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2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E445E-3858-4B91-9F9A-E38B0B64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F88038-1FFA-487B-870C-95CD6D0B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688C1-9502-43A9-80D2-7D8B6F8B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FF4BFF-BD90-43F0-BEFB-4F3FFE8E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C0AE10-5D6F-43B6-BDAB-4C73F9C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47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4A368-DC2A-4949-A51E-C8D339AB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164114-F69A-4CD4-B782-B2A48006B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A9D1F-A895-41EA-ABFE-91E64049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560E05-3DC6-44FE-B847-A8318FB6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2F815B-716C-4AAD-9A5A-E9CCCF7A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87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C57B7B-227E-417D-8255-9619F8A02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03FC17-E2E2-4FD2-853A-9AE193CD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82760-8EA6-4024-A160-3DAD83D1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AFE05-0839-47C3-883B-3B255B55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8E5887-0473-4256-A4F0-44255C45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2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67A5B-02DD-41DB-8947-159389AB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8BBF0-D9E7-4846-8AA6-75543E8E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E297D-3D47-4A8E-A045-B617C736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F25E1-56B0-4EF2-8288-54A7434E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95455-5E1A-4B82-AECA-B8DF981C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8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2E885-D50E-4A4E-8247-74D91DCD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48F28E-9696-48AD-A5E9-EAE7931EF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114FC3-AF4E-4366-8CE5-812C9BC7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DB0BA0-2FF8-4C63-9AFF-D4001045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91315-B891-4349-A7D4-21A3FF2F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27BE0-96B9-4192-BBF0-76E4B176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C9FF8-9677-4DA2-8B2E-86A6B8991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50C580-2600-4CB0-AD78-BE07C9E38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6066A9-1813-40E9-A0AB-633D311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67C42F-4F85-46B0-8001-49986CD8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8A60DB-6555-458A-940A-B979EDA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50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E4E99-C0BD-4DB0-9580-52CEE901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1578F-E7AB-4718-9E10-9B6D63D1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5580C9-EEA4-4957-A6B7-1273BA77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437D98-8AC6-44FD-A121-653AB692D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9C3EBF-68DB-4D4E-9930-0B9C7933F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B121E5-2315-420F-984C-E5837165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407B31-F95A-40EC-AB65-DF1CBC14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603420-204C-4A6C-9966-C9C3BDD4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44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81D5E-65B1-4F4A-8D6B-98ED07D5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EDC89D-0F85-4C48-9684-FE6E7DA4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50A03D-D9A5-4220-B43A-8B04253B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B85D03-214B-4438-A7FB-048D238F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61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FD58E8-4FCE-4456-ADEA-C0983BB1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3A6CCE-DFBE-49F4-90A6-D77D2064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C25502-B767-4FF7-992E-9C9BC209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9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0F30D-1F03-4B31-9734-1917493F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39773-C79E-46E3-9C9F-4CD79234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669F15-1024-4309-A1C5-E0C8EB65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04ED13-DBF3-4457-B7D1-F808643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A600F-4C25-4002-B539-328FC873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45536F-6C32-42E5-B78C-1C14784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36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3033-69A4-4970-B22B-48F3B93D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F9C8A9-4A9A-4044-AF21-5DE338906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A3AE2A-E951-4D1F-956E-63B6F823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6466D9-970A-4001-972C-A558CE48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24B0F3-49F5-4396-A44C-824B2095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0C2A79-D320-45D9-ADD6-13E7A64C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8FB66C-A39D-49FD-83DB-F4752A25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A4F5BB-8D1F-4C64-8905-9212956D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67751-E865-4C69-A101-63A69910E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7926-D9D0-4A67-B04A-2548FB6FCDFC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DC2E56-AD66-4430-961F-1E0F7DB4E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8592A-14C6-4826-AD73-70054D657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3805-052F-4DD8-BBA8-FC7B99A2C8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77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7ECFF8E-5D65-4A80-8FB8-94076BB7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30" y="1761337"/>
            <a:ext cx="8519811" cy="4955468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D8416462-E56D-443B-9ACE-13307D04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the stacked bar first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BD8452D-65D9-48C0-9392-143B9435C690}"/>
              </a:ext>
            </a:extLst>
          </p:cNvPr>
          <p:cNvSpPr/>
          <p:nvPr/>
        </p:nvSpPr>
        <p:spPr>
          <a:xfrm>
            <a:off x="4329953" y="2006922"/>
            <a:ext cx="490818" cy="504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69D26-E944-4D94-A69D-D2A94867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on </a:t>
            </a:r>
            <a:r>
              <a:rPr lang="en-US" altLang="zh-TW"/>
              <a:t>"swapping </a:t>
            </a:r>
            <a:r>
              <a:rPr lang="en-US" altLang="zh-TW" dirty="0"/>
              <a:t>row</a:t>
            </a:r>
            <a:r>
              <a:rPr lang="en-US" altLang="zh-TW"/>
              <a:t>/column"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58B920-5484-4FFB-A305-77ADCAA6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68" y="1690688"/>
            <a:ext cx="8783743" cy="5160449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AE372D7E-B297-446A-A60D-BABD9E389742}"/>
              </a:ext>
            </a:extLst>
          </p:cNvPr>
          <p:cNvSpPr/>
          <p:nvPr/>
        </p:nvSpPr>
        <p:spPr>
          <a:xfrm>
            <a:off x="6931958" y="2067433"/>
            <a:ext cx="605117" cy="716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2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Create the stacked bar first</vt:lpstr>
      <vt:lpstr>Click on "swapping row/column"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the stacked bar first</dc:title>
  <dc:creator>張智宏  (audachang)</dc:creator>
  <cp:lastModifiedBy>張智宏  (audachang)</cp:lastModifiedBy>
  <cp:revision>1</cp:revision>
  <dcterms:created xsi:type="dcterms:W3CDTF">2024-04-14T11:58:30Z</dcterms:created>
  <dcterms:modified xsi:type="dcterms:W3CDTF">2024-04-14T12:01:21Z</dcterms:modified>
</cp:coreProperties>
</file>