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FAFA8-B883-E2FF-B477-0E354E28D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308961-23F1-3802-2958-21808AB3D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1BD0EE-D731-26A8-01E0-49499590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24A34E-9664-D13D-EE86-8C4AA52B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760C3-323E-6B8B-EEB9-2FCBE6A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3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0B5C4-1F06-7A73-44EB-B1F8D9DB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2BD32B-8078-291C-D2A0-B78AAA45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6E991-F828-6DF6-0407-78862E64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992E47-5504-90C0-0743-F2E9C4AA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4F502-8C19-2479-C2A0-38BA066F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7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4FBCA0-E71E-CE05-FBA8-8A0426B3A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370DCF-FD1D-CBA5-1886-9C2D64996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C9DD2-9AC8-57AB-7E8B-8F3389E3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96B38-E485-646B-810C-C3666E8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5BCBA9-03FB-365D-92E3-6BDB82BD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1874E-DA5C-4182-B22D-5BF3907D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B1719-EC34-3443-24AF-FB46FDA6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2C712-F3C0-0F0C-DB41-03B4F695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FE0E6-D65C-0CCA-3083-CCC236EE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B9E05-5391-4BDE-885A-A7253A4A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95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2D019-B1BB-8011-38CD-EE6B01F2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A9F7EB-C7C9-4575-73F7-0935D6E0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85202-2D0A-E707-8DD6-466E80AE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69C751-0496-721A-7B18-DF0A7B26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061C1-D41B-EC87-901C-D6BB9313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47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816CA-7527-8BEA-C2BD-3CD4C3E6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AB596-D3B9-2D13-BF6E-493EC4599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7043E5-1514-FF26-E96C-D302CC092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5D746-79CB-CBB9-4219-DE59020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EB3876-36C5-6FD4-002B-809A63D1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A71CC-2BAD-B5D6-408B-CE70760C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49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B9321-E8DD-3A8F-CF64-27042BC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4DF5BE-A94A-7832-114A-BC75C2FA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490257-2380-936C-7FC2-236EFE55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757A76-4960-E8B6-0586-087165FF9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E484E7-94BE-202B-42AB-22E5DBAF1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AB1361-4DAF-4379-E857-8B7F7C2A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2BCDD1-B57F-64EA-CBE8-0F28A701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560B59-CE0D-2119-30BC-9EE035FF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6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49FFA-629D-F01F-C323-D59C8D0C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D66ED1-91A4-494A-C3BA-871A612C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03AF58-2138-7EA1-9608-E1644CBC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99FAA7-14AF-E29A-5FFD-A33A01B6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2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AFFC5C-C9F0-F5E2-0B3C-E3FB76D6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648329-0B9B-870C-9312-7D6706C5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F9D8B5-179D-D0F4-2F51-B91B47E7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9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8A192-AE68-A38D-5DDF-B28DDE00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97073-8BA1-2FBA-BC6C-E91282CB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FEAB30-2522-1F13-DE20-74282470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63119C-0CC2-AFE5-048B-6CD2F55B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3BCFA5-90DA-A4D7-5205-C00E4084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5C074F-1255-F82B-1EB4-BD9EEDD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7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41682-2CC4-F6A9-F053-03F9715D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84FB47-E535-3600-9FFA-64ACDC21F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074983-6729-F8FE-71B6-CFB4F882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BE1BBB-7134-6825-2046-717DB68E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90E7DF-68B9-195B-5F57-15A689EC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D7E855-4B2A-00F8-B23E-35800C16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31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FB4B82-7C2C-E38B-DD49-6814D3FC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F128BC-B14F-1C42-F608-F16CDFB99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0F6EF-C21D-9A9F-276A-8E4BA0004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EEDCC-A067-4C97-83F4-BFBE4882BBA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77DC7-35EE-1E71-9D60-F5112C1CA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F30FC0-5D11-5A4D-6267-F297D5888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8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ipse 15">
            <a:extLst>
              <a:ext uri="{FF2B5EF4-FFF2-40B4-BE49-F238E27FC236}">
                <a16:creationId xmlns:a16="http://schemas.microsoft.com/office/drawing/2014/main" id="{951ABFE3-2782-25C5-3FC3-ED035B9D7605}"/>
              </a:ext>
            </a:extLst>
          </p:cNvPr>
          <p:cNvSpPr/>
          <p:nvPr/>
        </p:nvSpPr>
        <p:spPr>
          <a:xfrm>
            <a:off x="5142451" y="3749881"/>
            <a:ext cx="2390863" cy="147086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CB1813-B689-2F90-57CF-4771BE7C7D8F}"/>
              </a:ext>
            </a:extLst>
          </p:cNvPr>
          <p:cNvSpPr/>
          <p:nvPr/>
        </p:nvSpPr>
        <p:spPr>
          <a:xfrm>
            <a:off x="1423440" y="296421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Ideia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344992-3AA6-0DD2-984D-9F389E3C4DFA}"/>
              </a:ext>
            </a:extLst>
          </p:cNvPr>
          <p:cNvSpPr/>
          <p:nvPr/>
        </p:nvSpPr>
        <p:spPr>
          <a:xfrm>
            <a:off x="3804167" y="347901"/>
            <a:ext cx="1012305" cy="669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VSCode</a:t>
            </a:r>
            <a:r>
              <a:rPr lang="pt-BR" sz="1200" dirty="0">
                <a:solidFill>
                  <a:schemeClr val="tx1"/>
                </a:solidFill>
              </a:rPr>
              <a:t> (MD)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A6DDF5-10D9-2548-361E-5FCEC5D5A73D}"/>
              </a:ext>
            </a:extLst>
          </p:cNvPr>
          <p:cNvSpPr/>
          <p:nvPr/>
        </p:nvSpPr>
        <p:spPr>
          <a:xfrm>
            <a:off x="5719895" y="2077673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Esqueleto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73339E-B537-0C32-183E-7F752F52746B}"/>
              </a:ext>
            </a:extLst>
          </p:cNvPr>
          <p:cNvSpPr/>
          <p:nvPr/>
        </p:nvSpPr>
        <p:spPr>
          <a:xfrm>
            <a:off x="1612405" y="1821383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Kratos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83690F-5E55-6070-2F85-09FC457936A7}"/>
              </a:ext>
            </a:extLst>
          </p:cNvPr>
          <p:cNvSpPr/>
          <p:nvPr/>
        </p:nvSpPr>
        <p:spPr>
          <a:xfrm>
            <a:off x="80239" y="3958662"/>
            <a:ext cx="1296099" cy="3900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7C9CC3-0D76-BA77-AC0D-1B4E932E9B3F}"/>
              </a:ext>
            </a:extLst>
          </p:cNvPr>
          <p:cNvSpPr/>
          <p:nvPr/>
        </p:nvSpPr>
        <p:spPr>
          <a:xfrm>
            <a:off x="89405" y="3277304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A52ECF-AF81-1BA6-CE23-C975A491DB78}"/>
              </a:ext>
            </a:extLst>
          </p:cNvPr>
          <p:cNvSpPr/>
          <p:nvPr/>
        </p:nvSpPr>
        <p:spPr>
          <a:xfrm>
            <a:off x="2385270" y="2999065"/>
            <a:ext cx="1533788" cy="801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EDDF2F-0813-4BFA-8852-795F2877EFD0}"/>
              </a:ext>
            </a:extLst>
          </p:cNvPr>
          <p:cNvSpPr/>
          <p:nvPr/>
        </p:nvSpPr>
        <p:spPr>
          <a:xfrm>
            <a:off x="5719895" y="3468849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301BC5-9E71-C033-34A9-4E833ACCB623}"/>
              </a:ext>
            </a:extLst>
          </p:cNvPr>
          <p:cNvSpPr/>
          <p:nvPr/>
        </p:nvSpPr>
        <p:spPr>
          <a:xfrm>
            <a:off x="5719894" y="4184709"/>
            <a:ext cx="1296099" cy="531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8EA4DD0-EFF8-C253-4CC2-9327BC5E409D}"/>
              </a:ext>
            </a:extLst>
          </p:cNvPr>
          <p:cNvSpPr/>
          <p:nvPr/>
        </p:nvSpPr>
        <p:spPr>
          <a:xfrm>
            <a:off x="5719893" y="4900569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5C1DC43-EDA0-8BA0-7FB9-24D41852D347}"/>
              </a:ext>
            </a:extLst>
          </p:cNvPr>
          <p:cNvCxnSpPr>
            <a:cxnSpLocks/>
          </p:cNvCxnSpPr>
          <p:nvPr/>
        </p:nvCxnSpPr>
        <p:spPr>
          <a:xfrm>
            <a:off x="3061349" y="677069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92850E6-2CFC-D356-05C6-3C6C7605B560}"/>
              </a:ext>
            </a:extLst>
          </p:cNvPr>
          <p:cNvCxnSpPr>
            <a:cxnSpLocks/>
          </p:cNvCxnSpPr>
          <p:nvPr/>
        </p:nvCxnSpPr>
        <p:spPr>
          <a:xfrm>
            <a:off x="1521825" y="3573709"/>
            <a:ext cx="458598" cy="249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A6A40DC-D3AD-6423-0873-EF8A560AE7A6}"/>
              </a:ext>
            </a:extLst>
          </p:cNvPr>
          <p:cNvCxnSpPr>
            <a:cxnSpLocks/>
          </p:cNvCxnSpPr>
          <p:nvPr/>
        </p:nvCxnSpPr>
        <p:spPr>
          <a:xfrm>
            <a:off x="2495725" y="2495725"/>
            <a:ext cx="350031" cy="37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AEFD6D7-78AD-94F5-52B5-2A8D20C2A573}"/>
              </a:ext>
            </a:extLst>
          </p:cNvPr>
          <p:cNvCxnSpPr>
            <a:cxnSpLocks/>
          </p:cNvCxnSpPr>
          <p:nvPr/>
        </p:nvCxnSpPr>
        <p:spPr>
          <a:xfrm flipV="1">
            <a:off x="1553633" y="4114970"/>
            <a:ext cx="394981" cy="6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CF48523-E688-41DF-0868-2820B0442538}"/>
              </a:ext>
            </a:extLst>
          </p:cNvPr>
          <p:cNvCxnSpPr>
            <a:cxnSpLocks/>
          </p:cNvCxnSpPr>
          <p:nvPr/>
        </p:nvCxnSpPr>
        <p:spPr>
          <a:xfrm>
            <a:off x="3061349" y="1996635"/>
            <a:ext cx="339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C9FEEF5-9002-AF0E-171F-DDA68CB77F08}"/>
              </a:ext>
            </a:extLst>
          </p:cNvPr>
          <p:cNvCxnSpPr>
            <a:cxnSpLocks/>
          </p:cNvCxnSpPr>
          <p:nvPr/>
        </p:nvCxnSpPr>
        <p:spPr>
          <a:xfrm>
            <a:off x="4341062" y="3573709"/>
            <a:ext cx="545605" cy="47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CDF033E-2959-E639-4063-FF21C356AB75}"/>
              </a:ext>
            </a:extLst>
          </p:cNvPr>
          <p:cNvCxnSpPr>
            <a:cxnSpLocks/>
          </p:cNvCxnSpPr>
          <p:nvPr/>
        </p:nvCxnSpPr>
        <p:spPr>
          <a:xfrm>
            <a:off x="4240364" y="4211730"/>
            <a:ext cx="497923" cy="423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3F6202B-8A55-91B1-5FE9-EE4D48D57A3D}"/>
              </a:ext>
            </a:extLst>
          </p:cNvPr>
          <p:cNvCxnSpPr>
            <a:cxnSpLocks/>
          </p:cNvCxnSpPr>
          <p:nvPr/>
        </p:nvCxnSpPr>
        <p:spPr>
          <a:xfrm>
            <a:off x="4156474" y="4822491"/>
            <a:ext cx="581813" cy="40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AD3AC918-44E0-43B2-4201-04F0E2BA8DAC}"/>
              </a:ext>
            </a:extLst>
          </p:cNvPr>
          <p:cNvSpPr/>
          <p:nvPr/>
        </p:nvSpPr>
        <p:spPr>
          <a:xfrm>
            <a:off x="10019250" y="5297650"/>
            <a:ext cx="1533788" cy="10346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Word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B07C714-7716-C5E9-2A37-C11FBC69BE4B}"/>
              </a:ext>
            </a:extLst>
          </p:cNvPr>
          <p:cNvSpPr/>
          <p:nvPr/>
        </p:nvSpPr>
        <p:spPr>
          <a:xfrm>
            <a:off x="9249562" y="2291594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03F94C0-81A3-9353-778E-05A61524D0BE}"/>
              </a:ext>
            </a:extLst>
          </p:cNvPr>
          <p:cNvSpPr/>
          <p:nvPr/>
        </p:nvSpPr>
        <p:spPr>
          <a:xfrm>
            <a:off x="9249561" y="3014442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2A688B3-C098-ADFE-9913-951A490CCFF4}"/>
              </a:ext>
            </a:extLst>
          </p:cNvPr>
          <p:cNvCxnSpPr>
            <a:cxnSpLocks/>
          </p:cNvCxnSpPr>
          <p:nvPr/>
        </p:nvCxnSpPr>
        <p:spPr>
          <a:xfrm flipH="1">
            <a:off x="8112154" y="3014442"/>
            <a:ext cx="840651" cy="390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403ED72-DA09-98ED-E7C6-DB9D969F1685}"/>
              </a:ext>
            </a:extLst>
          </p:cNvPr>
          <p:cNvCxnSpPr>
            <a:cxnSpLocks/>
          </p:cNvCxnSpPr>
          <p:nvPr/>
        </p:nvCxnSpPr>
        <p:spPr>
          <a:xfrm flipH="1">
            <a:off x="8112154" y="3267517"/>
            <a:ext cx="840651" cy="39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61BABB7-93EA-A868-A8D7-954C60D1563C}"/>
              </a:ext>
            </a:extLst>
          </p:cNvPr>
          <p:cNvSpPr txBox="1"/>
          <p:nvPr/>
        </p:nvSpPr>
        <p:spPr>
          <a:xfrm>
            <a:off x="4627059" y="3408489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B2977D6-BD3D-F279-B6B6-C083C5FCAA84}"/>
              </a:ext>
            </a:extLst>
          </p:cNvPr>
          <p:cNvSpPr txBox="1"/>
          <p:nvPr/>
        </p:nvSpPr>
        <p:spPr>
          <a:xfrm>
            <a:off x="7666838" y="4215469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IA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F9BA79F-F6B2-A766-A6D6-8063D4DFE440}"/>
              </a:ext>
            </a:extLst>
          </p:cNvPr>
          <p:cNvCxnSpPr>
            <a:cxnSpLocks/>
          </p:cNvCxnSpPr>
          <p:nvPr/>
        </p:nvCxnSpPr>
        <p:spPr>
          <a:xfrm>
            <a:off x="7221522" y="5573087"/>
            <a:ext cx="890632" cy="227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F4A3B41E-A792-B0FD-CA9A-BDC22547EE9D}"/>
              </a:ext>
            </a:extLst>
          </p:cNvPr>
          <p:cNvSpPr/>
          <p:nvPr/>
        </p:nvSpPr>
        <p:spPr>
          <a:xfrm>
            <a:off x="3728241" y="5849925"/>
            <a:ext cx="1296099" cy="6767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A54E3724-AE3B-18CD-7EFD-D911E742F696}"/>
              </a:ext>
            </a:extLst>
          </p:cNvPr>
          <p:cNvCxnSpPr>
            <a:cxnSpLocks/>
          </p:cNvCxnSpPr>
          <p:nvPr/>
        </p:nvCxnSpPr>
        <p:spPr>
          <a:xfrm flipH="1">
            <a:off x="4945310" y="5283667"/>
            <a:ext cx="502519" cy="46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6BACE3A-2B9B-60E4-26E3-73958D848091}"/>
              </a:ext>
            </a:extLst>
          </p:cNvPr>
          <p:cNvCxnSpPr>
            <a:cxnSpLocks/>
          </p:cNvCxnSpPr>
          <p:nvPr/>
        </p:nvCxnSpPr>
        <p:spPr>
          <a:xfrm flipV="1">
            <a:off x="5168773" y="5570290"/>
            <a:ext cx="482778" cy="416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455B8CD2-4BD2-2D06-F330-4D301271872D}"/>
              </a:ext>
            </a:extLst>
          </p:cNvPr>
          <p:cNvSpPr/>
          <p:nvPr/>
        </p:nvSpPr>
        <p:spPr>
          <a:xfrm>
            <a:off x="2385270" y="4716011"/>
            <a:ext cx="1533788" cy="531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Excel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B088805-7C31-E9A5-CB99-E96484A308E3}"/>
              </a:ext>
            </a:extLst>
          </p:cNvPr>
          <p:cNvSpPr/>
          <p:nvPr/>
        </p:nvSpPr>
        <p:spPr>
          <a:xfrm>
            <a:off x="8237988" y="5332604"/>
            <a:ext cx="1533788" cy="1034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Python-</a:t>
            </a:r>
            <a:r>
              <a:rPr lang="pt-BR" dirty="0" err="1">
                <a:solidFill>
                  <a:schemeClr val="tx1"/>
                </a:solidFill>
              </a:rPr>
              <a:t>docx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623DED1-DA27-CA14-3F97-F135FF45B89C}"/>
              </a:ext>
            </a:extLst>
          </p:cNvPr>
          <p:cNvSpPr/>
          <p:nvPr/>
        </p:nvSpPr>
        <p:spPr>
          <a:xfrm>
            <a:off x="2369191" y="3958205"/>
            <a:ext cx="1533788" cy="531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Imagens</a:t>
            </a:r>
          </a:p>
        </p:txBody>
      </p: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9F052080-BBDE-F387-EE3E-86F970952C20}"/>
              </a:ext>
            </a:extLst>
          </p:cNvPr>
          <p:cNvCxnSpPr>
            <a:cxnSpLocks/>
          </p:cNvCxnSpPr>
          <p:nvPr/>
        </p:nvCxnSpPr>
        <p:spPr>
          <a:xfrm>
            <a:off x="5748222" y="894824"/>
            <a:ext cx="695556" cy="1182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Imagem 70">
            <a:extLst>
              <a:ext uri="{FF2B5EF4-FFF2-40B4-BE49-F238E27FC236}">
                <a16:creationId xmlns:a16="http://schemas.microsoft.com/office/drawing/2014/main" id="{9741531C-3B53-975A-04D8-1592D13F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474" y="1234426"/>
            <a:ext cx="910205" cy="652420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3470A2B9-2212-16C3-B8F9-7A385105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85" y="3615151"/>
            <a:ext cx="697308" cy="499819"/>
          </a:xfrm>
          <a:prstGeom prst="rect">
            <a:avLst/>
          </a:prstGeom>
        </p:spPr>
      </p:pic>
      <p:pic>
        <p:nvPicPr>
          <p:cNvPr id="75" name="Imagem 74" descr="Ícone&#10;&#10;Descrição gerada automaticamente">
            <a:extLst>
              <a:ext uri="{FF2B5EF4-FFF2-40B4-BE49-F238E27FC236}">
                <a16:creationId xmlns:a16="http://schemas.microsoft.com/office/drawing/2014/main" id="{7EFB2560-C291-0C2A-8E4F-7EDB6A656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60" y="4211730"/>
            <a:ext cx="584752" cy="547820"/>
          </a:xfrm>
          <a:prstGeom prst="rect">
            <a:avLst/>
          </a:prstGeom>
        </p:spPr>
      </p:pic>
      <p:pic>
        <p:nvPicPr>
          <p:cNvPr id="76" name="Imagem 75" descr="Ícone&#10;&#10;Descrição gerada automaticamente">
            <a:extLst>
              <a:ext uri="{FF2B5EF4-FFF2-40B4-BE49-F238E27FC236}">
                <a16:creationId xmlns:a16="http://schemas.microsoft.com/office/drawing/2014/main" id="{D88D851D-0E58-0A00-1541-B8A622E7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64" y="1722725"/>
            <a:ext cx="584752" cy="547820"/>
          </a:xfrm>
          <a:prstGeom prst="rect">
            <a:avLst/>
          </a:prstGeom>
        </p:spPr>
      </p:pic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8AF3CD52-87A6-FF43-9EE2-F48C1CEA811C}"/>
              </a:ext>
            </a:extLst>
          </p:cNvPr>
          <p:cNvCxnSpPr>
            <a:cxnSpLocks/>
          </p:cNvCxnSpPr>
          <p:nvPr/>
        </p:nvCxnSpPr>
        <p:spPr>
          <a:xfrm flipV="1">
            <a:off x="3628239" y="1175614"/>
            <a:ext cx="213919" cy="385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50AC14CA-9DA3-2D0B-E572-2FF8E38BA682}"/>
              </a:ext>
            </a:extLst>
          </p:cNvPr>
          <p:cNvCxnSpPr>
            <a:cxnSpLocks/>
          </p:cNvCxnSpPr>
          <p:nvPr/>
        </p:nvCxnSpPr>
        <p:spPr>
          <a:xfrm flipH="1">
            <a:off x="3804167" y="1255329"/>
            <a:ext cx="183199" cy="355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5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ipse 15">
            <a:extLst>
              <a:ext uri="{FF2B5EF4-FFF2-40B4-BE49-F238E27FC236}">
                <a16:creationId xmlns:a16="http://schemas.microsoft.com/office/drawing/2014/main" id="{951ABFE3-2782-25C5-3FC3-ED035B9D7605}"/>
              </a:ext>
            </a:extLst>
          </p:cNvPr>
          <p:cNvSpPr/>
          <p:nvPr/>
        </p:nvSpPr>
        <p:spPr>
          <a:xfrm>
            <a:off x="5364759" y="3347209"/>
            <a:ext cx="2390863" cy="147086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CB1813-B689-2F90-57CF-4771BE7C7D8F}"/>
              </a:ext>
            </a:extLst>
          </p:cNvPr>
          <p:cNvSpPr/>
          <p:nvPr/>
        </p:nvSpPr>
        <p:spPr>
          <a:xfrm>
            <a:off x="633370" y="947956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Ideia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344992-3AA6-0DD2-984D-9F389E3C4DFA}"/>
              </a:ext>
            </a:extLst>
          </p:cNvPr>
          <p:cNvSpPr/>
          <p:nvPr/>
        </p:nvSpPr>
        <p:spPr>
          <a:xfrm>
            <a:off x="2845267" y="947955"/>
            <a:ext cx="1296099" cy="9060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Evernote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A6DDF5-10D9-2548-361E-5FCEC5D5A73D}"/>
              </a:ext>
            </a:extLst>
          </p:cNvPr>
          <p:cNvSpPr/>
          <p:nvPr/>
        </p:nvSpPr>
        <p:spPr>
          <a:xfrm>
            <a:off x="5942203" y="1675001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Esqueleto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73339E-B537-0C32-183E-7F752F52746B}"/>
              </a:ext>
            </a:extLst>
          </p:cNvPr>
          <p:cNvSpPr/>
          <p:nvPr/>
        </p:nvSpPr>
        <p:spPr>
          <a:xfrm>
            <a:off x="232788" y="3608663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Kratos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83690F-5E55-6070-2F85-09FC457936A7}"/>
              </a:ext>
            </a:extLst>
          </p:cNvPr>
          <p:cNvSpPr/>
          <p:nvPr/>
        </p:nvSpPr>
        <p:spPr>
          <a:xfrm>
            <a:off x="209720" y="3063379"/>
            <a:ext cx="1296099" cy="3900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7C9CC3-0D76-BA77-AC0D-1B4E932E9B3F}"/>
              </a:ext>
            </a:extLst>
          </p:cNvPr>
          <p:cNvSpPr/>
          <p:nvPr/>
        </p:nvSpPr>
        <p:spPr>
          <a:xfrm>
            <a:off x="232789" y="2501317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A52ECF-AF81-1BA6-CE23-C975A491DB78}"/>
              </a:ext>
            </a:extLst>
          </p:cNvPr>
          <p:cNvSpPr/>
          <p:nvPr/>
        </p:nvSpPr>
        <p:spPr>
          <a:xfrm>
            <a:off x="2700168" y="2418718"/>
            <a:ext cx="1533788" cy="801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EDDF2F-0813-4BFA-8852-795F2877EFD0}"/>
              </a:ext>
            </a:extLst>
          </p:cNvPr>
          <p:cNvSpPr/>
          <p:nvPr/>
        </p:nvSpPr>
        <p:spPr>
          <a:xfrm>
            <a:off x="5942203" y="3066177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301BC5-9E71-C033-34A9-4E833ACCB623}"/>
              </a:ext>
            </a:extLst>
          </p:cNvPr>
          <p:cNvSpPr/>
          <p:nvPr/>
        </p:nvSpPr>
        <p:spPr>
          <a:xfrm>
            <a:off x="5942202" y="3782037"/>
            <a:ext cx="1296099" cy="531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8EA4DD0-EFF8-C253-4CC2-9327BC5E409D}"/>
              </a:ext>
            </a:extLst>
          </p:cNvPr>
          <p:cNvSpPr/>
          <p:nvPr/>
        </p:nvSpPr>
        <p:spPr>
          <a:xfrm>
            <a:off x="5942201" y="4497897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5C1DC43-EDA0-8BA0-7FB9-24D41852D347}"/>
              </a:ext>
            </a:extLst>
          </p:cNvPr>
          <p:cNvCxnSpPr>
            <a:cxnSpLocks/>
          </p:cNvCxnSpPr>
          <p:nvPr/>
        </p:nvCxnSpPr>
        <p:spPr>
          <a:xfrm>
            <a:off x="2122415" y="1400960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92850E6-2CFC-D356-05C6-3C6C7605B560}"/>
              </a:ext>
            </a:extLst>
          </p:cNvPr>
          <p:cNvCxnSpPr>
            <a:cxnSpLocks/>
          </p:cNvCxnSpPr>
          <p:nvPr/>
        </p:nvCxnSpPr>
        <p:spPr>
          <a:xfrm>
            <a:off x="1762732" y="2711042"/>
            <a:ext cx="458598" cy="249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A6A40DC-D3AD-6423-0873-EF8A560AE7A6}"/>
              </a:ext>
            </a:extLst>
          </p:cNvPr>
          <p:cNvCxnSpPr>
            <a:cxnSpLocks/>
          </p:cNvCxnSpPr>
          <p:nvPr/>
        </p:nvCxnSpPr>
        <p:spPr>
          <a:xfrm flipV="1">
            <a:off x="1831941" y="3563922"/>
            <a:ext cx="398477" cy="139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AEFD6D7-78AD-94F5-52B5-2A8D20C2A573}"/>
              </a:ext>
            </a:extLst>
          </p:cNvPr>
          <p:cNvCxnSpPr>
            <a:cxnSpLocks/>
          </p:cNvCxnSpPr>
          <p:nvPr/>
        </p:nvCxnSpPr>
        <p:spPr>
          <a:xfrm flipV="1">
            <a:off x="1794540" y="3252303"/>
            <a:ext cx="394981" cy="6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FE9D85D-2F6C-1431-3DCB-78F34B074A83}"/>
              </a:ext>
            </a:extLst>
          </p:cNvPr>
          <p:cNvCxnSpPr>
            <a:cxnSpLocks/>
          </p:cNvCxnSpPr>
          <p:nvPr/>
        </p:nvCxnSpPr>
        <p:spPr>
          <a:xfrm>
            <a:off x="4636316" y="1435913"/>
            <a:ext cx="858473" cy="376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CF48523-E688-41DF-0868-2820B0442538}"/>
              </a:ext>
            </a:extLst>
          </p:cNvPr>
          <p:cNvCxnSpPr>
            <a:cxnSpLocks/>
          </p:cNvCxnSpPr>
          <p:nvPr/>
        </p:nvCxnSpPr>
        <p:spPr>
          <a:xfrm>
            <a:off x="5725486" y="2471953"/>
            <a:ext cx="0" cy="594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C9FEEF5-9002-AF0E-171F-DDA68CB77F08}"/>
              </a:ext>
            </a:extLst>
          </p:cNvPr>
          <p:cNvCxnSpPr>
            <a:cxnSpLocks/>
          </p:cNvCxnSpPr>
          <p:nvPr/>
        </p:nvCxnSpPr>
        <p:spPr>
          <a:xfrm>
            <a:off x="4580419" y="2925901"/>
            <a:ext cx="545605" cy="47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CDF033E-2959-E639-4063-FF21C356AB75}"/>
              </a:ext>
            </a:extLst>
          </p:cNvPr>
          <p:cNvCxnSpPr>
            <a:cxnSpLocks/>
          </p:cNvCxnSpPr>
          <p:nvPr/>
        </p:nvCxnSpPr>
        <p:spPr>
          <a:xfrm>
            <a:off x="4479721" y="3563922"/>
            <a:ext cx="497923" cy="423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3F6202B-8A55-91B1-5FE9-EE4D48D57A3D}"/>
              </a:ext>
            </a:extLst>
          </p:cNvPr>
          <p:cNvCxnSpPr>
            <a:cxnSpLocks/>
          </p:cNvCxnSpPr>
          <p:nvPr/>
        </p:nvCxnSpPr>
        <p:spPr>
          <a:xfrm>
            <a:off x="4395831" y="4174683"/>
            <a:ext cx="581813" cy="40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AD3AC918-44E0-43B2-4201-04F0E2BA8DAC}"/>
              </a:ext>
            </a:extLst>
          </p:cNvPr>
          <p:cNvSpPr/>
          <p:nvPr/>
        </p:nvSpPr>
        <p:spPr>
          <a:xfrm>
            <a:off x="9658525" y="4880995"/>
            <a:ext cx="1533788" cy="1034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Word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B07C714-7716-C5E9-2A37-C11FBC69BE4B}"/>
              </a:ext>
            </a:extLst>
          </p:cNvPr>
          <p:cNvSpPr/>
          <p:nvPr/>
        </p:nvSpPr>
        <p:spPr>
          <a:xfrm>
            <a:off x="9471870" y="1888922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03F94C0-81A3-9353-778E-05A61524D0BE}"/>
              </a:ext>
            </a:extLst>
          </p:cNvPr>
          <p:cNvSpPr/>
          <p:nvPr/>
        </p:nvSpPr>
        <p:spPr>
          <a:xfrm>
            <a:off x="9471869" y="2611770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2A688B3-C098-ADFE-9913-951A490CCFF4}"/>
              </a:ext>
            </a:extLst>
          </p:cNvPr>
          <p:cNvCxnSpPr>
            <a:cxnSpLocks/>
          </p:cNvCxnSpPr>
          <p:nvPr/>
        </p:nvCxnSpPr>
        <p:spPr>
          <a:xfrm flipH="1">
            <a:off x="8334462" y="2611770"/>
            <a:ext cx="840651" cy="390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403ED72-DA09-98ED-E7C6-DB9D969F1685}"/>
              </a:ext>
            </a:extLst>
          </p:cNvPr>
          <p:cNvCxnSpPr>
            <a:cxnSpLocks/>
          </p:cNvCxnSpPr>
          <p:nvPr/>
        </p:nvCxnSpPr>
        <p:spPr>
          <a:xfrm flipH="1">
            <a:off x="8334462" y="2864845"/>
            <a:ext cx="840651" cy="39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61BABB7-93EA-A868-A8D7-954C60D1563C}"/>
              </a:ext>
            </a:extLst>
          </p:cNvPr>
          <p:cNvSpPr txBox="1"/>
          <p:nvPr/>
        </p:nvSpPr>
        <p:spPr>
          <a:xfrm>
            <a:off x="4866416" y="276068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B2977D6-BD3D-F279-B6B6-C083C5FCAA84}"/>
              </a:ext>
            </a:extLst>
          </p:cNvPr>
          <p:cNvSpPr txBox="1"/>
          <p:nvPr/>
        </p:nvSpPr>
        <p:spPr>
          <a:xfrm>
            <a:off x="7785975" y="302821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IA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F9BA79F-F6B2-A766-A6D6-8063D4DFE440}"/>
              </a:ext>
            </a:extLst>
          </p:cNvPr>
          <p:cNvCxnSpPr>
            <a:cxnSpLocks/>
          </p:cNvCxnSpPr>
          <p:nvPr/>
        </p:nvCxnSpPr>
        <p:spPr>
          <a:xfrm>
            <a:off x="8102368" y="5107495"/>
            <a:ext cx="858473" cy="376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F4A3B41E-A792-B0FD-CA9A-BDC22547EE9D}"/>
              </a:ext>
            </a:extLst>
          </p:cNvPr>
          <p:cNvSpPr/>
          <p:nvPr/>
        </p:nvSpPr>
        <p:spPr>
          <a:xfrm>
            <a:off x="3950549" y="5447253"/>
            <a:ext cx="1296099" cy="6767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A54E3724-AE3B-18CD-7EFD-D911E742F696}"/>
              </a:ext>
            </a:extLst>
          </p:cNvPr>
          <p:cNvCxnSpPr>
            <a:cxnSpLocks/>
          </p:cNvCxnSpPr>
          <p:nvPr/>
        </p:nvCxnSpPr>
        <p:spPr>
          <a:xfrm flipH="1">
            <a:off x="5167618" y="4880995"/>
            <a:ext cx="502519" cy="46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6BACE3A-2B9B-60E4-26E3-73958D848091}"/>
              </a:ext>
            </a:extLst>
          </p:cNvPr>
          <p:cNvCxnSpPr>
            <a:cxnSpLocks/>
          </p:cNvCxnSpPr>
          <p:nvPr/>
        </p:nvCxnSpPr>
        <p:spPr>
          <a:xfrm flipV="1">
            <a:off x="5391081" y="5167618"/>
            <a:ext cx="482778" cy="416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455B8CD2-4BD2-2D06-F330-4D301271872D}"/>
              </a:ext>
            </a:extLst>
          </p:cNvPr>
          <p:cNvSpPr/>
          <p:nvPr/>
        </p:nvSpPr>
        <p:spPr>
          <a:xfrm>
            <a:off x="2640433" y="3527572"/>
            <a:ext cx="1533788" cy="531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862254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51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Heron Brito | Nikos Investimentos</dc:creator>
  <cp:lastModifiedBy>Heron Brito | Nikos Investimentos</cp:lastModifiedBy>
  <cp:revision>2</cp:revision>
  <dcterms:created xsi:type="dcterms:W3CDTF">2024-08-12T22:09:50Z</dcterms:created>
  <dcterms:modified xsi:type="dcterms:W3CDTF">2024-08-13T00:53:48Z</dcterms:modified>
</cp:coreProperties>
</file>