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3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AFA8-B883-E2FF-B477-0E354E28D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308961-23F1-3802-2958-21808AB3D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BD0EE-D731-26A8-01E0-49499590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4A34E-9664-D13D-EE86-8C4AA52B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760C3-323E-6B8B-EEB9-2FCBE6A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B5C4-1F06-7A73-44EB-B1F8D9DB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2BD32B-8078-291C-D2A0-B78AAA45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6E991-F828-6DF6-0407-78862E64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92E47-5504-90C0-0743-F2E9C4AA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4F502-8C19-2479-C2A0-38BA066F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7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4FBCA0-E71E-CE05-FBA8-8A0426B3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370DCF-FD1D-CBA5-1886-9C2D64996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C9DD2-9AC8-57AB-7E8B-8F3389E3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96B38-E485-646B-810C-C3666E8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BCBA9-03FB-365D-92E3-6BDB82BD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1874E-DA5C-4182-B22D-5BF3907D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B1719-EC34-3443-24AF-FB46FDA6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2C712-F3C0-0F0C-DB41-03B4F695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FE0E6-D65C-0CCA-3083-CCC236EE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B9E05-5391-4BDE-885A-A7253A4A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95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2D019-B1BB-8011-38CD-EE6B01F2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9F7EB-C7C9-4575-73F7-0935D6E0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85202-2D0A-E707-8DD6-466E80AE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69C751-0496-721A-7B18-DF0A7B26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061C1-D41B-EC87-901C-D6BB9313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4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816CA-7527-8BEA-C2BD-3CD4C3E6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AB596-D3B9-2D13-BF6E-493EC4599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043E5-1514-FF26-E96C-D302CC09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5D746-79CB-CBB9-4219-DE59020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EB3876-36C5-6FD4-002B-809A63D1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A71CC-2BAD-B5D6-408B-CE70760C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49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B9321-E8DD-3A8F-CF64-27042BC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4DF5BE-A94A-7832-114A-BC75C2FA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490257-2380-936C-7FC2-236EFE55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757A76-4960-E8B6-0586-087165FF9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E484E7-94BE-202B-42AB-22E5DBAF1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AB1361-4DAF-4379-E857-8B7F7C2A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2BCDD1-B57F-64EA-CBE8-0F28A701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560B59-CE0D-2119-30BC-9EE035FF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49FFA-629D-F01F-C323-D59C8D0C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D66ED1-91A4-494A-C3BA-871A612C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03AF58-2138-7EA1-9608-E1644CBC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99FAA7-14AF-E29A-5FFD-A33A01B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2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AFFC5C-C9F0-F5E2-0B3C-E3FB76D6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648329-0B9B-870C-9312-7D6706C5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F9D8B5-179D-D0F4-2F51-B91B47E7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A192-AE68-A38D-5DDF-B28DDE00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97073-8BA1-2FBA-BC6C-E91282CB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FEAB30-2522-1F13-DE20-74282470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63119C-0CC2-AFE5-048B-6CD2F55B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3BCFA5-90DA-A4D7-5205-C00E4084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5C074F-1255-F82B-1EB4-BD9EEDD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7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41682-2CC4-F6A9-F053-03F9715D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84FB47-E535-3600-9FFA-64ACDC21F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074983-6729-F8FE-71B6-CFB4F882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BE1BBB-7134-6825-2046-717DB68E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90E7DF-68B9-195B-5F57-15A689EC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D7E855-4B2A-00F8-B23E-35800C1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FB4B82-7C2C-E38B-DD49-6814D3FC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F128BC-B14F-1C42-F608-F16CDFB99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0F6EF-C21D-9A9F-276A-8E4BA0004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EEDCC-A067-4C97-83F4-BFBE4882BBA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77DC7-35EE-1E71-9D60-F5112C1CA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F30FC0-5D11-5A4D-6267-F297D5888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8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86528B-76E5-BE3F-A2DC-9CD626833842}"/>
              </a:ext>
            </a:extLst>
          </p:cNvPr>
          <p:cNvSpPr/>
          <p:nvPr/>
        </p:nvSpPr>
        <p:spPr>
          <a:xfrm>
            <a:off x="2779534" y="741309"/>
            <a:ext cx="5613903" cy="58146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24805F-EF20-A3A2-4CBA-F2BD9D94DC0B}"/>
              </a:ext>
            </a:extLst>
          </p:cNvPr>
          <p:cNvSpPr/>
          <p:nvPr/>
        </p:nvSpPr>
        <p:spPr>
          <a:xfrm>
            <a:off x="287319" y="84779"/>
            <a:ext cx="5138313" cy="27734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B378E0-6B78-6177-A9A1-F94E01A5E9C4}"/>
              </a:ext>
            </a:extLst>
          </p:cNvPr>
          <p:cNvSpPr/>
          <p:nvPr/>
        </p:nvSpPr>
        <p:spPr>
          <a:xfrm>
            <a:off x="1095351" y="255611"/>
            <a:ext cx="3368366" cy="397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Esqueleto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E1C2BF8-9D52-5158-1C2C-40B545A6C871}"/>
              </a:ext>
            </a:extLst>
          </p:cNvPr>
          <p:cNvSpPr/>
          <p:nvPr/>
        </p:nvSpPr>
        <p:spPr>
          <a:xfrm>
            <a:off x="7448424" y="3352800"/>
            <a:ext cx="4572335" cy="33845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01DE02-8145-6A81-3ABA-409BC8AEB7AB}"/>
              </a:ext>
            </a:extLst>
          </p:cNvPr>
          <p:cNvSpPr/>
          <p:nvPr/>
        </p:nvSpPr>
        <p:spPr>
          <a:xfrm>
            <a:off x="5167597" y="556704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B704B2-2CB2-FA6B-E6FE-AC71C2499B6D}"/>
              </a:ext>
            </a:extLst>
          </p:cNvPr>
          <p:cNvSpPr/>
          <p:nvPr/>
        </p:nvSpPr>
        <p:spPr>
          <a:xfrm>
            <a:off x="8026353" y="2994500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A06449-582B-322F-54CD-4DDCF810BCC1}"/>
              </a:ext>
            </a:extLst>
          </p:cNvPr>
          <p:cNvSpPr/>
          <p:nvPr/>
        </p:nvSpPr>
        <p:spPr>
          <a:xfrm>
            <a:off x="4981357" y="-83298"/>
            <a:ext cx="7109211" cy="668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criação de documentações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F7A98F-D625-AF0D-ED33-619C565FEFC9}"/>
              </a:ext>
            </a:extLst>
          </p:cNvPr>
          <p:cNvSpPr/>
          <p:nvPr/>
        </p:nvSpPr>
        <p:spPr>
          <a:xfrm>
            <a:off x="287319" y="397302"/>
            <a:ext cx="5253584" cy="2466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Analisar o projeto de forma geral (insights)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Escrever lista de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não pode deixar de ter (títulos).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versões iniciais do documento da nota (Evernote)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versões iniciais do documento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sumário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83B09C6-6B4C-8C42-2B16-95C89E039016}"/>
              </a:ext>
            </a:extLst>
          </p:cNvPr>
          <p:cNvSpPr/>
          <p:nvPr/>
        </p:nvSpPr>
        <p:spPr>
          <a:xfrm>
            <a:off x="7632222" y="3653500"/>
            <a:ext cx="4388538" cy="296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Dezenas de ajustes de formatação. (divisão uniforme de páginas)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Formatar e manter atualizado o Sumário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técnica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de textos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5255A85-A97B-9FBB-4A8D-5FB5ACB554D1}"/>
              </a:ext>
            </a:extLst>
          </p:cNvPr>
          <p:cNvSpPr/>
          <p:nvPr/>
        </p:nvSpPr>
        <p:spPr>
          <a:xfrm>
            <a:off x="2797313" y="1623161"/>
            <a:ext cx="4888882" cy="4444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Focar em cada sessão individualmente e detalha-la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Ajustar formatação das 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Coletar imagens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Ajustar formatação das imagens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Impressão em papel usando formato livreto para organizar as ideias, encontrar erros e anotar pendencias</a:t>
            </a: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0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148B2FF-113A-994F-5660-0FAE6BFC1C16}"/>
              </a:ext>
            </a:extLst>
          </p:cNvPr>
          <p:cNvSpPr/>
          <p:nvPr/>
        </p:nvSpPr>
        <p:spPr>
          <a:xfrm>
            <a:off x="7279984" y="3352800"/>
            <a:ext cx="4740775" cy="33845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F0C6814-D4E2-3E01-4B80-830AE0133E8B}"/>
              </a:ext>
            </a:extLst>
          </p:cNvPr>
          <p:cNvSpPr/>
          <p:nvPr/>
        </p:nvSpPr>
        <p:spPr>
          <a:xfrm>
            <a:off x="3515652" y="741310"/>
            <a:ext cx="4853098" cy="58090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569D38-FD4E-E2DD-8864-E0CEA97EED23}"/>
              </a:ext>
            </a:extLst>
          </p:cNvPr>
          <p:cNvSpPr/>
          <p:nvPr/>
        </p:nvSpPr>
        <p:spPr>
          <a:xfrm>
            <a:off x="309516" y="111612"/>
            <a:ext cx="5138313" cy="237851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51ABFE3-2782-25C5-3FC3-ED035B9D7605}"/>
              </a:ext>
            </a:extLst>
          </p:cNvPr>
          <p:cNvSpPr/>
          <p:nvPr/>
        </p:nvSpPr>
        <p:spPr>
          <a:xfrm>
            <a:off x="5364759" y="3347209"/>
            <a:ext cx="2390863" cy="1470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CB1813-B689-2F90-57CF-4771BE7C7D8F}"/>
              </a:ext>
            </a:extLst>
          </p:cNvPr>
          <p:cNvSpPr/>
          <p:nvPr/>
        </p:nvSpPr>
        <p:spPr>
          <a:xfrm>
            <a:off x="480983" y="94795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Ideia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44992-3AA6-0DD2-984D-9F389E3C4DFA}"/>
              </a:ext>
            </a:extLst>
          </p:cNvPr>
          <p:cNvSpPr/>
          <p:nvPr/>
        </p:nvSpPr>
        <p:spPr>
          <a:xfrm>
            <a:off x="2275511" y="928265"/>
            <a:ext cx="1296099" cy="9060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Evernote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A6DDF5-10D9-2548-361E-5FCEC5D5A73D}"/>
              </a:ext>
            </a:extLst>
          </p:cNvPr>
          <p:cNvSpPr/>
          <p:nvPr/>
        </p:nvSpPr>
        <p:spPr>
          <a:xfrm>
            <a:off x="4038687" y="92826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Esqueleto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73339E-B537-0C32-183E-7F752F52746B}"/>
              </a:ext>
            </a:extLst>
          </p:cNvPr>
          <p:cNvSpPr/>
          <p:nvPr/>
        </p:nvSpPr>
        <p:spPr>
          <a:xfrm>
            <a:off x="257426" y="4253324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Kratos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83690F-5E55-6070-2F85-09FC457936A7}"/>
              </a:ext>
            </a:extLst>
          </p:cNvPr>
          <p:cNvSpPr/>
          <p:nvPr/>
        </p:nvSpPr>
        <p:spPr>
          <a:xfrm>
            <a:off x="234358" y="3708040"/>
            <a:ext cx="1296099" cy="3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7C9CC3-0D76-BA77-AC0D-1B4E932E9B3F}"/>
              </a:ext>
            </a:extLst>
          </p:cNvPr>
          <p:cNvSpPr/>
          <p:nvPr/>
        </p:nvSpPr>
        <p:spPr>
          <a:xfrm>
            <a:off x="257427" y="3145978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A52ECF-AF81-1BA6-CE23-C975A491DB78}"/>
              </a:ext>
            </a:extLst>
          </p:cNvPr>
          <p:cNvSpPr/>
          <p:nvPr/>
        </p:nvSpPr>
        <p:spPr>
          <a:xfrm>
            <a:off x="2724806" y="3063379"/>
            <a:ext cx="1533788" cy="801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(textos, imagens, </a:t>
            </a:r>
            <a:r>
              <a:rPr lang="pt-BR" sz="1050" dirty="0" err="1">
                <a:solidFill>
                  <a:schemeClr val="tx1"/>
                </a:solidFill>
              </a:rPr>
              <a:t>tabelas,código</a:t>
            </a:r>
            <a:r>
              <a:rPr lang="pt-BR" sz="1050" dirty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EDDF2F-0813-4BFA-8852-795F2877EFD0}"/>
              </a:ext>
            </a:extLst>
          </p:cNvPr>
          <p:cNvSpPr/>
          <p:nvPr/>
        </p:nvSpPr>
        <p:spPr>
          <a:xfrm>
            <a:off x="5942203" y="3066177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301BC5-9E71-C033-34A9-4E833ACCB623}"/>
              </a:ext>
            </a:extLst>
          </p:cNvPr>
          <p:cNvSpPr/>
          <p:nvPr/>
        </p:nvSpPr>
        <p:spPr>
          <a:xfrm>
            <a:off x="5942202" y="3782037"/>
            <a:ext cx="1296099" cy="531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EA4DD0-EFF8-C253-4CC2-9327BC5E409D}"/>
              </a:ext>
            </a:extLst>
          </p:cNvPr>
          <p:cNvSpPr/>
          <p:nvPr/>
        </p:nvSpPr>
        <p:spPr>
          <a:xfrm>
            <a:off x="5942201" y="4497897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5C1DC43-EDA0-8BA0-7FB9-24D41852D347}"/>
              </a:ext>
            </a:extLst>
          </p:cNvPr>
          <p:cNvCxnSpPr>
            <a:cxnSpLocks/>
          </p:cNvCxnSpPr>
          <p:nvPr/>
        </p:nvCxnSpPr>
        <p:spPr>
          <a:xfrm>
            <a:off x="1873423" y="1400960"/>
            <a:ext cx="316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92850E6-2CFC-D356-05C6-3C6C7605B560}"/>
              </a:ext>
            </a:extLst>
          </p:cNvPr>
          <p:cNvCxnSpPr>
            <a:cxnSpLocks/>
          </p:cNvCxnSpPr>
          <p:nvPr/>
        </p:nvCxnSpPr>
        <p:spPr>
          <a:xfrm>
            <a:off x="1787370" y="3355703"/>
            <a:ext cx="458598" cy="24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A6A40DC-D3AD-6423-0873-EF8A560AE7A6}"/>
              </a:ext>
            </a:extLst>
          </p:cNvPr>
          <p:cNvCxnSpPr>
            <a:cxnSpLocks/>
          </p:cNvCxnSpPr>
          <p:nvPr/>
        </p:nvCxnSpPr>
        <p:spPr>
          <a:xfrm flipV="1">
            <a:off x="1856579" y="4208583"/>
            <a:ext cx="398477" cy="139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EFD6D7-78AD-94F5-52B5-2A8D20C2A573}"/>
              </a:ext>
            </a:extLst>
          </p:cNvPr>
          <p:cNvCxnSpPr>
            <a:cxnSpLocks/>
          </p:cNvCxnSpPr>
          <p:nvPr/>
        </p:nvCxnSpPr>
        <p:spPr>
          <a:xfrm flipV="1">
            <a:off x="1819178" y="3896964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FE9D85D-2F6C-1431-3DCB-78F34B074A83}"/>
              </a:ext>
            </a:extLst>
          </p:cNvPr>
          <p:cNvCxnSpPr>
            <a:cxnSpLocks/>
          </p:cNvCxnSpPr>
          <p:nvPr/>
        </p:nvCxnSpPr>
        <p:spPr>
          <a:xfrm>
            <a:off x="3709942" y="1400960"/>
            <a:ext cx="328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9FEEF5-9002-AF0E-171F-DDA68CB77F08}"/>
              </a:ext>
            </a:extLst>
          </p:cNvPr>
          <p:cNvCxnSpPr>
            <a:cxnSpLocks/>
          </p:cNvCxnSpPr>
          <p:nvPr/>
        </p:nvCxnSpPr>
        <p:spPr>
          <a:xfrm>
            <a:off x="4580419" y="2925901"/>
            <a:ext cx="545605" cy="47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CDF033E-2959-E639-4063-FF21C356AB75}"/>
              </a:ext>
            </a:extLst>
          </p:cNvPr>
          <p:cNvCxnSpPr>
            <a:cxnSpLocks/>
          </p:cNvCxnSpPr>
          <p:nvPr/>
        </p:nvCxnSpPr>
        <p:spPr>
          <a:xfrm>
            <a:off x="4479721" y="3563922"/>
            <a:ext cx="497923" cy="42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3F6202B-8A55-91B1-5FE9-EE4D48D57A3D}"/>
              </a:ext>
            </a:extLst>
          </p:cNvPr>
          <p:cNvCxnSpPr>
            <a:cxnSpLocks/>
          </p:cNvCxnSpPr>
          <p:nvPr/>
        </p:nvCxnSpPr>
        <p:spPr>
          <a:xfrm>
            <a:off x="4395831" y="4174683"/>
            <a:ext cx="581813" cy="40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AD3AC918-44E0-43B2-4201-04F0E2BA8DAC}"/>
              </a:ext>
            </a:extLst>
          </p:cNvPr>
          <p:cNvSpPr/>
          <p:nvPr/>
        </p:nvSpPr>
        <p:spPr>
          <a:xfrm>
            <a:off x="9658525" y="4880995"/>
            <a:ext cx="1533788" cy="103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B07C714-7716-C5E9-2A37-C11FBC69BE4B}"/>
              </a:ext>
            </a:extLst>
          </p:cNvPr>
          <p:cNvSpPr/>
          <p:nvPr/>
        </p:nvSpPr>
        <p:spPr>
          <a:xfrm>
            <a:off x="9471870" y="1888922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03F94C0-81A3-9353-778E-05A61524D0BE}"/>
              </a:ext>
            </a:extLst>
          </p:cNvPr>
          <p:cNvSpPr/>
          <p:nvPr/>
        </p:nvSpPr>
        <p:spPr>
          <a:xfrm>
            <a:off x="9471869" y="2611770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2A688B3-C098-ADFE-9913-951A490CCFF4}"/>
              </a:ext>
            </a:extLst>
          </p:cNvPr>
          <p:cNvCxnSpPr>
            <a:cxnSpLocks/>
          </p:cNvCxnSpPr>
          <p:nvPr/>
        </p:nvCxnSpPr>
        <p:spPr>
          <a:xfrm flipH="1">
            <a:off x="8245180" y="2460679"/>
            <a:ext cx="840651" cy="390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B2977D6-BD3D-F279-B6B6-C083C5FCAA84}"/>
              </a:ext>
            </a:extLst>
          </p:cNvPr>
          <p:cNvSpPr txBox="1"/>
          <p:nvPr/>
        </p:nvSpPr>
        <p:spPr>
          <a:xfrm>
            <a:off x="6674099" y="112539"/>
            <a:ext cx="465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Como era minha criação da documentação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F9BA79F-F6B2-A766-A6D6-8063D4DFE440}"/>
              </a:ext>
            </a:extLst>
          </p:cNvPr>
          <p:cNvCxnSpPr>
            <a:cxnSpLocks/>
          </p:cNvCxnSpPr>
          <p:nvPr/>
        </p:nvCxnSpPr>
        <p:spPr>
          <a:xfrm flipV="1">
            <a:off x="7545566" y="5483604"/>
            <a:ext cx="1415275" cy="30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F4A3B41E-A792-B0FD-CA9A-BDC22547EE9D}"/>
              </a:ext>
            </a:extLst>
          </p:cNvPr>
          <p:cNvSpPr/>
          <p:nvPr/>
        </p:nvSpPr>
        <p:spPr>
          <a:xfrm>
            <a:off x="3950549" y="5447253"/>
            <a:ext cx="1296099" cy="676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54E3724-AE3B-18CD-7EFD-D911E742F696}"/>
              </a:ext>
            </a:extLst>
          </p:cNvPr>
          <p:cNvCxnSpPr>
            <a:cxnSpLocks/>
          </p:cNvCxnSpPr>
          <p:nvPr/>
        </p:nvCxnSpPr>
        <p:spPr>
          <a:xfrm flipH="1">
            <a:off x="5167618" y="4880995"/>
            <a:ext cx="502519" cy="46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6BACE3A-2B9B-60E4-26E3-73958D848091}"/>
              </a:ext>
            </a:extLst>
          </p:cNvPr>
          <p:cNvCxnSpPr>
            <a:cxnSpLocks/>
          </p:cNvCxnSpPr>
          <p:nvPr/>
        </p:nvCxnSpPr>
        <p:spPr>
          <a:xfrm flipV="1">
            <a:off x="5391081" y="5167618"/>
            <a:ext cx="482778" cy="416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455B8CD2-4BD2-2D06-F330-4D301271872D}"/>
              </a:ext>
            </a:extLst>
          </p:cNvPr>
          <p:cNvSpPr/>
          <p:nvPr/>
        </p:nvSpPr>
        <p:spPr>
          <a:xfrm>
            <a:off x="2665071" y="4172233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964D60CB-1576-2892-6194-EDC7F5785881}"/>
              </a:ext>
            </a:extLst>
          </p:cNvPr>
          <p:cNvCxnSpPr/>
          <p:nvPr/>
        </p:nvCxnSpPr>
        <p:spPr>
          <a:xfrm rot="16200000" flipH="1">
            <a:off x="5121464" y="1594592"/>
            <a:ext cx="1682109" cy="1255464"/>
          </a:xfrm>
          <a:prstGeom prst="bentConnector3">
            <a:avLst>
              <a:gd name="adj1" fmla="val -2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D6F18F04-B473-403D-3279-CC729248AC6A}"/>
              </a:ext>
            </a:extLst>
          </p:cNvPr>
          <p:cNvSpPr/>
          <p:nvPr/>
        </p:nvSpPr>
        <p:spPr>
          <a:xfrm>
            <a:off x="5912140" y="5574586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Conteúdo</a:t>
            </a:r>
          </a:p>
        </p:txBody>
      </p:sp>
      <p:pic>
        <p:nvPicPr>
          <p:cNvPr id="1026" name="Picture 2" descr="Microsoft Paint/Paintbrush in Javascript : r/programming">
            <a:extLst>
              <a:ext uri="{FF2B5EF4-FFF2-40B4-BE49-F238E27FC236}">
                <a16:creationId xmlns:a16="http://schemas.microsoft.com/office/drawing/2014/main" id="{7A6ACCB1-8094-9282-1EBB-E80B216D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12" y="5676373"/>
            <a:ext cx="478527" cy="47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7D034DC-1571-EE03-5FB5-DA46299A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49" y="5552571"/>
            <a:ext cx="678216" cy="67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vernote&quot; Icon - Download for free – Iconduck">
            <a:extLst>
              <a:ext uri="{FF2B5EF4-FFF2-40B4-BE49-F238E27FC236}">
                <a16:creationId xmlns:a16="http://schemas.microsoft.com/office/drawing/2014/main" id="{92755062-C27C-B041-7B9B-7FB05780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0" y="5552571"/>
            <a:ext cx="722725" cy="7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DE993F7-3728-D926-A3B8-FED9E60F033D}"/>
              </a:ext>
            </a:extLst>
          </p:cNvPr>
          <p:cNvSpPr/>
          <p:nvPr/>
        </p:nvSpPr>
        <p:spPr>
          <a:xfrm>
            <a:off x="3540339" y="741309"/>
            <a:ext cx="4853098" cy="587231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0D9966-D19A-B5E3-1149-CB70C13CC382}"/>
              </a:ext>
            </a:extLst>
          </p:cNvPr>
          <p:cNvSpPr/>
          <p:nvPr/>
        </p:nvSpPr>
        <p:spPr>
          <a:xfrm>
            <a:off x="309516" y="111612"/>
            <a:ext cx="5138313" cy="227195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8928CD49-1600-932E-C54C-4003470C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94" y="1379579"/>
            <a:ext cx="1375887" cy="84577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CE5AFBC-F2FB-6825-D32A-E2F88E337E81}"/>
              </a:ext>
            </a:extLst>
          </p:cNvPr>
          <p:cNvSpPr/>
          <p:nvPr/>
        </p:nvSpPr>
        <p:spPr>
          <a:xfrm>
            <a:off x="7262085" y="4000151"/>
            <a:ext cx="4740775" cy="27427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0DBCE093-A482-2CCA-02D8-EC95309C9CA5}"/>
              </a:ext>
            </a:extLst>
          </p:cNvPr>
          <p:cNvSpPr/>
          <p:nvPr/>
        </p:nvSpPr>
        <p:spPr>
          <a:xfrm>
            <a:off x="1276016" y="346398"/>
            <a:ext cx="2390863" cy="111816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51ABFE3-2782-25C5-3FC3-ED035B9D7605}"/>
              </a:ext>
            </a:extLst>
          </p:cNvPr>
          <p:cNvSpPr/>
          <p:nvPr/>
        </p:nvSpPr>
        <p:spPr>
          <a:xfrm>
            <a:off x="4864423" y="3578837"/>
            <a:ext cx="2668892" cy="164191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CB1813-B689-2F90-57CF-4771BE7C7D8F}"/>
              </a:ext>
            </a:extLst>
          </p:cNvPr>
          <p:cNvSpPr/>
          <p:nvPr/>
        </p:nvSpPr>
        <p:spPr>
          <a:xfrm>
            <a:off x="385426" y="179814"/>
            <a:ext cx="1012305" cy="906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Ideia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44992-3AA6-0DD2-984D-9F389E3C4DFA}"/>
              </a:ext>
            </a:extLst>
          </p:cNvPr>
          <p:cNvSpPr/>
          <p:nvPr/>
        </p:nvSpPr>
        <p:spPr>
          <a:xfrm>
            <a:off x="2793511" y="206609"/>
            <a:ext cx="1012305" cy="669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Markdown</a:t>
            </a:r>
            <a:br>
              <a:rPr lang="pt-BR" sz="1200" dirty="0">
                <a:solidFill>
                  <a:schemeClr val="tx1"/>
                </a:solidFill>
              </a:rPr>
            </a:br>
            <a:r>
              <a:rPr lang="pt-BR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A6DDF5-10D9-2548-361E-5FCEC5D5A73D}"/>
              </a:ext>
            </a:extLst>
          </p:cNvPr>
          <p:cNvSpPr/>
          <p:nvPr/>
        </p:nvSpPr>
        <p:spPr>
          <a:xfrm>
            <a:off x="4074070" y="894824"/>
            <a:ext cx="1296099" cy="906011"/>
          </a:xfrm>
          <a:prstGeom prst="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Esqueleto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73339E-B537-0C32-183E-7F752F52746B}"/>
              </a:ext>
            </a:extLst>
          </p:cNvPr>
          <p:cNvSpPr/>
          <p:nvPr/>
        </p:nvSpPr>
        <p:spPr>
          <a:xfrm>
            <a:off x="89405" y="2676624"/>
            <a:ext cx="1296099" cy="472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Kratos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83690F-5E55-6070-2F85-09FC457936A7}"/>
              </a:ext>
            </a:extLst>
          </p:cNvPr>
          <p:cNvSpPr/>
          <p:nvPr/>
        </p:nvSpPr>
        <p:spPr>
          <a:xfrm>
            <a:off x="80239" y="3958662"/>
            <a:ext cx="1296099" cy="3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7C9CC3-0D76-BA77-AC0D-1B4E932E9B3F}"/>
              </a:ext>
            </a:extLst>
          </p:cNvPr>
          <p:cNvSpPr/>
          <p:nvPr/>
        </p:nvSpPr>
        <p:spPr>
          <a:xfrm>
            <a:off x="89405" y="3277304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A52ECF-AF81-1BA6-CE23-C975A491DB78}"/>
              </a:ext>
            </a:extLst>
          </p:cNvPr>
          <p:cNvSpPr/>
          <p:nvPr/>
        </p:nvSpPr>
        <p:spPr>
          <a:xfrm>
            <a:off x="2337781" y="2912914"/>
            <a:ext cx="1533788" cy="801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EDDF2F-0813-4BFA-8852-795F2877EFD0}"/>
              </a:ext>
            </a:extLst>
          </p:cNvPr>
          <p:cNvSpPr/>
          <p:nvPr/>
        </p:nvSpPr>
        <p:spPr>
          <a:xfrm>
            <a:off x="5719895" y="3468849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EA4DD0-EFF8-C253-4CC2-9327BC5E409D}"/>
              </a:ext>
            </a:extLst>
          </p:cNvPr>
          <p:cNvSpPr/>
          <p:nvPr/>
        </p:nvSpPr>
        <p:spPr>
          <a:xfrm>
            <a:off x="5719893" y="4900569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5C1DC43-EDA0-8BA0-7FB9-24D41852D347}"/>
              </a:ext>
            </a:extLst>
          </p:cNvPr>
          <p:cNvCxnSpPr>
            <a:cxnSpLocks/>
          </p:cNvCxnSpPr>
          <p:nvPr/>
        </p:nvCxnSpPr>
        <p:spPr>
          <a:xfrm>
            <a:off x="2023335" y="56046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92850E6-2CFC-D356-05C6-3C6C7605B560}"/>
              </a:ext>
            </a:extLst>
          </p:cNvPr>
          <p:cNvCxnSpPr>
            <a:cxnSpLocks/>
          </p:cNvCxnSpPr>
          <p:nvPr/>
        </p:nvCxnSpPr>
        <p:spPr>
          <a:xfrm>
            <a:off x="1521825" y="3573709"/>
            <a:ext cx="454661" cy="29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A6A40DC-D3AD-6423-0873-EF8A560AE7A6}"/>
              </a:ext>
            </a:extLst>
          </p:cNvPr>
          <p:cNvCxnSpPr>
            <a:cxnSpLocks/>
          </p:cNvCxnSpPr>
          <p:nvPr/>
        </p:nvCxnSpPr>
        <p:spPr>
          <a:xfrm>
            <a:off x="1547006" y="2971798"/>
            <a:ext cx="449073" cy="19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EFD6D7-78AD-94F5-52B5-2A8D20C2A573}"/>
              </a:ext>
            </a:extLst>
          </p:cNvPr>
          <p:cNvCxnSpPr>
            <a:cxnSpLocks/>
          </p:cNvCxnSpPr>
          <p:nvPr/>
        </p:nvCxnSpPr>
        <p:spPr>
          <a:xfrm flipV="1">
            <a:off x="1553633" y="4114970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9FEEF5-9002-AF0E-171F-DDA68CB77F08}"/>
              </a:ext>
            </a:extLst>
          </p:cNvPr>
          <p:cNvCxnSpPr>
            <a:cxnSpLocks/>
          </p:cNvCxnSpPr>
          <p:nvPr/>
        </p:nvCxnSpPr>
        <p:spPr>
          <a:xfrm>
            <a:off x="4341062" y="3573709"/>
            <a:ext cx="545605" cy="47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CDF033E-2959-E639-4063-FF21C356AB75}"/>
              </a:ext>
            </a:extLst>
          </p:cNvPr>
          <p:cNvCxnSpPr>
            <a:cxnSpLocks/>
          </p:cNvCxnSpPr>
          <p:nvPr/>
        </p:nvCxnSpPr>
        <p:spPr>
          <a:xfrm>
            <a:off x="4240364" y="4211730"/>
            <a:ext cx="497923" cy="42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AD3AC918-44E0-43B2-4201-04F0E2BA8DAC}"/>
              </a:ext>
            </a:extLst>
          </p:cNvPr>
          <p:cNvSpPr/>
          <p:nvPr/>
        </p:nvSpPr>
        <p:spPr>
          <a:xfrm>
            <a:off x="9745190" y="5077784"/>
            <a:ext cx="1533788" cy="448809"/>
          </a:xfrm>
          <a:prstGeom prst="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03F94C0-81A3-9353-778E-05A61524D0BE}"/>
              </a:ext>
            </a:extLst>
          </p:cNvPr>
          <p:cNvSpPr/>
          <p:nvPr/>
        </p:nvSpPr>
        <p:spPr>
          <a:xfrm>
            <a:off x="8630209" y="720551"/>
            <a:ext cx="1601871" cy="855794"/>
          </a:xfrm>
          <a:prstGeom prst="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F4A3B41E-A792-B0FD-CA9A-BDC22547EE9D}"/>
              </a:ext>
            </a:extLst>
          </p:cNvPr>
          <p:cNvSpPr/>
          <p:nvPr/>
        </p:nvSpPr>
        <p:spPr>
          <a:xfrm>
            <a:off x="3728241" y="5849925"/>
            <a:ext cx="1296099" cy="676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54E3724-AE3B-18CD-7EFD-D911E742F696}"/>
              </a:ext>
            </a:extLst>
          </p:cNvPr>
          <p:cNvCxnSpPr>
            <a:cxnSpLocks/>
          </p:cNvCxnSpPr>
          <p:nvPr/>
        </p:nvCxnSpPr>
        <p:spPr>
          <a:xfrm flipH="1">
            <a:off x="4945310" y="5283667"/>
            <a:ext cx="502519" cy="46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6BACE3A-2B9B-60E4-26E3-73958D848091}"/>
              </a:ext>
            </a:extLst>
          </p:cNvPr>
          <p:cNvCxnSpPr>
            <a:cxnSpLocks/>
          </p:cNvCxnSpPr>
          <p:nvPr/>
        </p:nvCxnSpPr>
        <p:spPr>
          <a:xfrm flipV="1">
            <a:off x="5168773" y="5570290"/>
            <a:ext cx="482778" cy="416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455B8CD2-4BD2-2D06-F330-4D301271872D}"/>
              </a:ext>
            </a:extLst>
          </p:cNvPr>
          <p:cNvSpPr/>
          <p:nvPr/>
        </p:nvSpPr>
        <p:spPr>
          <a:xfrm>
            <a:off x="2385270" y="4716011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B088805-7C31-E9A5-CB99-E96484A308E3}"/>
              </a:ext>
            </a:extLst>
          </p:cNvPr>
          <p:cNvSpPr/>
          <p:nvPr/>
        </p:nvSpPr>
        <p:spPr>
          <a:xfrm>
            <a:off x="7963928" y="5112738"/>
            <a:ext cx="1533788" cy="103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python-docx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623DED1-DA27-CA14-3F97-F135FF45B89C}"/>
              </a:ext>
            </a:extLst>
          </p:cNvPr>
          <p:cNvSpPr/>
          <p:nvPr/>
        </p:nvSpPr>
        <p:spPr>
          <a:xfrm>
            <a:off x="2369191" y="3958205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Imagens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9F052080-BBDE-F387-EE3E-86F970952C20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4787443" y="1888347"/>
            <a:ext cx="2121020" cy="1039984"/>
          </a:xfrm>
          <a:prstGeom prst="bentConnector3">
            <a:avLst>
              <a:gd name="adj1" fmla="val 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Imagem 71">
            <a:extLst>
              <a:ext uri="{FF2B5EF4-FFF2-40B4-BE49-F238E27FC236}">
                <a16:creationId xmlns:a16="http://schemas.microsoft.com/office/drawing/2014/main" id="{3470A2B9-2212-16C3-B8F9-7A385105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2954" y="4702371"/>
            <a:ext cx="1080612" cy="774565"/>
          </a:xfrm>
          <a:prstGeom prst="rect">
            <a:avLst/>
          </a:prstGeom>
        </p:spPr>
      </p:pic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8AF3CD52-87A6-FF43-9EE2-F48C1CEA811C}"/>
              </a:ext>
            </a:extLst>
          </p:cNvPr>
          <p:cNvCxnSpPr>
            <a:cxnSpLocks/>
          </p:cNvCxnSpPr>
          <p:nvPr/>
        </p:nvCxnSpPr>
        <p:spPr>
          <a:xfrm flipV="1">
            <a:off x="2590225" y="1059007"/>
            <a:ext cx="213919" cy="385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50AC14CA-9DA3-2D0B-E572-2FF8E38BA682}"/>
              </a:ext>
            </a:extLst>
          </p:cNvPr>
          <p:cNvCxnSpPr>
            <a:cxnSpLocks/>
          </p:cNvCxnSpPr>
          <p:nvPr/>
        </p:nvCxnSpPr>
        <p:spPr>
          <a:xfrm flipH="1">
            <a:off x="2766153" y="1138722"/>
            <a:ext cx="183199" cy="355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Imagem 87">
            <a:extLst>
              <a:ext uri="{FF2B5EF4-FFF2-40B4-BE49-F238E27FC236}">
                <a16:creationId xmlns:a16="http://schemas.microsoft.com/office/drawing/2014/main" id="{1DD18263-AB24-3586-B4C4-86945EBE1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0822" y="1444029"/>
            <a:ext cx="786075" cy="59118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A1D8DB-CC94-8879-D7B5-C8E14376C353}"/>
              </a:ext>
            </a:extLst>
          </p:cNvPr>
          <p:cNvSpPr txBox="1"/>
          <p:nvPr/>
        </p:nvSpPr>
        <p:spPr>
          <a:xfrm>
            <a:off x="6674099" y="112539"/>
            <a:ext cx="492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Como será minha criação de documentações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89497C4-16A2-04DF-4129-4DFB353F1B09}"/>
              </a:ext>
            </a:extLst>
          </p:cNvPr>
          <p:cNvSpPr/>
          <p:nvPr/>
        </p:nvSpPr>
        <p:spPr>
          <a:xfrm>
            <a:off x="9761706" y="5667786"/>
            <a:ext cx="1533788" cy="448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17D3DD-0060-F335-DB04-4906FA4AD545}"/>
              </a:ext>
            </a:extLst>
          </p:cNvPr>
          <p:cNvSpPr/>
          <p:nvPr/>
        </p:nvSpPr>
        <p:spPr>
          <a:xfrm>
            <a:off x="5757783" y="5742265"/>
            <a:ext cx="1296099" cy="531302"/>
          </a:xfrm>
          <a:prstGeom prst="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Conteúdo</a:t>
            </a: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6A7FE448-8788-AC2F-55E3-BA2E1C3EA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4752" y="1310525"/>
            <a:ext cx="584752" cy="547820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CB74ADA-3E4C-CA79-F370-562005DEEC2E}"/>
              </a:ext>
            </a:extLst>
          </p:cNvPr>
          <p:cNvCxnSpPr>
            <a:cxnSpLocks/>
          </p:cNvCxnSpPr>
          <p:nvPr/>
        </p:nvCxnSpPr>
        <p:spPr>
          <a:xfrm>
            <a:off x="9524940" y="1622568"/>
            <a:ext cx="0" cy="483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ython&quot; Icon - Download for free – Iconduck">
            <a:extLst>
              <a:ext uri="{FF2B5EF4-FFF2-40B4-BE49-F238E27FC236}">
                <a16:creationId xmlns:a16="http://schemas.microsoft.com/office/drawing/2014/main" id="{3345F077-7A03-3780-C9A5-F3670BDE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07" y="2286474"/>
            <a:ext cx="524316" cy="5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python&quot; Icon - Download for free – Iconduck">
            <a:extLst>
              <a:ext uri="{FF2B5EF4-FFF2-40B4-BE49-F238E27FC236}">
                <a16:creationId xmlns:a16="http://schemas.microsoft.com/office/drawing/2014/main" id="{ECC80996-66AD-879B-174F-DD028661B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20" y="4828885"/>
            <a:ext cx="524316" cy="5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44FC84-22DC-6778-1F40-46950F1AF945}"/>
              </a:ext>
            </a:extLst>
          </p:cNvPr>
          <p:cNvSpPr txBox="1"/>
          <p:nvPr/>
        </p:nvSpPr>
        <p:spPr>
          <a:xfrm>
            <a:off x="9595995" y="1718271"/>
            <a:ext cx="210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i="1" dirty="0"/>
              <a:t>Modelos enviados para IA</a:t>
            </a:r>
          </a:p>
        </p:txBody>
      </p:sp>
      <p:pic>
        <p:nvPicPr>
          <p:cNvPr id="1032" name="Picture 8" descr="Does anyone have the new Obsidian logo without the (square ...">
            <a:extLst>
              <a:ext uri="{FF2B5EF4-FFF2-40B4-BE49-F238E27FC236}">
                <a16:creationId xmlns:a16="http://schemas.microsoft.com/office/drawing/2014/main" id="{898A2136-0188-CF83-5F36-248099FB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82" y="5685519"/>
            <a:ext cx="1005521" cy="10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scode&quot; Icon - Download for free – Iconduck">
            <a:extLst>
              <a:ext uri="{FF2B5EF4-FFF2-40B4-BE49-F238E27FC236}">
                <a16:creationId xmlns:a16="http://schemas.microsoft.com/office/drawing/2014/main" id="{AE934901-7E34-1D29-284E-5AA16382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5252" y="5586209"/>
            <a:ext cx="805372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">
            <a:extLst>
              <a:ext uri="{FF2B5EF4-FFF2-40B4-BE49-F238E27FC236}">
                <a16:creationId xmlns:a16="http://schemas.microsoft.com/office/drawing/2014/main" id="{6BABA529-2EE8-3438-F6AE-4E50B245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9221" y="4030927"/>
            <a:ext cx="1356046" cy="31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28DF0E7-FCF8-1171-B6A2-9767107588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837" y="4489507"/>
            <a:ext cx="930706" cy="68100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2C031C-3BE8-89C0-3AFA-0F45F22DE58D}"/>
              </a:ext>
            </a:extLst>
          </p:cNvPr>
          <p:cNvSpPr txBox="1"/>
          <p:nvPr/>
        </p:nvSpPr>
        <p:spPr>
          <a:xfrm>
            <a:off x="296183" y="5105156"/>
            <a:ext cx="943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Oracle OKIT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A1A477F-26E3-60B6-EEA4-98DDCD0720B1}"/>
              </a:ext>
            </a:extLst>
          </p:cNvPr>
          <p:cNvSpPr/>
          <p:nvPr/>
        </p:nvSpPr>
        <p:spPr>
          <a:xfrm>
            <a:off x="9733543" y="4456122"/>
            <a:ext cx="1533788" cy="448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F30F2981-D3AB-A2D7-095A-AFBB369E1B49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6680191" y="1148447"/>
            <a:ext cx="1950019" cy="22672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lfred Gallery • Workflows • Markdown Notes">
            <a:extLst>
              <a:ext uri="{FF2B5EF4-FFF2-40B4-BE49-F238E27FC236}">
                <a16:creationId xmlns:a16="http://schemas.microsoft.com/office/drawing/2014/main" id="{12683481-E588-5A3D-B195-BE5E80FA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98" y="656539"/>
            <a:ext cx="580754" cy="58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659AC8-4931-36D0-B5DD-78BBAAC55623}"/>
              </a:ext>
            </a:extLst>
          </p:cNvPr>
          <p:cNvSpPr txBox="1"/>
          <p:nvPr/>
        </p:nvSpPr>
        <p:spPr>
          <a:xfrm>
            <a:off x="336521" y="19758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input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A81E2EF-32D1-49C4-8539-05305358525F}"/>
              </a:ext>
            </a:extLst>
          </p:cNvPr>
          <p:cNvSpPr txBox="1"/>
          <p:nvPr/>
        </p:nvSpPr>
        <p:spPr>
          <a:xfrm>
            <a:off x="11092133" y="63269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F9BA79F-F6B2-A766-A6D6-8063D4DFE440}"/>
              </a:ext>
            </a:extLst>
          </p:cNvPr>
          <p:cNvCxnSpPr>
            <a:cxnSpLocks/>
          </p:cNvCxnSpPr>
          <p:nvPr/>
        </p:nvCxnSpPr>
        <p:spPr>
          <a:xfrm>
            <a:off x="7118214" y="4657637"/>
            <a:ext cx="560590" cy="644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Alfred Gallery • Workflows • Markdown Notes">
            <a:extLst>
              <a:ext uri="{FF2B5EF4-FFF2-40B4-BE49-F238E27FC236}">
                <a16:creationId xmlns:a16="http://schemas.microsoft.com/office/drawing/2014/main" id="{ED737F4C-5CD5-EE8D-015B-B4A30A79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98" y="4115834"/>
            <a:ext cx="580754" cy="58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8B7EDB85-E2CD-C3B5-1F99-1726F790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06" y="2604088"/>
            <a:ext cx="1375887" cy="845775"/>
          </a:xfrm>
          <a:prstGeom prst="rect">
            <a:avLst/>
          </a:prstGeom>
        </p:spPr>
      </p:pic>
      <p:pic>
        <p:nvPicPr>
          <p:cNvPr id="13" name="Picture 2" descr="OneDrive Logo | Information Technology Solutions">
            <a:extLst>
              <a:ext uri="{FF2B5EF4-FFF2-40B4-BE49-F238E27FC236}">
                <a16:creationId xmlns:a16="http://schemas.microsoft.com/office/drawing/2014/main" id="{E64BA643-005F-256B-CF4A-F35DCCF89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69" y="5943914"/>
            <a:ext cx="930706" cy="6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89CCCDE-9728-65C8-9D0A-640219B623CB}"/>
              </a:ext>
            </a:extLst>
          </p:cNvPr>
          <p:cNvCxnSpPr>
            <a:cxnSpLocks/>
          </p:cNvCxnSpPr>
          <p:nvPr/>
        </p:nvCxnSpPr>
        <p:spPr>
          <a:xfrm flipV="1">
            <a:off x="1431832" y="4781190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0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86528B-76E5-BE3F-A2DC-9CD626833842}"/>
              </a:ext>
            </a:extLst>
          </p:cNvPr>
          <p:cNvSpPr/>
          <p:nvPr/>
        </p:nvSpPr>
        <p:spPr>
          <a:xfrm>
            <a:off x="3540339" y="741309"/>
            <a:ext cx="4853098" cy="58146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24805F-EF20-A3A2-4CBA-F2BD9D94DC0B}"/>
              </a:ext>
            </a:extLst>
          </p:cNvPr>
          <p:cNvSpPr/>
          <p:nvPr/>
        </p:nvSpPr>
        <p:spPr>
          <a:xfrm>
            <a:off x="309516" y="111612"/>
            <a:ext cx="5138313" cy="23785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B378E0-6B78-6177-A9A1-F94E01A5E9C4}"/>
              </a:ext>
            </a:extLst>
          </p:cNvPr>
          <p:cNvSpPr/>
          <p:nvPr/>
        </p:nvSpPr>
        <p:spPr>
          <a:xfrm>
            <a:off x="1249960" y="583034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Bradley Hand ITC" panose="03070402050302030203" pitchFamily="66" charset="0"/>
              </a:rPr>
              <a:t>Esqueleto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E1C2BF8-9D52-5158-1C2C-40B545A6C871}"/>
              </a:ext>
            </a:extLst>
          </p:cNvPr>
          <p:cNvSpPr/>
          <p:nvPr/>
        </p:nvSpPr>
        <p:spPr>
          <a:xfrm>
            <a:off x="7279984" y="3352800"/>
            <a:ext cx="4740775" cy="33845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01DE02-8145-6A81-3ABA-409BC8AEB7AB}"/>
              </a:ext>
            </a:extLst>
          </p:cNvPr>
          <p:cNvSpPr/>
          <p:nvPr/>
        </p:nvSpPr>
        <p:spPr>
          <a:xfrm>
            <a:off x="4099421" y="2592057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Bradley Hand ITC" panose="03070402050302030203" pitchFamily="66" charset="0"/>
              </a:rPr>
              <a:t>Conteúdo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B704B2-2CB2-FA6B-E6FE-AC71C2499B6D}"/>
              </a:ext>
            </a:extLst>
          </p:cNvPr>
          <p:cNvSpPr/>
          <p:nvPr/>
        </p:nvSpPr>
        <p:spPr>
          <a:xfrm>
            <a:off x="7966188" y="4284349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Bradley Hand ITC" panose="03070402050302030203" pitchFamily="66" charset="0"/>
              </a:rPr>
              <a:t>Documento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A06449-582B-322F-54CD-4DDCF810BCC1}"/>
              </a:ext>
            </a:extLst>
          </p:cNvPr>
          <p:cNvSpPr/>
          <p:nvPr/>
        </p:nvSpPr>
        <p:spPr>
          <a:xfrm>
            <a:off x="6244783" y="11930"/>
            <a:ext cx="6205493" cy="668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Bradley Hand ITC" panose="03070402050302030203" pitchFamily="66" charset="0"/>
              </a:rPr>
              <a:t>Sistema de criação de documentações</a:t>
            </a:r>
          </a:p>
        </p:txBody>
      </p:sp>
    </p:spTree>
    <p:extLst>
      <p:ext uri="{BB962C8B-B14F-4D97-AF65-F5344CB8AC3E}">
        <p14:creationId xmlns:p14="http://schemas.microsoft.com/office/powerpoint/2010/main" val="306032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148B2FF-113A-994F-5660-0FAE6BFC1C16}"/>
              </a:ext>
            </a:extLst>
          </p:cNvPr>
          <p:cNvSpPr/>
          <p:nvPr/>
        </p:nvSpPr>
        <p:spPr>
          <a:xfrm>
            <a:off x="7279984" y="3352800"/>
            <a:ext cx="4740775" cy="33845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F0C6814-D4E2-3E01-4B80-830AE0133E8B}"/>
              </a:ext>
            </a:extLst>
          </p:cNvPr>
          <p:cNvSpPr/>
          <p:nvPr/>
        </p:nvSpPr>
        <p:spPr>
          <a:xfrm>
            <a:off x="3515652" y="741310"/>
            <a:ext cx="4853098" cy="58090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569D38-FD4E-E2DD-8864-E0CEA97EED23}"/>
              </a:ext>
            </a:extLst>
          </p:cNvPr>
          <p:cNvSpPr/>
          <p:nvPr/>
        </p:nvSpPr>
        <p:spPr>
          <a:xfrm>
            <a:off x="309516" y="111612"/>
            <a:ext cx="5138313" cy="237851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CB1813-B689-2F90-57CF-4771BE7C7D8F}"/>
              </a:ext>
            </a:extLst>
          </p:cNvPr>
          <p:cNvSpPr/>
          <p:nvPr/>
        </p:nvSpPr>
        <p:spPr>
          <a:xfrm>
            <a:off x="480983" y="94795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Zabbix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Grafana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44992-3AA6-0DD2-984D-9F389E3C4DFA}"/>
              </a:ext>
            </a:extLst>
          </p:cNvPr>
          <p:cNvSpPr/>
          <p:nvPr/>
        </p:nvSpPr>
        <p:spPr>
          <a:xfrm>
            <a:off x="2275511" y="928265"/>
            <a:ext cx="1404346" cy="9060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Html2Image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A6DDF5-10D9-2548-361E-5FCEC5D5A73D}"/>
              </a:ext>
            </a:extLst>
          </p:cNvPr>
          <p:cNvSpPr/>
          <p:nvPr/>
        </p:nvSpPr>
        <p:spPr>
          <a:xfrm>
            <a:off x="4038687" y="92826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Image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73339E-B537-0C32-183E-7F752F52746B}"/>
              </a:ext>
            </a:extLst>
          </p:cNvPr>
          <p:cNvSpPr/>
          <p:nvPr/>
        </p:nvSpPr>
        <p:spPr>
          <a:xfrm>
            <a:off x="257426" y="4253324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Kratos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83690F-5E55-6070-2F85-09FC457936A7}"/>
              </a:ext>
            </a:extLst>
          </p:cNvPr>
          <p:cNvSpPr/>
          <p:nvPr/>
        </p:nvSpPr>
        <p:spPr>
          <a:xfrm>
            <a:off x="234358" y="3708040"/>
            <a:ext cx="1296099" cy="3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7C9CC3-0D76-BA77-AC0D-1B4E932E9B3F}"/>
              </a:ext>
            </a:extLst>
          </p:cNvPr>
          <p:cNvSpPr/>
          <p:nvPr/>
        </p:nvSpPr>
        <p:spPr>
          <a:xfrm>
            <a:off x="257427" y="3145978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A52ECF-AF81-1BA6-CE23-C975A491DB78}"/>
              </a:ext>
            </a:extLst>
          </p:cNvPr>
          <p:cNvSpPr/>
          <p:nvPr/>
        </p:nvSpPr>
        <p:spPr>
          <a:xfrm>
            <a:off x="2724806" y="3063379"/>
            <a:ext cx="1533788" cy="801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(textos, imagens, </a:t>
            </a:r>
            <a:r>
              <a:rPr lang="pt-BR" sz="1050" dirty="0" err="1">
                <a:solidFill>
                  <a:schemeClr val="tx1"/>
                </a:solidFill>
              </a:rPr>
              <a:t>tabelas,código</a:t>
            </a:r>
            <a:r>
              <a:rPr lang="pt-BR" sz="1050" dirty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EA4DD0-EFF8-C253-4CC2-9327BC5E409D}"/>
              </a:ext>
            </a:extLst>
          </p:cNvPr>
          <p:cNvSpPr/>
          <p:nvPr/>
        </p:nvSpPr>
        <p:spPr>
          <a:xfrm>
            <a:off x="5942201" y="4497897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5C1DC43-EDA0-8BA0-7FB9-24D41852D347}"/>
              </a:ext>
            </a:extLst>
          </p:cNvPr>
          <p:cNvCxnSpPr>
            <a:cxnSpLocks/>
          </p:cNvCxnSpPr>
          <p:nvPr/>
        </p:nvCxnSpPr>
        <p:spPr>
          <a:xfrm>
            <a:off x="1873423" y="1400960"/>
            <a:ext cx="316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92850E6-2CFC-D356-05C6-3C6C7605B560}"/>
              </a:ext>
            </a:extLst>
          </p:cNvPr>
          <p:cNvCxnSpPr>
            <a:cxnSpLocks/>
          </p:cNvCxnSpPr>
          <p:nvPr/>
        </p:nvCxnSpPr>
        <p:spPr>
          <a:xfrm>
            <a:off x="1787370" y="3355703"/>
            <a:ext cx="458598" cy="24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A6A40DC-D3AD-6423-0873-EF8A560AE7A6}"/>
              </a:ext>
            </a:extLst>
          </p:cNvPr>
          <p:cNvCxnSpPr>
            <a:cxnSpLocks/>
          </p:cNvCxnSpPr>
          <p:nvPr/>
        </p:nvCxnSpPr>
        <p:spPr>
          <a:xfrm flipV="1">
            <a:off x="1856579" y="4208583"/>
            <a:ext cx="398477" cy="139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EFD6D7-78AD-94F5-52B5-2A8D20C2A573}"/>
              </a:ext>
            </a:extLst>
          </p:cNvPr>
          <p:cNvCxnSpPr>
            <a:cxnSpLocks/>
          </p:cNvCxnSpPr>
          <p:nvPr/>
        </p:nvCxnSpPr>
        <p:spPr>
          <a:xfrm flipV="1">
            <a:off x="1819178" y="3896964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FE9D85D-2F6C-1431-3DCB-78F34B074A83}"/>
              </a:ext>
            </a:extLst>
          </p:cNvPr>
          <p:cNvCxnSpPr>
            <a:cxnSpLocks/>
          </p:cNvCxnSpPr>
          <p:nvPr/>
        </p:nvCxnSpPr>
        <p:spPr>
          <a:xfrm>
            <a:off x="3709942" y="1400960"/>
            <a:ext cx="328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3F6202B-8A55-91B1-5FE9-EE4D48D57A3D}"/>
              </a:ext>
            </a:extLst>
          </p:cNvPr>
          <p:cNvCxnSpPr>
            <a:cxnSpLocks/>
          </p:cNvCxnSpPr>
          <p:nvPr/>
        </p:nvCxnSpPr>
        <p:spPr>
          <a:xfrm>
            <a:off x="4395831" y="4174683"/>
            <a:ext cx="581813" cy="40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AD3AC918-44E0-43B2-4201-04F0E2BA8DAC}"/>
              </a:ext>
            </a:extLst>
          </p:cNvPr>
          <p:cNvSpPr/>
          <p:nvPr/>
        </p:nvSpPr>
        <p:spPr>
          <a:xfrm>
            <a:off x="9658525" y="4880995"/>
            <a:ext cx="1533788" cy="103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Whatsapp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B2977D6-BD3D-F279-B6B6-C083C5FCAA84}"/>
              </a:ext>
            </a:extLst>
          </p:cNvPr>
          <p:cNvSpPr txBox="1"/>
          <p:nvPr/>
        </p:nvSpPr>
        <p:spPr>
          <a:xfrm>
            <a:off x="6674099" y="112539"/>
            <a:ext cx="465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Como era minha criação da documentação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F9BA79F-F6B2-A766-A6D6-8063D4DFE440}"/>
              </a:ext>
            </a:extLst>
          </p:cNvPr>
          <p:cNvCxnSpPr>
            <a:cxnSpLocks/>
          </p:cNvCxnSpPr>
          <p:nvPr/>
        </p:nvCxnSpPr>
        <p:spPr>
          <a:xfrm flipV="1">
            <a:off x="7545566" y="5483604"/>
            <a:ext cx="1415275" cy="30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964D60CB-1576-2892-6194-EDC7F5785881}"/>
              </a:ext>
            </a:extLst>
          </p:cNvPr>
          <p:cNvCxnSpPr/>
          <p:nvPr/>
        </p:nvCxnSpPr>
        <p:spPr>
          <a:xfrm rot="16200000" flipH="1">
            <a:off x="5121464" y="1594592"/>
            <a:ext cx="1682109" cy="1255464"/>
          </a:xfrm>
          <a:prstGeom prst="bentConnector3">
            <a:avLst>
              <a:gd name="adj1" fmla="val -2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D6F18F04-B473-403D-3279-CC729248AC6A}"/>
              </a:ext>
            </a:extLst>
          </p:cNvPr>
          <p:cNvSpPr/>
          <p:nvPr/>
        </p:nvSpPr>
        <p:spPr>
          <a:xfrm>
            <a:off x="5912140" y="5574586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Conteúdo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4BFC8FEA-A34B-6803-4299-65DB08B1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49" y="2965562"/>
            <a:ext cx="1991906" cy="12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2FA559D-C34A-91D1-9399-6292EB6B6664}"/>
              </a:ext>
            </a:extLst>
          </p:cNvPr>
          <p:cNvSpPr txBox="1"/>
          <p:nvPr/>
        </p:nvSpPr>
        <p:spPr>
          <a:xfrm>
            <a:off x="2835499" y="262871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OpenAI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13AB76-A293-15FB-0049-01EF5324BABF}"/>
              </a:ext>
            </a:extLst>
          </p:cNvPr>
          <p:cNvSpPr txBox="1"/>
          <p:nvPr/>
        </p:nvSpPr>
        <p:spPr>
          <a:xfrm>
            <a:off x="5061398" y="2669497"/>
            <a:ext cx="83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Titan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6FC66A-1D7B-0148-E23F-BC44824335DF}"/>
              </a:ext>
            </a:extLst>
          </p:cNvPr>
          <p:cNvSpPr txBox="1"/>
          <p:nvPr/>
        </p:nvSpPr>
        <p:spPr>
          <a:xfrm>
            <a:off x="8055736" y="266949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Lhama</a:t>
            </a:r>
          </a:p>
        </p:txBody>
      </p:sp>
    </p:spTree>
    <p:extLst>
      <p:ext uri="{BB962C8B-B14F-4D97-AF65-F5344CB8AC3E}">
        <p14:creationId xmlns:p14="http://schemas.microsoft.com/office/powerpoint/2010/main" val="399010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83E318E-BD44-0CC8-2834-ABC5183D04EF}"/>
              </a:ext>
            </a:extLst>
          </p:cNvPr>
          <p:cNvSpPr txBox="1"/>
          <p:nvPr/>
        </p:nvSpPr>
        <p:spPr>
          <a:xfrm>
            <a:off x="8397673" y="5558658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Fabric Framework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F2881C-9086-8FC9-0F88-CA5AE5C5527F}"/>
              </a:ext>
            </a:extLst>
          </p:cNvPr>
          <p:cNvSpPr txBox="1"/>
          <p:nvPr/>
        </p:nvSpPr>
        <p:spPr>
          <a:xfrm>
            <a:off x="8326613" y="4921154"/>
            <a:ext cx="206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YouTube </a:t>
            </a:r>
            <a:r>
              <a:rPr lang="pt-BR" dirty="0" err="1"/>
              <a:t>Transcript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EA1F50-32AB-3B76-3C72-4E30BE51F924}"/>
              </a:ext>
            </a:extLst>
          </p:cNvPr>
          <p:cNvSpPr txBox="1"/>
          <p:nvPr/>
        </p:nvSpPr>
        <p:spPr>
          <a:xfrm>
            <a:off x="8298222" y="392065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Obsidian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1B364B-FDA4-2A3E-0984-0E90021A1C8E}"/>
              </a:ext>
            </a:extLst>
          </p:cNvPr>
          <p:cNvSpPr txBox="1"/>
          <p:nvPr/>
        </p:nvSpPr>
        <p:spPr>
          <a:xfrm>
            <a:off x="8326613" y="437349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VSCode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3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47B979-8645-F30C-126A-3EE7498B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35" y="501499"/>
            <a:ext cx="9341330" cy="5855001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BB8556E-784E-AC1C-20FE-22FAE57606C7}"/>
              </a:ext>
            </a:extLst>
          </p:cNvPr>
          <p:cNvSpPr/>
          <p:nvPr/>
        </p:nvSpPr>
        <p:spPr>
          <a:xfrm>
            <a:off x="340125" y="696062"/>
            <a:ext cx="1748971" cy="1219200"/>
          </a:xfrm>
          <a:prstGeom prst="round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459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226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Bradley Hand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Heron Brito | Nikos Investimentos</dc:creator>
  <cp:lastModifiedBy>Heron Brito</cp:lastModifiedBy>
  <cp:revision>11</cp:revision>
  <dcterms:created xsi:type="dcterms:W3CDTF">2024-08-12T22:09:50Z</dcterms:created>
  <dcterms:modified xsi:type="dcterms:W3CDTF">2024-08-19T11:28:00Z</dcterms:modified>
</cp:coreProperties>
</file>