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7" r:id="rId2"/>
    <p:sldId id="261" r:id="rId3"/>
    <p:sldId id="258" r:id="rId4"/>
    <p:sldId id="259" r:id="rId5"/>
    <p:sldId id="260" r:id="rId6"/>
    <p:sldId id="262" r:id="rId7"/>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 id="262"/>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p:scale>
          <a:sx n="48" d="100"/>
          <a:sy n="48" d="100"/>
        </p:scale>
        <p:origin x="2144" y="4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6186309"/>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Patient stories</a:t>
            </a:r>
          </a:p>
          <a:p>
            <a:r>
              <a:rPr lang="en-GB" sz="3600" dirty="0"/>
              <a:t>Pre- and post-op resources</a:t>
            </a:r>
          </a:p>
          <a:p>
            <a:r>
              <a:rPr lang="en-GB" sz="3600" dirty="0"/>
              <a:t>Video gallery</a:t>
            </a:r>
          </a:p>
          <a:p>
            <a:r>
              <a:rPr lang="en-GB" sz="3600" dirty="0"/>
              <a:t>Blog</a:t>
            </a:r>
          </a:p>
          <a:p>
            <a:r>
              <a:rPr lang="en-GB" sz="3600" dirty="0"/>
              <a:t>Start here questionnaire</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spTree>
    <p:extLst>
      <p:ext uri="{BB962C8B-B14F-4D97-AF65-F5344CB8AC3E}">
        <p14:creationId xmlns:p14="http://schemas.microsoft.com/office/powerpoint/2010/main" val="3055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276999"/>
          </a:xfrm>
          <a:prstGeom prst="rect">
            <a:avLst/>
          </a:prstGeom>
          <a:noFill/>
        </p:spPr>
        <p:txBody>
          <a:bodyPr wrap="square" rtlCol="0">
            <a:spAutoFit/>
          </a:bodyPr>
          <a:lstStyle/>
          <a:p>
            <a:pPr algn="l"/>
            <a:r>
              <a:rPr lang="en-GB" sz="1200" dirty="0">
                <a:solidFill>
                  <a:srgbClr val="000000"/>
                </a:solidFill>
              </a:rPr>
              <a:t>Paragraph about revisions.</a:t>
            </a:r>
          </a:p>
        </p:txBody>
      </p:sp>
    </p:spTree>
    <p:extLst>
      <p:ext uri="{BB962C8B-B14F-4D97-AF65-F5344CB8AC3E}">
        <p14:creationId xmlns:p14="http://schemas.microsoft.com/office/powerpoint/2010/main" val="2027665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7698</TotalTime>
  <Words>1058</Words>
  <Application>Microsoft Office PowerPoint</Application>
  <PresentationFormat>Custom</PresentationFormat>
  <Paragraphs>138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16</cp:revision>
  <dcterms:created xsi:type="dcterms:W3CDTF">2022-01-10T16:59:36Z</dcterms:created>
  <dcterms:modified xsi:type="dcterms:W3CDTF">2022-02-24T14:28:09Z</dcterms:modified>
</cp:coreProperties>
</file>