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22B5-F457-4BB9-A848-66DCD7D51747}" v="735" dt="2022-02-12T17:08:10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5" d="100"/>
          <a:sy n="85" d="100"/>
        </p:scale>
        <p:origin x="1348" y="4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Audrey (a.smith1268@canterbury.ac.uk)" userId="309c0532-c48e-4035-a2ab-3883b0451af7" providerId="ADAL" clId="{F95822B5-F457-4BB9-A848-66DCD7D51747}"/>
    <pc:docChg chg="undo redo custSel addSld delSld modSld">
      <pc:chgData name="Smith, Audrey (a.smith1268@canterbury.ac.uk)" userId="309c0532-c48e-4035-a2ab-3883b0451af7" providerId="ADAL" clId="{F95822B5-F457-4BB9-A848-66DCD7D51747}" dt="2022-02-12T17:08:45.057" v="1649" actId="404"/>
      <pc:docMkLst>
        <pc:docMk/>
      </pc:docMkLst>
      <pc:sldChg chg="addSp delSp modSp new del mod modClrScheme chgLayout">
        <pc:chgData name="Smith, Audrey (a.smith1268@canterbury.ac.uk)" userId="309c0532-c48e-4035-a2ab-3883b0451af7" providerId="ADAL" clId="{F95822B5-F457-4BB9-A848-66DCD7D51747}" dt="2022-02-12T13:34:48.527" v="10" actId="47"/>
        <pc:sldMkLst>
          <pc:docMk/>
          <pc:sldMk cId="3800525392" sldId="256"/>
        </pc:sldMkLst>
        <pc:spChg chg="del mod ord">
          <ac:chgData name="Smith, Audrey (a.smith1268@canterbury.ac.uk)" userId="309c0532-c48e-4035-a2ab-3883b0451af7" providerId="ADAL" clId="{F95822B5-F457-4BB9-A848-66DCD7D51747}" dt="2022-01-10T17:00:46.578" v="1" actId="700"/>
          <ac:spMkLst>
            <pc:docMk/>
            <pc:sldMk cId="3800525392" sldId="256"/>
            <ac:spMk id="2" creationId="{19D4DFB6-0630-4FF9-BBAB-E2DA2DC751C5}"/>
          </ac:spMkLst>
        </pc:spChg>
        <pc:spChg chg="del mod ord">
          <ac:chgData name="Smith, Audrey (a.smith1268@canterbury.ac.uk)" userId="309c0532-c48e-4035-a2ab-3883b0451af7" providerId="ADAL" clId="{F95822B5-F457-4BB9-A848-66DCD7D51747}" dt="2022-01-10T17:00:46.578" v="1" actId="700"/>
          <ac:spMkLst>
            <pc:docMk/>
            <pc:sldMk cId="3800525392" sldId="256"/>
            <ac:spMk id="3" creationId="{14719FCE-7A69-4DB0-969D-B2D633D3E4EE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4" creationId="{5C9D247F-2265-4F9F-BA06-AC428FC6DA4A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5" creationId="{6F9C73D7-ED0C-4893-A38C-A962A4B5CDE8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6" creationId="{66CC3C89-5E0F-4B47-BEA4-0C4BCD652651}"/>
          </ac:spMkLst>
        </pc:spChg>
        <pc:graphicFrameChg chg="add modGraphic">
          <ac:chgData name="Smith, Audrey (a.smith1268@canterbury.ac.uk)" userId="309c0532-c48e-4035-a2ab-3883b0451af7" providerId="ADAL" clId="{F95822B5-F457-4BB9-A848-66DCD7D51747}" dt="2022-01-11T15:00:08.521" v="3" actId="1032"/>
          <ac:graphicFrameMkLst>
            <pc:docMk/>
            <pc:sldMk cId="3800525392" sldId="256"/>
            <ac:graphicFrameMk id="7" creationId="{B11CE164-D21F-4BD2-B1CA-68638F7498FF}"/>
          </ac:graphicFrameMkLst>
        </pc:graphicFrameChg>
      </pc:sldChg>
      <pc:sldChg chg="addSp delSp modSp new mod">
        <pc:chgData name="Smith, Audrey (a.smith1268@canterbury.ac.uk)" userId="309c0532-c48e-4035-a2ab-3883b0451af7" providerId="ADAL" clId="{F95822B5-F457-4BB9-A848-66DCD7D51747}" dt="2022-02-12T17:03:53.378" v="1512" actId="1035"/>
        <pc:sldMkLst>
          <pc:docMk/>
          <pc:sldMk cId="3901351839" sldId="257"/>
        </pc:sldMkLst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5" creationId="{BB0018E0-1F3B-48F6-9A05-0D05B14D7121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3:53:02.765" v="592" actId="478"/>
          <ac:spMkLst>
            <pc:docMk/>
            <pc:sldMk cId="3901351839" sldId="257"/>
            <ac:spMk id="6" creationId="{F5F45976-E0F7-412E-98DF-4A1E3C44BB7D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3:52:28.220" v="591"/>
          <ac:spMkLst>
            <pc:docMk/>
            <pc:sldMk cId="3901351839" sldId="257"/>
            <ac:spMk id="7" creationId="{1D361AA0-3E1B-4247-9599-BC42F7F00217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8" creationId="{5A9B4925-9099-4696-B348-236913E4F7E3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0" creationId="{083BB035-343B-4BF6-9BB7-0DDB3A78A95E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2" creationId="{B8905077-CBEC-4784-B77D-8BB8F6781E07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5" creationId="{AC2BA50E-7923-454B-B5ED-1CFFB7D04E3F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6" creationId="{B8EE7329-8129-45B1-8D59-5F5EBAA4847E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7" creationId="{D500C07B-34E5-4B8B-95FF-370E8A251466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9" creationId="{68968432-7487-4F76-8CEF-391C7FF5BEE5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22" creationId="{B380B609-B3CE-4496-B74E-89E74212D450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24" creationId="{9AC8C8BF-1146-48D3-99CD-54D19CEA863E}"/>
          </ac:spMkLst>
        </pc:spChg>
        <pc:graphicFrameChg chg="add mod modGraphic">
          <ac:chgData name="Smith, Audrey (a.smith1268@canterbury.ac.uk)" userId="309c0532-c48e-4035-a2ab-3883b0451af7" providerId="ADAL" clId="{F95822B5-F457-4BB9-A848-66DCD7D51747}" dt="2022-02-12T17:03:53.378" v="1512" actId="1035"/>
          <ac:graphicFrameMkLst>
            <pc:docMk/>
            <pc:sldMk cId="3901351839" sldId="257"/>
            <ac:graphicFrameMk id="4" creationId="{264165DD-6900-43AE-BE4B-5518567C00A7}"/>
          </ac:graphicFrameMkLst>
        </pc:graphicFrame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3" creationId="{AB9B8D85-0181-4BC1-A4C0-6111A23E58CD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1" creationId="{43A29C4D-645A-4723-9646-C9C63BB26AE0}"/>
          </ac:picMkLst>
        </pc:picChg>
        <pc:picChg chg="add del mod">
          <ac:chgData name="Smith, Audrey (a.smith1268@canterbury.ac.uk)" userId="309c0532-c48e-4035-a2ab-3883b0451af7" providerId="ADAL" clId="{F95822B5-F457-4BB9-A848-66DCD7D51747}" dt="2022-02-12T16:53:57.785" v="1201" actId="478"/>
          <ac:picMkLst>
            <pc:docMk/>
            <pc:sldMk cId="3901351839" sldId="257"/>
            <ac:picMk id="20" creationId="{7E589D67-2583-4295-8DDB-7D087C7014A1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23" creationId="{B1AA8943-AD2B-49D2-B913-19B7C642EDFA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026" creationId="{3FADB3CE-0E0C-4B0F-8D55-D33A8CBA4E59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028" creationId="{33904C18-4971-44B1-83DC-A01CA47C7BEB}"/>
          </ac:picMkLst>
        </pc:picChg>
        <pc:cxnChg chg="add mod">
          <ac:chgData name="Smith, Audrey (a.smith1268@canterbury.ac.uk)" userId="309c0532-c48e-4035-a2ab-3883b0451af7" providerId="ADAL" clId="{F95822B5-F457-4BB9-A848-66DCD7D51747}" dt="2022-02-12T17:03:53.378" v="1512" actId="1035"/>
          <ac:cxnSpMkLst>
            <pc:docMk/>
            <pc:sldMk cId="3901351839" sldId="257"/>
            <ac:cxnSpMk id="14" creationId="{D6A4D388-B0A2-4B4A-96A3-2238B6CE6D96}"/>
          </ac:cxnSpMkLst>
        </pc:cxnChg>
      </pc:sldChg>
      <pc:sldChg chg="addSp delSp modSp new mod">
        <pc:chgData name="Smith, Audrey (a.smith1268@canterbury.ac.uk)" userId="309c0532-c48e-4035-a2ab-3883b0451af7" providerId="ADAL" clId="{F95822B5-F457-4BB9-A848-66DCD7D51747}" dt="2022-02-12T17:08:45.057" v="1649" actId="404"/>
        <pc:sldMkLst>
          <pc:docMk/>
          <pc:sldMk cId="797161422" sldId="258"/>
        </pc:sldMkLst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2" creationId="{BE4441B1-C4CA-4171-8042-48A7DEB256FF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4" creationId="{383D365A-529B-4220-BA85-E610F0D26A2B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5" creationId="{D0FAC0BC-F372-490A-9E13-DBFEBC4ED729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8:05.274" v="1597" actId="20577"/>
          <ac:spMkLst>
            <pc:docMk/>
            <pc:sldMk cId="797161422" sldId="258"/>
            <ac:spMk id="9" creationId="{C9BA2E09-75DC-4E04-BD5C-E6BC37BF4CAB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7:56.085" v="1595" actId="767"/>
          <ac:spMkLst>
            <pc:docMk/>
            <pc:sldMk cId="797161422" sldId="258"/>
            <ac:spMk id="10" creationId="{C8C3B468-E50E-4CCE-9D3A-CCD2BA137E5C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8:45.057" v="1649" actId="404"/>
          <ac:spMkLst>
            <pc:docMk/>
            <pc:sldMk cId="797161422" sldId="258"/>
            <ac:spMk id="11" creationId="{B0DCE2E4-3535-4D74-AEEA-2DBE74C8BB13}"/>
          </ac:spMkLst>
        </pc:spChg>
        <pc:picChg chg="add del mod">
          <ac:chgData name="Smith, Audrey (a.smith1268@canterbury.ac.uk)" userId="309c0532-c48e-4035-a2ab-3883b0451af7" providerId="ADAL" clId="{F95822B5-F457-4BB9-A848-66DCD7D51747}" dt="2022-02-12T17:05:10.457" v="1516"/>
          <ac:picMkLst>
            <pc:docMk/>
            <pc:sldMk cId="797161422" sldId="258"/>
            <ac:picMk id="3" creationId="{F491D003-3CEE-46CC-8687-C60FB8CE6DAB}"/>
          </ac:picMkLst>
        </pc:picChg>
        <pc:picChg chg="add del mod">
          <ac:chgData name="Smith, Audrey (a.smith1268@canterbury.ac.uk)" userId="309c0532-c48e-4035-a2ab-3883b0451af7" providerId="ADAL" clId="{F95822B5-F457-4BB9-A848-66DCD7D51747}" dt="2022-02-12T17:05:10.457" v="1516"/>
          <ac:picMkLst>
            <pc:docMk/>
            <pc:sldMk cId="797161422" sldId="258"/>
            <ac:picMk id="6" creationId="{6F008431-A466-486C-BD46-22F4F718B04D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7:17.549" v="1588" actId="14100"/>
          <ac:picMkLst>
            <pc:docMk/>
            <pc:sldMk cId="797161422" sldId="258"/>
            <ac:picMk id="8" creationId="{E7C43C45-75F5-41F8-89A2-C2FFB4739C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AAAB9-C43D-41D1-9DC1-8C6EFF8F675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00AB4A-5B30-45A2-911B-BAB4603450C5}">
      <dgm:prSet phldrT="[Text]" custT="1"/>
      <dgm:spPr/>
      <dgm:t>
        <a:bodyPr/>
        <a:lstStyle/>
        <a:p>
          <a:r>
            <a:rPr lang="en-GB" sz="700" dirty="0"/>
            <a:t>Home</a:t>
          </a:r>
        </a:p>
      </dgm:t>
    </dgm:pt>
    <dgm:pt modelId="{6CEF71C4-5DE8-4D4A-B583-3FE69029181C}" type="parTrans" cxnId="{4D8196B7-97E8-48B3-A8BB-1BF606A0D7D0}">
      <dgm:prSet/>
      <dgm:spPr/>
      <dgm:t>
        <a:bodyPr/>
        <a:lstStyle/>
        <a:p>
          <a:endParaRPr lang="en-GB"/>
        </a:p>
      </dgm:t>
    </dgm:pt>
    <dgm:pt modelId="{DFEDFB94-9AD2-44BB-8F48-02BD24304000}" type="sibTrans" cxnId="{4D8196B7-97E8-48B3-A8BB-1BF606A0D7D0}">
      <dgm:prSet/>
      <dgm:spPr/>
      <dgm:t>
        <a:bodyPr/>
        <a:lstStyle/>
        <a:p>
          <a:endParaRPr lang="en-GB"/>
        </a:p>
      </dgm:t>
    </dgm:pt>
    <dgm:pt modelId="{CE8747DF-6684-471F-A8CD-B8C4B9A070BF}">
      <dgm:prSet phldrT="[Text]" custT="1"/>
      <dgm:spPr/>
      <dgm:t>
        <a:bodyPr/>
        <a:lstStyle/>
        <a:p>
          <a:r>
            <a:rPr lang="en-GB" sz="700" dirty="0"/>
            <a:t>About</a:t>
          </a:r>
        </a:p>
      </dgm:t>
    </dgm:pt>
    <dgm:pt modelId="{36134BDC-F06C-4BCE-AF68-7AEA54B99119}" type="parTrans" cxnId="{BC0E52A5-362C-449E-9EBB-4F4148362599}">
      <dgm:prSet/>
      <dgm:spPr/>
      <dgm:t>
        <a:bodyPr/>
        <a:lstStyle/>
        <a:p>
          <a:endParaRPr lang="en-GB" sz="2000"/>
        </a:p>
      </dgm:t>
    </dgm:pt>
    <dgm:pt modelId="{3BE631BD-74F8-4622-B718-6C10750D48B5}" type="sibTrans" cxnId="{BC0E52A5-362C-449E-9EBB-4F4148362599}">
      <dgm:prSet/>
      <dgm:spPr/>
      <dgm:t>
        <a:bodyPr/>
        <a:lstStyle/>
        <a:p>
          <a:endParaRPr lang="en-GB"/>
        </a:p>
      </dgm:t>
    </dgm:pt>
    <dgm:pt modelId="{B30DA8CA-042D-4029-9A9E-3AE134523A1C}">
      <dgm:prSet phldrT="[Text]" custT="1"/>
      <dgm:spPr/>
      <dgm:t>
        <a:bodyPr/>
        <a:lstStyle/>
        <a:p>
          <a:r>
            <a:rPr lang="en-GB" sz="700" dirty="0"/>
            <a:t>Procedures</a:t>
          </a:r>
        </a:p>
      </dgm:t>
    </dgm:pt>
    <dgm:pt modelId="{08CEA09B-32E1-4A99-898C-BE5B2238F52A}" type="parTrans" cxnId="{82144698-D233-4A89-B9BD-BE391517CE63}">
      <dgm:prSet/>
      <dgm:spPr/>
      <dgm:t>
        <a:bodyPr/>
        <a:lstStyle/>
        <a:p>
          <a:endParaRPr lang="en-GB" sz="2000"/>
        </a:p>
      </dgm:t>
    </dgm:pt>
    <dgm:pt modelId="{0A1D840A-1339-4CB4-8460-FA54B0733E28}" type="sibTrans" cxnId="{82144698-D233-4A89-B9BD-BE391517CE63}">
      <dgm:prSet/>
      <dgm:spPr/>
      <dgm:t>
        <a:bodyPr/>
        <a:lstStyle/>
        <a:p>
          <a:endParaRPr lang="en-GB"/>
        </a:p>
      </dgm:t>
    </dgm:pt>
    <dgm:pt modelId="{369BFAFA-F281-4566-9CA0-D153D0B7F5AA}">
      <dgm:prSet phldrT="[Text]" custT="1"/>
      <dgm:spPr/>
      <dgm:t>
        <a:bodyPr/>
        <a:lstStyle/>
        <a:p>
          <a:r>
            <a:rPr lang="en-GB" sz="700" dirty="0"/>
            <a:t>Our Hospital</a:t>
          </a:r>
        </a:p>
      </dgm:t>
    </dgm:pt>
    <dgm:pt modelId="{09357A71-6C59-4395-9FE7-EEF65B7C0FD6}" type="parTrans" cxnId="{C5F6C474-1F93-4B27-8452-D7987E815137}">
      <dgm:prSet/>
      <dgm:spPr/>
      <dgm:t>
        <a:bodyPr/>
        <a:lstStyle/>
        <a:p>
          <a:endParaRPr lang="en-GB" sz="2000"/>
        </a:p>
      </dgm:t>
    </dgm:pt>
    <dgm:pt modelId="{59BE4541-F739-4184-BB94-B68DCC005183}" type="sibTrans" cxnId="{C5F6C474-1F93-4B27-8452-D7987E815137}">
      <dgm:prSet/>
      <dgm:spPr/>
      <dgm:t>
        <a:bodyPr/>
        <a:lstStyle/>
        <a:p>
          <a:endParaRPr lang="en-GB"/>
        </a:p>
      </dgm:t>
    </dgm:pt>
    <dgm:pt modelId="{D2E3B00B-A964-4FD1-8CDA-F1EF2BC3E263}">
      <dgm:prSet phldrT="[Text]" custT="1"/>
      <dgm:spPr/>
      <dgm:t>
        <a:bodyPr/>
        <a:lstStyle/>
        <a:p>
          <a:r>
            <a:rPr lang="en-GB" sz="700" dirty="0"/>
            <a:t>Resources</a:t>
          </a:r>
        </a:p>
      </dgm:t>
    </dgm:pt>
    <dgm:pt modelId="{8ECEFF79-9904-4B14-95E5-E9C470886267}" type="parTrans" cxnId="{F112D3CD-0FBE-4EB2-8983-3C89FCCB069D}">
      <dgm:prSet/>
      <dgm:spPr/>
      <dgm:t>
        <a:bodyPr/>
        <a:lstStyle/>
        <a:p>
          <a:endParaRPr lang="en-GB" sz="2000"/>
        </a:p>
      </dgm:t>
    </dgm:pt>
    <dgm:pt modelId="{2A036655-E677-4390-B789-0A5F191DB9BC}" type="sibTrans" cxnId="{F112D3CD-0FBE-4EB2-8983-3C89FCCB069D}">
      <dgm:prSet/>
      <dgm:spPr/>
      <dgm:t>
        <a:bodyPr/>
        <a:lstStyle/>
        <a:p>
          <a:endParaRPr lang="en-GB"/>
        </a:p>
      </dgm:t>
    </dgm:pt>
    <dgm:pt modelId="{E7F2CEEE-8149-43D0-ACB1-0B8727AFE997}">
      <dgm:prSet phldrT="[Text]" custT="1"/>
      <dgm:spPr/>
      <dgm:t>
        <a:bodyPr/>
        <a:lstStyle/>
        <a:p>
          <a:r>
            <a:rPr lang="en-GB" sz="700" dirty="0"/>
            <a:t>Patient Stories</a:t>
          </a:r>
        </a:p>
      </dgm:t>
    </dgm:pt>
    <dgm:pt modelId="{E569963D-AA71-4299-90A9-A9BA2FB8A59F}" type="parTrans" cxnId="{5843C05D-3CAA-49EE-AC51-021F48F484F1}">
      <dgm:prSet/>
      <dgm:spPr/>
      <dgm:t>
        <a:bodyPr/>
        <a:lstStyle/>
        <a:p>
          <a:endParaRPr lang="en-GB" sz="2000"/>
        </a:p>
      </dgm:t>
    </dgm:pt>
    <dgm:pt modelId="{68A364C1-0FDD-4141-B5C4-BB4642743AEE}" type="sibTrans" cxnId="{5843C05D-3CAA-49EE-AC51-021F48F484F1}">
      <dgm:prSet/>
      <dgm:spPr/>
      <dgm:t>
        <a:bodyPr/>
        <a:lstStyle/>
        <a:p>
          <a:endParaRPr lang="en-GB"/>
        </a:p>
      </dgm:t>
    </dgm:pt>
    <dgm:pt modelId="{73B92CB9-FF36-4523-B326-785C6BE514D2}">
      <dgm:prSet phldrT="[Text]" custT="1"/>
      <dgm:spPr/>
      <dgm:t>
        <a:bodyPr/>
        <a:lstStyle/>
        <a:p>
          <a:r>
            <a:rPr lang="en-GB" sz="1600" dirty="0"/>
            <a:t>Landing page</a:t>
          </a:r>
        </a:p>
      </dgm:t>
    </dgm:pt>
    <dgm:pt modelId="{B810B3AD-3E1E-4D9C-960B-508F78CBA19D}" type="parTrans" cxnId="{5F59E790-C3C0-4EE7-A47F-154585C6DAEB}">
      <dgm:prSet/>
      <dgm:spPr/>
      <dgm:t>
        <a:bodyPr/>
        <a:lstStyle/>
        <a:p>
          <a:endParaRPr lang="en-GB"/>
        </a:p>
      </dgm:t>
    </dgm:pt>
    <dgm:pt modelId="{863D9CD0-317F-4075-84C8-89A74B7F4F6C}" type="sibTrans" cxnId="{5F59E790-C3C0-4EE7-A47F-154585C6DAEB}">
      <dgm:prSet/>
      <dgm:spPr/>
      <dgm:t>
        <a:bodyPr/>
        <a:lstStyle/>
        <a:p>
          <a:endParaRPr lang="en-GB"/>
        </a:p>
      </dgm:t>
    </dgm:pt>
    <dgm:pt modelId="{7163B501-A3E1-4514-BA7B-ED5D4AC91F44}">
      <dgm:prSet phldrT="[Text]" custT="1"/>
      <dgm:spPr/>
      <dgm:t>
        <a:bodyPr/>
        <a:lstStyle/>
        <a:p>
          <a:r>
            <a:rPr lang="en-GB" sz="700" dirty="0"/>
            <a:t>Our Staff</a:t>
          </a:r>
        </a:p>
      </dgm:t>
    </dgm:pt>
    <dgm:pt modelId="{845B1625-22A1-4A98-BAE1-BB4DC463B31F}" type="parTrans" cxnId="{9F462B09-654A-4348-93A4-AD8C5CCDC387}">
      <dgm:prSet/>
      <dgm:spPr/>
      <dgm:t>
        <a:bodyPr/>
        <a:lstStyle/>
        <a:p>
          <a:endParaRPr lang="en-GB" sz="2000"/>
        </a:p>
      </dgm:t>
    </dgm:pt>
    <dgm:pt modelId="{5159E7AC-89E0-4D78-A06E-4FC8B7C4B5AC}" type="sibTrans" cxnId="{9F462B09-654A-4348-93A4-AD8C5CCDC387}">
      <dgm:prSet/>
      <dgm:spPr/>
      <dgm:t>
        <a:bodyPr/>
        <a:lstStyle/>
        <a:p>
          <a:endParaRPr lang="en-GB"/>
        </a:p>
      </dgm:t>
    </dgm:pt>
    <dgm:pt modelId="{69452B50-C934-4FD5-B5DF-8D8619AF0D7F}">
      <dgm:prSet phldrT="[Text]" custT="1"/>
      <dgm:spPr/>
      <dgm:t>
        <a:bodyPr/>
        <a:lstStyle/>
        <a:p>
          <a:r>
            <a:rPr lang="en-GB" sz="700" dirty="0"/>
            <a:t>Pre- and post-op resources</a:t>
          </a:r>
        </a:p>
      </dgm:t>
    </dgm:pt>
    <dgm:pt modelId="{DE32AB7E-1537-499D-8468-F30902AF4711}" type="parTrans" cxnId="{D99F16ED-54FC-4774-87EA-A5C9A7A5C97B}">
      <dgm:prSet/>
      <dgm:spPr/>
      <dgm:t>
        <a:bodyPr/>
        <a:lstStyle/>
        <a:p>
          <a:endParaRPr lang="en-GB" sz="2000"/>
        </a:p>
      </dgm:t>
    </dgm:pt>
    <dgm:pt modelId="{BC095B93-DA01-4E6B-A0FC-9B41CA10E64E}" type="sibTrans" cxnId="{D99F16ED-54FC-4774-87EA-A5C9A7A5C97B}">
      <dgm:prSet/>
      <dgm:spPr/>
      <dgm:t>
        <a:bodyPr/>
        <a:lstStyle/>
        <a:p>
          <a:endParaRPr lang="en-GB"/>
        </a:p>
      </dgm:t>
    </dgm:pt>
    <dgm:pt modelId="{33F94914-F4B1-4CCD-A233-4919117A7001}">
      <dgm:prSet phldrT="[Text]" custT="1"/>
      <dgm:spPr/>
      <dgm:t>
        <a:bodyPr/>
        <a:lstStyle/>
        <a:p>
          <a:r>
            <a:rPr lang="en-GB" sz="700" dirty="0"/>
            <a:t>Video gallery</a:t>
          </a:r>
        </a:p>
      </dgm:t>
    </dgm:pt>
    <dgm:pt modelId="{9A6338E0-91CA-4091-A31E-32309B7C0FC3}" type="parTrans" cxnId="{D878F3AD-F6CB-4848-9615-F831F93C614E}">
      <dgm:prSet/>
      <dgm:spPr/>
      <dgm:t>
        <a:bodyPr/>
        <a:lstStyle/>
        <a:p>
          <a:endParaRPr lang="en-GB" sz="2000"/>
        </a:p>
      </dgm:t>
    </dgm:pt>
    <dgm:pt modelId="{F13DB26D-48D8-4834-A363-1813FCD7DA51}" type="sibTrans" cxnId="{D878F3AD-F6CB-4848-9615-F831F93C614E}">
      <dgm:prSet/>
      <dgm:spPr/>
      <dgm:t>
        <a:bodyPr/>
        <a:lstStyle/>
        <a:p>
          <a:endParaRPr lang="en-GB"/>
        </a:p>
      </dgm:t>
    </dgm:pt>
    <dgm:pt modelId="{847334F3-A3D2-4027-B6BE-748985C90DB9}">
      <dgm:prSet phldrT="[Text]" custT="1"/>
      <dgm:spPr/>
      <dgm:t>
        <a:bodyPr/>
        <a:lstStyle/>
        <a:p>
          <a:r>
            <a:rPr lang="en-GB" sz="700" dirty="0"/>
            <a:t>Blog</a:t>
          </a:r>
        </a:p>
      </dgm:t>
    </dgm:pt>
    <dgm:pt modelId="{9E088D8F-18FE-4E93-8B2E-9C5C033B010D}" type="parTrans" cxnId="{5C92AE6D-0787-46F3-BD36-0E5A49184451}">
      <dgm:prSet/>
      <dgm:spPr/>
      <dgm:t>
        <a:bodyPr/>
        <a:lstStyle/>
        <a:p>
          <a:endParaRPr lang="en-GB" sz="2000"/>
        </a:p>
      </dgm:t>
    </dgm:pt>
    <dgm:pt modelId="{18FF834A-1562-4405-BBBE-DBCF88DF73AC}" type="sibTrans" cxnId="{5C92AE6D-0787-46F3-BD36-0E5A49184451}">
      <dgm:prSet/>
      <dgm:spPr/>
      <dgm:t>
        <a:bodyPr/>
        <a:lstStyle/>
        <a:p>
          <a:endParaRPr lang="en-GB"/>
        </a:p>
      </dgm:t>
    </dgm:pt>
    <dgm:pt modelId="{2D259395-22C9-4B2F-9929-8938D6771836}">
      <dgm:prSet phldrT="[Text]" custT="1"/>
      <dgm:spPr/>
      <dgm:t>
        <a:bodyPr/>
        <a:lstStyle/>
        <a:p>
          <a:r>
            <a:rPr lang="en-GB" sz="700" dirty="0"/>
            <a:t>Start Here</a:t>
          </a:r>
        </a:p>
      </dgm:t>
    </dgm:pt>
    <dgm:pt modelId="{DB1AC81F-0B7A-4CCD-BD24-096B33B3BCAD}" type="parTrans" cxnId="{D0DBEC6D-331B-4230-B366-BCCBC8EBA0C5}">
      <dgm:prSet/>
      <dgm:spPr/>
      <dgm:t>
        <a:bodyPr/>
        <a:lstStyle/>
        <a:p>
          <a:endParaRPr lang="en-GB" sz="2000"/>
        </a:p>
      </dgm:t>
    </dgm:pt>
    <dgm:pt modelId="{08EF9DE1-3A3F-42FA-AA00-7A27A0AC1A7A}" type="sibTrans" cxnId="{D0DBEC6D-331B-4230-B366-BCCBC8EBA0C5}">
      <dgm:prSet/>
      <dgm:spPr/>
      <dgm:t>
        <a:bodyPr/>
        <a:lstStyle/>
        <a:p>
          <a:endParaRPr lang="en-GB"/>
        </a:p>
      </dgm:t>
    </dgm:pt>
    <dgm:pt modelId="{14B0C226-6D02-4CCD-9A0B-B7535030AA43}">
      <dgm:prSet phldrT="[Text]" custT="1"/>
      <dgm:spPr/>
      <dgm:t>
        <a:bodyPr/>
        <a:lstStyle/>
        <a:p>
          <a:r>
            <a:rPr lang="en-GB" sz="1600" dirty="0"/>
            <a:t>Nav bar </a:t>
          </a:r>
        </a:p>
      </dgm:t>
    </dgm:pt>
    <dgm:pt modelId="{36CCD654-C6CD-4D19-9C20-CA749E48C1A3}" type="parTrans" cxnId="{6E3040B8-8383-40A8-9757-5EF05E91FB2A}">
      <dgm:prSet/>
      <dgm:spPr/>
      <dgm:t>
        <a:bodyPr/>
        <a:lstStyle/>
        <a:p>
          <a:endParaRPr lang="en-GB"/>
        </a:p>
      </dgm:t>
    </dgm:pt>
    <dgm:pt modelId="{1B49C754-E6AA-4571-A378-F6085F35A239}" type="sibTrans" cxnId="{6E3040B8-8383-40A8-9757-5EF05E91FB2A}">
      <dgm:prSet/>
      <dgm:spPr/>
      <dgm:t>
        <a:bodyPr/>
        <a:lstStyle/>
        <a:p>
          <a:endParaRPr lang="en-GB"/>
        </a:p>
      </dgm:t>
    </dgm:pt>
    <dgm:pt modelId="{95950CEA-ACF0-47D2-8408-5C52D693FF4D}">
      <dgm:prSet phldrT="[Text]" custT="1"/>
      <dgm:spPr/>
      <dgm:t>
        <a:bodyPr/>
        <a:lstStyle/>
        <a:p>
          <a:r>
            <a:rPr lang="en-GB" sz="1600" dirty="0"/>
            <a:t>Sub nav</a:t>
          </a:r>
        </a:p>
      </dgm:t>
    </dgm:pt>
    <dgm:pt modelId="{B4C9B8AD-5B6E-4932-8D40-043E5779D9AA}" type="parTrans" cxnId="{BCA7A12F-313B-4958-B9BD-5A6569386F44}">
      <dgm:prSet/>
      <dgm:spPr/>
      <dgm:t>
        <a:bodyPr/>
        <a:lstStyle/>
        <a:p>
          <a:endParaRPr lang="en-GB"/>
        </a:p>
      </dgm:t>
    </dgm:pt>
    <dgm:pt modelId="{AA5BCE94-4970-49FE-B041-921318D311C6}" type="sibTrans" cxnId="{BCA7A12F-313B-4958-B9BD-5A6569386F44}">
      <dgm:prSet/>
      <dgm:spPr/>
      <dgm:t>
        <a:bodyPr/>
        <a:lstStyle/>
        <a:p>
          <a:endParaRPr lang="en-GB"/>
        </a:p>
      </dgm:t>
    </dgm:pt>
    <dgm:pt modelId="{674A0D46-D0F5-40B1-84F4-32E297F1A95E}" type="pres">
      <dgm:prSet presAssocID="{652AAAB9-C43D-41D1-9DC1-8C6EFF8F67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B92AD6-5A51-431F-AA70-262A11363999}" type="pres">
      <dgm:prSet presAssocID="{652AAAB9-C43D-41D1-9DC1-8C6EFF8F675B}" presName="hierFlow" presStyleCnt="0"/>
      <dgm:spPr/>
    </dgm:pt>
    <dgm:pt modelId="{12B0B4D3-AEF7-4645-845B-F1E6D109237F}" type="pres">
      <dgm:prSet presAssocID="{652AAAB9-C43D-41D1-9DC1-8C6EFF8F675B}" presName="firstBuf" presStyleCnt="0"/>
      <dgm:spPr/>
    </dgm:pt>
    <dgm:pt modelId="{D6C4C673-CAF6-4F86-98DC-3A67C690E654}" type="pres">
      <dgm:prSet presAssocID="{652AAAB9-C43D-41D1-9DC1-8C6EFF8F67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288654-49ED-47CE-ACD4-7027B9E73946}" type="pres">
      <dgm:prSet presAssocID="{4D00AB4A-5B30-45A2-911B-BAB4603450C5}" presName="Name14" presStyleCnt="0"/>
      <dgm:spPr/>
    </dgm:pt>
    <dgm:pt modelId="{69C0FC2E-30B0-4655-94AA-F27620C4BBCE}" type="pres">
      <dgm:prSet presAssocID="{4D00AB4A-5B30-45A2-911B-BAB4603450C5}" presName="level1Shape" presStyleLbl="node0" presStyleIdx="0" presStyleCnt="1">
        <dgm:presLayoutVars>
          <dgm:chPref val="3"/>
        </dgm:presLayoutVars>
      </dgm:prSet>
      <dgm:spPr/>
    </dgm:pt>
    <dgm:pt modelId="{92FA3606-8E17-4AA5-8CE5-0CB8D7C5B09F}" type="pres">
      <dgm:prSet presAssocID="{4D00AB4A-5B30-45A2-911B-BAB4603450C5}" presName="hierChild2" presStyleCnt="0"/>
      <dgm:spPr/>
    </dgm:pt>
    <dgm:pt modelId="{463AB418-F73C-4D54-9388-461CBF63E3A1}" type="pres">
      <dgm:prSet presAssocID="{36134BDC-F06C-4BCE-AF68-7AEA54B99119}" presName="Name19" presStyleLbl="parChTrans1D2" presStyleIdx="0" presStyleCnt="3"/>
      <dgm:spPr/>
    </dgm:pt>
    <dgm:pt modelId="{2C431E16-BD11-42F9-9565-920004C4858B}" type="pres">
      <dgm:prSet presAssocID="{CE8747DF-6684-471F-A8CD-B8C4B9A070BF}" presName="Name21" presStyleCnt="0"/>
      <dgm:spPr/>
    </dgm:pt>
    <dgm:pt modelId="{D66DD934-AF86-4480-8242-C309BB10AE9B}" type="pres">
      <dgm:prSet presAssocID="{CE8747DF-6684-471F-A8CD-B8C4B9A070BF}" presName="level2Shape" presStyleLbl="node2" presStyleIdx="0" presStyleCnt="3"/>
      <dgm:spPr/>
    </dgm:pt>
    <dgm:pt modelId="{FA27670A-2A48-4048-B75C-A415563D5978}" type="pres">
      <dgm:prSet presAssocID="{CE8747DF-6684-471F-A8CD-B8C4B9A070BF}" presName="hierChild3" presStyleCnt="0"/>
      <dgm:spPr/>
    </dgm:pt>
    <dgm:pt modelId="{CE20AA14-97A8-4C2E-8A52-E0E5A28B8AF1}" type="pres">
      <dgm:prSet presAssocID="{08CEA09B-32E1-4A99-898C-BE5B2238F52A}" presName="Name19" presStyleLbl="parChTrans1D3" presStyleIdx="0" presStyleCnt="7"/>
      <dgm:spPr/>
    </dgm:pt>
    <dgm:pt modelId="{C48FCB0D-11F4-4A43-AEF6-DFB1CD7E774C}" type="pres">
      <dgm:prSet presAssocID="{B30DA8CA-042D-4029-9A9E-3AE134523A1C}" presName="Name21" presStyleCnt="0"/>
      <dgm:spPr/>
    </dgm:pt>
    <dgm:pt modelId="{DBB888D1-CD64-4817-BD9B-AB4A96588B6E}" type="pres">
      <dgm:prSet presAssocID="{B30DA8CA-042D-4029-9A9E-3AE134523A1C}" presName="level2Shape" presStyleLbl="node3" presStyleIdx="0" presStyleCnt="7"/>
      <dgm:spPr/>
    </dgm:pt>
    <dgm:pt modelId="{1A8C78B5-9EFC-4874-9C36-6641220F73F5}" type="pres">
      <dgm:prSet presAssocID="{B30DA8CA-042D-4029-9A9E-3AE134523A1C}" presName="hierChild3" presStyleCnt="0"/>
      <dgm:spPr/>
    </dgm:pt>
    <dgm:pt modelId="{2B7FFDCC-DAB4-49CD-93E9-6F9523327310}" type="pres">
      <dgm:prSet presAssocID="{09357A71-6C59-4395-9FE7-EEF65B7C0FD6}" presName="Name19" presStyleLbl="parChTrans1D3" presStyleIdx="1" presStyleCnt="7"/>
      <dgm:spPr/>
    </dgm:pt>
    <dgm:pt modelId="{CA1AB891-CD97-4B8D-BB74-D35ED6355EDB}" type="pres">
      <dgm:prSet presAssocID="{369BFAFA-F281-4566-9CA0-D153D0B7F5AA}" presName="Name21" presStyleCnt="0"/>
      <dgm:spPr/>
    </dgm:pt>
    <dgm:pt modelId="{22333229-703E-4CED-886A-5D6AB3D725E7}" type="pres">
      <dgm:prSet presAssocID="{369BFAFA-F281-4566-9CA0-D153D0B7F5AA}" presName="level2Shape" presStyleLbl="node3" presStyleIdx="1" presStyleCnt="7"/>
      <dgm:spPr/>
    </dgm:pt>
    <dgm:pt modelId="{74CBC1F9-D576-4076-A6B0-D12FC13EBF20}" type="pres">
      <dgm:prSet presAssocID="{369BFAFA-F281-4566-9CA0-D153D0B7F5AA}" presName="hierChild3" presStyleCnt="0"/>
      <dgm:spPr/>
    </dgm:pt>
    <dgm:pt modelId="{10459D74-D21F-40E2-984E-3BB3FFBBF3DD}" type="pres">
      <dgm:prSet presAssocID="{845B1625-22A1-4A98-BAE1-BB4DC463B31F}" presName="Name19" presStyleLbl="parChTrans1D3" presStyleIdx="2" presStyleCnt="7"/>
      <dgm:spPr/>
    </dgm:pt>
    <dgm:pt modelId="{70F6C23A-1A1D-4274-B155-444D493E545B}" type="pres">
      <dgm:prSet presAssocID="{7163B501-A3E1-4514-BA7B-ED5D4AC91F44}" presName="Name21" presStyleCnt="0"/>
      <dgm:spPr/>
    </dgm:pt>
    <dgm:pt modelId="{5F997F7B-5BFA-4622-92C1-6C86F0C172C2}" type="pres">
      <dgm:prSet presAssocID="{7163B501-A3E1-4514-BA7B-ED5D4AC91F44}" presName="level2Shape" presStyleLbl="node3" presStyleIdx="2" presStyleCnt="7"/>
      <dgm:spPr/>
    </dgm:pt>
    <dgm:pt modelId="{2EFE47E3-780B-4BF5-A442-83C76A605DB4}" type="pres">
      <dgm:prSet presAssocID="{7163B501-A3E1-4514-BA7B-ED5D4AC91F44}" presName="hierChild3" presStyleCnt="0"/>
      <dgm:spPr/>
    </dgm:pt>
    <dgm:pt modelId="{277C527E-2BF2-4015-B586-1DF5EE887354}" type="pres">
      <dgm:prSet presAssocID="{8ECEFF79-9904-4B14-95E5-E9C470886267}" presName="Name19" presStyleLbl="parChTrans1D2" presStyleIdx="1" presStyleCnt="3"/>
      <dgm:spPr/>
    </dgm:pt>
    <dgm:pt modelId="{83902399-09B2-4C1D-8ADD-CA415E030B1F}" type="pres">
      <dgm:prSet presAssocID="{D2E3B00B-A964-4FD1-8CDA-F1EF2BC3E263}" presName="Name21" presStyleCnt="0"/>
      <dgm:spPr/>
    </dgm:pt>
    <dgm:pt modelId="{767832E5-763D-4463-BE71-817AF64944D9}" type="pres">
      <dgm:prSet presAssocID="{D2E3B00B-A964-4FD1-8CDA-F1EF2BC3E263}" presName="level2Shape" presStyleLbl="node2" presStyleIdx="1" presStyleCnt="3"/>
      <dgm:spPr/>
    </dgm:pt>
    <dgm:pt modelId="{2291C7C8-EDC6-4CDA-BF27-70E852DAA5AD}" type="pres">
      <dgm:prSet presAssocID="{D2E3B00B-A964-4FD1-8CDA-F1EF2BC3E263}" presName="hierChild3" presStyleCnt="0"/>
      <dgm:spPr/>
    </dgm:pt>
    <dgm:pt modelId="{94E3CCC6-90F4-47DF-B2DE-843400BA7289}" type="pres">
      <dgm:prSet presAssocID="{E569963D-AA71-4299-90A9-A9BA2FB8A59F}" presName="Name19" presStyleLbl="parChTrans1D3" presStyleIdx="3" presStyleCnt="7"/>
      <dgm:spPr/>
    </dgm:pt>
    <dgm:pt modelId="{CA3589F5-5C84-41AB-B2F9-33C5B0661EE1}" type="pres">
      <dgm:prSet presAssocID="{E7F2CEEE-8149-43D0-ACB1-0B8727AFE997}" presName="Name21" presStyleCnt="0"/>
      <dgm:spPr/>
    </dgm:pt>
    <dgm:pt modelId="{D7E4D20B-31A6-4CAC-B501-2870B8864B3F}" type="pres">
      <dgm:prSet presAssocID="{E7F2CEEE-8149-43D0-ACB1-0B8727AFE997}" presName="level2Shape" presStyleLbl="node3" presStyleIdx="3" presStyleCnt="7"/>
      <dgm:spPr/>
    </dgm:pt>
    <dgm:pt modelId="{16869B4B-9141-456E-9494-BC0BAB94212E}" type="pres">
      <dgm:prSet presAssocID="{E7F2CEEE-8149-43D0-ACB1-0B8727AFE997}" presName="hierChild3" presStyleCnt="0"/>
      <dgm:spPr/>
    </dgm:pt>
    <dgm:pt modelId="{440F7AEE-7E38-42B5-AFE2-485B001B07BA}" type="pres">
      <dgm:prSet presAssocID="{DE32AB7E-1537-499D-8468-F30902AF4711}" presName="Name19" presStyleLbl="parChTrans1D3" presStyleIdx="4" presStyleCnt="7"/>
      <dgm:spPr/>
    </dgm:pt>
    <dgm:pt modelId="{5773F7A0-B912-4B1F-A5BE-0753D78F9B6D}" type="pres">
      <dgm:prSet presAssocID="{69452B50-C934-4FD5-B5DF-8D8619AF0D7F}" presName="Name21" presStyleCnt="0"/>
      <dgm:spPr/>
    </dgm:pt>
    <dgm:pt modelId="{A8129B0F-27F3-4465-AA7B-8ABA47B7E5B0}" type="pres">
      <dgm:prSet presAssocID="{69452B50-C934-4FD5-B5DF-8D8619AF0D7F}" presName="level2Shape" presStyleLbl="node3" presStyleIdx="4" presStyleCnt="7"/>
      <dgm:spPr/>
    </dgm:pt>
    <dgm:pt modelId="{B805EBA0-FFE9-4626-8FA3-6838969F9AD8}" type="pres">
      <dgm:prSet presAssocID="{69452B50-C934-4FD5-B5DF-8D8619AF0D7F}" presName="hierChild3" presStyleCnt="0"/>
      <dgm:spPr/>
    </dgm:pt>
    <dgm:pt modelId="{79450AEB-794A-41DD-8976-BEAEFBE909A4}" type="pres">
      <dgm:prSet presAssocID="{9A6338E0-91CA-4091-A31E-32309B7C0FC3}" presName="Name19" presStyleLbl="parChTrans1D3" presStyleIdx="5" presStyleCnt="7"/>
      <dgm:spPr/>
    </dgm:pt>
    <dgm:pt modelId="{AB05E263-D410-4751-A0B9-05A83F26F4F6}" type="pres">
      <dgm:prSet presAssocID="{33F94914-F4B1-4CCD-A233-4919117A7001}" presName="Name21" presStyleCnt="0"/>
      <dgm:spPr/>
    </dgm:pt>
    <dgm:pt modelId="{21A931EB-C137-4361-85DB-143E69477371}" type="pres">
      <dgm:prSet presAssocID="{33F94914-F4B1-4CCD-A233-4919117A7001}" presName="level2Shape" presStyleLbl="node3" presStyleIdx="5" presStyleCnt="7"/>
      <dgm:spPr/>
    </dgm:pt>
    <dgm:pt modelId="{0FE9C241-9235-4121-979B-B48809ED2CF9}" type="pres">
      <dgm:prSet presAssocID="{33F94914-F4B1-4CCD-A233-4919117A7001}" presName="hierChild3" presStyleCnt="0"/>
      <dgm:spPr/>
    </dgm:pt>
    <dgm:pt modelId="{D52D94EC-4EC8-4EC6-B361-5A35A397D3D4}" type="pres">
      <dgm:prSet presAssocID="{9E088D8F-18FE-4E93-8B2E-9C5C033B010D}" presName="Name19" presStyleLbl="parChTrans1D3" presStyleIdx="6" presStyleCnt="7"/>
      <dgm:spPr/>
    </dgm:pt>
    <dgm:pt modelId="{84A258DB-4800-4AE7-84A9-6557A2FBE79A}" type="pres">
      <dgm:prSet presAssocID="{847334F3-A3D2-4027-B6BE-748985C90DB9}" presName="Name21" presStyleCnt="0"/>
      <dgm:spPr/>
    </dgm:pt>
    <dgm:pt modelId="{8A17323D-4292-41DD-925B-7C3C79347A06}" type="pres">
      <dgm:prSet presAssocID="{847334F3-A3D2-4027-B6BE-748985C90DB9}" presName="level2Shape" presStyleLbl="node3" presStyleIdx="6" presStyleCnt="7"/>
      <dgm:spPr/>
    </dgm:pt>
    <dgm:pt modelId="{A6B27E47-2320-4D51-B46F-1EEC5044BDE5}" type="pres">
      <dgm:prSet presAssocID="{847334F3-A3D2-4027-B6BE-748985C90DB9}" presName="hierChild3" presStyleCnt="0"/>
      <dgm:spPr/>
    </dgm:pt>
    <dgm:pt modelId="{8C55C867-5B55-4E65-8886-668AC87C432B}" type="pres">
      <dgm:prSet presAssocID="{DB1AC81F-0B7A-4CCD-BD24-096B33B3BCAD}" presName="Name19" presStyleLbl="parChTrans1D2" presStyleIdx="2" presStyleCnt="3"/>
      <dgm:spPr/>
    </dgm:pt>
    <dgm:pt modelId="{141BB1E2-A5EF-424E-8DE1-BAE527452C64}" type="pres">
      <dgm:prSet presAssocID="{2D259395-22C9-4B2F-9929-8938D6771836}" presName="Name21" presStyleCnt="0"/>
      <dgm:spPr/>
    </dgm:pt>
    <dgm:pt modelId="{5FCD0E27-2E34-4763-8F41-6A23773AC70A}" type="pres">
      <dgm:prSet presAssocID="{2D259395-22C9-4B2F-9929-8938D6771836}" presName="level2Shape" presStyleLbl="node2" presStyleIdx="2" presStyleCnt="3"/>
      <dgm:spPr/>
    </dgm:pt>
    <dgm:pt modelId="{5A31B3DC-D3A0-41C8-B240-300B77997C6A}" type="pres">
      <dgm:prSet presAssocID="{2D259395-22C9-4B2F-9929-8938D6771836}" presName="hierChild3" presStyleCnt="0"/>
      <dgm:spPr/>
    </dgm:pt>
    <dgm:pt modelId="{41927AEB-A57C-4E04-ACF1-03B8D7445104}" type="pres">
      <dgm:prSet presAssocID="{652AAAB9-C43D-41D1-9DC1-8C6EFF8F675B}" presName="bgShapesFlow" presStyleCnt="0"/>
      <dgm:spPr/>
    </dgm:pt>
    <dgm:pt modelId="{475A70DB-3605-4DB0-9301-BBC23AA7F1FF}" type="pres">
      <dgm:prSet presAssocID="{73B92CB9-FF36-4523-B326-785C6BE514D2}" presName="rectComp" presStyleCnt="0"/>
      <dgm:spPr/>
    </dgm:pt>
    <dgm:pt modelId="{EFCF4DB7-8C03-48AB-AA34-B05D4CEF7FB3}" type="pres">
      <dgm:prSet presAssocID="{73B92CB9-FF36-4523-B326-785C6BE514D2}" presName="bgRect" presStyleLbl="bgShp" presStyleIdx="0" presStyleCnt="3"/>
      <dgm:spPr/>
    </dgm:pt>
    <dgm:pt modelId="{AA307DAC-A044-40EE-8859-2FB9BE017675}" type="pres">
      <dgm:prSet presAssocID="{73B92CB9-FF36-4523-B326-785C6BE514D2}" presName="bgRectTx" presStyleLbl="bgShp" presStyleIdx="0" presStyleCnt="3">
        <dgm:presLayoutVars>
          <dgm:bulletEnabled val="1"/>
        </dgm:presLayoutVars>
      </dgm:prSet>
      <dgm:spPr/>
    </dgm:pt>
    <dgm:pt modelId="{C60BF10D-8D26-4402-83EA-4B1DC840D556}" type="pres">
      <dgm:prSet presAssocID="{73B92CB9-FF36-4523-B326-785C6BE514D2}" presName="spComp" presStyleCnt="0"/>
      <dgm:spPr/>
    </dgm:pt>
    <dgm:pt modelId="{A7E1B987-67AF-4340-9A33-6BAFA9FC49D9}" type="pres">
      <dgm:prSet presAssocID="{73B92CB9-FF36-4523-B326-785C6BE514D2}" presName="vSp" presStyleCnt="0"/>
      <dgm:spPr/>
    </dgm:pt>
    <dgm:pt modelId="{4158A8ED-126A-417E-B5B0-6392C88E8070}" type="pres">
      <dgm:prSet presAssocID="{14B0C226-6D02-4CCD-9A0B-B7535030AA43}" presName="rectComp" presStyleCnt="0"/>
      <dgm:spPr/>
    </dgm:pt>
    <dgm:pt modelId="{5811C49E-5CA3-4DB7-ABAF-4D51E480FB33}" type="pres">
      <dgm:prSet presAssocID="{14B0C226-6D02-4CCD-9A0B-B7535030AA43}" presName="bgRect" presStyleLbl="bgShp" presStyleIdx="1" presStyleCnt="3"/>
      <dgm:spPr/>
    </dgm:pt>
    <dgm:pt modelId="{FD129F88-D0B9-4578-AD09-E54CAA377475}" type="pres">
      <dgm:prSet presAssocID="{14B0C226-6D02-4CCD-9A0B-B7535030AA43}" presName="bgRectTx" presStyleLbl="bgShp" presStyleIdx="1" presStyleCnt="3">
        <dgm:presLayoutVars>
          <dgm:bulletEnabled val="1"/>
        </dgm:presLayoutVars>
      </dgm:prSet>
      <dgm:spPr/>
    </dgm:pt>
    <dgm:pt modelId="{62D9D9F4-9A5C-44EB-925E-987B2606A672}" type="pres">
      <dgm:prSet presAssocID="{14B0C226-6D02-4CCD-9A0B-B7535030AA43}" presName="spComp" presStyleCnt="0"/>
      <dgm:spPr/>
    </dgm:pt>
    <dgm:pt modelId="{D9476E00-0946-49DB-A3AD-AF44C4BF7FAE}" type="pres">
      <dgm:prSet presAssocID="{14B0C226-6D02-4CCD-9A0B-B7535030AA43}" presName="vSp" presStyleCnt="0"/>
      <dgm:spPr/>
    </dgm:pt>
    <dgm:pt modelId="{AEA01CF0-CA9A-49F1-B1C0-8B07586D08EB}" type="pres">
      <dgm:prSet presAssocID="{95950CEA-ACF0-47D2-8408-5C52D693FF4D}" presName="rectComp" presStyleCnt="0"/>
      <dgm:spPr/>
    </dgm:pt>
    <dgm:pt modelId="{17EEDE97-A2D1-4CD4-8FA8-9E43955827AD}" type="pres">
      <dgm:prSet presAssocID="{95950CEA-ACF0-47D2-8408-5C52D693FF4D}" presName="bgRect" presStyleLbl="bgShp" presStyleIdx="2" presStyleCnt="3"/>
      <dgm:spPr/>
    </dgm:pt>
    <dgm:pt modelId="{AEBD54DA-8861-4BD7-923D-9E6BB1014D79}" type="pres">
      <dgm:prSet presAssocID="{95950CEA-ACF0-47D2-8408-5C52D693FF4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06DFC03-A81D-4FED-98C3-3007C0C4E182}" type="presOf" srcId="{7163B501-A3E1-4514-BA7B-ED5D4AC91F44}" destId="{5F997F7B-5BFA-4622-92C1-6C86F0C172C2}" srcOrd="0" destOrd="0" presId="urn:microsoft.com/office/officeart/2005/8/layout/hierarchy6"/>
    <dgm:cxn modelId="{9F462B09-654A-4348-93A4-AD8C5CCDC387}" srcId="{CE8747DF-6684-471F-A8CD-B8C4B9A070BF}" destId="{7163B501-A3E1-4514-BA7B-ED5D4AC91F44}" srcOrd="2" destOrd="0" parTransId="{845B1625-22A1-4A98-BAE1-BB4DC463B31F}" sibTransId="{5159E7AC-89E0-4D78-A06E-4FC8B7C4B5AC}"/>
    <dgm:cxn modelId="{15D1F50F-D356-4D8C-BCBB-6811560AF27E}" type="presOf" srcId="{14B0C226-6D02-4CCD-9A0B-B7535030AA43}" destId="{FD129F88-D0B9-4578-AD09-E54CAA377475}" srcOrd="1" destOrd="0" presId="urn:microsoft.com/office/officeart/2005/8/layout/hierarchy6"/>
    <dgm:cxn modelId="{E99FD511-CB7F-4799-AFFF-A1D6CFE00593}" type="presOf" srcId="{95950CEA-ACF0-47D2-8408-5C52D693FF4D}" destId="{AEBD54DA-8861-4BD7-923D-9E6BB1014D79}" srcOrd="1" destOrd="0" presId="urn:microsoft.com/office/officeart/2005/8/layout/hierarchy6"/>
    <dgm:cxn modelId="{7B467712-64CC-458E-BB0D-E71BCB2A7F60}" type="presOf" srcId="{845B1625-22A1-4A98-BAE1-BB4DC463B31F}" destId="{10459D74-D21F-40E2-984E-3BB3FFBBF3DD}" srcOrd="0" destOrd="0" presId="urn:microsoft.com/office/officeart/2005/8/layout/hierarchy6"/>
    <dgm:cxn modelId="{66851622-A127-4A3E-B202-11D5AAC5A9FC}" type="presOf" srcId="{14B0C226-6D02-4CCD-9A0B-B7535030AA43}" destId="{5811C49E-5CA3-4DB7-ABAF-4D51E480FB33}" srcOrd="0" destOrd="0" presId="urn:microsoft.com/office/officeart/2005/8/layout/hierarchy6"/>
    <dgm:cxn modelId="{C6B23424-9AC6-43FF-8E50-2390B9949641}" type="presOf" srcId="{E569963D-AA71-4299-90A9-A9BA2FB8A59F}" destId="{94E3CCC6-90F4-47DF-B2DE-843400BA7289}" srcOrd="0" destOrd="0" presId="urn:microsoft.com/office/officeart/2005/8/layout/hierarchy6"/>
    <dgm:cxn modelId="{BD784E29-9160-4C53-9CB5-90E5ED3C2796}" type="presOf" srcId="{CE8747DF-6684-471F-A8CD-B8C4B9A070BF}" destId="{D66DD934-AF86-4480-8242-C309BB10AE9B}" srcOrd="0" destOrd="0" presId="urn:microsoft.com/office/officeart/2005/8/layout/hierarchy6"/>
    <dgm:cxn modelId="{CCDF232C-E1B6-4356-ADC8-253F28B68F88}" type="presOf" srcId="{B30DA8CA-042D-4029-9A9E-3AE134523A1C}" destId="{DBB888D1-CD64-4817-BD9B-AB4A96588B6E}" srcOrd="0" destOrd="0" presId="urn:microsoft.com/office/officeart/2005/8/layout/hierarchy6"/>
    <dgm:cxn modelId="{BCA7A12F-313B-4958-B9BD-5A6569386F44}" srcId="{652AAAB9-C43D-41D1-9DC1-8C6EFF8F675B}" destId="{95950CEA-ACF0-47D2-8408-5C52D693FF4D}" srcOrd="3" destOrd="0" parTransId="{B4C9B8AD-5B6E-4932-8D40-043E5779D9AA}" sibTransId="{AA5BCE94-4970-49FE-B041-921318D311C6}"/>
    <dgm:cxn modelId="{5843C05D-3CAA-49EE-AC51-021F48F484F1}" srcId="{D2E3B00B-A964-4FD1-8CDA-F1EF2BC3E263}" destId="{E7F2CEEE-8149-43D0-ACB1-0B8727AFE997}" srcOrd="0" destOrd="0" parTransId="{E569963D-AA71-4299-90A9-A9BA2FB8A59F}" sibTransId="{68A364C1-0FDD-4141-B5C4-BB4642743AEE}"/>
    <dgm:cxn modelId="{94EB2D41-9F9A-4F11-8E43-F5A8B1EA692E}" type="presOf" srcId="{D2E3B00B-A964-4FD1-8CDA-F1EF2BC3E263}" destId="{767832E5-763D-4463-BE71-817AF64944D9}" srcOrd="0" destOrd="0" presId="urn:microsoft.com/office/officeart/2005/8/layout/hierarchy6"/>
    <dgm:cxn modelId="{F739E766-DA9D-440F-8F1A-F9163F72B0B1}" type="presOf" srcId="{E7F2CEEE-8149-43D0-ACB1-0B8727AFE997}" destId="{D7E4D20B-31A6-4CAC-B501-2870B8864B3F}" srcOrd="0" destOrd="0" presId="urn:microsoft.com/office/officeart/2005/8/layout/hierarchy6"/>
    <dgm:cxn modelId="{5C92AE6D-0787-46F3-BD36-0E5A49184451}" srcId="{D2E3B00B-A964-4FD1-8CDA-F1EF2BC3E263}" destId="{847334F3-A3D2-4027-B6BE-748985C90DB9}" srcOrd="3" destOrd="0" parTransId="{9E088D8F-18FE-4E93-8B2E-9C5C033B010D}" sibTransId="{18FF834A-1562-4405-BBBE-DBCF88DF73AC}"/>
    <dgm:cxn modelId="{D0DBEC6D-331B-4230-B366-BCCBC8EBA0C5}" srcId="{4D00AB4A-5B30-45A2-911B-BAB4603450C5}" destId="{2D259395-22C9-4B2F-9929-8938D6771836}" srcOrd="2" destOrd="0" parTransId="{DB1AC81F-0B7A-4CCD-BD24-096B33B3BCAD}" sibTransId="{08EF9DE1-3A3F-42FA-AA00-7A27A0AC1A7A}"/>
    <dgm:cxn modelId="{8EC4254E-8DF4-4FFC-95DE-B95821CAC742}" type="presOf" srcId="{69452B50-C934-4FD5-B5DF-8D8619AF0D7F}" destId="{A8129B0F-27F3-4465-AA7B-8ABA47B7E5B0}" srcOrd="0" destOrd="0" presId="urn:microsoft.com/office/officeart/2005/8/layout/hierarchy6"/>
    <dgm:cxn modelId="{ADCFC350-2A6F-456E-854F-77FBC5DDF7E0}" type="presOf" srcId="{73B92CB9-FF36-4523-B326-785C6BE514D2}" destId="{EFCF4DB7-8C03-48AB-AA34-B05D4CEF7FB3}" srcOrd="0" destOrd="0" presId="urn:microsoft.com/office/officeart/2005/8/layout/hierarchy6"/>
    <dgm:cxn modelId="{6B39A754-76CD-4388-8377-8604A1B75D00}" type="presOf" srcId="{652AAAB9-C43D-41D1-9DC1-8C6EFF8F675B}" destId="{674A0D46-D0F5-40B1-84F4-32E297F1A95E}" srcOrd="0" destOrd="0" presId="urn:microsoft.com/office/officeart/2005/8/layout/hierarchy6"/>
    <dgm:cxn modelId="{C5F6C474-1F93-4B27-8452-D7987E815137}" srcId="{CE8747DF-6684-471F-A8CD-B8C4B9A070BF}" destId="{369BFAFA-F281-4566-9CA0-D153D0B7F5AA}" srcOrd="1" destOrd="0" parTransId="{09357A71-6C59-4395-9FE7-EEF65B7C0FD6}" sibTransId="{59BE4541-F739-4184-BB94-B68DCC005183}"/>
    <dgm:cxn modelId="{34AA7456-8E64-46D2-91C7-CB3B935E78C4}" type="presOf" srcId="{73B92CB9-FF36-4523-B326-785C6BE514D2}" destId="{AA307DAC-A044-40EE-8859-2FB9BE017675}" srcOrd="1" destOrd="0" presId="urn:microsoft.com/office/officeart/2005/8/layout/hierarchy6"/>
    <dgm:cxn modelId="{AB52B78D-17A2-4242-A1C7-68D6B97D77F2}" type="presOf" srcId="{847334F3-A3D2-4027-B6BE-748985C90DB9}" destId="{8A17323D-4292-41DD-925B-7C3C79347A06}" srcOrd="0" destOrd="0" presId="urn:microsoft.com/office/officeart/2005/8/layout/hierarchy6"/>
    <dgm:cxn modelId="{5F59E790-C3C0-4EE7-A47F-154585C6DAEB}" srcId="{652AAAB9-C43D-41D1-9DC1-8C6EFF8F675B}" destId="{73B92CB9-FF36-4523-B326-785C6BE514D2}" srcOrd="1" destOrd="0" parTransId="{B810B3AD-3E1E-4D9C-960B-508F78CBA19D}" sibTransId="{863D9CD0-317F-4075-84C8-89A74B7F4F6C}"/>
    <dgm:cxn modelId="{82144698-D233-4A89-B9BD-BE391517CE63}" srcId="{CE8747DF-6684-471F-A8CD-B8C4B9A070BF}" destId="{B30DA8CA-042D-4029-9A9E-3AE134523A1C}" srcOrd="0" destOrd="0" parTransId="{08CEA09B-32E1-4A99-898C-BE5B2238F52A}" sibTransId="{0A1D840A-1339-4CB4-8460-FA54B0733E28}"/>
    <dgm:cxn modelId="{4BC5649B-C9F4-4D5A-95D2-AD9B85844477}" type="presOf" srcId="{36134BDC-F06C-4BCE-AF68-7AEA54B99119}" destId="{463AB418-F73C-4D54-9388-461CBF63E3A1}" srcOrd="0" destOrd="0" presId="urn:microsoft.com/office/officeart/2005/8/layout/hierarchy6"/>
    <dgm:cxn modelId="{92B0219D-EE8B-4864-8FEB-DE6232885E99}" type="presOf" srcId="{9A6338E0-91CA-4091-A31E-32309B7C0FC3}" destId="{79450AEB-794A-41DD-8976-BEAEFBE909A4}" srcOrd="0" destOrd="0" presId="urn:microsoft.com/office/officeart/2005/8/layout/hierarchy6"/>
    <dgm:cxn modelId="{BC0E52A5-362C-449E-9EBB-4F4148362599}" srcId="{4D00AB4A-5B30-45A2-911B-BAB4603450C5}" destId="{CE8747DF-6684-471F-A8CD-B8C4B9A070BF}" srcOrd="0" destOrd="0" parTransId="{36134BDC-F06C-4BCE-AF68-7AEA54B99119}" sibTransId="{3BE631BD-74F8-4622-B718-6C10750D48B5}"/>
    <dgm:cxn modelId="{FDB1BDA6-486F-452A-9EE1-A5BBC8C49AED}" type="presOf" srcId="{9E088D8F-18FE-4E93-8B2E-9C5C033B010D}" destId="{D52D94EC-4EC8-4EC6-B361-5A35A397D3D4}" srcOrd="0" destOrd="0" presId="urn:microsoft.com/office/officeart/2005/8/layout/hierarchy6"/>
    <dgm:cxn modelId="{D878F3AD-F6CB-4848-9615-F831F93C614E}" srcId="{D2E3B00B-A964-4FD1-8CDA-F1EF2BC3E263}" destId="{33F94914-F4B1-4CCD-A233-4919117A7001}" srcOrd="2" destOrd="0" parTransId="{9A6338E0-91CA-4091-A31E-32309B7C0FC3}" sibTransId="{F13DB26D-48D8-4834-A363-1813FCD7DA51}"/>
    <dgm:cxn modelId="{C2C06AB2-86DE-4738-B369-ED04F8F148A4}" type="presOf" srcId="{4D00AB4A-5B30-45A2-911B-BAB4603450C5}" destId="{69C0FC2E-30B0-4655-94AA-F27620C4BBCE}" srcOrd="0" destOrd="0" presId="urn:microsoft.com/office/officeart/2005/8/layout/hierarchy6"/>
    <dgm:cxn modelId="{20107EB5-70FE-4067-A646-19077182E0F1}" type="presOf" srcId="{95950CEA-ACF0-47D2-8408-5C52D693FF4D}" destId="{17EEDE97-A2D1-4CD4-8FA8-9E43955827AD}" srcOrd="0" destOrd="0" presId="urn:microsoft.com/office/officeart/2005/8/layout/hierarchy6"/>
    <dgm:cxn modelId="{4D8196B7-97E8-48B3-A8BB-1BF606A0D7D0}" srcId="{652AAAB9-C43D-41D1-9DC1-8C6EFF8F675B}" destId="{4D00AB4A-5B30-45A2-911B-BAB4603450C5}" srcOrd="0" destOrd="0" parTransId="{6CEF71C4-5DE8-4D4A-B583-3FE69029181C}" sibTransId="{DFEDFB94-9AD2-44BB-8F48-02BD24304000}"/>
    <dgm:cxn modelId="{6E3040B8-8383-40A8-9757-5EF05E91FB2A}" srcId="{652AAAB9-C43D-41D1-9DC1-8C6EFF8F675B}" destId="{14B0C226-6D02-4CCD-9A0B-B7535030AA43}" srcOrd="2" destOrd="0" parTransId="{36CCD654-C6CD-4D19-9C20-CA749E48C1A3}" sibTransId="{1B49C754-E6AA-4571-A378-F6085F35A239}"/>
    <dgm:cxn modelId="{835D67BD-E952-4BA3-8C10-C796DD6CF1DE}" type="presOf" srcId="{DB1AC81F-0B7A-4CCD-BD24-096B33B3BCAD}" destId="{8C55C867-5B55-4E65-8886-668AC87C432B}" srcOrd="0" destOrd="0" presId="urn:microsoft.com/office/officeart/2005/8/layout/hierarchy6"/>
    <dgm:cxn modelId="{078A0CCA-6E61-4223-9B01-068CAD00A7D8}" type="presOf" srcId="{369BFAFA-F281-4566-9CA0-D153D0B7F5AA}" destId="{22333229-703E-4CED-886A-5D6AB3D725E7}" srcOrd="0" destOrd="0" presId="urn:microsoft.com/office/officeart/2005/8/layout/hierarchy6"/>
    <dgm:cxn modelId="{98B686CA-B99E-4AE4-8019-C089B683AC59}" type="presOf" srcId="{09357A71-6C59-4395-9FE7-EEF65B7C0FD6}" destId="{2B7FFDCC-DAB4-49CD-93E9-6F9523327310}" srcOrd="0" destOrd="0" presId="urn:microsoft.com/office/officeart/2005/8/layout/hierarchy6"/>
    <dgm:cxn modelId="{9D0F41CC-B573-439C-96C1-26F3C160BFF3}" type="presOf" srcId="{08CEA09B-32E1-4A99-898C-BE5B2238F52A}" destId="{CE20AA14-97A8-4C2E-8A52-E0E5A28B8AF1}" srcOrd="0" destOrd="0" presId="urn:microsoft.com/office/officeart/2005/8/layout/hierarchy6"/>
    <dgm:cxn modelId="{F112D3CD-0FBE-4EB2-8983-3C89FCCB069D}" srcId="{4D00AB4A-5B30-45A2-911B-BAB4603450C5}" destId="{D2E3B00B-A964-4FD1-8CDA-F1EF2BC3E263}" srcOrd="1" destOrd="0" parTransId="{8ECEFF79-9904-4B14-95E5-E9C470886267}" sibTransId="{2A036655-E677-4390-B789-0A5F191DB9BC}"/>
    <dgm:cxn modelId="{083F56CF-8F18-4ACB-B36F-BA70FB1CE0AA}" type="presOf" srcId="{2D259395-22C9-4B2F-9929-8938D6771836}" destId="{5FCD0E27-2E34-4763-8F41-6A23773AC70A}" srcOrd="0" destOrd="0" presId="urn:microsoft.com/office/officeart/2005/8/layout/hierarchy6"/>
    <dgm:cxn modelId="{19DF0BD5-07A0-445D-A9B8-25DA33E130DD}" type="presOf" srcId="{DE32AB7E-1537-499D-8468-F30902AF4711}" destId="{440F7AEE-7E38-42B5-AFE2-485B001B07BA}" srcOrd="0" destOrd="0" presId="urn:microsoft.com/office/officeart/2005/8/layout/hierarchy6"/>
    <dgm:cxn modelId="{AB53A5E0-0AC6-4102-A87F-2E9ACFDB66A4}" type="presOf" srcId="{8ECEFF79-9904-4B14-95E5-E9C470886267}" destId="{277C527E-2BF2-4015-B586-1DF5EE887354}" srcOrd="0" destOrd="0" presId="urn:microsoft.com/office/officeart/2005/8/layout/hierarchy6"/>
    <dgm:cxn modelId="{D99F16ED-54FC-4774-87EA-A5C9A7A5C97B}" srcId="{D2E3B00B-A964-4FD1-8CDA-F1EF2BC3E263}" destId="{69452B50-C934-4FD5-B5DF-8D8619AF0D7F}" srcOrd="1" destOrd="0" parTransId="{DE32AB7E-1537-499D-8468-F30902AF4711}" sibTransId="{BC095B93-DA01-4E6B-A0FC-9B41CA10E64E}"/>
    <dgm:cxn modelId="{FA2635F4-699D-4C25-94AF-6FD348F76FE7}" type="presOf" srcId="{33F94914-F4B1-4CCD-A233-4919117A7001}" destId="{21A931EB-C137-4361-85DB-143E69477371}" srcOrd="0" destOrd="0" presId="urn:microsoft.com/office/officeart/2005/8/layout/hierarchy6"/>
    <dgm:cxn modelId="{EC3A5D4C-DB10-48D1-8B03-358167323F37}" type="presParOf" srcId="{674A0D46-D0F5-40B1-84F4-32E297F1A95E}" destId="{30B92AD6-5A51-431F-AA70-262A11363999}" srcOrd="0" destOrd="0" presId="urn:microsoft.com/office/officeart/2005/8/layout/hierarchy6"/>
    <dgm:cxn modelId="{D311C8CD-CD01-4517-9158-51E20CCB59BC}" type="presParOf" srcId="{30B92AD6-5A51-431F-AA70-262A11363999}" destId="{12B0B4D3-AEF7-4645-845B-F1E6D109237F}" srcOrd="0" destOrd="0" presId="urn:microsoft.com/office/officeart/2005/8/layout/hierarchy6"/>
    <dgm:cxn modelId="{332AEEAE-05E0-49B9-A2E3-65B424F5F7CE}" type="presParOf" srcId="{30B92AD6-5A51-431F-AA70-262A11363999}" destId="{D6C4C673-CAF6-4F86-98DC-3A67C690E654}" srcOrd="1" destOrd="0" presId="urn:microsoft.com/office/officeart/2005/8/layout/hierarchy6"/>
    <dgm:cxn modelId="{3050B5D3-BA3C-4B86-A67F-E5A3849DA872}" type="presParOf" srcId="{D6C4C673-CAF6-4F86-98DC-3A67C690E654}" destId="{44288654-49ED-47CE-ACD4-7027B9E73946}" srcOrd="0" destOrd="0" presId="urn:microsoft.com/office/officeart/2005/8/layout/hierarchy6"/>
    <dgm:cxn modelId="{7C014931-E9DF-49EA-9A63-CAEB8151E1CE}" type="presParOf" srcId="{44288654-49ED-47CE-ACD4-7027B9E73946}" destId="{69C0FC2E-30B0-4655-94AA-F27620C4BBCE}" srcOrd="0" destOrd="0" presId="urn:microsoft.com/office/officeart/2005/8/layout/hierarchy6"/>
    <dgm:cxn modelId="{086F26DA-7D52-4E58-AC30-C2B171825C3C}" type="presParOf" srcId="{44288654-49ED-47CE-ACD4-7027B9E73946}" destId="{92FA3606-8E17-4AA5-8CE5-0CB8D7C5B09F}" srcOrd="1" destOrd="0" presId="urn:microsoft.com/office/officeart/2005/8/layout/hierarchy6"/>
    <dgm:cxn modelId="{FEE4C240-91E7-4664-BDED-EE7CC511024D}" type="presParOf" srcId="{92FA3606-8E17-4AA5-8CE5-0CB8D7C5B09F}" destId="{463AB418-F73C-4D54-9388-461CBF63E3A1}" srcOrd="0" destOrd="0" presId="urn:microsoft.com/office/officeart/2005/8/layout/hierarchy6"/>
    <dgm:cxn modelId="{3202708F-8941-4523-9A57-2BC64F44ABCE}" type="presParOf" srcId="{92FA3606-8E17-4AA5-8CE5-0CB8D7C5B09F}" destId="{2C431E16-BD11-42F9-9565-920004C4858B}" srcOrd="1" destOrd="0" presId="urn:microsoft.com/office/officeart/2005/8/layout/hierarchy6"/>
    <dgm:cxn modelId="{432A21B4-9459-46D3-B691-B7732CEEB39F}" type="presParOf" srcId="{2C431E16-BD11-42F9-9565-920004C4858B}" destId="{D66DD934-AF86-4480-8242-C309BB10AE9B}" srcOrd="0" destOrd="0" presId="urn:microsoft.com/office/officeart/2005/8/layout/hierarchy6"/>
    <dgm:cxn modelId="{0F30DD23-2222-4F69-A2CE-E8290FC105C1}" type="presParOf" srcId="{2C431E16-BD11-42F9-9565-920004C4858B}" destId="{FA27670A-2A48-4048-B75C-A415563D5978}" srcOrd="1" destOrd="0" presId="urn:microsoft.com/office/officeart/2005/8/layout/hierarchy6"/>
    <dgm:cxn modelId="{D43F1600-2A8A-4A47-A8E9-CDB4A10FE25E}" type="presParOf" srcId="{FA27670A-2A48-4048-B75C-A415563D5978}" destId="{CE20AA14-97A8-4C2E-8A52-E0E5A28B8AF1}" srcOrd="0" destOrd="0" presId="urn:microsoft.com/office/officeart/2005/8/layout/hierarchy6"/>
    <dgm:cxn modelId="{B8DA4069-5352-4A09-964D-0108DF91FCC9}" type="presParOf" srcId="{FA27670A-2A48-4048-B75C-A415563D5978}" destId="{C48FCB0D-11F4-4A43-AEF6-DFB1CD7E774C}" srcOrd="1" destOrd="0" presId="urn:microsoft.com/office/officeart/2005/8/layout/hierarchy6"/>
    <dgm:cxn modelId="{E357356A-04C0-45FD-8215-43884F7C265A}" type="presParOf" srcId="{C48FCB0D-11F4-4A43-AEF6-DFB1CD7E774C}" destId="{DBB888D1-CD64-4817-BD9B-AB4A96588B6E}" srcOrd="0" destOrd="0" presId="urn:microsoft.com/office/officeart/2005/8/layout/hierarchy6"/>
    <dgm:cxn modelId="{7D6F3542-A6DD-4AF6-8113-DE07638F7783}" type="presParOf" srcId="{C48FCB0D-11F4-4A43-AEF6-DFB1CD7E774C}" destId="{1A8C78B5-9EFC-4874-9C36-6641220F73F5}" srcOrd="1" destOrd="0" presId="urn:microsoft.com/office/officeart/2005/8/layout/hierarchy6"/>
    <dgm:cxn modelId="{DEB7DBD9-F38C-4534-892B-60839F429903}" type="presParOf" srcId="{FA27670A-2A48-4048-B75C-A415563D5978}" destId="{2B7FFDCC-DAB4-49CD-93E9-6F9523327310}" srcOrd="2" destOrd="0" presId="urn:microsoft.com/office/officeart/2005/8/layout/hierarchy6"/>
    <dgm:cxn modelId="{8B43D0B2-DA03-4CD0-88DF-F12ADEEE39F2}" type="presParOf" srcId="{FA27670A-2A48-4048-B75C-A415563D5978}" destId="{CA1AB891-CD97-4B8D-BB74-D35ED6355EDB}" srcOrd="3" destOrd="0" presId="urn:microsoft.com/office/officeart/2005/8/layout/hierarchy6"/>
    <dgm:cxn modelId="{F70C3F6C-9B90-4446-8A86-0680E040D1C9}" type="presParOf" srcId="{CA1AB891-CD97-4B8D-BB74-D35ED6355EDB}" destId="{22333229-703E-4CED-886A-5D6AB3D725E7}" srcOrd="0" destOrd="0" presId="urn:microsoft.com/office/officeart/2005/8/layout/hierarchy6"/>
    <dgm:cxn modelId="{933DF401-0923-4D00-B876-A461780871DC}" type="presParOf" srcId="{CA1AB891-CD97-4B8D-BB74-D35ED6355EDB}" destId="{74CBC1F9-D576-4076-A6B0-D12FC13EBF20}" srcOrd="1" destOrd="0" presId="urn:microsoft.com/office/officeart/2005/8/layout/hierarchy6"/>
    <dgm:cxn modelId="{77BA4D71-E89D-4CD5-B0FE-5AF6A25596EE}" type="presParOf" srcId="{FA27670A-2A48-4048-B75C-A415563D5978}" destId="{10459D74-D21F-40E2-984E-3BB3FFBBF3DD}" srcOrd="4" destOrd="0" presId="urn:microsoft.com/office/officeart/2005/8/layout/hierarchy6"/>
    <dgm:cxn modelId="{E7CA52CA-902B-42B3-B85A-6BB73B58640A}" type="presParOf" srcId="{FA27670A-2A48-4048-B75C-A415563D5978}" destId="{70F6C23A-1A1D-4274-B155-444D493E545B}" srcOrd="5" destOrd="0" presId="urn:microsoft.com/office/officeart/2005/8/layout/hierarchy6"/>
    <dgm:cxn modelId="{FEAB9A63-5284-4AC2-9E57-63BA2C313836}" type="presParOf" srcId="{70F6C23A-1A1D-4274-B155-444D493E545B}" destId="{5F997F7B-5BFA-4622-92C1-6C86F0C172C2}" srcOrd="0" destOrd="0" presId="urn:microsoft.com/office/officeart/2005/8/layout/hierarchy6"/>
    <dgm:cxn modelId="{7B3781D9-FFD8-40B6-9AA6-D3257B59F5B3}" type="presParOf" srcId="{70F6C23A-1A1D-4274-B155-444D493E545B}" destId="{2EFE47E3-780B-4BF5-A442-83C76A605DB4}" srcOrd="1" destOrd="0" presId="urn:microsoft.com/office/officeart/2005/8/layout/hierarchy6"/>
    <dgm:cxn modelId="{E8CA0834-04A0-4864-B090-9D313DE35EB5}" type="presParOf" srcId="{92FA3606-8E17-4AA5-8CE5-0CB8D7C5B09F}" destId="{277C527E-2BF2-4015-B586-1DF5EE887354}" srcOrd="2" destOrd="0" presId="urn:microsoft.com/office/officeart/2005/8/layout/hierarchy6"/>
    <dgm:cxn modelId="{6A716A02-E0E1-45D6-B15A-3CAEEBD0430E}" type="presParOf" srcId="{92FA3606-8E17-4AA5-8CE5-0CB8D7C5B09F}" destId="{83902399-09B2-4C1D-8ADD-CA415E030B1F}" srcOrd="3" destOrd="0" presId="urn:microsoft.com/office/officeart/2005/8/layout/hierarchy6"/>
    <dgm:cxn modelId="{F562DCE7-0558-4305-B740-D0806366747E}" type="presParOf" srcId="{83902399-09B2-4C1D-8ADD-CA415E030B1F}" destId="{767832E5-763D-4463-BE71-817AF64944D9}" srcOrd="0" destOrd="0" presId="urn:microsoft.com/office/officeart/2005/8/layout/hierarchy6"/>
    <dgm:cxn modelId="{32A7C5EC-7F72-4C19-A781-799C8E014933}" type="presParOf" srcId="{83902399-09B2-4C1D-8ADD-CA415E030B1F}" destId="{2291C7C8-EDC6-4CDA-BF27-70E852DAA5AD}" srcOrd="1" destOrd="0" presId="urn:microsoft.com/office/officeart/2005/8/layout/hierarchy6"/>
    <dgm:cxn modelId="{82B7A09C-7E0F-43FB-85D9-CA70EE2B925F}" type="presParOf" srcId="{2291C7C8-EDC6-4CDA-BF27-70E852DAA5AD}" destId="{94E3CCC6-90F4-47DF-B2DE-843400BA7289}" srcOrd="0" destOrd="0" presId="urn:microsoft.com/office/officeart/2005/8/layout/hierarchy6"/>
    <dgm:cxn modelId="{B1F77925-69E7-40C5-AE4B-A3C98DBCA353}" type="presParOf" srcId="{2291C7C8-EDC6-4CDA-BF27-70E852DAA5AD}" destId="{CA3589F5-5C84-41AB-B2F9-33C5B0661EE1}" srcOrd="1" destOrd="0" presId="urn:microsoft.com/office/officeart/2005/8/layout/hierarchy6"/>
    <dgm:cxn modelId="{D4FC6135-5D04-4EFD-B77C-409DB7CDBA18}" type="presParOf" srcId="{CA3589F5-5C84-41AB-B2F9-33C5B0661EE1}" destId="{D7E4D20B-31A6-4CAC-B501-2870B8864B3F}" srcOrd="0" destOrd="0" presId="urn:microsoft.com/office/officeart/2005/8/layout/hierarchy6"/>
    <dgm:cxn modelId="{54E0960F-E7A2-4380-8A75-D26E9D7CAE5C}" type="presParOf" srcId="{CA3589F5-5C84-41AB-B2F9-33C5B0661EE1}" destId="{16869B4B-9141-456E-9494-BC0BAB94212E}" srcOrd="1" destOrd="0" presId="urn:microsoft.com/office/officeart/2005/8/layout/hierarchy6"/>
    <dgm:cxn modelId="{15E3C57B-A895-4BA2-B05E-ECBD9A1C207D}" type="presParOf" srcId="{2291C7C8-EDC6-4CDA-BF27-70E852DAA5AD}" destId="{440F7AEE-7E38-42B5-AFE2-485B001B07BA}" srcOrd="2" destOrd="0" presId="urn:microsoft.com/office/officeart/2005/8/layout/hierarchy6"/>
    <dgm:cxn modelId="{E7169F15-86C8-4B7B-B3E5-E21CCC003AFF}" type="presParOf" srcId="{2291C7C8-EDC6-4CDA-BF27-70E852DAA5AD}" destId="{5773F7A0-B912-4B1F-A5BE-0753D78F9B6D}" srcOrd="3" destOrd="0" presId="urn:microsoft.com/office/officeart/2005/8/layout/hierarchy6"/>
    <dgm:cxn modelId="{FB680695-38C5-41B7-B621-601456CA4063}" type="presParOf" srcId="{5773F7A0-B912-4B1F-A5BE-0753D78F9B6D}" destId="{A8129B0F-27F3-4465-AA7B-8ABA47B7E5B0}" srcOrd="0" destOrd="0" presId="urn:microsoft.com/office/officeart/2005/8/layout/hierarchy6"/>
    <dgm:cxn modelId="{C9661658-73C1-4E60-90C4-2FBF562BE310}" type="presParOf" srcId="{5773F7A0-B912-4B1F-A5BE-0753D78F9B6D}" destId="{B805EBA0-FFE9-4626-8FA3-6838969F9AD8}" srcOrd="1" destOrd="0" presId="urn:microsoft.com/office/officeart/2005/8/layout/hierarchy6"/>
    <dgm:cxn modelId="{AB0B390F-E94C-4F3A-915C-A37AE70B432D}" type="presParOf" srcId="{2291C7C8-EDC6-4CDA-BF27-70E852DAA5AD}" destId="{79450AEB-794A-41DD-8976-BEAEFBE909A4}" srcOrd="4" destOrd="0" presId="urn:microsoft.com/office/officeart/2005/8/layout/hierarchy6"/>
    <dgm:cxn modelId="{A8EAB896-0E60-4031-AB65-5AD8ED1596BF}" type="presParOf" srcId="{2291C7C8-EDC6-4CDA-BF27-70E852DAA5AD}" destId="{AB05E263-D410-4751-A0B9-05A83F26F4F6}" srcOrd="5" destOrd="0" presId="urn:microsoft.com/office/officeart/2005/8/layout/hierarchy6"/>
    <dgm:cxn modelId="{5CB8C6DD-0592-4FC4-BE62-E69504A38655}" type="presParOf" srcId="{AB05E263-D410-4751-A0B9-05A83F26F4F6}" destId="{21A931EB-C137-4361-85DB-143E69477371}" srcOrd="0" destOrd="0" presId="urn:microsoft.com/office/officeart/2005/8/layout/hierarchy6"/>
    <dgm:cxn modelId="{F7688A3D-AF50-4746-AF1E-C427F8AF0BDF}" type="presParOf" srcId="{AB05E263-D410-4751-A0B9-05A83F26F4F6}" destId="{0FE9C241-9235-4121-979B-B48809ED2CF9}" srcOrd="1" destOrd="0" presId="urn:microsoft.com/office/officeart/2005/8/layout/hierarchy6"/>
    <dgm:cxn modelId="{D29A38D2-32A1-469E-8C21-6A7ED63B78F5}" type="presParOf" srcId="{2291C7C8-EDC6-4CDA-BF27-70E852DAA5AD}" destId="{D52D94EC-4EC8-4EC6-B361-5A35A397D3D4}" srcOrd="6" destOrd="0" presId="urn:microsoft.com/office/officeart/2005/8/layout/hierarchy6"/>
    <dgm:cxn modelId="{5A26630F-10BB-48E3-89F2-8C1A15DDE07F}" type="presParOf" srcId="{2291C7C8-EDC6-4CDA-BF27-70E852DAA5AD}" destId="{84A258DB-4800-4AE7-84A9-6557A2FBE79A}" srcOrd="7" destOrd="0" presId="urn:microsoft.com/office/officeart/2005/8/layout/hierarchy6"/>
    <dgm:cxn modelId="{C89B7655-71EE-4BC2-9E40-4386A2D3ECB4}" type="presParOf" srcId="{84A258DB-4800-4AE7-84A9-6557A2FBE79A}" destId="{8A17323D-4292-41DD-925B-7C3C79347A06}" srcOrd="0" destOrd="0" presId="urn:microsoft.com/office/officeart/2005/8/layout/hierarchy6"/>
    <dgm:cxn modelId="{70FB856A-B561-4B07-AB9D-375AABD4E230}" type="presParOf" srcId="{84A258DB-4800-4AE7-84A9-6557A2FBE79A}" destId="{A6B27E47-2320-4D51-B46F-1EEC5044BDE5}" srcOrd="1" destOrd="0" presId="urn:microsoft.com/office/officeart/2005/8/layout/hierarchy6"/>
    <dgm:cxn modelId="{52C4A6B2-110D-46E9-B510-804CC782DB01}" type="presParOf" srcId="{92FA3606-8E17-4AA5-8CE5-0CB8D7C5B09F}" destId="{8C55C867-5B55-4E65-8886-668AC87C432B}" srcOrd="4" destOrd="0" presId="urn:microsoft.com/office/officeart/2005/8/layout/hierarchy6"/>
    <dgm:cxn modelId="{434DAD42-86BE-4DA6-9DB7-82B21CC9C960}" type="presParOf" srcId="{92FA3606-8E17-4AA5-8CE5-0CB8D7C5B09F}" destId="{141BB1E2-A5EF-424E-8DE1-BAE527452C64}" srcOrd="5" destOrd="0" presId="urn:microsoft.com/office/officeart/2005/8/layout/hierarchy6"/>
    <dgm:cxn modelId="{AB3BF270-F1E0-48B0-907D-C29C27976AC3}" type="presParOf" srcId="{141BB1E2-A5EF-424E-8DE1-BAE527452C64}" destId="{5FCD0E27-2E34-4763-8F41-6A23773AC70A}" srcOrd="0" destOrd="0" presId="urn:microsoft.com/office/officeart/2005/8/layout/hierarchy6"/>
    <dgm:cxn modelId="{0E9F2179-564D-44E8-8AB8-8A55A4C74F1B}" type="presParOf" srcId="{141BB1E2-A5EF-424E-8DE1-BAE527452C64}" destId="{5A31B3DC-D3A0-41C8-B240-300B77997C6A}" srcOrd="1" destOrd="0" presId="urn:microsoft.com/office/officeart/2005/8/layout/hierarchy6"/>
    <dgm:cxn modelId="{ADAEBE0A-E1EF-41E7-9C8F-BC1E1F7469FE}" type="presParOf" srcId="{674A0D46-D0F5-40B1-84F4-32E297F1A95E}" destId="{41927AEB-A57C-4E04-ACF1-03B8D7445104}" srcOrd="1" destOrd="0" presId="urn:microsoft.com/office/officeart/2005/8/layout/hierarchy6"/>
    <dgm:cxn modelId="{DF60AAC3-6ABD-413D-B1C7-60C6449271B0}" type="presParOf" srcId="{41927AEB-A57C-4E04-ACF1-03B8D7445104}" destId="{475A70DB-3605-4DB0-9301-BBC23AA7F1FF}" srcOrd="0" destOrd="0" presId="urn:microsoft.com/office/officeart/2005/8/layout/hierarchy6"/>
    <dgm:cxn modelId="{C561870E-7915-43F2-B5F0-35CFC1D791A9}" type="presParOf" srcId="{475A70DB-3605-4DB0-9301-BBC23AA7F1FF}" destId="{EFCF4DB7-8C03-48AB-AA34-B05D4CEF7FB3}" srcOrd="0" destOrd="0" presId="urn:microsoft.com/office/officeart/2005/8/layout/hierarchy6"/>
    <dgm:cxn modelId="{6C0E3640-3032-4491-B990-67019F146A66}" type="presParOf" srcId="{475A70DB-3605-4DB0-9301-BBC23AA7F1FF}" destId="{AA307DAC-A044-40EE-8859-2FB9BE017675}" srcOrd="1" destOrd="0" presId="urn:microsoft.com/office/officeart/2005/8/layout/hierarchy6"/>
    <dgm:cxn modelId="{688CA25D-3BAF-4710-89C7-9BEC63BC35EF}" type="presParOf" srcId="{41927AEB-A57C-4E04-ACF1-03B8D7445104}" destId="{C60BF10D-8D26-4402-83EA-4B1DC840D556}" srcOrd="1" destOrd="0" presId="urn:microsoft.com/office/officeart/2005/8/layout/hierarchy6"/>
    <dgm:cxn modelId="{E965655E-5451-4621-8259-B32AF4019BA7}" type="presParOf" srcId="{C60BF10D-8D26-4402-83EA-4B1DC840D556}" destId="{A7E1B987-67AF-4340-9A33-6BAFA9FC49D9}" srcOrd="0" destOrd="0" presId="urn:microsoft.com/office/officeart/2005/8/layout/hierarchy6"/>
    <dgm:cxn modelId="{258B23A8-C0C9-4CFF-BAB1-07D7346CB773}" type="presParOf" srcId="{41927AEB-A57C-4E04-ACF1-03B8D7445104}" destId="{4158A8ED-126A-417E-B5B0-6392C88E8070}" srcOrd="2" destOrd="0" presId="urn:microsoft.com/office/officeart/2005/8/layout/hierarchy6"/>
    <dgm:cxn modelId="{C792398D-A68C-4054-8CAC-42DFE29F01EA}" type="presParOf" srcId="{4158A8ED-126A-417E-B5B0-6392C88E8070}" destId="{5811C49E-5CA3-4DB7-ABAF-4D51E480FB33}" srcOrd="0" destOrd="0" presId="urn:microsoft.com/office/officeart/2005/8/layout/hierarchy6"/>
    <dgm:cxn modelId="{4F531BAD-FCBC-4210-8AA2-C3837277ECB7}" type="presParOf" srcId="{4158A8ED-126A-417E-B5B0-6392C88E8070}" destId="{FD129F88-D0B9-4578-AD09-E54CAA377475}" srcOrd="1" destOrd="0" presId="urn:microsoft.com/office/officeart/2005/8/layout/hierarchy6"/>
    <dgm:cxn modelId="{1710AEA8-8646-4D7A-B81A-86622FE1DF12}" type="presParOf" srcId="{41927AEB-A57C-4E04-ACF1-03B8D7445104}" destId="{62D9D9F4-9A5C-44EB-925E-987B2606A672}" srcOrd="3" destOrd="0" presId="urn:microsoft.com/office/officeart/2005/8/layout/hierarchy6"/>
    <dgm:cxn modelId="{CF070D86-4E0C-4C8A-97A2-3E193C21FDA5}" type="presParOf" srcId="{62D9D9F4-9A5C-44EB-925E-987B2606A672}" destId="{D9476E00-0946-49DB-A3AD-AF44C4BF7FAE}" srcOrd="0" destOrd="0" presId="urn:microsoft.com/office/officeart/2005/8/layout/hierarchy6"/>
    <dgm:cxn modelId="{1AF78E06-727B-4BD8-A5DF-606D52A07FCF}" type="presParOf" srcId="{41927AEB-A57C-4E04-ACF1-03B8D7445104}" destId="{AEA01CF0-CA9A-49F1-B1C0-8B07586D08EB}" srcOrd="4" destOrd="0" presId="urn:microsoft.com/office/officeart/2005/8/layout/hierarchy6"/>
    <dgm:cxn modelId="{E030EF92-D3E1-4A7C-99DB-2E398BBC3529}" type="presParOf" srcId="{AEA01CF0-CA9A-49F1-B1C0-8B07586D08EB}" destId="{17EEDE97-A2D1-4CD4-8FA8-9E43955827AD}" srcOrd="0" destOrd="0" presId="urn:microsoft.com/office/officeart/2005/8/layout/hierarchy6"/>
    <dgm:cxn modelId="{F4FCB3D1-8FF6-4E59-A704-83C1E479BC9E}" type="presParOf" srcId="{AEA01CF0-CA9A-49F1-B1C0-8B07586D08EB}" destId="{AEBD54DA-8861-4BD7-923D-9E6BB1014D7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EDE97-A2D1-4CD4-8FA8-9E43955827AD}">
      <dsp:nvSpPr>
        <dsp:cNvPr id="0" name=""/>
        <dsp:cNvSpPr/>
      </dsp:nvSpPr>
      <dsp:spPr>
        <a:xfrm>
          <a:off x="0" y="1032484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Sub nav</a:t>
          </a:r>
        </a:p>
      </dsp:txBody>
      <dsp:txXfrm>
        <a:off x="0" y="1032484"/>
        <a:ext cx="1969008" cy="405723"/>
      </dsp:txXfrm>
    </dsp:sp>
    <dsp:sp modelId="{5811C49E-5CA3-4DB7-ABAF-4D51E480FB33}">
      <dsp:nvSpPr>
        <dsp:cNvPr id="0" name=""/>
        <dsp:cNvSpPr/>
      </dsp:nvSpPr>
      <dsp:spPr>
        <a:xfrm>
          <a:off x="0" y="559140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Nav bar </a:t>
          </a:r>
        </a:p>
      </dsp:txBody>
      <dsp:txXfrm>
        <a:off x="0" y="559140"/>
        <a:ext cx="1969008" cy="405723"/>
      </dsp:txXfrm>
    </dsp:sp>
    <dsp:sp modelId="{EFCF4DB7-8C03-48AB-AA34-B05D4CEF7FB3}">
      <dsp:nvSpPr>
        <dsp:cNvPr id="0" name=""/>
        <dsp:cNvSpPr/>
      </dsp:nvSpPr>
      <dsp:spPr>
        <a:xfrm>
          <a:off x="0" y="85796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Landing page</a:t>
          </a:r>
        </a:p>
      </dsp:txBody>
      <dsp:txXfrm>
        <a:off x="0" y="85796"/>
        <a:ext cx="1969008" cy="405723"/>
      </dsp:txXfrm>
    </dsp:sp>
    <dsp:sp modelId="{69C0FC2E-30B0-4655-94AA-F27620C4BBCE}">
      <dsp:nvSpPr>
        <dsp:cNvPr id="0" name=""/>
        <dsp:cNvSpPr/>
      </dsp:nvSpPr>
      <dsp:spPr>
        <a:xfrm>
          <a:off x="4111798" y="119607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Home</a:t>
          </a:r>
        </a:p>
      </dsp:txBody>
      <dsp:txXfrm>
        <a:off x="4121701" y="129510"/>
        <a:ext cx="487348" cy="318296"/>
      </dsp:txXfrm>
    </dsp:sp>
    <dsp:sp modelId="{463AB418-F73C-4D54-9388-461CBF63E3A1}">
      <dsp:nvSpPr>
        <dsp:cNvPr id="0" name=""/>
        <dsp:cNvSpPr/>
      </dsp:nvSpPr>
      <dsp:spPr>
        <a:xfrm>
          <a:off x="2881949" y="457710"/>
          <a:ext cx="1483425" cy="135241"/>
        </a:xfrm>
        <a:custGeom>
          <a:avLst/>
          <a:gdLst/>
          <a:ahLst/>
          <a:cxnLst/>
          <a:rect l="0" t="0" r="0" b="0"/>
          <a:pathLst>
            <a:path>
              <a:moveTo>
                <a:pt x="1483425" y="0"/>
              </a:moveTo>
              <a:lnTo>
                <a:pt x="1483425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DD934-AF86-4480-8242-C309BB10AE9B}">
      <dsp:nvSpPr>
        <dsp:cNvPr id="0" name=""/>
        <dsp:cNvSpPr/>
      </dsp:nvSpPr>
      <dsp:spPr>
        <a:xfrm>
          <a:off x="2628372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About</a:t>
          </a:r>
        </a:p>
      </dsp:txBody>
      <dsp:txXfrm>
        <a:off x="2638275" y="602854"/>
        <a:ext cx="487348" cy="318296"/>
      </dsp:txXfrm>
    </dsp:sp>
    <dsp:sp modelId="{CE20AA14-97A8-4C2E-8A52-E0E5A28B8AF1}">
      <dsp:nvSpPr>
        <dsp:cNvPr id="0" name=""/>
        <dsp:cNvSpPr/>
      </dsp:nvSpPr>
      <dsp:spPr>
        <a:xfrm>
          <a:off x="2222649" y="931053"/>
          <a:ext cx="659300" cy="135241"/>
        </a:xfrm>
        <a:custGeom>
          <a:avLst/>
          <a:gdLst/>
          <a:ahLst/>
          <a:cxnLst/>
          <a:rect l="0" t="0" r="0" b="0"/>
          <a:pathLst>
            <a:path>
              <a:moveTo>
                <a:pt x="659300" y="0"/>
              </a:moveTo>
              <a:lnTo>
                <a:pt x="65930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88D1-CD64-4817-BD9B-AB4A96588B6E}">
      <dsp:nvSpPr>
        <dsp:cNvPr id="0" name=""/>
        <dsp:cNvSpPr/>
      </dsp:nvSpPr>
      <dsp:spPr>
        <a:xfrm>
          <a:off x="19690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Procedures</a:t>
          </a:r>
        </a:p>
      </dsp:txBody>
      <dsp:txXfrm>
        <a:off x="1978975" y="1076197"/>
        <a:ext cx="487348" cy="318296"/>
      </dsp:txXfrm>
    </dsp:sp>
    <dsp:sp modelId="{2B7FFDCC-DAB4-49CD-93E9-6F9523327310}">
      <dsp:nvSpPr>
        <dsp:cNvPr id="0" name=""/>
        <dsp:cNvSpPr/>
      </dsp:nvSpPr>
      <dsp:spPr>
        <a:xfrm>
          <a:off x="2836229" y="931053"/>
          <a:ext cx="91440" cy="135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33229-703E-4CED-886A-5D6AB3D725E7}">
      <dsp:nvSpPr>
        <dsp:cNvPr id="0" name=""/>
        <dsp:cNvSpPr/>
      </dsp:nvSpPr>
      <dsp:spPr>
        <a:xfrm>
          <a:off x="26283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Our Hospital</a:t>
          </a:r>
        </a:p>
      </dsp:txBody>
      <dsp:txXfrm>
        <a:off x="2638275" y="1076197"/>
        <a:ext cx="487348" cy="318296"/>
      </dsp:txXfrm>
    </dsp:sp>
    <dsp:sp modelId="{10459D74-D21F-40E2-984E-3BB3FFBBF3DD}">
      <dsp:nvSpPr>
        <dsp:cNvPr id="0" name=""/>
        <dsp:cNvSpPr/>
      </dsp:nvSpPr>
      <dsp:spPr>
        <a:xfrm>
          <a:off x="2881949" y="931053"/>
          <a:ext cx="65930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659300" y="67620"/>
              </a:lnTo>
              <a:lnTo>
                <a:pt x="65930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97F7B-5BFA-4622-92C1-6C86F0C172C2}">
      <dsp:nvSpPr>
        <dsp:cNvPr id="0" name=""/>
        <dsp:cNvSpPr/>
      </dsp:nvSpPr>
      <dsp:spPr>
        <a:xfrm>
          <a:off x="32876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Our Staff</a:t>
          </a:r>
        </a:p>
      </dsp:txBody>
      <dsp:txXfrm>
        <a:off x="3297575" y="1076197"/>
        <a:ext cx="487348" cy="318296"/>
      </dsp:txXfrm>
    </dsp:sp>
    <dsp:sp modelId="{277C527E-2BF2-4015-B586-1DF5EE887354}">
      <dsp:nvSpPr>
        <dsp:cNvPr id="0" name=""/>
        <dsp:cNvSpPr/>
      </dsp:nvSpPr>
      <dsp:spPr>
        <a:xfrm>
          <a:off x="4365375" y="457710"/>
          <a:ext cx="824125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824125" y="67620"/>
              </a:lnTo>
              <a:lnTo>
                <a:pt x="824125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832E5-763D-4463-BE71-817AF64944D9}">
      <dsp:nvSpPr>
        <dsp:cNvPr id="0" name=""/>
        <dsp:cNvSpPr/>
      </dsp:nvSpPr>
      <dsp:spPr>
        <a:xfrm>
          <a:off x="4935923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Resources</a:t>
          </a:r>
        </a:p>
      </dsp:txBody>
      <dsp:txXfrm>
        <a:off x="4945826" y="602854"/>
        <a:ext cx="487348" cy="318296"/>
      </dsp:txXfrm>
    </dsp:sp>
    <dsp:sp modelId="{94E3CCC6-90F4-47DF-B2DE-843400BA7289}">
      <dsp:nvSpPr>
        <dsp:cNvPr id="0" name=""/>
        <dsp:cNvSpPr/>
      </dsp:nvSpPr>
      <dsp:spPr>
        <a:xfrm>
          <a:off x="4200550" y="931053"/>
          <a:ext cx="988950" cy="135241"/>
        </a:xfrm>
        <a:custGeom>
          <a:avLst/>
          <a:gdLst/>
          <a:ahLst/>
          <a:cxnLst/>
          <a:rect l="0" t="0" r="0" b="0"/>
          <a:pathLst>
            <a:path>
              <a:moveTo>
                <a:pt x="988950" y="0"/>
              </a:moveTo>
              <a:lnTo>
                <a:pt x="98895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4D20B-31A6-4CAC-B501-2870B8864B3F}">
      <dsp:nvSpPr>
        <dsp:cNvPr id="0" name=""/>
        <dsp:cNvSpPr/>
      </dsp:nvSpPr>
      <dsp:spPr>
        <a:xfrm>
          <a:off x="3946973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Patient Stories</a:t>
          </a:r>
        </a:p>
      </dsp:txBody>
      <dsp:txXfrm>
        <a:off x="3956876" y="1076197"/>
        <a:ext cx="487348" cy="318296"/>
      </dsp:txXfrm>
    </dsp:sp>
    <dsp:sp modelId="{440F7AEE-7E38-42B5-AFE2-485B001B07BA}">
      <dsp:nvSpPr>
        <dsp:cNvPr id="0" name=""/>
        <dsp:cNvSpPr/>
      </dsp:nvSpPr>
      <dsp:spPr>
        <a:xfrm>
          <a:off x="4859850" y="931053"/>
          <a:ext cx="329650" cy="135241"/>
        </a:xfrm>
        <a:custGeom>
          <a:avLst/>
          <a:gdLst/>
          <a:ahLst/>
          <a:cxnLst/>
          <a:rect l="0" t="0" r="0" b="0"/>
          <a:pathLst>
            <a:path>
              <a:moveTo>
                <a:pt x="329650" y="0"/>
              </a:moveTo>
              <a:lnTo>
                <a:pt x="32965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29B0F-27F3-4465-AA7B-8ABA47B7E5B0}">
      <dsp:nvSpPr>
        <dsp:cNvPr id="0" name=""/>
        <dsp:cNvSpPr/>
      </dsp:nvSpPr>
      <dsp:spPr>
        <a:xfrm>
          <a:off x="4606273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Pre- and post-op resources</a:t>
          </a:r>
        </a:p>
      </dsp:txBody>
      <dsp:txXfrm>
        <a:off x="4616176" y="1076197"/>
        <a:ext cx="487348" cy="318296"/>
      </dsp:txXfrm>
    </dsp:sp>
    <dsp:sp modelId="{79450AEB-794A-41DD-8976-BEAEFBE909A4}">
      <dsp:nvSpPr>
        <dsp:cNvPr id="0" name=""/>
        <dsp:cNvSpPr/>
      </dsp:nvSpPr>
      <dsp:spPr>
        <a:xfrm>
          <a:off x="5189501" y="931053"/>
          <a:ext cx="32965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329650" y="67620"/>
              </a:lnTo>
              <a:lnTo>
                <a:pt x="32965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931EB-C137-4361-85DB-143E69477371}">
      <dsp:nvSpPr>
        <dsp:cNvPr id="0" name=""/>
        <dsp:cNvSpPr/>
      </dsp:nvSpPr>
      <dsp:spPr>
        <a:xfrm>
          <a:off x="5265574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Video gallery</a:t>
          </a:r>
        </a:p>
      </dsp:txBody>
      <dsp:txXfrm>
        <a:off x="5275477" y="1076197"/>
        <a:ext cx="487348" cy="318296"/>
      </dsp:txXfrm>
    </dsp:sp>
    <dsp:sp modelId="{D52D94EC-4EC8-4EC6-B361-5A35A397D3D4}">
      <dsp:nvSpPr>
        <dsp:cNvPr id="0" name=""/>
        <dsp:cNvSpPr/>
      </dsp:nvSpPr>
      <dsp:spPr>
        <a:xfrm>
          <a:off x="5189501" y="931053"/>
          <a:ext cx="98895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988950" y="67620"/>
              </a:lnTo>
              <a:lnTo>
                <a:pt x="98895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7323D-4292-41DD-925B-7C3C79347A06}">
      <dsp:nvSpPr>
        <dsp:cNvPr id="0" name=""/>
        <dsp:cNvSpPr/>
      </dsp:nvSpPr>
      <dsp:spPr>
        <a:xfrm>
          <a:off x="5924874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Blog</a:t>
          </a:r>
        </a:p>
      </dsp:txBody>
      <dsp:txXfrm>
        <a:off x="5934777" y="1076197"/>
        <a:ext cx="487348" cy="318296"/>
      </dsp:txXfrm>
    </dsp:sp>
    <dsp:sp modelId="{8C55C867-5B55-4E65-8886-668AC87C432B}">
      <dsp:nvSpPr>
        <dsp:cNvPr id="0" name=""/>
        <dsp:cNvSpPr/>
      </dsp:nvSpPr>
      <dsp:spPr>
        <a:xfrm>
          <a:off x="4365375" y="457710"/>
          <a:ext cx="1483425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1483425" y="67620"/>
              </a:lnTo>
              <a:lnTo>
                <a:pt x="1483425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D0E27-2E34-4763-8F41-6A23773AC70A}">
      <dsp:nvSpPr>
        <dsp:cNvPr id="0" name=""/>
        <dsp:cNvSpPr/>
      </dsp:nvSpPr>
      <dsp:spPr>
        <a:xfrm>
          <a:off x="5595224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Start Here</a:t>
          </a:r>
        </a:p>
      </dsp:txBody>
      <dsp:txXfrm>
        <a:off x="5605127" y="602854"/>
        <a:ext cx="487348" cy="3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69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1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540-4BF6-456B-983F-E69BCBCF3DC2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88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B8D85-0181-4BC1-A4C0-6111A23E5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" y="466833"/>
            <a:ext cx="6716805" cy="30861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4165DD-6900-43AE-BE4B-5518567C0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814424"/>
              </p:ext>
            </p:extLst>
          </p:nvPr>
        </p:nvGraphicFramePr>
        <p:xfrm>
          <a:off x="141194" y="4373311"/>
          <a:ext cx="6563360" cy="152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0018E0-1F3B-48F6-9A05-0D05B14D7121}"/>
              </a:ext>
            </a:extLst>
          </p:cNvPr>
          <p:cNvSpPr/>
          <p:nvPr/>
        </p:nvSpPr>
        <p:spPr>
          <a:xfrm>
            <a:off x="238760" y="6644638"/>
            <a:ext cx="638048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enter for Metabolic and Obesity Surgery">
            <a:extLst>
              <a:ext uri="{FF2B5EF4-FFF2-40B4-BE49-F238E27FC236}">
                <a16:creationId xmlns:a16="http://schemas.microsoft.com/office/drawing/2014/main" id="{3FADB3CE-0E0C-4B0F-8D55-D33A8CBA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63" b="89796" l="4219" r="95000">
                        <a14:foregroundMark x1="7969" y1="48163" x2="7969" y2="48163"/>
                        <a14:foregroundMark x1="4219" y1="62857" x2="4219" y2="62857"/>
                        <a14:foregroundMark x1="14844" y1="48571" x2="14844" y2="48571"/>
                        <a14:foregroundMark x1="23594" y1="54286" x2="23594" y2="54286"/>
                        <a14:foregroundMark x1="30938" y1="54694" x2="30938" y2="54694"/>
                        <a14:foregroundMark x1="38594" y1="53061" x2="38594" y2="53061"/>
                        <a14:foregroundMark x1="47031" y1="50612" x2="47031" y2="50612"/>
                        <a14:foregroundMark x1="64531" y1="50612" x2="64531" y2="50612"/>
                        <a14:foregroundMark x1="72656" y1="53469" x2="72656" y2="53469"/>
                        <a14:foregroundMark x1="81094" y1="53061" x2="81094" y2="53061"/>
                        <a14:foregroundMark x1="85156" y1="54286" x2="85156" y2="54286"/>
                        <a14:foregroundMark x1="90469" y1="51429" x2="90469" y2="51429"/>
                        <a14:foregroundMark x1="95000" y1="59184" x2="95000" y2="59184"/>
                        <a14:foregroundMark x1="68281" y1="30204" x2="68281" y2="30204"/>
                        <a14:foregroundMark x1="73125" y1="28980" x2="73125" y2="28980"/>
                        <a14:foregroundMark x1="73125" y1="8163" x2="73125" y2="8163"/>
                        <a14:foregroundMark x1="67500" y1="13061" x2="67500" y2="13061"/>
                        <a14:foregroundMark x1="72031" y1="17143" x2="72031" y2="17143"/>
                        <a14:foregroundMark x1="68438" y1="22041" x2="68438" y2="22041"/>
                        <a14:foregroundMark x1="69688" y1="17143" x2="69688" y2="17143"/>
                        <a14:foregroundMark x1="57031" y1="83265" x2="57031" y2="83265"/>
                        <a14:foregroundMark x1="62187" y1="83673" x2="62187" y2="83673"/>
                        <a14:foregroundMark x1="66250" y1="79184" x2="66250" y2="79184"/>
                        <a14:foregroundMark x1="68281" y1="82857" x2="68281" y2="82857"/>
                        <a14:foregroundMark x1="72969" y1="82041" x2="72969" y2="82041"/>
                        <a14:foregroundMark x1="77188" y1="84898" x2="77188" y2="84898"/>
                        <a14:foregroundMark x1="76719" y1="82857" x2="76719" y2="82857"/>
                        <a14:foregroundMark x1="79219" y1="82857" x2="79219" y2="82857"/>
                        <a14:foregroundMark x1="84375" y1="81224" x2="84375" y2="81224"/>
                        <a14:foregroundMark x1="86094" y1="82041" x2="86094" y2="82041"/>
                        <a14:foregroundMark x1="86094" y1="77143" x2="86094" y2="77143"/>
                        <a14:foregroundMark x1="87969" y1="83673" x2="87969" y2="83673"/>
                        <a14:foregroundMark x1="92656" y1="82041" x2="92656" y2="82041"/>
                        <a14:foregroundMark x1="72813" y1="23673" x2="72813" y2="23673"/>
                        <a14:foregroundMark x1="71563" y1="20816" x2="71563" y2="20816"/>
                        <a14:foregroundMark x1="5938" y1="55510" x2="5938" y2="55510"/>
                        <a14:backgroundMark x1="7969" y1="46531" x2="7969" y2="46531"/>
                        <a14:backgroundMark x1="32656" y1="51837" x2="32656" y2="51837"/>
                        <a14:backgroundMark x1="63281" y1="83265" x2="63281" y2="83265"/>
                        <a14:backgroundMark x1="69375" y1="82857" x2="69375" y2="82857"/>
                        <a14:backgroundMark x1="73281" y1="84898" x2="73281" y2="84898"/>
                        <a14:backgroundMark x1="80938" y1="83673" x2="80938" y2="83673"/>
                        <a14:backgroundMark x1="89375" y1="84898" x2="89375" y2="84898"/>
                        <a14:backgroundMark x1="69688" y1="22041" x2="69688" y2="22041"/>
                        <a14:backgroundMark x1="72500" y1="20816" x2="72500" y2="20816"/>
                        <a14:backgroundMark x1="8125" y1="48163" x2="8125" y2="48163"/>
                        <a14:backgroundMark x1="7969" y1="48163" x2="7969" y2="48163"/>
                        <a14:backgroundMark x1="6406" y1="55510" x2="6406" y2="55510"/>
                        <a14:backgroundMark x1="77344" y1="85714" x2="77344" y2="85714"/>
                        <a14:backgroundMark x1="73125" y1="82857" x2="73125" y2="82857"/>
                        <a14:backgroundMark x1="77500" y1="84898" x2="77500" y2="84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9" y="6703186"/>
            <a:ext cx="1574936" cy="602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9B4925-9099-4696-B348-236913E4F7E3}"/>
              </a:ext>
            </a:extLst>
          </p:cNvPr>
          <p:cNvSpPr/>
          <p:nvPr/>
        </p:nvSpPr>
        <p:spPr>
          <a:xfrm>
            <a:off x="4414437" y="6894008"/>
            <a:ext cx="213977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/>
              <a:t>Search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BB035-343B-4BF6-9BB7-0DDB3A78A95E}"/>
              </a:ext>
            </a:extLst>
          </p:cNvPr>
          <p:cNvSpPr/>
          <p:nvPr/>
        </p:nvSpPr>
        <p:spPr>
          <a:xfrm>
            <a:off x="1934394" y="6894008"/>
            <a:ext cx="241501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GB" sz="1100" dirty="0"/>
              <a:t>About     Resources     Start Here</a:t>
            </a: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43A29C4D-645A-4723-9646-C9C63BB26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342011" y="6916585"/>
            <a:ext cx="183447" cy="183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05077-CBEC-4784-B77D-8BB8F6781E07}"/>
              </a:ext>
            </a:extLst>
          </p:cNvPr>
          <p:cNvSpPr txBox="1"/>
          <p:nvPr/>
        </p:nvSpPr>
        <p:spPr>
          <a:xfrm>
            <a:off x="153446" y="62753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(basic outlines)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4D388-B0A2-4B4A-96A3-2238B6CE6D96}"/>
              </a:ext>
            </a:extLst>
          </p:cNvPr>
          <p:cNvCxnSpPr/>
          <p:nvPr/>
        </p:nvCxnSpPr>
        <p:spPr>
          <a:xfrm>
            <a:off x="3422874" y="7484532"/>
            <a:ext cx="0" cy="3273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BA50E-7923-454B-B5ED-1CFFB7D04E3F}"/>
              </a:ext>
            </a:extLst>
          </p:cNvPr>
          <p:cNvSpPr/>
          <p:nvPr/>
        </p:nvSpPr>
        <p:spPr>
          <a:xfrm>
            <a:off x="238755" y="8133635"/>
            <a:ext cx="6380480" cy="28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0C07B-34E5-4B8B-95FF-370E8A251466}"/>
              </a:ext>
            </a:extLst>
          </p:cNvPr>
          <p:cNvSpPr txBox="1"/>
          <p:nvPr/>
        </p:nvSpPr>
        <p:spPr>
          <a:xfrm>
            <a:off x="141194" y="7769331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on scroll (basic outlines)</a:t>
            </a:r>
          </a:p>
        </p:txBody>
      </p:sp>
      <p:pic>
        <p:nvPicPr>
          <p:cNvPr id="1028" name="Picture 4" descr="CMOS">
            <a:extLst>
              <a:ext uri="{FF2B5EF4-FFF2-40B4-BE49-F238E27FC236}">
                <a16:creationId xmlns:a16="http://schemas.microsoft.com/office/drawing/2014/main" id="{33904C18-4971-44B1-83DC-A01CA47C7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7" t="3792" r="23742" b="62786"/>
          <a:stretch/>
        </p:blipFill>
        <p:spPr bwMode="auto">
          <a:xfrm>
            <a:off x="261331" y="8158392"/>
            <a:ext cx="246667" cy="238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968432-7487-4F76-8CEF-391C7FF5BEE5}"/>
              </a:ext>
            </a:extLst>
          </p:cNvPr>
          <p:cNvSpPr/>
          <p:nvPr/>
        </p:nvSpPr>
        <p:spPr>
          <a:xfrm>
            <a:off x="530574" y="8164371"/>
            <a:ext cx="241501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GB" sz="1100" dirty="0"/>
              <a:t>About     Resources     Start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E7329-8129-45B1-8D59-5F5EBAA4847E}"/>
              </a:ext>
            </a:extLst>
          </p:cNvPr>
          <p:cNvSpPr txBox="1"/>
          <p:nvPr/>
        </p:nvSpPr>
        <p:spPr>
          <a:xfrm>
            <a:off x="238755" y="8635990"/>
            <a:ext cx="4003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Click logo in either format to go back to the Home page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Hover over nav options to reveal dropdown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Nav option “greys out” when on a page in that category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In original format, type in search bar to search the website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0B609-B3CE-4496-B74E-89E74212D450}"/>
              </a:ext>
            </a:extLst>
          </p:cNvPr>
          <p:cNvSpPr txBox="1"/>
          <p:nvPr/>
        </p:nvSpPr>
        <p:spPr>
          <a:xfrm>
            <a:off x="153446" y="4003979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Nav bar anatomy</a:t>
            </a:r>
          </a:p>
        </p:txBody>
      </p:sp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B1AA8943-AD2B-49D2-B913-19B7C642E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350001" y="8151267"/>
            <a:ext cx="246668" cy="246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C8C8BF-1146-48D3-99CD-54D19CEA863E}"/>
              </a:ext>
            </a:extLst>
          </p:cNvPr>
          <p:cNvSpPr txBox="1"/>
          <p:nvPr/>
        </p:nvSpPr>
        <p:spPr>
          <a:xfrm>
            <a:off x="149610" y="97501"/>
            <a:ext cx="197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Website idea cloud</a:t>
            </a:r>
          </a:p>
        </p:txBody>
      </p:sp>
    </p:spTree>
    <p:extLst>
      <p:ext uri="{BB962C8B-B14F-4D97-AF65-F5344CB8AC3E}">
        <p14:creationId xmlns:p14="http://schemas.microsoft.com/office/powerpoint/2010/main" val="390135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C43C45-75F5-41F8-89A2-C2FFB473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799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BA2E09-75DC-4E04-BD5C-E6BC37BF4CAB}"/>
              </a:ext>
            </a:extLst>
          </p:cNvPr>
          <p:cNvSpPr/>
          <p:nvPr/>
        </p:nvSpPr>
        <p:spPr>
          <a:xfrm>
            <a:off x="0" y="799794"/>
            <a:ext cx="6858000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E2E4-3535-4D74-AEEA-2DBE74C8BB13}"/>
              </a:ext>
            </a:extLst>
          </p:cNvPr>
          <p:cNvSpPr txBox="1"/>
          <p:nvPr/>
        </p:nvSpPr>
        <p:spPr>
          <a:xfrm>
            <a:off x="164892" y="929390"/>
            <a:ext cx="3420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AdventHealth</a:t>
            </a:r>
            <a:r>
              <a:rPr lang="en-GB" sz="2400" dirty="0"/>
              <a:t> Celebration</a:t>
            </a:r>
          </a:p>
          <a:p>
            <a:r>
              <a:rPr lang="en-GB" sz="2400" dirty="0"/>
              <a:t>Bariatric Surgery</a:t>
            </a:r>
          </a:p>
        </p:txBody>
      </p:sp>
    </p:spTree>
    <p:extLst>
      <p:ext uri="{BB962C8B-B14F-4D97-AF65-F5344CB8AC3E}">
        <p14:creationId xmlns:p14="http://schemas.microsoft.com/office/powerpoint/2010/main" val="7971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101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S</dc:creator>
  <cp:lastModifiedBy>Audrey S</cp:lastModifiedBy>
  <cp:revision>1</cp:revision>
  <dcterms:created xsi:type="dcterms:W3CDTF">2022-01-10T16:59:36Z</dcterms:created>
  <dcterms:modified xsi:type="dcterms:W3CDTF">2022-02-12T17:08:50Z</dcterms:modified>
</cp:coreProperties>
</file>