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7" r:id="rId2"/>
    <p:sldId id="261" r:id="rId3"/>
    <p:sldId id="258" r:id="rId4"/>
    <p:sldId id="259" r:id="rId5"/>
    <p:sldId id="260" r:id="rId6"/>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Lst>
        </p14:section>
        <p14:section name="Page Designs" id="{1543D77E-2646-47C1-932D-F940423AE1B4}">
          <p14:sldIdLst>
            <p14:sldId id="258"/>
            <p14:sldId id="259"/>
            <p14:sldId id="260"/>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3" autoAdjust="0"/>
  </p:normalViewPr>
  <p:slideViewPr>
    <p:cSldViewPr snapToGrid="0" showGuides="1">
      <p:cViewPr>
        <p:scale>
          <a:sx n="48" d="100"/>
          <a:sy n="48" d="100"/>
        </p:scale>
        <p:origin x="2144" y="44"/>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24/02/2022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3</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24/02/2022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24/02/2022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24/02/2022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24/02/2022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A9B4925-9099-4696-B348-236913E4F7E3}"/>
              </a:ext>
            </a:extLst>
          </p:cNvPr>
          <p:cNvSpPr/>
          <p:nvPr/>
        </p:nvSpPr>
        <p:spPr>
          <a:xfrm>
            <a:off x="4414437" y="6451269"/>
            <a:ext cx="213977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GB" sz="1100" dirty="0"/>
              <a:t>Search bar</a:t>
            </a:r>
          </a:p>
        </p:txBody>
      </p:sp>
      <p:sp>
        <p:nvSpPr>
          <p:cNvPr id="10" name="Rectangle 9">
            <a:extLst>
              <a:ext uri="{FF2B5EF4-FFF2-40B4-BE49-F238E27FC236}">
                <a16:creationId xmlns:a16="http://schemas.microsoft.com/office/drawing/2014/main" id="{083BB035-343B-4BF6-9BB7-0DDB3A78A95E}"/>
              </a:ext>
            </a:extLst>
          </p:cNvPr>
          <p:cNvSpPr/>
          <p:nvPr/>
        </p:nvSpPr>
        <p:spPr>
          <a:xfrm>
            <a:off x="1934394" y="6451269"/>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pic>
        <p:nvPicPr>
          <p:cNvPr id="11" name="Graphic 10" descr="Magnifying glass with solid fill">
            <a:extLst>
              <a:ext uri="{FF2B5EF4-FFF2-40B4-BE49-F238E27FC236}">
                <a16:creationId xmlns:a16="http://schemas.microsoft.com/office/drawing/2014/main" id="{43A29C4D-645A-4723-9646-C9C63BB26A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42012" y="6473847"/>
            <a:ext cx="183447" cy="183447"/>
          </a:xfrm>
          <a:prstGeom prst="rect">
            <a:avLst/>
          </a:prstGeom>
        </p:spPr>
      </p:pic>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530574" y="7721632"/>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pic>
        <p:nvPicPr>
          <p:cNvPr id="23" name="Graphic 22" descr="Magnifying glass with solid fill">
            <a:extLst>
              <a:ext uri="{FF2B5EF4-FFF2-40B4-BE49-F238E27FC236}">
                <a16:creationId xmlns:a16="http://schemas.microsoft.com/office/drawing/2014/main" id="{B1AA8943-AD2B-49D2-B913-19B7C642ED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50001" y="7708528"/>
            <a:ext cx="246668" cy="246668"/>
          </a:xfrm>
          <a:prstGeom prst="rect">
            <a:avLst/>
          </a:prstGeom>
        </p:spPr>
      </p:pic>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6186309"/>
          </a:xfrm>
          <a:prstGeom prst="rect">
            <a:avLst/>
          </a:prstGeom>
          <a:noFill/>
        </p:spPr>
        <p:txBody>
          <a:bodyPr wrap="none" rtlCol="0">
            <a:spAutoFit/>
          </a:bodyPr>
          <a:lstStyle/>
          <a:p>
            <a:r>
              <a:rPr lang="en-GB" sz="3600" dirty="0"/>
              <a:t>HTML pages needed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t>About the hospital</a:t>
            </a:r>
          </a:p>
          <a:p>
            <a:r>
              <a:rPr lang="en-GB" sz="3600" dirty="0"/>
              <a:t>About procedures</a:t>
            </a:r>
          </a:p>
          <a:p>
            <a:r>
              <a:rPr lang="en-GB" sz="3600" dirty="0"/>
              <a:t>Patient stories</a:t>
            </a:r>
          </a:p>
          <a:p>
            <a:r>
              <a:rPr lang="en-GB" sz="3600" dirty="0"/>
              <a:t>Pre- and post-op resources</a:t>
            </a:r>
          </a:p>
          <a:p>
            <a:r>
              <a:rPr lang="en-GB" sz="3600" dirty="0"/>
              <a:t>Video gallery</a:t>
            </a:r>
          </a:p>
          <a:p>
            <a:r>
              <a:rPr lang="en-GB" sz="3600" dirty="0"/>
              <a:t>Blog</a:t>
            </a:r>
          </a:p>
          <a:p>
            <a:r>
              <a:rPr lang="en-GB" sz="3600" dirty="0"/>
              <a:t>Start here questionnaire</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C43C45-75F5-41F8-89A2-C2FFB4739C97}"/>
              </a:ext>
            </a:extLst>
          </p:cNvPr>
          <p:cNvPicPr>
            <a:picLocks noChangeAspect="1"/>
          </p:cNvPicPr>
          <p:nvPr/>
        </p:nvPicPr>
        <p:blipFill>
          <a:blip r:embed="rId3"/>
          <a:stretch>
            <a:fillRect/>
          </a:stretch>
        </p:blipFill>
        <p:spPr>
          <a:xfrm>
            <a:off x="0" y="-2063"/>
            <a:ext cx="6858000" cy="799794"/>
          </a:xfrm>
          <a:prstGeom prst="rect">
            <a:avLst/>
          </a:prstGeom>
        </p:spPr>
      </p:pic>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7971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20657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4183197" cy="2554545"/>
          </a:xfrm>
          <a:prstGeom prst="rect">
            <a:avLst/>
          </a:prstGeom>
          <a:noFill/>
        </p:spPr>
        <p:txBody>
          <a:bodyPr wrap="square" rtlCol="0">
            <a:spAutoFit/>
          </a:bodyPr>
          <a:lstStyle/>
          <a:p>
            <a:pPr algn="l"/>
            <a:r>
              <a:rPr lang="en-GB" sz="1600" b="1" dirty="0">
                <a:solidFill>
                  <a:srgbClr val="000000"/>
                </a:solidFill>
              </a:rPr>
              <a:t>About </a:t>
            </a:r>
            <a:r>
              <a:rPr lang="en-GB" sz="1600" b="1" dirty="0" err="1">
                <a:solidFill>
                  <a:srgbClr val="000000"/>
                </a:solidFill>
              </a:rPr>
              <a:t>AdventHealth</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p:txBody>
      </p:sp>
      <p:sp>
        <p:nvSpPr>
          <p:cNvPr id="11" name="Rectangle 10">
            <a:extLst>
              <a:ext uri="{FF2B5EF4-FFF2-40B4-BE49-F238E27FC236}">
                <a16:creationId xmlns:a16="http://schemas.microsoft.com/office/drawing/2014/main" id="{2B7F510A-E1FB-45FF-9DD0-E0AC83B9831B}"/>
              </a:ext>
            </a:extLst>
          </p:cNvPr>
          <p:cNvSpPr/>
          <p:nvPr/>
        </p:nvSpPr>
        <p:spPr>
          <a:xfrm>
            <a:off x="4654413"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Freeform: Shape 12">
            <a:extLst>
              <a:ext uri="{FF2B5EF4-FFF2-40B4-BE49-F238E27FC236}">
                <a16:creationId xmlns:a16="http://schemas.microsoft.com/office/drawing/2014/main" id="{E5A96175-5DBD-4607-82BD-F79CA9F7CA32}"/>
              </a:ext>
            </a:extLst>
          </p:cNvPr>
          <p:cNvSpPr/>
          <p:nvPr/>
        </p:nvSpPr>
        <p:spPr>
          <a:xfrm>
            <a:off x="6640340" y="3603257"/>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tx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14" name="Freeform: Shape 13">
            <a:extLst>
              <a:ext uri="{FF2B5EF4-FFF2-40B4-BE49-F238E27FC236}">
                <a16:creationId xmlns:a16="http://schemas.microsoft.com/office/drawing/2014/main" id="{86ED094B-8221-4B95-B3C4-C091883A5458}"/>
              </a:ext>
            </a:extLst>
          </p:cNvPr>
          <p:cNvSpPr/>
          <p:nvPr/>
        </p:nvSpPr>
        <p:spPr>
          <a:xfrm flipH="1">
            <a:off x="114666" y="3603257"/>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tx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Tree>
    <p:extLst>
      <p:ext uri="{BB962C8B-B14F-4D97-AF65-F5344CB8AC3E}">
        <p14:creationId xmlns:p14="http://schemas.microsoft.com/office/powerpoint/2010/main" val="305581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7634</TotalTime>
  <Words>772</Words>
  <Application>Microsoft Office PowerPoint</Application>
  <PresentationFormat>Custom</PresentationFormat>
  <Paragraphs>101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12</cp:revision>
  <dcterms:created xsi:type="dcterms:W3CDTF">2022-01-10T16:59:36Z</dcterms:created>
  <dcterms:modified xsi:type="dcterms:W3CDTF">2022-02-24T12:35:00Z</dcterms:modified>
</cp:coreProperties>
</file>