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sldIdLst>
    <p:sldId id="257" r:id="rId2"/>
    <p:sldId id="261" r:id="rId3"/>
    <p:sldId id="258" r:id="rId4"/>
    <p:sldId id="259" r:id="rId5"/>
    <p:sldId id="260" r:id="rId6"/>
    <p:sldId id="262" r:id="rId7"/>
    <p:sldId id="263" r:id="rId8"/>
  </p:sldIdLst>
  <p:sldSz cx="6858000" cy="10799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deas and Elements" id="{F08C5A6D-516F-4A4D-840E-FEBB0C8624D6}">
          <p14:sldIdLst>
            <p14:sldId id="257"/>
            <p14:sldId id="261"/>
          </p14:sldIdLst>
        </p14:section>
        <p14:section name="Page Designs" id="{1543D77E-2646-47C1-932D-F940423AE1B4}">
          <p14:sldIdLst>
            <p14:sldId id="258"/>
            <p14:sldId id="259"/>
            <p14:sldId id="260"/>
            <p14:sldId id="262"/>
            <p14:sldId id="263"/>
          </p14:sldIdLst>
        </p14:section>
      </p14:sectionLst>
    </p:ext>
    <p:ext uri="{EFAFB233-063F-42B5-8137-9DF3F51BA10A}">
      <p15:sldGuideLst xmlns:p15="http://schemas.microsoft.com/office/powerpoint/2012/main">
        <p15:guide id="1" orient="horz" pos="3402"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5822B5-F457-4BB9-A848-66DCD7D51747}" v="735" dt="2022-02-12T17:08:10.4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83" autoAdjust="0"/>
  </p:normalViewPr>
  <p:slideViewPr>
    <p:cSldViewPr snapToGrid="0" showGuides="1">
      <p:cViewPr>
        <p:scale>
          <a:sx n="125" d="100"/>
          <a:sy n="125" d="100"/>
        </p:scale>
        <p:origin x="480" y="-3352"/>
      </p:cViewPr>
      <p:guideLst>
        <p:guide orient="horz" pos="3402"/>
        <p:guide pos="216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h, Audrey (a.smith1268@canterbury.ac.uk)" userId="309c0532-c48e-4035-a2ab-3883b0451af7" providerId="ADAL" clId="{F95822B5-F457-4BB9-A848-66DCD7D51747}"/>
    <pc:docChg chg="undo redo custSel addSld delSld modSld">
      <pc:chgData name="Smith, Audrey (a.smith1268@canterbury.ac.uk)" userId="309c0532-c48e-4035-a2ab-3883b0451af7" providerId="ADAL" clId="{F95822B5-F457-4BB9-A848-66DCD7D51747}" dt="2022-02-12T17:08:45.057" v="1649" actId="404"/>
      <pc:docMkLst>
        <pc:docMk/>
      </pc:docMkLst>
      <pc:sldChg chg="addSp delSp modSp new del mod modClrScheme chgLayout">
        <pc:chgData name="Smith, Audrey (a.smith1268@canterbury.ac.uk)" userId="309c0532-c48e-4035-a2ab-3883b0451af7" providerId="ADAL" clId="{F95822B5-F457-4BB9-A848-66DCD7D51747}" dt="2022-02-12T13:34:48.527" v="10" actId="47"/>
        <pc:sldMkLst>
          <pc:docMk/>
          <pc:sldMk cId="3800525392" sldId="256"/>
        </pc:sldMkLst>
        <pc:spChg chg="del mod ord">
          <ac:chgData name="Smith, Audrey (a.smith1268@canterbury.ac.uk)" userId="309c0532-c48e-4035-a2ab-3883b0451af7" providerId="ADAL" clId="{F95822B5-F457-4BB9-A848-66DCD7D51747}" dt="2022-01-10T17:00:46.578" v="1" actId="700"/>
          <ac:spMkLst>
            <pc:docMk/>
            <pc:sldMk cId="3800525392" sldId="256"/>
            <ac:spMk id="2" creationId="{19D4DFB6-0630-4FF9-BBAB-E2DA2DC751C5}"/>
          </ac:spMkLst>
        </pc:spChg>
        <pc:spChg chg="del mod ord">
          <ac:chgData name="Smith, Audrey (a.smith1268@canterbury.ac.uk)" userId="309c0532-c48e-4035-a2ab-3883b0451af7" providerId="ADAL" clId="{F95822B5-F457-4BB9-A848-66DCD7D51747}" dt="2022-01-10T17:00:46.578" v="1" actId="700"/>
          <ac:spMkLst>
            <pc:docMk/>
            <pc:sldMk cId="3800525392" sldId="256"/>
            <ac:spMk id="3" creationId="{14719FCE-7A69-4DB0-969D-B2D633D3E4EE}"/>
          </ac:spMkLst>
        </pc:spChg>
        <pc:spChg chg="add del mod ord">
          <ac:chgData name="Smith, Audrey (a.smith1268@canterbury.ac.uk)" userId="309c0532-c48e-4035-a2ab-3883b0451af7" providerId="ADAL" clId="{F95822B5-F457-4BB9-A848-66DCD7D51747}" dt="2022-01-10T17:00:48.775" v="2" actId="700"/>
          <ac:spMkLst>
            <pc:docMk/>
            <pc:sldMk cId="3800525392" sldId="256"/>
            <ac:spMk id="4" creationId="{5C9D247F-2265-4F9F-BA06-AC428FC6DA4A}"/>
          </ac:spMkLst>
        </pc:spChg>
        <pc:spChg chg="add del mod ord">
          <ac:chgData name="Smith, Audrey (a.smith1268@canterbury.ac.uk)" userId="309c0532-c48e-4035-a2ab-3883b0451af7" providerId="ADAL" clId="{F95822B5-F457-4BB9-A848-66DCD7D51747}" dt="2022-01-10T17:00:48.775" v="2" actId="700"/>
          <ac:spMkLst>
            <pc:docMk/>
            <pc:sldMk cId="3800525392" sldId="256"/>
            <ac:spMk id="5" creationId="{6F9C73D7-ED0C-4893-A38C-A962A4B5CDE8}"/>
          </ac:spMkLst>
        </pc:spChg>
        <pc:spChg chg="add del mod ord">
          <ac:chgData name="Smith, Audrey (a.smith1268@canterbury.ac.uk)" userId="309c0532-c48e-4035-a2ab-3883b0451af7" providerId="ADAL" clId="{F95822B5-F457-4BB9-A848-66DCD7D51747}" dt="2022-01-10T17:00:48.775" v="2" actId="700"/>
          <ac:spMkLst>
            <pc:docMk/>
            <pc:sldMk cId="3800525392" sldId="256"/>
            <ac:spMk id="6" creationId="{66CC3C89-5E0F-4B47-BEA4-0C4BCD652651}"/>
          </ac:spMkLst>
        </pc:spChg>
        <pc:graphicFrameChg chg="add modGraphic">
          <ac:chgData name="Smith, Audrey (a.smith1268@canterbury.ac.uk)" userId="309c0532-c48e-4035-a2ab-3883b0451af7" providerId="ADAL" clId="{F95822B5-F457-4BB9-A848-66DCD7D51747}" dt="2022-01-11T15:00:08.521" v="3" actId="1032"/>
          <ac:graphicFrameMkLst>
            <pc:docMk/>
            <pc:sldMk cId="3800525392" sldId="256"/>
            <ac:graphicFrameMk id="7" creationId="{B11CE164-D21F-4BD2-B1CA-68638F7498FF}"/>
          </ac:graphicFrameMkLst>
        </pc:graphicFrameChg>
      </pc:sldChg>
      <pc:sldChg chg="addSp delSp modSp new mod">
        <pc:chgData name="Smith, Audrey (a.smith1268@canterbury.ac.uk)" userId="309c0532-c48e-4035-a2ab-3883b0451af7" providerId="ADAL" clId="{F95822B5-F457-4BB9-A848-66DCD7D51747}" dt="2022-02-12T17:03:53.378" v="1512" actId="1035"/>
        <pc:sldMkLst>
          <pc:docMk/>
          <pc:sldMk cId="3901351839" sldId="257"/>
        </pc:sldMkLst>
        <pc:spChg chg="add mod">
          <ac:chgData name="Smith, Audrey (a.smith1268@canterbury.ac.uk)" userId="309c0532-c48e-4035-a2ab-3883b0451af7" providerId="ADAL" clId="{F95822B5-F457-4BB9-A848-66DCD7D51747}" dt="2022-02-12T17:03:53.378" v="1512" actId="1035"/>
          <ac:spMkLst>
            <pc:docMk/>
            <pc:sldMk cId="3901351839" sldId="257"/>
            <ac:spMk id="5" creationId="{BB0018E0-1F3B-48F6-9A05-0D05B14D7121}"/>
          </ac:spMkLst>
        </pc:spChg>
        <pc:spChg chg="add del mod">
          <ac:chgData name="Smith, Audrey (a.smith1268@canterbury.ac.uk)" userId="309c0532-c48e-4035-a2ab-3883b0451af7" providerId="ADAL" clId="{F95822B5-F457-4BB9-A848-66DCD7D51747}" dt="2022-02-12T13:53:02.765" v="592" actId="478"/>
          <ac:spMkLst>
            <pc:docMk/>
            <pc:sldMk cId="3901351839" sldId="257"/>
            <ac:spMk id="6" creationId="{F5F45976-E0F7-412E-98DF-4A1E3C44BB7D}"/>
          </ac:spMkLst>
        </pc:spChg>
        <pc:spChg chg="add del mod">
          <ac:chgData name="Smith, Audrey (a.smith1268@canterbury.ac.uk)" userId="309c0532-c48e-4035-a2ab-3883b0451af7" providerId="ADAL" clId="{F95822B5-F457-4BB9-A848-66DCD7D51747}" dt="2022-02-12T13:52:28.220" v="591"/>
          <ac:spMkLst>
            <pc:docMk/>
            <pc:sldMk cId="3901351839" sldId="257"/>
            <ac:spMk id="7" creationId="{1D361AA0-3E1B-4247-9599-BC42F7F00217}"/>
          </ac:spMkLst>
        </pc:spChg>
        <pc:spChg chg="add mod">
          <ac:chgData name="Smith, Audrey (a.smith1268@canterbury.ac.uk)" userId="309c0532-c48e-4035-a2ab-3883b0451af7" providerId="ADAL" clId="{F95822B5-F457-4BB9-A848-66DCD7D51747}" dt="2022-02-12T17:03:53.378" v="1512" actId="1035"/>
          <ac:spMkLst>
            <pc:docMk/>
            <pc:sldMk cId="3901351839" sldId="257"/>
            <ac:spMk id="8" creationId="{5A9B4925-9099-4696-B348-236913E4F7E3}"/>
          </ac:spMkLst>
        </pc:spChg>
        <pc:spChg chg="add mod">
          <ac:chgData name="Smith, Audrey (a.smith1268@canterbury.ac.uk)" userId="309c0532-c48e-4035-a2ab-3883b0451af7" providerId="ADAL" clId="{F95822B5-F457-4BB9-A848-66DCD7D51747}" dt="2022-02-12T17:03:53.378" v="1512" actId="1035"/>
          <ac:spMkLst>
            <pc:docMk/>
            <pc:sldMk cId="3901351839" sldId="257"/>
            <ac:spMk id="10" creationId="{083BB035-343B-4BF6-9BB7-0DDB3A78A95E}"/>
          </ac:spMkLst>
        </pc:spChg>
        <pc:spChg chg="add mod">
          <ac:chgData name="Smith, Audrey (a.smith1268@canterbury.ac.uk)" userId="309c0532-c48e-4035-a2ab-3883b0451af7" providerId="ADAL" clId="{F95822B5-F457-4BB9-A848-66DCD7D51747}" dt="2022-02-12T17:03:53.378" v="1512" actId="1035"/>
          <ac:spMkLst>
            <pc:docMk/>
            <pc:sldMk cId="3901351839" sldId="257"/>
            <ac:spMk id="12" creationId="{B8905077-CBEC-4784-B77D-8BB8F6781E07}"/>
          </ac:spMkLst>
        </pc:spChg>
        <pc:spChg chg="add mod">
          <ac:chgData name="Smith, Audrey (a.smith1268@canterbury.ac.uk)" userId="309c0532-c48e-4035-a2ab-3883b0451af7" providerId="ADAL" clId="{F95822B5-F457-4BB9-A848-66DCD7D51747}" dt="2022-02-12T17:03:53.378" v="1512" actId="1035"/>
          <ac:spMkLst>
            <pc:docMk/>
            <pc:sldMk cId="3901351839" sldId="257"/>
            <ac:spMk id="15" creationId="{AC2BA50E-7923-454B-B5ED-1CFFB7D04E3F}"/>
          </ac:spMkLst>
        </pc:spChg>
        <pc:spChg chg="add mod">
          <ac:chgData name="Smith, Audrey (a.smith1268@canterbury.ac.uk)" userId="309c0532-c48e-4035-a2ab-3883b0451af7" providerId="ADAL" clId="{F95822B5-F457-4BB9-A848-66DCD7D51747}" dt="2022-02-12T17:03:53.378" v="1512" actId="1035"/>
          <ac:spMkLst>
            <pc:docMk/>
            <pc:sldMk cId="3901351839" sldId="257"/>
            <ac:spMk id="16" creationId="{B8EE7329-8129-45B1-8D59-5F5EBAA4847E}"/>
          </ac:spMkLst>
        </pc:spChg>
        <pc:spChg chg="add mod">
          <ac:chgData name="Smith, Audrey (a.smith1268@canterbury.ac.uk)" userId="309c0532-c48e-4035-a2ab-3883b0451af7" providerId="ADAL" clId="{F95822B5-F457-4BB9-A848-66DCD7D51747}" dt="2022-02-12T17:03:53.378" v="1512" actId="1035"/>
          <ac:spMkLst>
            <pc:docMk/>
            <pc:sldMk cId="3901351839" sldId="257"/>
            <ac:spMk id="17" creationId="{D500C07B-34E5-4B8B-95FF-370E8A251466}"/>
          </ac:spMkLst>
        </pc:spChg>
        <pc:spChg chg="add mod">
          <ac:chgData name="Smith, Audrey (a.smith1268@canterbury.ac.uk)" userId="309c0532-c48e-4035-a2ab-3883b0451af7" providerId="ADAL" clId="{F95822B5-F457-4BB9-A848-66DCD7D51747}" dt="2022-02-12T17:03:53.378" v="1512" actId="1035"/>
          <ac:spMkLst>
            <pc:docMk/>
            <pc:sldMk cId="3901351839" sldId="257"/>
            <ac:spMk id="19" creationId="{68968432-7487-4F76-8CEF-391C7FF5BEE5}"/>
          </ac:spMkLst>
        </pc:spChg>
        <pc:spChg chg="add del mod">
          <ac:chgData name="Smith, Audrey (a.smith1268@canterbury.ac.uk)" userId="309c0532-c48e-4035-a2ab-3883b0451af7" providerId="ADAL" clId="{F95822B5-F457-4BB9-A848-66DCD7D51747}" dt="2022-02-12T17:03:53.378" v="1512" actId="1035"/>
          <ac:spMkLst>
            <pc:docMk/>
            <pc:sldMk cId="3901351839" sldId="257"/>
            <ac:spMk id="22" creationId="{B380B609-B3CE-4496-B74E-89E74212D450}"/>
          </ac:spMkLst>
        </pc:spChg>
        <pc:spChg chg="add mod">
          <ac:chgData name="Smith, Audrey (a.smith1268@canterbury.ac.uk)" userId="309c0532-c48e-4035-a2ab-3883b0451af7" providerId="ADAL" clId="{F95822B5-F457-4BB9-A848-66DCD7D51747}" dt="2022-02-12T17:03:53.378" v="1512" actId="1035"/>
          <ac:spMkLst>
            <pc:docMk/>
            <pc:sldMk cId="3901351839" sldId="257"/>
            <ac:spMk id="24" creationId="{9AC8C8BF-1146-48D3-99CD-54D19CEA863E}"/>
          </ac:spMkLst>
        </pc:spChg>
        <pc:graphicFrameChg chg="add mod modGraphic">
          <ac:chgData name="Smith, Audrey (a.smith1268@canterbury.ac.uk)" userId="309c0532-c48e-4035-a2ab-3883b0451af7" providerId="ADAL" clId="{F95822B5-F457-4BB9-A848-66DCD7D51747}" dt="2022-02-12T17:03:53.378" v="1512" actId="1035"/>
          <ac:graphicFrameMkLst>
            <pc:docMk/>
            <pc:sldMk cId="3901351839" sldId="257"/>
            <ac:graphicFrameMk id="4" creationId="{264165DD-6900-43AE-BE4B-5518567C00A7}"/>
          </ac:graphicFrameMkLst>
        </pc:graphicFrameChg>
        <pc:picChg chg="add mod">
          <ac:chgData name="Smith, Audrey (a.smith1268@canterbury.ac.uk)" userId="309c0532-c48e-4035-a2ab-3883b0451af7" providerId="ADAL" clId="{F95822B5-F457-4BB9-A848-66DCD7D51747}" dt="2022-02-12T17:03:53.378" v="1512" actId="1035"/>
          <ac:picMkLst>
            <pc:docMk/>
            <pc:sldMk cId="3901351839" sldId="257"/>
            <ac:picMk id="3" creationId="{AB9B8D85-0181-4BC1-A4C0-6111A23E58CD}"/>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11" creationId="{43A29C4D-645A-4723-9646-C9C63BB26AE0}"/>
          </ac:picMkLst>
        </pc:picChg>
        <pc:picChg chg="add del mod">
          <ac:chgData name="Smith, Audrey (a.smith1268@canterbury.ac.uk)" userId="309c0532-c48e-4035-a2ab-3883b0451af7" providerId="ADAL" clId="{F95822B5-F457-4BB9-A848-66DCD7D51747}" dt="2022-02-12T16:53:57.785" v="1201" actId="478"/>
          <ac:picMkLst>
            <pc:docMk/>
            <pc:sldMk cId="3901351839" sldId="257"/>
            <ac:picMk id="20" creationId="{7E589D67-2583-4295-8DDB-7D087C7014A1}"/>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23" creationId="{B1AA8943-AD2B-49D2-B913-19B7C642EDFA}"/>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1026" creationId="{3FADB3CE-0E0C-4B0F-8D55-D33A8CBA4E59}"/>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1028" creationId="{33904C18-4971-44B1-83DC-A01CA47C7BEB}"/>
          </ac:picMkLst>
        </pc:picChg>
        <pc:cxnChg chg="add mod">
          <ac:chgData name="Smith, Audrey (a.smith1268@canterbury.ac.uk)" userId="309c0532-c48e-4035-a2ab-3883b0451af7" providerId="ADAL" clId="{F95822B5-F457-4BB9-A848-66DCD7D51747}" dt="2022-02-12T17:03:53.378" v="1512" actId="1035"/>
          <ac:cxnSpMkLst>
            <pc:docMk/>
            <pc:sldMk cId="3901351839" sldId="257"/>
            <ac:cxnSpMk id="14" creationId="{D6A4D388-B0A2-4B4A-96A3-2238B6CE6D96}"/>
          </ac:cxnSpMkLst>
        </pc:cxnChg>
      </pc:sldChg>
      <pc:sldChg chg="addSp delSp modSp new mod">
        <pc:chgData name="Smith, Audrey (a.smith1268@canterbury.ac.uk)" userId="309c0532-c48e-4035-a2ab-3883b0451af7" providerId="ADAL" clId="{F95822B5-F457-4BB9-A848-66DCD7D51747}" dt="2022-02-12T17:08:45.057" v="1649" actId="404"/>
        <pc:sldMkLst>
          <pc:docMk/>
          <pc:sldMk cId="797161422" sldId="258"/>
        </pc:sldMkLst>
        <pc:spChg chg="add del mod">
          <ac:chgData name="Smith, Audrey (a.smith1268@canterbury.ac.uk)" userId="309c0532-c48e-4035-a2ab-3883b0451af7" providerId="ADAL" clId="{F95822B5-F457-4BB9-A848-66DCD7D51747}" dt="2022-02-12T17:05:10.457" v="1516"/>
          <ac:spMkLst>
            <pc:docMk/>
            <pc:sldMk cId="797161422" sldId="258"/>
            <ac:spMk id="2" creationId="{BE4441B1-C4CA-4171-8042-48A7DEB256FF}"/>
          </ac:spMkLst>
        </pc:spChg>
        <pc:spChg chg="add del mod">
          <ac:chgData name="Smith, Audrey (a.smith1268@canterbury.ac.uk)" userId="309c0532-c48e-4035-a2ab-3883b0451af7" providerId="ADAL" clId="{F95822B5-F457-4BB9-A848-66DCD7D51747}" dt="2022-02-12T17:05:10.457" v="1516"/>
          <ac:spMkLst>
            <pc:docMk/>
            <pc:sldMk cId="797161422" sldId="258"/>
            <ac:spMk id="4" creationId="{383D365A-529B-4220-BA85-E610F0D26A2B}"/>
          </ac:spMkLst>
        </pc:spChg>
        <pc:spChg chg="add del mod">
          <ac:chgData name="Smith, Audrey (a.smith1268@canterbury.ac.uk)" userId="309c0532-c48e-4035-a2ab-3883b0451af7" providerId="ADAL" clId="{F95822B5-F457-4BB9-A848-66DCD7D51747}" dt="2022-02-12T17:05:10.457" v="1516"/>
          <ac:spMkLst>
            <pc:docMk/>
            <pc:sldMk cId="797161422" sldId="258"/>
            <ac:spMk id="5" creationId="{D0FAC0BC-F372-490A-9E13-DBFEBC4ED729}"/>
          </ac:spMkLst>
        </pc:spChg>
        <pc:spChg chg="add mod">
          <ac:chgData name="Smith, Audrey (a.smith1268@canterbury.ac.uk)" userId="309c0532-c48e-4035-a2ab-3883b0451af7" providerId="ADAL" clId="{F95822B5-F457-4BB9-A848-66DCD7D51747}" dt="2022-02-12T17:08:05.274" v="1597" actId="20577"/>
          <ac:spMkLst>
            <pc:docMk/>
            <pc:sldMk cId="797161422" sldId="258"/>
            <ac:spMk id="9" creationId="{C9BA2E09-75DC-4E04-BD5C-E6BC37BF4CAB}"/>
          </ac:spMkLst>
        </pc:spChg>
        <pc:spChg chg="add del mod">
          <ac:chgData name="Smith, Audrey (a.smith1268@canterbury.ac.uk)" userId="309c0532-c48e-4035-a2ab-3883b0451af7" providerId="ADAL" clId="{F95822B5-F457-4BB9-A848-66DCD7D51747}" dt="2022-02-12T17:07:56.085" v="1595" actId="767"/>
          <ac:spMkLst>
            <pc:docMk/>
            <pc:sldMk cId="797161422" sldId="258"/>
            <ac:spMk id="10" creationId="{C8C3B468-E50E-4CCE-9D3A-CCD2BA137E5C}"/>
          </ac:spMkLst>
        </pc:spChg>
        <pc:spChg chg="add mod">
          <ac:chgData name="Smith, Audrey (a.smith1268@canterbury.ac.uk)" userId="309c0532-c48e-4035-a2ab-3883b0451af7" providerId="ADAL" clId="{F95822B5-F457-4BB9-A848-66DCD7D51747}" dt="2022-02-12T17:08:45.057" v="1649" actId="404"/>
          <ac:spMkLst>
            <pc:docMk/>
            <pc:sldMk cId="797161422" sldId="258"/>
            <ac:spMk id="11" creationId="{B0DCE2E4-3535-4D74-AEEA-2DBE74C8BB13}"/>
          </ac:spMkLst>
        </pc:spChg>
        <pc:picChg chg="add del mod">
          <ac:chgData name="Smith, Audrey (a.smith1268@canterbury.ac.uk)" userId="309c0532-c48e-4035-a2ab-3883b0451af7" providerId="ADAL" clId="{F95822B5-F457-4BB9-A848-66DCD7D51747}" dt="2022-02-12T17:05:10.457" v="1516"/>
          <ac:picMkLst>
            <pc:docMk/>
            <pc:sldMk cId="797161422" sldId="258"/>
            <ac:picMk id="3" creationId="{F491D003-3CEE-46CC-8687-C60FB8CE6DAB}"/>
          </ac:picMkLst>
        </pc:picChg>
        <pc:picChg chg="add del mod">
          <ac:chgData name="Smith, Audrey (a.smith1268@canterbury.ac.uk)" userId="309c0532-c48e-4035-a2ab-3883b0451af7" providerId="ADAL" clId="{F95822B5-F457-4BB9-A848-66DCD7D51747}" dt="2022-02-12T17:05:10.457" v="1516"/>
          <ac:picMkLst>
            <pc:docMk/>
            <pc:sldMk cId="797161422" sldId="258"/>
            <ac:picMk id="6" creationId="{6F008431-A466-486C-BD46-22F4F718B04D}"/>
          </ac:picMkLst>
        </pc:picChg>
        <pc:picChg chg="add mod">
          <ac:chgData name="Smith, Audrey (a.smith1268@canterbury.ac.uk)" userId="309c0532-c48e-4035-a2ab-3883b0451af7" providerId="ADAL" clId="{F95822B5-F457-4BB9-A848-66DCD7D51747}" dt="2022-02-12T17:07:17.549" v="1588" actId="14100"/>
          <ac:picMkLst>
            <pc:docMk/>
            <pc:sldMk cId="797161422" sldId="258"/>
            <ac:picMk id="8" creationId="{E7C43C45-75F5-41F8-89A2-C2FFB4739C9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2AAAB9-C43D-41D1-9DC1-8C6EFF8F675B}"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GB"/>
        </a:p>
      </dgm:t>
    </dgm:pt>
    <dgm:pt modelId="{4D00AB4A-5B30-45A2-911B-BAB4603450C5}">
      <dgm:prSet phldrT="[Text]" custT="1"/>
      <dgm:spPr/>
      <dgm:t>
        <a:bodyPr/>
        <a:lstStyle/>
        <a:p>
          <a:r>
            <a:rPr lang="en-GB" sz="700" dirty="0"/>
            <a:t>Home</a:t>
          </a:r>
        </a:p>
      </dgm:t>
    </dgm:pt>
    <dgm:pt modelId="{6CEF71C4-5DE8-4D4A-B583-3FE69029181C}" type="parTrans" cxnId="{4D8196B7-97E8-48B3-A8BB-1BF606A0D7D0}">
      <dgm:prSet/>
      <dgm:spPr/>
      <dgm:t>
        <a:bodyPr/>
        <a:lstStyle/>
        <a:p>
          <a:endParaRPr lang="en-GB"/>
        </a:p>
      </dgm:t>
    </dgm:pt>
    <dgm:pt modelId="{DFEDFB94-9AD2-44BB-8F48-02BD24304000}" type="sibTrans" cxnId="{4D8196B7-97E8-48B3-A8BB-1BF606A0D7D0}">
      <dgm:prSet/>
      <dgm:spPr/>
      <dgm:t>
        <a:bodyPr/>
        <a:lstStyle/>
        <a:p>
          <a:endParaRPr lang="en-GB"/>
        </a:p>
      </dgm:t>
    </dgm:pt>
    <dgm:pt modelId="{CE8747DF-6684-471F-A8CD-B8C4B9A070BF}">
      <dgm:prSet phldrT="[Text]" custT="1"/>
      <dgm:spPr/>
      <dgm:t>
        <a:bodyPr/>
        <a:lstStyle/>
        <a:p>
          <a:r>
            <a:rPr lang="en-GB" sz="700" dirty="0"/>
            <a:t>About</a:t>
          </a:r>
        </a:p>
      </dgm:t>
    </dgm:pt>
    <dgm:pt modelId="{36134BDC-F06C-4BCE-AF68-7AEA54B99119}" type="parTrans" cxnId="{BC0E52A5-362C-449E-9EBB-4F4148362599}">
      <dgm:prSet/>
      <dgm:spPr/>
      <dgm:t>
        <a:bodyPr/>
        <a:lstStyle/>
        <a:p>
          <a:endParaRPr lang="en-GB" sz="2000"/>
        </a:p>
      </dgm:t>
    </dgm:pt>
    <dgm:pt modelId="{3BE631BD-74F8-4622-B718-6C10750D48B5}" type="sibTrans" cxnId="{BC0E52A5-362C-449E-9EBB-4F4148362599}">
      <dgm:prSet/>
      <dgm:spPr/>
      <dgm:t>
        <a:bodyPr/>
        <a:lstStyle/>
        <a:p>
          <a:endParaRPr lang="en-GB"/>
        </a:p>
      </dgm:t>
    </dgm:pt>
    <dgm:pt modelId="{B30DA8CA-042D-4029-9A9E-3AE134523A1C}">
      <dgm:prSet phldrT="[Text]" custT="1"/>
      <dgm:spPr/>
      <dgm:t>
        <a:bodyPr/>
        <a:lstStyle/>
        <a:p>
          <a:r>
            <a:rPr lang="en-GB" sz="700" dirty="0"/>
            <a:t>Procedures</a:t>
          </a:r>
        </a:p>
      </dgm:t>
    </dgm:pt>
    <dgm:pt modelId="{08CEA09B-32E1-4A99-898C-BE5B2238F52A}" type="parTrans" cxnId="{82144698-D233-4A89-B9BD-BE391517CE63}">
      <dgm:prSet/>
      <dgm:spPr/>
      <dgm:t>
        <a:bodyPr/>
        <a:lstStyle/>
        <a:p>
          <a:endParaRPr lang="en-GB" sz="2000"/>
        </a:p>
      </dgm:t>
    </dgm:pt>
    <dgm:pt modelId="{0A1D840A-1339-4CB4-8460-FA54B0733E28}" type="sibTrans" cxnId="{82144698-D233-4A89-B9BD-BE391517CE63}">
      <dgm:prSet/>
      <dgm:spPr/>
      <dgm:t>
        <a:bodyPr/>
        <a:lstStyle/>
        <a:p>
          <a:endParaRPr lang="en-GB"/>
        </a:p>
      </dgm:t>
    </dgm:pt>
    <dgm:pt modelId="{369BFAFA-F281-4566-9CA0-D153D0B7F5AA}">
      <dgm:prSet phldrT="[Text]" custT="1"/>
      <dgm:spPr/>
      <dgm:t>
        <a:bodyPr/>
        <a:lstStyle/>
        <a:p>
          <a:r>
            <a:rPr lang="en-GB" sz="700" dirty="0"/>
            <a:t>The Hospital</a:t>
          </a:r>
        </a:p>
      </dgm:t>
    </dgm:pt>
    <dgm:pt modelId="{09357A71-6C59-4395-9FE7-EEF65B7C0FD6}" type="parTrans" cxnId="{C5F6C474-1F93-4B27-8452-D7987E815137}">
      <dgm:prSet/>
      <dgm:spPr/>
      <dgm:t>
        <a:bodyPr/>
        <a:lstStyle/>
        <a:p>
          <a:endParaRPr lang="en-GB" sz="2000"/>
        </a:p>
      </dgm:t>
    </dgm:pt>
    <dgm:pt modelId="{59BE4541-F739-4184-BB94-B68DCC005183}" type="sibTrans" cxnId="{C5F6C474-1F93-4B27-8452-D7987E815137}">
      <dgm:prSet/>
      <dgm:spPr/>
      <dgm:t>
        <a:bodyPr/>
        <a:lstStyle/>
        <a:p>
          <a:endParaRPr lang="en-GB"/>
        </a:p>
      </dgm:t>
    </dgm:pt>
    <dgm:pt modelId="{D2E3B00B-A964-4FD1-8CDA-F1EF2BC3E263}">
      <dgm:prSet phldrT="[Text]" custT="1"/>
      <dgm:spPr/>
      <dgm:t>
        <a:bodyPr/>
        <a:lstStyle/>
        <a:p>
          <a:r>
            <a:rPr lang="en-GB" sz="700" dirty="0"/>
            <a:t>Resources</a:t>
          </a:r>
        </a:p>
      </dgm:t>
    </dgm:pt>
    <dgm:pt modelId="{8ECEFF79-9904-4B14-95E5-E9C470886267}" type="parTrans" cxnId="{F112D3CD-0FBE-4EB2-8983-3C89FCCB069D}">
      <dgm:prSet/>
      <dgm:spPr/>
      <dgm:t>
        <a:bodyPr/>
        <a:lstStyle/>
        <a:p>
          <a:endParaRPr lang="en-GB" sz="2000"/>
        </a:p>
      </dgm:t>
    </dgm:pt>
    <dgm:pt modelId="{2A036655-E677-4390-B789-0A5F191DB9BC}" type="sibTrans" cxnId="{F112D3CD-0FBE-4EB2-8983-3C89FCCB069D}">
      <dgm:prSet/>
      <dgm:spPr/>
      <dgm:t>
        <a:bodyPr/>
        <a:lstStyle/>
        <a:p>
          <a:endParaRPr lang="en-GB"/>
        </a:p>
      </dgm:t>
    </dgm:pt>
    <dgm:pt modelId="{E7F2CEEE-8149-43D0-ACB1-0B8727AFE997}">
      <dgm:prSet phldrT="[Text]" custT="1"/>
      <dgm:spPr/>
      <dgm:t>
        <a:bodyPr/>
        <a:lstStyle/>
        <a:p>
          <a:r>
            <a:rPr lang="en-GB" sz="700" dirty="0"/>
            <a:t>Patient Stories</a:t>
          </a:r>
        </a:p>
      </dgm:t>
    </dgm:pt>
    <dgm:pt modelId="{E569963D-AA71-4299-90A9-A9BA2FB8A59F}" type="parTrans" cxnId="{5843C05D-3CAA-49EE-AC51-021F48F484F1}">
      <dgm:prSet/>
      <dgm:spPr/>
      <dgm:t>
        <a:bodyPr/>
        <a:lstStyle/>
        <a:p>
          <a:endParaRPr lang="en-GB" sz="2000"/>
        </a:p>
      </dgm:t>
    </dgm:pt>
    <dgm:pt modelId="{68A364C1-0FDD-4141-B5C4-BB4642743AEE}" type="sibTrans" cxnId="{5843C05D-3CAA-49EE-AC51-021F48F484F1}">
      <dgm:prSet/>
      <dgm:spPr/>
      <dgm:t>
        <a:bodyPr/>
        <a:lstStyle/>
        <a:p>
          <a:endParaRPr lang="en-GB"/>
        </a:p>
      </dgm:t>
    </dgm:pt>
    <dgm:pt modelId="{73B92CB9-FF36-4523-B326-785C6BE514D2}">
      <dgm:prSet phldrT="[Text]" custT="1"/>
      <dgm:spPr/>
      <dgm:t>
        <a:bodyPr/>
        <a:lstStyle/>
        <a:p>
          <a:r>
            <a:rPr lang="en-GB" sz="1600" dirty="0"/>
            <a:t>Landing page</a:t>
          </a:r>
        </a:p>
      </dgm:t>
    </dgm:pt>
    <dgm:pt modelId="{B810B3AD-3E1E-4D9C-960B-508F78CBA19D}" type="parTrans" cxnId="{5F59E790-C3C0-4EE7-A47F-154585C6DAEB}">
      <dgm:prSet/>
      <dgm:spPr/>
      <dgm:t>
        <a:bodyPr/>
        <a:lstStyle/>
        <a:p>
          <a:endParaRPr lang="en-GB"/>
        </a:p>
      </dgm:t>
    </dgm:pt>
    <dgm:pt modelId="{863D9CD0-317F-4075-84C8-89A74B7F4F6C}" type="sibTrans" cxnId="{5F59E790-C3C0-4EE7-A47F-154585C6DAEB}">
      <dgm:prSet/>
      <dgm:spPr/>
      <dgm:t>
        <a:bodyPr/>
        <a:lstStyle/>
        <a:p>
          <a:endParaRPr lang="en-GB"/>
        </a:p>
      </dgm:t>
    </dgm:pt>
    <dgm:pt modelId="{7163B501-A3E1-4514-BA7B-ED5D4AC91F44}">
      <dgm:prSet phldrT="[Text]" custT="1"/>
      <dgm:spPr/>
      <dgm:t>
        <a:bodyPr/>
        <a:lstStyle/>
        <a:p>
          <a:r>
            <a:rPr lang="en-GB" sz="700" dirty="0"/>
            <a:t>Meet Dr. Smith</a:t>
          </a:r>
        </a:p>
      </dgm:t>
    </dgm:pt>
    <dgm:pt modelId="{845B1625-22A1-4A98-BAE1-BB4DC463B31F}" type="parTrans" cxnId="{9F462B09-654A-4348-93A4-AD8C5CCDC387}">
      <dgm:prSet/>
      <dgm:spPr/>
      <dgm:t>
        <a:bodyPr/>
        <a:lstStyle/>
        <a:p>
          <a:endParaRPr lang="en-GB" sz="2000"/>
        </a:p>
      </dgm:t>
    </dgm:pt>
    <dgm:pt modelId="{5159E7AC-89E0-4D78-A06E-4FC8B7C4B5AC}" type="sibTrans" cxnId="{9F462B09-654A-4348-93A4-AD8C5CCDC387}">
      <dgm:prSet/>
      <dgm:spPr/>
      <dgm:t>
        <a:bodyPr/>
        <a:lstStyle/>
        <a:p>
          <a:endParaRPr lang="en-GB"/>
        </a:p>
      </dgm:t>
    </dgm:pt>
    <dgm:pt modelId="{69452B50-C934-4FD5-B5DF-8D8619AF0D7F}">
      <dgm:prSet phldrT="[Text]" custT="1"/>
      <dgm:spPr/>
      <dgm:t>
        <a:bodyPr/>
        <a:lstStyle/>
        <a:p>
          <a:r>
            <a:rPr lang="en-GB" sz="700" dirty="0"/>
            <a:t>Pre- and post-op resources</a:t>
          </a:r>
        </a:p>
      </dgm:t>
    </dgm:pt>
    <dgm:pt modelId="{DE32AB7E-1537-499D-8468-F30902AF4711}" type="parTrans" cxnId="{D99F16ED-54FC-4774-87EA-A5C9A7A5C97B}">
      <dgm:prSet/>
      <dgm:spPr/>
      <dgm:t>
        <a:bodyPr/>
        <a:lstStyle/>
        <a:p>
          <a:endParaRPr lang="en-GB" sz="2000"/>
        </a:p>
      </dgm:t>
    </dgm:pt>
    <dgm:pt modelId="{BC095B93-DA01-4E6B-A0FC-9B41CA10E64E}" type="sibTrans" cxnId="{D99F16ED-54FC-4774-87EA-A5C9A7A5C97B}">
      <dgm:prSet/>
      <dgm:spPr/>
      <dgm:t>
        <a:bodyPr/>
        <a:lstStyle/>
        <a:p>
          <a:endParaRPr lang="en-GB"/>
        </a:p>
      </dgm:t>
    </dgm:pt>
    <dgm:pt modelId="{33F94914-F4B1-4CCD-A233-4919117A7001}">
      <dgm:prSet phldrT="[Text]" custT="1"/>
      <dgm:spPr/>
      <dgm:t>
        <a:bodyPr/>
        <a:lstStyle/>
        <a:p>
          <a:r>
            <a:rPr lang="en-GB" sz="700" dirty="0"/>
            <a:t>Video gallery</a:t>
          </a:r>
        </a:p>
      </dgm:t>
    </dgm:pt>
    <dgm:pt modelId="{9A6338E0-91CA-4091-A31E-32309B7C0FC3}" type="parTrans" cxnId="{D878F3AD-F6CB-4848-9615-F831F93C614E}">
      <dgm:prSet/>
      <dgm:spPr/>
      <dgm:t>
        <a:bodyPr/>
        <a:lstStyle/>
        <a:p>
          <a:endParaRPr lang="en-GB" sz="2000"/>
        </a:p>
      </dgm:t>
    </dgm:pt>
    <dgm:pt modelId="{F13DB26D-48D8-4834-A363-1813FCD7DA51}" type="sibTrans" cxnId="{D878F3AD-F6CB-4848-9615-F831F93C614E}">
      <dgm:prSet/>
      <dgm:spPr/>
      <dgm:t>
        <a:bodyPr/>
        <a:lstStyle/>
        <a:p>
          <a:endParaRPr lang="en-GB"/>
        </a:p>
      </dgm:t>
    </dgm:pt>
    <dgm:pt modelId="{847334F3-A3D2-4027-B6BE-748985C90DB9}">
      <dgm:prSet phldrT="[Text]" custT="1"/>
      <dgm:spPr/>
      <dgm:t>
        <a:bodyPr/>
        <a:lstStyle/>
        <a:p>
          <a:r>
            <a:rPr lang="en-GB" sz="700" dirty="0"/>
            <a:t>Blog</a:t>
          </a:r>
        </a:p>
      </dgm:t>
    </dgm:pt>
    <dgm:pt modelId="{9E088D8F-18FE-4E93-8B2E-9C5C033B010D}" type="parTrans" cxnId="{5C92AE6D-0787-46F3-BD36-0E5A49184451}">
      <dgm:prSet/>
      <dgm:spPr/>
      <dgm:t>
        <a:bodyPr/>
        <a:lstStyle/>
        <a:p>
          <a:endParaRPr lang="en-GB" sz="2000"/>
        </a:p>
      </dgm:t>
    </dgm:pt>
    <dgm:pt modelId="{18FF834A-1562-4405-BBBE-DBCF88DF73AC}" type="sibTrans" cxnId="{5C92AE6D-0787-46F3-BD36-0E5A49184451}">
      <dgm:prSet/>
      <dgm:spPr/>
      <dgm:t>
        <a:bodyPr/>
        <a:lstStyle/>
        <a:p>
          <a:endParaRPr lang="en-GB"/>
        </a:p>
      </dgm:t>
    </dgm:pt>
    <dgm:pt modelId="{2D259395-22C9-4B2F-9929-8938D6771836}">
      <dgm:prSet phldrT="[Text]" custT="1"/>
      <dgm:spPr/>
      <dgm:t>
        <a:bodyPr/>
        <a:lstStyle/>
        <a:p>
          <a:r>
            <a:rPr lang="en-GB" sz="700" dirty="0"/>
            <a:t>Start Here</a:t>
          </a:r>
        </a:p>
      </dgm:t>
    </dgm:pt>
    <dgm:pt modelId="{DB1AC81F-0B7A-4CCD-BD24-096B33B3BCAD}" type="parTrans" cxnId="{D0DBEC6D-331B-4230-B366-BCCBC8EBA0C5}">
      <dgm:prSet/>
      <dgm:spPr/>
      <dgm:t>
        <a:bodyPr/>
        <a:lstStyle/>
        <a:p>
          <a:endParaRPr lang="en-GB" sz="2000"/>
        </a:p>
      </dgm:t>
    </dgm:pt>
    <dgm:pt modelId="{08EF9DE1-3A3F-42FA-AA00-7A27A0AC1A7A}" type="sibTrans" cxnId="{D0DBEC6D-331B-4230-B366-BCCBC8EBA0C5}">
      <dgm:prSet/>
      <dgm:spPr/>
      <dgm:t>
        <a:bodyPr/>
        <a:lstStyle/>
        <a:p>
          <a:endParaRPr lang="en-GB"/>
        </a:p>
      </dgm:t>
    </dgm:pt>
    <dgm:pt modelId="{14B0C226-6D02-4CCD-9A0B-B7535030AA43}">
      <dgm:prSet phldrT="[Text]" custT="1"/>
      <dgm:spPr/>
      <dgm:t>
        <a:bodyPr/>
        <a:lstStyle/>
        <a:p>
          <a:r>
            <a:rPr lang="en-GB" sz="1600" dirty="0"/>
            <a:t>Nav bar </a:t>
          </a:r>
        </a:p>
      </dgm:t>
    </dgm:pt>
    <dgm:pt modelId="{36CCD654-C6CD-4D19-9C20-CA749E48C1A3}" type="parTrans" cxnId="{6E3040B8-8383-40A8-9757-5EF05E91FB2A}">
      <dgm:prSet/>
      <dgm:spPr/>
      <dgm:t>
        <a:bodyPr/>
        <a:lstStyle/>
        <a:p>
          <a:endParaRPr lang="en-GB"/>
        </a:p>
      </dgm:t>
    </dgm:pt>
    <dgm:pt modelId="{1B49C754-E6AA-4571-A378-F6085F35A239}" type="sibTrans" cxnId="{6E3040B8-8383-40A8-9757-5EF05E91FB2A}">
      <dgm:prSet/>
      <dgm:spPr/>
      <dgm:t>
        <a:bodyPr/>
        <a:lstStyle/>
        <a:p>
          <a:endParaRPr lang="en-GB"/>
        </a:p>
      </dgm:t>
    </dgm:pt>
    <dgm:pt modelId="{95950CEA-ACF0-47D2-8408-5C52D693FF4D}">
      <dgm:prSet phldrT="[Text]" custT="1"/>
      <dgm:spPr/>
      <dgm:t>
        <a:bodyPr/>
        <a:lstStyle/>
        <a:p>
          <a:r>
            <a:rPr lang="en-GB" sz="1600" dirty="0"/>
            <a:t>Sub nav</a:t>
          </a:r>
        </a:p>
      </dgm:t>
    </dgm:pt>
    <dgm:pt modelId="{B4C9B8AD-5B6E-4932-8D40-043E5779D9AA}" type="parTrans" cxnId="{BCA7A12F-313B-4958-B9BD-5A6569386F44}">
      <dgm:prSet/>
      <dgm:spPr/>
      <dgm:t>
        <a:bodyPr/>
        <a:lstStyle/>
        <a:p>
          <a:endParaRPr lang="en-GB"/>
        </a:p>
      </dgm:t>
    </dgm:pt>
    <dgm:pt modelId="{AA5BCE94-4970-49FE-B041-921318D311C6}" type="sibTrans" cxnId="{BCA7A12F-313B-4958-B9BD-5A6569386F44}">
      <dgm:prSet/>
      <dgm:spPr/>
      <dgm:t>
        <a:bodyPr/>
        <a:lstStyle/>
        <a:p>
          <a:endParaRPr lang="en-GB"/>
        </a:p>
      </dgm:t>
    </dgm:pt>
    <dgm:pt modelId="{674A0D46-D0F5-40B1-84F4-32E297F1A95E}" type="pres">
      <dgm:prSet presAssocID="{652AAAB9-C43D-41D1-9DC1-8C6EFF8F675B}" presName="mainComposite" presStyleCnt="0">
        <dgm:presLayoutVars>
          <dgm:chPref val="1"/>
          <dgm:dir/>
          <dgm:animOne val="branch"/>
          <dgm:animLvl val="lvl"/>
          <dgm:resizeHandles val="exact"/>
        </dgm:presLayoutVars>
      </dgm:prSet>
      <dgm:spPr/>
    </dgm:pt>
    <dgm:pt modelId="{30B92AD6-5A51-431F-AA70-262A11363999}" type="pres">
      <dgm:prSet presAssocID="{652AAAB9-C43D-41D1-9DC1-8C6EFF8F675B}" presName="hierFlow" presStyleCnt="0"/>
      <dgm:spPr/>
    </dgm:pt>
    <dgm:pt modelId="{12B0B4D3-AEF7-4645-845B-F1E6D109237F}" type="pres">
      <dgm:prSet presAssocID="{652AAAB9-C43D-41D1-9DC1-8C6EFF8F675B}" presName="firstBuf" presStyleCnt="0"/>
      <dgm:spPr/>
    </dgm:pt>
    <dgm:pt modelId="{D6C4C673-CAF6-4F86-98DC-3A67C690E654}" type="pres">
      <dgm:prSet presAssocID="{652AAAB9-C43D-41D1-9DC1-8C6EFF8F675B}" presName="hierChild1" presStyleCnt="0">
        <dgm:presLayoutVars>
          <dgm:chPref val="1"/>
          <dgm:animOne val="branch"/>
          <dgm:animLvl val="lvl"/>
        </dgm:presLayoutVars>
      </dgm:prSet>
      <dgm:spPr/>
    </dgm:pt>
    <dgm:pt modelId="{44288654-49ED-47CE-ACD4-7027B9E73946}" type="pres">
      <dgm:prSet presAssocID="{4D00AB4A-5B30-45A2-911B-BAB4603450C5}" presName="Name14" presStyleCnt="0"/>
      <dgm:spPr/>
    </dgm:pt>
    <dgm:pt modelId="{69C0FC2E-30B0-4655-94AA-F27620C4BBCE}" type="pres">
      <dgm:prSet presAssocID="{4D00AB4A-5B30-45A2-911B-BAB4603450C5}" presName="level1Shape" presStyleLbl="node0" presStyleIdx="0" presStyleCnt="1">
        <dgm:presLayoutVars>
          <dgm:chPref val="3"/>
        </dgm:presLayoutVars>
      </dgm:prSet>
      <dgm:spPr/>
    </dgm:pt>
    <dgm:pt modelId="{92FA3606-8E17-4AA5-8CE5-0CB8D7C5B09F}" type="pres">
      <dgm:prSet presAssocID="{4D00AB4A-5B30-45A2-911B-BAB4603450C5}" presName="hierChild2" presStyleCnt="0"/>
      <dgm:spPr/>
    </dgm:pt>
    <dgm:pt modelId="{463AB418-F73C-4D54-9388-461CBF63E3A1}" type="pres">
      <dgm:prSet presAssocID="{36134BDC-F06C-4BCE-AF68-7AEA54B99119}" presName="Name19" presStyleLbl="parChTrans1D2" presStyleIdx="0" presStyleCnt="3"/>
      <dgm:spPr/>
    </dgm:pt>
    <dgm:pt modelId="{2C431E16-BD11-42F9-9565-920004C4858B}" type="pres">
      <dgm:prSet presAssocID="{CE8747DF-6684-471F-A8CD-B8C4B9A070BF}" presName="Name21" presStyleCnt="0"/>
      <dgm:spPr/>
    </dgm:pt>
    <dgm:pt modelId="{D66DD934-AF86-4480-8242-C309BB10AE9B}" type="pres">
      <dgm:prSet presAssocID="{CE8747DF-6684-471F-A8CD-B8C4B9A070BF}" presName="level2Shape" presStyleLbl="node2" presStyleIdx="0" presStyleCnt="3"/>
      <dgm:spPr/>
    </dgm:pt>
    <dgm:pt modelId="{FA27670A-2A48-4048-B75C-A415563D5978}" type="pres">
      <dgm:prSet presAssocID="{CE8747DF-6684-471F-A8CD-B8C4B9A070BF}" presName="hierChild3" presStyleCnt="0"/>
      <dgm:spPr/>
    </dgm:pt>
    <dgm:pt modelId="{CE20AA14-97A8-4C2E-8A52-E0E5A28B8AF1}" type="pres">
      <dgm:prSet presAssocID="{08CEA09B-32E1-4A99-898C-BE5B2238F52A}" presName="Name19" presStyleLbl="parChTrans1D3" presStyleIdx="0" presStyleCnt="7"/>
      <dgm:spPr/>
    </dgm:pt>
    <dgm:pt modelId="{C48FCB0D-11F4-4A43-AEF6-DFB1CD7E774C}" type="pres">
      <dgm:prSet presAssocID="{B30DA8CA-042D-4029-9A9E-3AE134523A1C}" presName="Name21" presStyleCnt="0"/>
      <dgm:spPr/>
    </dgm:pt>
    <dgm:pt modelId="{DBB888D1-CD64-4817-BD9B-AB4A96588B6E}" type="pres">
      <dgm:prSet presAssocID="{B30DA8CA-042D-4029-9A9E-3AE134523A1C}" presName="level2Shape" presStyleLbl="node3" presStyleIdx="0" presStyleCnt="7"/>
      <dgm:spPr/>
    </dgm:pt>
    <dgm:pt modelId="{1A8C78B5-9EFC-4874-9C36-6641220F73F5}" type="pres">
      <dgm:prSet presAssocID="{B30DA8CA-042D-4029-9A9E-3AE134523A1C}" presName="hierChild3" presStyleCnt="0"/>
      <dgm:spPr/>
    </dgm:pt>
    <dgm:pt modelId="{2B7FFDCC-DAB4-49CD-93E9-6F9523327310}" type="pres">
      <dgm:prSet presAssocID="{09357A71-6C59-4395-9FE7-EEF65B7C0FD6}" presName="Name19" presStyleLbl="parChTrans1D3" presStyleIdx="1" presStyleCnt="7"/>
      <dgm:spPr/>
    </dgm:pt>
    <dgm:pt modelId="{CA1AB891-CD97-4B8D-BB74-D35ED6355EDB}" type="pres">
      <dgm:prSet presAssocID="{369BFAFA-F281-4566-9CA0-D153D0B7F5AA}" presName="Name21" presStyleCnt="0"/>
      <dgm:spPr/>
    </dgm:pt>
    <dgm:pt modelId="{22333229-703E-4CED-886A-5D6AB3D725E7}" type="pres">
      <dgm:prSet presAssocID="{369BFAFA-F281-4566-9CA0-D153D0B7F5AA}" presName="level2Shape" presStyleLbl="node3" presStyleIdx="1" presStyleCnt="7"/>
      <dgm:spPr/>
    </dgm:pt>
    <dgm:pt modelId="{74CBC1F9-D576-4076-A6B0-D12FC13EBF20}" type="pres">
      <dgm:prSet presAssocID="{369BFAFA-F281-4566-9CA0-D153D0B7F5AA}" presName="hierChild3" presStyleCnt="0"/>
      <dgm:spPr/>
    </dgm:pt>
    <dgm:pt modelId="{10459D74-D21F-40E2-984E-3BB3FFBBF3DD}" type="pres">
      <dgm:prSet presAssocID="{845B1625-22A1-4A98-BAE1-BB4DC463B31F}" presName="Name19" presStyleLbl="parChTrans1D3" presStyleIdx="2" presStyleCnt="7"/>
      <dgm:spPr/>
    </dgm:pt>
    <dgm:pt modelId="{70F6C23A-1A1D-4274-B155-444D493E545B}" type="pres">
      <dgm:prSet presAssocID="{7163B501-A3E1-4514-BA7B-ED5D4AC91F44}" presName="Name21" presStyleCnt="0"/>
      <dgm:spPr/>
    </dgm:pt>
    <dgm:pt modelId="{5F997F7B-5BFA-4622-92C1-6C86F0C172C2}" type="pres">
      <dgm:prSet presAssocID="{7163B501-A3E1-4514-BA7B-ED5D4AC91F44}" presName="level2Shape" presStyleLbl="node3" presStyleIdx="2" presStyleCnt="7"/>
      <dgm:spPr/>
    </dgm:pt>
    <dgm:pt modelId="{2EFE47E3-780B-4BF5-A442-83C76A605DB4}" type="pres">
      <dgm:prSet presAssocID="{7163B501-A3E1-4514-BA7B-ED5D4AC91F44}" presName="hierChild3" presStyleCnt="0"/>
      <dgm:spPr/>
    </dgm:pt>
    <dgm:pt modelId="{277C527E-2BF2-4015-B586-1DF5EE887354}" type="pres">
      <dgm:prSet presAssocID="{8ECEFF79-9904-4B14-95E5-E9C470886267}" presName="Name19" presStyleLbl="parChTrans1D2" presStyleIdx="1" presStyleCnt="3"/>
      <dgm:spPr/>
    </dgm:pt>
    <dgm:pt modelId="{83902399-09B2-4C1D-8ADD-CA415E030B1F}" type="pres">
      <dgm:prSet presAssocID="{D2E3B00B-A964-4FD1-8CDA-F1EF2BC3E263}" presName="Name21" presStyleCnt="0"/>
      <dgm:spPr/>
    </dgm:pt>
    <dgm:pt modelId="{767832E5-763D-4463-BE71-817AF64944D9}" type="pres">
      <dgm:prSet presAssocID="{D2E3B00B-A964-4FD1-8CDA-F1EF2BC3E263}" presName="level2Shape" presStyleLbl="node2" presStyleIdx="1" presStyleCnt="3"/>
      <dgm:spPr/>
    </dgm:pt>
    <dgm:pt modelId="{2291C7C8-EDC6-4CDA-BF27-70E852DAA5AD}" type="pres">
      <dgm:prSet presAssocID="{D2E3B00B-A964-4FD1-8CDA-F1EF2BC3E263}" presName="hierChild3" presStyleCnt="0"/>
      <dgm:spPr/>
    </dgm:pt>
    <dgm:pt modelId="{94E3CCC6-90F4-47DF-B2DE-843400BA7289}" type="pres">
      <dgm:prSet presAssocID="{E569963D-AA71-4299-90A9-A9BA2FB8A59F}" presName="Name19" presStyleLbl="parChTrans1D3" presStyleIdx="3" presStyleCnt="7"/>
      <dgm:spPr/>
    </dgm:pt>
    <dgm:pt modelId="{CA3589F5-5C84-41AB-B2F9-33C5B0661EE1}" type="pres">
      <dgm:prSet presAssocID="{E7F2CEEE-8149-43D0-ACB1-0B8727AFE997}" presName="Name21" presStyleCnt="0"/>
      <dgm:spPr/>
    </dgm:pt>
    <dgm:pt modelId="{D7E4D20B-31A6-4CAC-B501-2870B8864B3F}" type="pres">
      <dgm:prSet presAssocID="{E7F2CEEE-8149-43D0-ACB1-0B8727AFE997}" presName="level2Shape" presStyleLbl="node3" presStyleIdx="3" presStyleCnt="7"/>
      <dgm:spPr/>
    </dgm:pt>
    <dgm:pt modelId="{16869B4B-9141-456E-9494-BC0BAB94212E}" type="pres">
      <dgm:prSet presAssocID="{E7F2CEEE-8149-43D0-ACB1-0B8727AFE997}" presName="hierChild3" presStyleCnt="0"/>
      <dgm:spPr/>
    </dgm:pt>
    <dgm:pt modelId="{440F7AEE-7E38-42B5-AFE2-485B001B07BA}" type="pres">
      <dgm:prSet presAssocID="{DE32AB7E-1537-499D-8468-F30902AF4711}" presName="Name19" presStyleLbl="parChTrans1D3" presStyleIdx="4" presStyleCnt="7"/>
      <dgm:spPr/>
    </dgm:pt>
    <dgm:pt modelId="{5773F7A0-B912-4B1F-A5BE-0753D78F9B6D}" type="pres">
      <dgm:prSet presAssocID="{69452B50-C934-4FD5-B5DF-8D8619AF0D7F}" presName="Name21" presStyleCnt="0"/>
      <dgm:spPr/>
    </dgm:pt>
    <dgm:pt modelId="{A8129B0F-27F3-4465-AA7B-8ABA47B7E5B0}" type="pres">
      <dgm:prSet presAssocID="{69452B50-C934-4FD5-B5DF-8D8619AF0D7F}" presName="level2Shape" presStyleLbl="node3" presStyleIdx="4" presStyleCnt="7"/>
      <dgm:spPr/>
    </dgm:pt>
    <dgm:pt modelId="{B805EBA0-FFE9-4626-8FA3-6838969F9AD8}" type="pres">
      <dgm:prSet presAssocID="{69452B50-C934-4FD5-B5DF-8D8619AF0D7F}" presName="hierChild3" presStyleCnt="0"/>
      <dgm:spPr/>
    </dgm:pt>
    <dgm:pt modelId="{79450AEB-794A-41DD-8976-BEAEFBE909A4}" type="pres">
      <dgm:prSet presAssocID="{9A6338E0-91CA-4091-A31E-32309B7C0FC3}" presName="Name19" presStyleLbl="parChTrans1D3" presStyleIdx="5" presStyleCnt="7"/>
      <dgm:spPr/>
    </dgm:pt>
    <dgm:pt modelId="{AB05E263-D410-4751-A0B9-05A83F26F4F6}" type="pres">
      <dgm:prSet presAssocID="{33F94914-F4B1-4CCD-A233-4919117A7001}" presName="Name21" presStyleCnt="0"/>
      <dgm:spPr/>
    </dgm:pt>
    <dgm:pt modelId="{21A931EB-C137-4361-85DB-143E69477371}" type="pres">
      <dgm:prSet presAssocID="{33F94914-F4B1-4CCD-A233-4919117A7001}" presName="level2Shape" presStyleLbl="node3" presStyleIdx="5" presStyleCnt="7"/>
      <dgm:spPr/>
    </dgm:pt>
    <dgm:pt modelId="{0FE9C241-9235-4121-979B-B48809ED2CF9}" type="pres">
      <dgm:prSet presAssocID="{33F94914-F4B1-4CCD-A233-4919117A7001}" presName="hierChild3" presStyleCnt="0"/>
      <dgm:spPr/>
    </dgm:pt>
    <dgm:pt modelId="{D52D94EC-4EC8-4EC6-B361-5A35A397D3D4}" type="pres">
      <dgm:prSet presAssocID="{9E088D8F-18FE-4E93-8B2E-9C5C033B010D}" presName="Name19" presStyleLbl="parChTrans1D3" presStyleIdx="6" presStyleCnt="7"/>
      <dgm:spPr/>
    </dgm:pt>
    <dgm:pt modelId="{84A258DB-4800-4AE7-84A9-6557A2FBE79A}" type="pres">
      <dgm:prSet presAssocID="{847334F3-A3D2-4027-B6BE-748985C90DB9}" presName="Name21" presStyleCnt="0"/>
      <dgm:spPr/>
    </dgm:pt>
    <dgm:pt modelId="{8A17323D-4292-41DD-925B-7C3C79347A06}" type="pres">
      <dgm:prSet presAssocID="{847334F3-A3D2-4027-B6BE-748985C90DB9}" presName="level2Shape" presStyleLbl="node3" presStyleIdx="6" presStyleCnt="7"/>
      <dgm:spPr/>
    </dgm:pt>
    <dgm:pt modelId="{A6B27E47-2320-4D51-B46F-1EEC5044BDE5}" type="pres">
      <dgm:prSet presAssocID="{847334F3-A3D2-4027-B6BE-748985C90DB9}" presName="hierChild3" presStyleCnt="0"/>
      <dgm:spPr/>
    </dgm:pt>
    <dgm:pt modelId="{8C55C867-5B55-4E65-8886-668AC87C432B}" type="pres">
      <dgm:prSet presAssocID="{DB1AC81F-0B7A-4CCD-BD24-096B33B3BCAD}" presName="Name19" presStyleLbl="parChTrans1D2" presStyleIdx="2" presStyleCnt="3"/>
      <dgm:spPr/>
    </dgm:pt>
    <dgm:pt modelId="{141BB1E2-A5EF-424E-8DE1-BAE527452C64}" type="pres">
      <dgm:prSet presAssocID="{2D259395-22C9-4B2F-9929-8938D6771836}" presName="Name21" presStyleCnt="0"/>
      <dgm:spPr/>
    </dgm:pt>
    <dgm:pt modelId="{5FCD0E27-2E34-4763-8F41-6A23773AC70A}" type="pres">
      <dgm:prSet presAssocID="{2D259395-22C9-4B2F-9929-8938D6771836}" presName="level2Shape" presStyleLbl="node2" presStyleIdx="2" presStyleCnt="3"/>
      <dgm:spPr/>
    </dgm:pt>
    <dgm:pt modelId="{5A31B3DC-D3A0-41C8-B240-300B77997C6A}" type="pres">
      <dgm:prSet presAssocID="{2D259395-22C9-4B2F-9929-8938D6771836}" presName="hierChild3" presStyleCnt="0"/>
      <dgm:spPr/>
    </dgm:pt>
    <dgm:pt modelId="{41927AEB-A57C-4E04-ACF1-03B8D7445104}" type="pres">
      <dgm:prSet presAssocID="{652AAAB9-C43D-41D1-9DC1-8C6EFF8F675B}" presName="bgShapesFlow" presStyleCnt="0"/>
      <dgm:spPr/>
    </dgm:pt>
    <dgm:pt modelId="{475A70DB-3605-4DB0-9301-BBC23AA7F1FF}" type="pres">
      <dgm:prSet presAssocID="{73B92CB9-FF36-4523-B326-785C6BE514D2}" presName="rectComp" presStyleCnt="0"/>
      <dgm:spPr/>
    </dgm:pt>
    <dgm:pt modelId="{EFCF4DB7-8C03-48AB-AA34-B05D4CEF7FB3}" type="pres">
      <dgm:prSet presAssocID="{73B92CB9-FF36-4523-B326-785C6BE514D2}" presName="bgRect" presStyleLbl="bgShp" presStyleIdx="0" presStyleCnt="3"/>
      <dgm:spPr/>
    </dgm:pt>
    <dgm:pt modelId="{AA307DAC-A044-40EE-8859-2FB9BE017675}" type="pres">
      <dgm:prSet presAssocID="{73B92CB9-FF36-4523-B326-785C6BE514D2}" presName="bgRectTx" presStyleLbl="bgShp" presStyleIdx="0" presStyleCnt="3">
        <dgm:presLayoutVars>
          <dgm:bulletEnabled val="1"/>
        </dgm:presLayoutVars>
      </dgm:prSet>
      <dgm:spPr/>
    </dgm:pt>
    <dgm:pt modelId="{C60BF10D-8D26-4402-83EA-4B1DC840D556}" type="pres">
      <dgm:prSet presAssocID="{73B92CB9-FF36-4523-B326-785C6BE514D2}" presName="spComp" presStyleCnt="0"/>
      <dgm:spPr/>
    </dgm:pt>
    <dgm:pt modelId="{A7E1B987-67AF-4340-9A33-6BAFA9FC49D9}" type="pres">
      <dgm:prSet presAssocID="{73B92CB9-FF36-4523-B326-785C6BE514D2}" presName="vSp" presStyleCnt="0"/>
      <dgm:spPr/>
    </dgm:pt>
    <dgm:pt modelId="{4158A8ED-126A-417E-B5B0-6392C88E8070}" type="pres">
      <dgm:prSet presAssocID="{14B0C226-6D02-4CCD-9A0B-B7535030AA43}" presName="rectComp" presStyleCnt="0"/>
      <dgm:spPr/>
    </dgm:pt>
    <dgm:pt modelId="{5811C49E-5CA3-4DB7-ABAF-4D51E480FB33}" type="pres">
      <dgm:prSet presAssocID="{14B0C226-6D02-4CCD-9A0B-B7535030AA43}" presName="bgRect" presStyleLbl="bgShp" presStyleIdx="1" presStyleCnt="3"/>
      <dgm:spPr/>
    </dgm:pt>
    <dgm:pt modelId="{FD129F88-D0B9-4578-AD09-E54CAA377475}" type="pres">
      <dgm:prSet presAssocID="{14B0C226-6D02-4CCD-9A0B-B7535030AA43}" presName="bgRectTx" presStyleLbl="bgShp" presStyleIdx="1" presStyleCnt="3">
        <dgm:presLayoutVars>
          <dgm:bulletEnabled val="1"/>
        </dgm:presLayoutVars>
      </dgm:prSet>
      <dgm:spPr/>
    </dgm:pt>
    <dgm:pt modelId="{62D9D9F4-9A5C-44EB-925E-987B2606A672}" type="pres">
      <dgm:prSet presAssocID="{14B0C226-6D02-4CCD-9A0B-B7535030AA43}" presName="spComp" presStyleCnt="0"/>
      <dgm:spPr/>
    </dgm:pt>
    <dgm:pt modelId="{D9476E00-0946-49DB-A3AD-AF44C4BF7FAE}" type="pres">
      <dgm:prSet presAssocID="{14B0C226-6D02-4CCD-9A0B-B7535030AA43}" presName="vSp" presStyleCnt="0"/>
      <dgm:spPr/>
    </dgm:pt>
    <dgm:pt modelId="{AEA01CF0-CA9A-49F1-B1C0-8B07586D08EB}" type="pres">
      <dgm:prSet presAssocID="{95950CEA-ACF0-47D2-8408-5C52D693FF4D}" presName="rectComp" presStyleCnt="0"/>
      <dgm:spPr/>
    </dgm:pt>
    <dgm:pt modelId="{17EEDE97-A2D1-4CD4-8FA8-9E43955827AD}" type="pres">
      <dgm:prSet presAssocID="{95950CEA-ACF0-47D2-8408-5C52D693FF4D}" presName="bgRect" presStyleLbl="bgShp" presStyleIdx="2" presStyleCnt="3"/>
      <dgm:spPr/>
    </dgm:pt>
    <dgm:pt modelId="{AEBD54DA-8861-4BD7-923D-9E6BB1014D79}" type="pres">
      <dgm:prSet presAssocID="{95950CEA-ACF0-47D2-8408-5C52D693FF4D}" presName="bgRectTx" presStyleLbl="bgShp" presStyleIdx="2" presStyleCnt="3">
        <dgm:presLayoutVars>
          <dgm:bulletEnabled val="1"/>
        </dgm:presLayoutVars>
      </dgm:prSet>
      <dgm:spPr/>
    </dgm:pt>
  </dgm:ptLst>
  <dgm:cxnLst>
    <dgm:cxn modelId="{306DFC03-A81D-4FED-98C3-3007C0C4E182}" type="presOf" srcId="{7163B501-A3E1-4514-BA7B-ED5D4AC91F44}" destId="{5F997F7B-5BFA-4622-92C1-6C86F0C172C2}" srcOrd="0" destOrd="0" presId="urn:microsoft.com/office/officeart/2005/8/layout/hierarchy6"/>
    <dgm:cxn modelId="{9F462B09-654A-4348-93A4-AD8C5CCDC387}" srcId="{CE8747DF-6684-471F-A8CD-B8C4B9A070BF}" destId="{7163B501-A3E1-4514-BA7B-ED5D4AC91F44}" srcOrd="2" destOrd="0" parTransId="{845B1625-22A1-4A98-BAE1-BB4DC463B31F}" sibTransId="{5159E7AC-89E0-4D78-A06E-4FC8B7C4B5AC}"/>
    <dgm:cxn modelId="{15D1F50F-D356-4D8C-BCBB-6811560AF27E}" type="presOf" srcId="{14B0C226-6D02-4CCD-9A0B-B7535030AA43}" destId="{FD129F88-D0B9-4578-AD09-E54CAA377475}" srcOrd="1" destOrd="0" presId="urn:microsoft.com/office/officeart/2005/8/layout/hierarchy6"/>
    <dgm:cxn modelId="{E99FD511-CB7F-4799-AFFF-A1D6CFE00593}" type="presOf" srcId="{95950CEA-ACF0-47D2-8408-5C52D693FF4D}" destId="{AEBD54DA-8861-4BD7-923D-9E6BB1014D79}" srcOrd="1" destOrd="0" presId="urn:microsoft.com/office/officeart/2005/8/layout/hierarchy6"/>
    <dgm:cxn modelId="{7B467712-64CC-458E-BB0D-E71BCB2A7F60}" type="presOf" srcId="{845B1625-22A1-4A98-BAE1-BB4DC463B31F}" destId="{10459D74-D21F-40E2-984E-3BB3FFBBF3DD}" srcOrd="0" destOrd="0" presId="urn:microsoft.com/office/officeart/2005/8/layout/hierarchy6"/>
    <dgm:cxn modelId="{66851622-A127-4A3E-B202-11D5AAC5A9FC}" type="presOf" srcId="{14B0C226-6D02-4CCD-9A0B-B7535030AA43}" destId="{5811C49E-5CA3-4DB7-ABAF-4D51E480FB33}" srcOrd="0" destOrd="0" presId="urn:microsoft.com/office/officeart/2005/8/layout/hierarchy6"/>
    <dgm:cxn modelId="{C6B23424-9AC6-43FF-8E50-2390B9949641}" type="presOf" srcId="{E569963D-AA71-4299-90A9-A9BA2FB8A59F}" destId="{94E3CCC6-90F4-47DF-B2DE-843400BA7289}" srcOrd="0" destOrd="0" presId="urn:microsoft.com/office/officeart/2005/8/layout/hierarchy6"/>
    <dgm:cxn modelId="{BD784E29-9160-4C53-9CB5-90E5ED3C2796}" type="presOf" srcId="{CE8747DF-6684-471F-A8CD-B8C4B9A070BF}" destId="{D66DD934-AF86-4480-8242-C309BB10AE9B}" srcOrd="0" destOrd="0" presId="urn:microsoft.com/office/officeart/2005/8/layout/hierarchy6"/>
    <dgm:cxn modelId="{CCDF232C-E1B6-4356-ADC8-253F28B68F88}" type="presOf" srcId="{B30DA8CA-042D-4029-9A9E-3AE134523A1C}" destId="{DBB888D1-CD64-4817-BD9B-AB4A96588B6E}" srcOrd="0" destOrd="0" presId="urn:microsoft.com/office/officeart/2005/8/layout/hierarchy6"/>
    <dgm:cxn modelId="{BCA7A12F-313B-4958-B9BD-5A6569386F44}" srcId="{652AAAB9-C43D-41D1-9DC1-8C6EFF8F675B}" destId="{95950CEA-ACF0-47D2-8408-5C52D693FF4D}" srcOrd="3" destOrd="0" parTransId="{B4C9B8AD-5B6E-4932-8D40-043E5779D9AA}" sibTransId="{AA5BCE94-4970-49FE-B041-921318D311C6}"/>
    <dgm:cxn modelId="{5843C05D-3CAA-49EE-AC51-021F48F484F1}" srcId="{D2E3B00B-A964-4FD1-8CDA-F1EF2BC3E263}" destId="{E7F2CEEE-8149-43D0-ACB1-0B8727AFE997}" srcOrd="0" destOrd="0" parTransId="{E569963D-AA71-4299-90A9-A9BA2FB8A59F}" sibTransId="{68A364C1-0FDD-4141-B5C4-BB4642743AEE}"/>
    <dgm:cxn modelId="{94EB2D41-9F9A-4F11-8E43-F5A8B1EA692E}" type="presOf" srcId="{D2E3B00B-A964-4FD1-8CDA-F1EF2BC3E263}" destId="{767832E5-763D-4463-BE71-817AF64944D9}" srcOrd="0" destOrd="0" presId="urn:microsoft.com/office/officeart/2005/8/layout/hierarchy6"/>
    <dgm:cxn modelId="{F739E766-DA9D-440F-8F1A-F9163F72B0B1}" type="presOf" srcId="{E7F2CEEE-8149-43D0-ACB1-0B8727AFE997}" destId="{D7E4D20B-31A6-4CAC-B501-2870B8864B3F}" srcOrd="0" destOrd="0" presId="urn:microsoft.com/office/officeart/2005/8/layout/hierarchy6"/>
    <dgm:cxn modelId="{5C92AE6D-0787-46F3-BD36-0E5A49184451}" srcId="{D2E3B00B-A964-4FD1-8CDA-F1EF2BC3E263}" destId="{847334F3-A3D2-4027-B6BE-748985C90DB9}" srcOrd="3" destOrd="0" parTransId="{9E088D8F-18FE-4E93-8B2E-9C5C033B010D}" sibTransId="{18FF834A-1562-4405-BBBE-DBCF88DF73AC}"/>
    <dgm:cxn modelId="{D0DBEC6D-331B-4230-B366-BCCBC8EBA0C5}" srcId="{4D00AB4A-5B30-45A2-911B-BAB4603450C5}" destId="{2D259395-22C9-4B2F-9929-8938D6771836}" srcOrd="2" destOrd="0" parTransId="{DB1AC81F-0B7A-4CCD-BD24-096B33B3BCAD}" sibTransId="{08EF9DE1-3A3F-42FA-AA00-7A27A0AC1A7A}"/>
    <dgm:cxn modelId="{8EC4254E-8DF4-4FFC-95DE-B95821CAC742}" type="presOf" srcId="{69452B50-C934-4FD5-B5DF-8D8619AF0D7F}" destId="{A8129B0F-27F3-4465-AA7B-8ABA47B7E5B0}" srcOrd="0" destOrd="0" presId="urn:microsoft.com/office/officeart/2005/8/layout/hierarchy6"/>
    <dgm:cxn modelId="{ADCFC350-2A6F-456E-854F-77FBC5DDF7E0}" type="presOf" srcId="{73B92CB9-FF36-4523-B326-785C6BE514D2}" destId="{EFCF4DB7-8C03-48AB-AA34-B05D4CEF7FB3}" srcOrd="0" destOrd="0" presId="urn:microsoft.com/office/officeart/2005/8/layout/hierarchy6"/>
    <dgm:cxn modelId="{6B39A754-76CD-4388-8377-8604A1B75D00}" type="presOf" srcId="{652AAAB9-C43D-41D1-9DC1-8C6EFF8F675B}" destId="{674A0D46-D0F5-40B1-84F4-32E297F1A95E}" srcOrd="0" destOrd="0" presId="urn:microsoft.com/office/officeart/2005/8/layout/hierarchy6"/>
    <dgm:cxn modelId="{C5F6C474-1F93-4B27-8452-D7987E815137}" srcId="{CE8747DF-6684-471F-A8CD-B8C4B9A070BF}" destId="{369BFAFA-F281-4566-9CA0-D153D0B7F5AA}" srcOrd="1" destOrd="0" parTransId="{09357A71-6C59-4395-9FE7-EEF65B7C0FD6}" sibTransId="{59BE4541-F739-4184-BB94-B68DCC005183}"/>
    <dgm:cxn modelId="{34AA7456-8E64-46D2-91C7-CB3B935E78C4}" type="presOf" srcId="{73B92CB9-FF36-4523-B326-785C6BE514D2}" destId="{AA307DAC-A044-40EE-8859-2FB9BE017675}" srcOrd="1" destOrd="0" presId="urn:microsoft.com/office/officeart/2005/8/layout/hierarchy6"/>
    <dgm:cxn modelId="{AB52B78D-17A2-4242-A1C7-68D6B97D77F2}" type="presOf" srcId="{847334F3-A3D2-4027-B6BE-748985C90DB9}" destId="{8A17323D-4292-41DD-925B-7C3C79347A06}" srcOrd="0" destOrd="0" presId="urn:microsoft.com/office/officeart/2005/8/layout/hierarchy6"/>
    <dgm:cxn modelId="{5F59E790-C3C0-4EE7-A47F-154585C6DAEB}" srcId="{652AAAB9-C43D-41D1-9DC1-8C6EFF8F675B}" destId="{73B92CB9-FF36-4523-B326-785C6BE514D2}" srcOrd="1" destOrd="0" parTransId="{B810B3AD-3E1E-4D9C-960B-508F78CBA19D}" sibTransId="{863D9CD0-317F-4075-84C8-89A74B7F4F6C}"/>
    <dgm:cxn modelId="{82144698-D233-4A89-B9BD-BE391517CE63}" srcId="{CE8747DF-6684-471F-A8CD-B8C4B9A070BF}" destId="{B30DA8CA-042D-4029-9A9E-3AE134523A1C}" srcOrd="0" destOrd="0" parTransId="{08CEA09B-32E1-4A99-898C-BE5B2238F52A}" sibTransId="{0A1D840A-1339-4CB4-8460-FA54B0733E28}"/>
    <dgm:cxn modelId="{4BC5649B-C9F4-4D5A-95D2-AD9B85844477}" type="presOf" srcId="{36134BDC-F06C-4BCE-AF68-7AEA54B99119}" destId="{463AB418-F73C-4D54-9388-461CBF63E3A1}" srcOrd="0" destOrd="0" presId="urn:microsoft.com/office/officeart/2005/8/layout/hierarchy6"/>
    <dgm:cxn modelId="{92B0219D-EE8B-4864-8FEB-DE6232885E99}" type="presOf" srcId="{9A6338E0-91CA-4091-A31E-32309B7C0FC3}" destId="{79450AEB-794A-41DD-8976-BEAEFBE909A4}" srcOrd="0" destOrd="0" presId="urn:microsoft.com/office/officeart/2005/8/layout/hierarchy6"/>
    <dgm:cxn modelId="{BC0E52A5-362C-449E-9EBB-4F4148362599}" srcId="{4D00AB4A-5B30-45A2-911B-BAB4603450C5}" destId="{CE8747DF-6684-471F-A8CD-B8C4B9A070BF}" srcOrd="0" destOrd="0" parTransId="{36134BDC-F06C-4BCE-AF68-7AEA54B99119}" sibTransId="{3BE631BD-74F8-4622-B718-6C10750D48B5}"/>
    <dgm:cxn modelId="{FDB1BDA6-486F-452A-9EE1-A5BBC8C49AED}" type="presOf" srcId="{9E088D8F-18FE-4E93-8B2E-9C5C033B010D}" destId="{D52D94EC-4EC8-4EC6-B361-5A35A397D3D4}" srcOrd="0" destOrd="0" presId="urn:microsoft.com/office/officeart/2005/8/layout/hierarchy6"/>
    <dgm:cxn modelId="{D878F3AD-F6CB-4848-9615-F831F93C614E}" srcId="{D2E3B00B-A964-4FD1-8CDA-F1EF2BC3E263}" destId="{33F94914-F4B1-4CCD-A233-4919117A7001}" srcOrd="2" destOrd="0" parTransId="{9A6338E0-91CA-4091-A31E-32309B7C0FC3}" sibTransId="{F13DB26D-48D8-4834-A363-1813FCD7DA51}"/>
    <dgm:cxn modelId="{C2C06AB2-86DE-4738-B369-ED04F8F148A4}" type="presOf" srcId="{4D00AB4A-5B30-45A2-911B-BAB4603450C5}" destId="{69C0FC2E-30B0-4655-94AA-F27620C4BBCE}" srcOrd="0" destOrd="0" presId="urn:microsoft.com/office/officeart/2005/8/layout/hierarchy6"/>
    <dgm:cxn modelId="{20107EB5-70FE-4067-A646-19077182E0F1}" type="presOf" srcId="{95950CEA-ACF0-47D2-8408-5C52D693FF4D}" destId="{17EEDE97-A2D1-4CD4-8FA8-9E43955827AD}" srcOrd="0" destOrd="0" presId="urn:microsoft.com/office/officeart/2005/8/layout/hierarchy6"/>
    <dgm:cxn modelId="{4D8196B7-97E8-48B3-A8BB-1BF606A0D7D0}" srcId="{652AAAB9-C43D-41D1-9DC1-8C6EFF8F675B}" destId="{4D00AB4A-5B30-45A2-911B-BAB4603450C5}" srcOrd="0" destOrd="0" parTransId="{6CEF71C4-5DE8-4D4A-B583-3FE69029181C}" sibTransId="{DFEDFB94-9AD2-44BB-8F48-02BD24304000}"/>
    <dgm:cxn modelId="{6E3040B8-8383-40A8-9757-5EF05E91FB2A}" srcId="{652AAAB9-C43D-41D1-9DC1-8C6EFF8F675B}" destId="{14B0C226-6D02-4CCD-9A0B-B7535030AA43}" srcOrd="2" destOrd="0" parTransId="{36CCD654-C6CD-4D19-9C20-CA749E48C1A3}" sibTransId="{1B49C754-E6AA-4571-A378-F6085F35A239}"/>
    <dgm:cxn modelId="{835D67BD-E952-4BA3-8C10-C796DD6CF1DE}" type="presOf" srcId="{DB1AC81F-0B7A-4CCD-BD24-096B33B3BCAD}" destId="{8C55C867-5B55-4E65-8886-668AC87C432B}" srcOrd="0" destOrd="0" presId="urn:microsoft.com/office/officeart/2005/8/layout/hierarchy6"/>
    <dgm:cxn modelId="{078A0CCA-6E61-4223-9B01-068CAD00A7D8}" type="presOf" srcId="{369BFAFA-F281-4566-9CA0-D153D0B7F5AA}" destId="{22333229-703E-4CED-886A-5D6AB3D725E7}" srcOrd="0" destOrd="0" presId="urn:microsoft.com/office/officeart/2005/8/layout/hierarchy6"/>
    <dgm:cxn modelId="{98B686CA-B99E-4AE4-8019-C089B683AC59}" type="presOf" srcId="{09357A71-6C59-4395-9FE7-EEF65B7C0FD6}" destId="{2B7FFDCC-DAB4-49CD-93E9-6F9523327310}" srcOrd="0" destOrd="0" presId="urn:microsoft.com/office/officeart/2005/8/layout/hierarchy6"/>
    <dgm:cxn modelId="{9D0F41CC-B573-439C-96C1-26F3C160BFF3}" type="presOf" srcId="{08CEA09B-32E1-4A99-898C-BE5B2238F52A}" destId="{CE20AA14-97A8-4C2E-8A52-E0E5A28B8AF1}" srcOrd="0" destOrd="0" presId="urn:microsoft.com/office/officeart/2005/8/layout/hierarchy6"/>
    <dgm:cxn modelId="{F112D3CD-0FBE-4EB2-8983-3C89FCCB069D}" srcId="{4D00AB4A-5B30-45A2-911B-BAB4603450C5}" destId="{D2E3B00B-A964-4FD1-8CDA-F1EF2BC3E263}" srcOrd="1" destOrd="0" parTransId="{8ECEFF79-9904-4B14-95E5-E9C470886267}" sibTransId="{2A036655-E677-4390-B789-0A5F191DB9BC}"/>
    <dgm:cxn modelId="{083F56CF-8F18-4ACB-B36F-BA70FB1CE0AA}" type="presOf" srcId="{2D259395-22C9-4B2F-9929-8938D6771836}" destId="{5FCD0E27-2E34-4763-8F41-6A23773AC70A}" srcOrd="0" destOrd="0" presId="urn:microsoft.com/office/officeart/2005/8/layout/hierarchy6"/>
    <dgm:cxn modelId="{19DF0BD5-07A0-445D-A9B8-25DA33E130DD}" type="presOf" srcId="{DE32AB7E-1537-499D-8468-F30902AF4711}" destId="{440F7AEE-7E38-42B5-AFE2-485B001B07BA}" srcOrd="0" destOrd="0" presId="urn:microsoft.com/office/officeart/2005/8/layout/hierarchy6"/>
    <dgm:cxn modelId="{AB53A5E0-0AC6-4102-A87F-2E9ACFDB66A4}" type="presOf" srcId="{8ECEFF79-9904-4B14-95E5-E9C470886267}" destId="{277C527E-2BF2-4015-B586-1DF5EE887354}" srcOrd="0" destOrd="0" presId="urn:microsoft.com/office/officeart/2005/8/layout/hierarchy6"/>
    <dgm:cxn modelId="{D99F16ED-54FC-4774-87EA-A5C9A7A5C97B}" srcId="{D2E3B00B-A964-4FD1-8CDA-F1EF2BC3E263}" destId="{69452B50-C934-4FD5-B5DF-8D8619AF0D7F}" srcOrd="1" destOrd="0" parTransId="{DE32AB7E-1537-499D-8468-F30902AF4711}" sibTransId="{BC095B93-DA01-4E6B-A0FC-9B41CA10E64E}"/>
    <dgm:cxn modelId="{FA2635F4-699D-4C25-94AF-6FD348F76FE7}" type="presOf" srcId="{33F94914-F4B1-4CCD-A233-4919117A7001}" destId="{21A931EB-C137-4361-85DB-143E69477371}" srcOrd="0" destOrd="0" presId="urn:microsoft.com/office/officeart/2005/8/layout/hierarchy6"/>
    <dgm:cxn modelId="{EC3A5D4C-DB10-48D1-8B03-358167323F37}" type="presParOf" srcId="{674A0D46-D0F5-40B1-84F4-32E297F1A95E}" destId="{30B92AD6-5A51-431F-AA70-262A11363999}" srcOrd="0" destOrd="0" presId="urn:microsoft.com/office/officeart/2005/8/layout/hierarchy6"/>
    <dgm:cxn modelId="{D311C8CD-CD01-4517-9158-51E20CCB59BC}" type="presParOf" srcId="{30B92AD6-5A51-431F-AA70-262A11363999}" destId="{12B0B4D3-AEF7-4645-845B-F1E6D109237F}" srcOrd="0" destOrd="0" presId="urn:microsoft.com/office/officeart/2005/8/layout/hierarchy6"/>
    <dgm:cxn modelId="{332AEEAE-05E0-49B9-A2E3-65B424F5F7CE}" type="presParOf" srcId="{30B92AD6-5A51-431F-AA70-262A11363999}" destId="{D6C4C673-CAF6-4F86-98DC-3A67C690E654}" srcOrd="1" destOrd="0" presId="urn:microsoft.com/office/officeart/2005/8/layout/hierarchy6"/>
    <dgm:cxn modelId="{3050B5D3-BA3C-4B86-A67F-E5A3849DA872}" type="presParOf" srcId="{D6C4C673-CAF6-4F86-98DC-3A67C690E654}" destId="{44288654-49ED-47CE-ACD4-7027B9E73946}" srcOrd="0" destOrd="0" presId="urn:microsoft.com/office/officeart/2005/8/layout/hierarchy6"/>
    <dgm:cxn modelId="{7C014931-E9DF-49EA-9A63-CAEB8151E1CE}" type="presParOf" srcId="{44288654-49ED-47CE-ACD4-7027B9E73946}" destId="{69C0FC2E-30B0-4655-94AA-F27620C4BBCE}" srcOrd="0" destOrd="0" presId="urn:microsoft.com/office/officeart/2005/8/layout/hierarchy6"/>
    <dgm:cxn modelId="{086F26DA-7D52-4E58-AC30-C2B171825C3C}" type="presParOf" srcId="{44288654-49ED-47CE-ACD4-7027B9E73946}" destId="{92FA3606-8E17-4AA5-8CE5-0CB8D7C5B09F}" srcOrd="1" destOrd="0" presId="urn:microsoft.com/office/officeart/2005/8/layout/hierarchy6"/>
    <dgm:cxn modelId="{FEE4C240-91E7-4664-BDED-EE7CC511024D}" type="presParOf" srcId="{92FA3606-8E17-4AA5-8CE5-0CB8D7C5B09F}" destId="{463AB418-F73C-4D54-9388-461CBF63E3A1}" srcOrd="0" destOrd="0" presId="urn:microsoft.com/office/officeart/2005/8/layout/hierarchy6"/>
    <dgm:cxn modelId="{3202708F-8941-4523-9A57-2BC64F44ABCE}" type="presParOf" srcId="{92FA3606-8E17-4AA5-8CE5-0CB8D7C5B09F}" destId="{2C431E16-BD11-42F9-9565-920004C4858B}" srcOrd="1" destOrd="0" presId="urn:microsoft.com/office/officeart/2005/8/layout/hierarchy6"/>
    <dgm:cxn modelId="{432A21B4-9459-46D3-B691-B7732CEEB39F}" type="presParOf" srcId="{2C431E16-BD11-42F9-9565-920004C4858B}" destId="{D66DD934-AF86-4480-8242-C309BB10AE9B}" srcOrd="0" destOrd="0" presId="urn:microsoft.com/office/officeart/2005/8/layout/hierarchy6"/>
    <dgm:cxn modelId="{0F30DD23-2222-4F69-A2CE-E8290FC105C1}" type="presParOf" srcId="{2C431E16-BD11-42F9-9565-920004C4858B}" destId="{FA27670A-2A48-4048-B75C-A415563D5978}" srcOrd="1" destOrd="0" presId="urn:microsoft.com/office/officeart/2005/8/layout/hierarchy6"/>
    <dgm:cxn modelId="{D43F1600-2A8A-4A47-A8E9-CDB4A10FE25E}" type="presParOf" srcId="{FA27670A-2A48-4048-B75C-A415563D5978}" destId="{CE20AA14-97A8-4C2E-8A52-E0E5A28B8AF1}" srcOrd="0" destOrd="0" presId="urn:microsoft.com/office/officeart/2005/8/layout/hierarchy6"/>
    <dgm:cxn modelId="{B8DA4069-5352-4A09-964D-0108DF91FCC9}" type="presParOf" srcId="{FA27670A-2A48-4048-B75C-A415563D5978}" destId="{C48FCB0D-11F4-4A43-AEF6-DFB1CD7E774C}" srcOrd="1" destOrd="0" presId="urn:microsoft.com/office/officeart/2005/8/layout/hierarchy6"/>
    <dgm:cxn modelId="{E357356A-04C0-45FD-8215-43884F7C265A}" type="presParOf" srcId="{C48FCB0D-11F4-4A43-AEF6-DFB1CD7E774C}" destId="{DBB888D1-CD64-4817-BD9B-AB4A96588B6E}" srcOrd="0" destOrd="0" presId="urn:microsoft.com/office/officeart/2005/8/layout/hierarchy6"/>
    <dgm:cxn modelId="{7D6F3542-A6DD-4AF6-8113-DE07638F7783}" type="presParOf" srcId="{C48FCB0D-11F4-4A43-AEF6-DFB1CD7E774C}" destId="{1A8C78B5-9EFC-4874-9C36-6641220F73F5}" srcOrd="1" destOrd="0" presId="urn:microsoft.com/office/officeart/2005/8/layout/hierarchy6"/>
    <dgm:cxn modelId="{DEB7DBD9-F38C-4534-892B-60839F429903}" type="presParOf" srcId="{FA27670A-2A48-4048-B75C-A415563D5978}" destId="{2B7FFDCC-DAB4-49CD-93E9-6F9523327310}" srcOrd="2" destOrd="0" presId="urn:microsoft.com/office/officeart/2005/8/layout/hierarchy6"/>
    <dgm:cxn modelId="{8B43D0B2-DA03-4CD0-88DF-F12ADEEE39F2}" type="presParOf" srcId="{FA27670A-2A48-4048-B75C-A415563D5978}" destId="{CA1AB891-CD97-4B8D-BB74-D35ED6355EDB}" srcOrd="3" destOrd="0" presId="urn:microsoft.com/office/officeart/2005/8/layout/hierarchy6"/>
    <dgm:cxn modelId="{F70C3F6C-9B90-4446-8A86-0680E040D1C9}" type="presParOf" srcId="{CA1AB891-CD97-4B8D-BB74-D35ED6355EDB}" destId="{22333229-703E-4CED-886A-5D6AB3D725E7}" srcOrd="0" destOrd="0" presId="urn:microsoft.com/office/officeart/2005/8/layout/hierarchy6"/>
    <dgm:cxn modelId="{933DF401-0923-4D00-B876-A461780871DC}" type="presParOf" srcId="{CA1AB891-CD97-4B8D-BB74-D35ED6355EDB}" destId="{74CBC1F9-D576-4076-A6B0-D12FC13EBF20}" srcOrd="1" destOrd="0" presId="urn:microsoft.com/office/officeart/2005/8/layout/hierarchy6"/>
    <dgm:cxn modelId="{77BA4D71-E89D-4CD5-B0FE-5AF6A25596EE}" type="presParOf" srcId="{FA27670A-2A48-4048-B75C-A415563D5978}" destId="{10459D74-D21F-40E2-984E-3BB3FFBBF3DD}" srcOrd="4" destOrd="0" presId="urn:microsoft.com/office/officeart/2005/8/layout/hierarchy6"/>
    <dgm:cxn modelId="{E7CA52CA-902B-42B3-B85A-6BB73B58640A}" type="presParOf" srcId="{FA27670A-2A48-4048-B75C-A415563D5978}" destId="{70F6C23A-1A1D-4274-B155-444D493E545B}" srcOrd="5" destOrd="0" presId="urn:microsoft.com/office/officeart/2005/8/layout/hierarchy6"/>
    <dgm:cxn modelId="{FEAB9A63-5284-4AC2-9E57-63BA2C313836}" type="presParOf" srcId="{70F6C23A-1A1D-4274-B155-444D493E545B}" destId="{5F997F7B-5BFA-4622-92C1-6C86F0C172C2}" srcOrd="0" destOrd="0" presId="urn:microsoft.com/office/officeart/2005/8/layout/hierarchy6"/>
    <dgm:cxn modelId="{7B3781D9-FFD8-40B6-9AA6-D3257B59F5B3}" type="presParOf" srcId="{70F6C23A-1A1D-4274-B155-444D493E545B}" destId="{2EFE47E3-780B-4BF5-A442-83C76A605DB4}" srcOrd="1" destOrd="0" presId="urn:microsoft.com/office/officeart/2005/8/layout/hierarchy6"/>
    <dgm:cxn modelId="{E8CA0834-04A0-4864-B090-9D313DE35EB5}" type="presParOf" srcId="{92FA3606-8E17-4AA5-8CE5-0CB8D7C5B09F}" destId="{277C527E-2BF2-4015-B586-1DF5EE887354}" srcOrd="2" destOrd="0" presId="urn:microsoft.com/office/officeart/2005/8/layout/hierarchy6"/>
    <dgm:cxn modelId="{6A716A02-E0E1-45D6-B15A-3CAEEBD0430E}" type="presParOf" srcId="{92FA3606-8E17-4AA5-8CE5-0CB8D7C5B09F}" destId="{83902399-09B2-4C1D-8ADD-CA415E030B1F}" srcOrd="3" destOrd="0" presId="urn:microsoft.com/office/officeart/2005/8/layout/hierarchy6"/>
    <dgm:cxn modelId="{F562DCE7-0558-4305-B740-D0806366747E}" type="presParOf" srcId="{83902399-09B2-4C1D-8ADD-CA415E030B1F}" destId="{767832E5-763D-4463-BE71-817AF64944D9}" srcOrd="0" destOrd="0" presId="urn:microsoft.com/office/officeart/2005/8/layout/hierarchy6"/>
    <dgm:cxn modelId="{32A7C5EC-7F72-4C19-A781-799C8E014933}" type="presParOf" srcId="{83902399-09B2-4C1D-8ADD-CA415E030B1F}" destId="{2291C7C8-EDC6-4CDA-BF27-70E852DAA5AD}" srcOrd="1" destOrd="0" presId="urn:microsoft.com/office/officeart/2005/8/layout/hierarchy6"/>
    <dgm:cxn modelId="{82B7A09C-7E0F-43FB-85D9-CA70EE2B925F}" type="presParOf" srcId="{2291C7C8-EDC6-4CDA-BF27-70E852DAA5AD}" destId="{94E3CCC6-90F4-47DF-B2DE-843400BA7289}" srcOrd="0" destOrd="0" presId="urn:microsoft.com/office/officeart/2005/8/layout/hierarchy6"/>
    <dgm:cxn modelId="{B1F77925-69E7-40C5-AE4B-A3C98DBCA353}" type="presParOf" srcId="{2291C7C8-EDC6-4CDA-BF27-70E852DAA5AD}" destId="{CA3589F5-5C84-41AB-B2F9-33C5B0661EE1}" srcOrd="1" destOrd="0" presId="urn:microsoft.com/office/officeart/2005/8/layout/hierarchy6"/>
    <dgm:cxn modelId="{D4FC6135-5D04-4EFD-B77C-409DB7CDBA18}" type="presParOf" srcId="{CA3589F5-5C84-41AB-B2F9-33C5B0661EE1}" destId="{D7E4D20B-31A6-4CAC-B501-2870B8864B3F}" srcOrd="0" destOrd="0" presId="urn:microsoft.com/office/officeart/2005/8/layout/hierarchy6"/>
    <dgm:cxn modelId="{54E0960F-E7A2-4380-8A75-D26E9D7CAE5C}" type="presParOf" srcId="{CA3589F5-5C84-41AB-B2F9-33C5B0661EE1}" destId="{16869B4B-9141-456E-9494-BC0BAB94212E}" srcOrd="1" destOrd="0" presId="urn:microsoft.com/office/officeart/2005/8/layout/hierarchy6"/>
    <dgm:cxn modelId="{15E3C57B-A895-4BA2-B05E-ECBD9A1C207D}" type="presParOf" srcId="{2291C7C8-EDC6-4CDA-BF27-70E852DAA5AD}" destId="{440F7AEE-7E38-42B5-AFE2-485B001B07BA}" srcOrd="2" destOrd="0" presId="urn:microsoft.com/office/officeart/2005/8/layout/hierarchy6"/>
    <dgm:cxn modelId="{E7169F15-86C8-4B7B-B3E5-E21CCC003AFF}" type="presParOf" srcId="{2291C7C8-EDC6-4CDA-BF27-70E852DAA5AD}" destId="{5773F7A0-B912-4B1F-A5BE-0753D78F9B6D}" srcOrd="3" destOrd="0" presId="urn:microsoft.com/office/officeart/2005/8/layout/hierarchy6"/>
    <dgm:cxn modelId="{FB680695-38C5-41B7-B621-601456CA4063}" type="presParOf" srcId="{5773F7A0-B912-4B1F-A5BE-0753D78F9B6D}" destId="{A8129B0F-27F3-4465-AA7B-8ABA47B7E5B0}" srcOrd="0" destOrd="0" presId="urn:microsoft.com/office/officeart/2005/8/layout/hierarchy6"/>
    <dgm:cxn modelId="{C9661658-73C1-4E60-90C4-2FBF562BE310}" type="presParOf" srcId="{5773F7A0-B912-4B1F-A5BE-0753D78F9B6D}" destId="{B805EBA0-FFE9-4626-8FA3-6838969F9AD8}" srcOrd="1" destOrd="0" presId="urn:microsoft.com/office/officeart/2005/8/layout/hierarchy6"/>
    <dgm:cxn modelId="{AB0B390F-E94C-4F3A-915C-A37AE70B432D}" type="presParOf" srcId="{2291C7C8-EDC6-4CDA-BF27-70E852DAA5AD}" destId="{79450AEB-794A-41DD-8976-BEAEFBE909A4}" srcOrd="4" destOrd="0" presId="urn:microsoft.com/office/officeart/2005/8/layout/hierarchy6"/>
    <dgm:cxn modelId="{A8EAB896-0E60-4031-AB65-5AD8ED1596BF}" type="presParOf" srcId="{2291C7C8-EDC6-4CDA-BF27-70E852DAA5AD}" destId="{AB05E263-D410-4751-A0B9-05A83F26F4F6}" srcOrd="5" destOrd="0" presId="urn:microsoft.com/office/officeart/2005/8/layout/hierarchy6"/>
    <dgm:cxn modelId="{5CB8C6DD-0592-4FC4-BE62-E69504A38655}" type="presParOf" srcId="{AB05E263-D410-4751-A0B9-05A83F26F4F6}" destId="{21A931EB-C137-4361-85DB-143E69477371}" srcOrd="0" destOrd="0" presId="urn:microsoft.com/office/officeart/2005/8/layout/hierarchy6"/>
    <dgm:cxn modelId="{F7688A3D-AF50-4746-AF1E-C427F8AF0BDF}" type="presParOf" srcId="{AB05E263-D410-4751-A0B9-05A83F26F4F6}" destId="{0FE9C241-9235-4121-979B-B48809ED2CF9}" srcOrd="1" destOrd="0" presId="urn:microsoft.com/office/officeart/2005/8/layout/hierarchy6"/>
    <dgm:cxn modelId="{D29A38D2-32A1-469E-8C21-6A7ED63B78F5}" type="presParOf" srcId="{2291C7C8-EDC6-4CDA-BF27-70E852DAA5AD}" destId="{D52D94EC-4EC8-4EC6-B361-5A35A397D3D4}" srcOrd="6" destOrd="0" presId="urn:microsoft.com/office/officeart/2005/8/layout/hierarchy6"/>
    <dgm:cxn modelId="{5A26630F-10BB-48E3-89F2-8C1A15DDE07F}" type="presParOf" srcId="{2291C7C8-EDC6-4CDA-BF27-70E852DAA5AD}" destId="{84A258DB-4800-4AE7-84A9-6557A2FBE79A}" srcOrd="7" destOrd="0" presId="urn:microsoft.com/office/officeart/2005/8/layout/hierarchy6"/>
    <dgm:cxn modelId="{C89B7655-71EE-4BC2-9E40-4386A2D3ECB4}" type="presParOf" srcId="{84A258DB-4800-4AE7-84A9-6557A2FBE79A}" destId="{8A17323D-4292-41DD-925B-7C3C79347A06}" srcOrd="0" destOrd="0" presId="urn:microsoft.com/office/officeart/2005/8/layout/hierarchy6"/>
    <dgm:cxn modelId="{70FB856A-B561-4B07-AB9D-375AABD4E230}" type="presParOf" srcId="{84A258DB-4800-4AE7-84A9-6557A2FBE79A}" destId="{A6B27E47-2320-4D51-B46F-1EEC5044BDE5}" srcOrd="1" destOrd="0" presId="urn:microsoft.com/office/officeart/2005/8/layout/hierarchy6"/>
    <dgm:cxn modelId="{52C4A6B2-110D-46E9-B510-804CC782DB01}" type="presParOf" srcId="{92FA3606-8E17-4AA5-8CE5-0CB8D7C5B09F}" destId="{8C55C867-5B55-4E65-8886-668AC87C432B}" srcOrd="4" destOrd="0" presId="urn:microsoft.com/office/officeart/2005/8/layout/hierarchy6"/>
    <dgm:cxn modelId="{434DAD42-86BE-4DA6-9DB7-82B21CC9C960}" type="presParOf" srcId="{92FA3606-8E17-4AA5-8CE5-0CB8D7C5B09F}" destId="{141BB1E2-A5EF-424E-8DE1-BAE527452C64}" srcOrd="5" destOrd="0" presId="urn:microsoft.com/office/officeart/2005/8/layout/hierarchy6"/>
    <dgm:cxn modelId="{AB3BF270-F1E0-48B0-907D-C29C27976AC3}" type="presParOf" srcId="{141BB1E2-A5EF-424E-8DE1-BAE527452C64}" destId="{5FCD0E27-2E34-4763-8F41-6A23773AC70A}" srcOrd="0" destOrd="0" presId="urn:microsoft.com/office/officeart/2005/8/layout/hierarchy6"/>
    <dgm:cxn modelId="{0E9F2179-564D-44E8-8AB8-8A55A4C74F1B}" type="presParOf" srcId="{141BB1E2-A5EF-424E-8DE1-BAE527452C64}" destId="{5A31B3DC-D3A0-41C8-B240-300B77997C6A}" srcOrd="1" destOrd="0" presId="urn:microsoft.com/office/officeart/2005/8/layout/hierarchy6"/>
    <dgm:cxn modelId="{ADAEBE0A-E1EF-41E7-9C8F-BC1E1F7469FE}" type="presParOf" srcId="{674A0D46-D0F5-40B1-84F4-32E297F1A95E}" destId="{41927AEB-A57C-4E04-ACF1-03B8D7445104}" srcOrd="1" destOrd="0" presId="urn:microsoft.com/office/officeart/2005/8/layout/hierarchy6"/>
    <dgm:cxn modelId="{DF60AAC3-6ABD-413D-B1C7-60C6449271B0}" type="presParOf" srcId="{41927AEB-A57C-4E04-ACF1-03B8D7445104}" destId="{475A70DB-3605-4DB0-9301-BBC23AA7F1FF}" srcOrd="0" destOrd="0" presId="urn:microsoft.com/office/officeart/2005/8/layout/hierarchy6"/>
    <dgm:cxn modelId="{C561870E-7915-43F2-B5F0-35CFC1D791A9}" type="presParOf" srcId="{475A70DB-3605-4DB0-9301-BBC23AA7F1FF}" destId="{EFCF4DB7-8C03-48AB-AA34-B05D4CEF7FB3}" srcOrd="0" destOrd="0" presId="urn:microsoft.com/office/officeart/2005/8/layout/hierarchy6"/>
    <dgm:cxn modelId="{6C0E3640-3032-4491-B990-67019F146A66}" type="presParOf" srcId="{475A70DB-3605-4DB0-9301-BBC23AA7F1FF}" destId="{AA307DAC-A044-40EE-8859-2FB9BE017675}" srcOrd="1" destOrd="0" presId="urn:microsoft.com/office/officeart/2005/8/layout/hierarchy6"/>
    <dgm:cxn modelId="{688CA25D-3BAF-4710-89C7-9BEC63BC35EF}" type="presParOf" srcId="{41927AEB-A57C-4E04-ACF1-03B8D7445104}" destId="{C60BF10D-8D26-4402-83EA-4B1DC840D556}" srcOrd="1" destOrd="0" presId="urn:microsoft.com/office/officeart/2005/8/layout/hierarchy6"/>
    <dgm:cxn modelId="{E965655E-5451-4621-8259-B32AF4019BA7}" type="presParOf" srcId="{C60BF10D-8D26-4402-83EA-4B1DC840D556}" destId="{A7E1B987-67AF-4340-9A33-6BAFA9FC49D9}" srcOrd="0" destOrd="0" presId="urn:microsoft.com/office/officeart/2005/8/layout/hierarchy6"/>
    <dgm:cxn modelId="{258B23A8-C0C9-4CFF-BAB1-07D7346CB773}" type="presParOf" srcId="{41927AEB-A57C-4E04-ACF1-03B8D7445104}" destId="{4158A8ED-126A-417E-B5B0-6392C88E8070}" srcOrd="2" destOrd="0" presId="urn:microsoft.com/office/officeart/2005/8/layout/hierarchy6"/>
    <dgm:cxn modelId="{C792398D-A68C-4054-8CAC-42DFE29F01EA}" type="presParOf" srcId="{4158A8ED-126A-417E-B5B0-6392C88E8070}" destId="{5811C49E-5CA3-4DB7-ABAF-4D51E480FB33}" srcOrd="0" destOrd="0" presId="urn:microsoft.com/office/officeart/2005/8/layout/hierarchy6"/>
    <dgm:cxn modelId="{4F531BAD-FCBC-4210-8AA2-C3837277ECB7}" type="presParOf" srcId="{4158A8ED-126A-417E-B5B0-6392C88E8070}" destId="{FD129F88-D0B9-4578-AD09-E54CAA377475}" srcOrd="1" destOrd="0" presId="urn:microsoft.com/office/officeart/2005/8/layout/hierarchy6"/>
    <dgm:cxn modelId="{1710AEA8-8646-4D7A-B81A-86622FE1DF12}" type="presParOf" srcId="{41927AEB-A57C-4E04-ACF1-03B8D7445104}" destId="{62D9D9F4-9A5C-44EB-925E-987B2606A672}" srcOrd="3" destOrd="0" presId="urn:microsoft.com/office/officeart/2005/8/layout/hierarchy6"/>
    <dgm:cxn modelId="{CF070D86-4E0C-4C8A-97A2-3E193C21FDA5}" type="presParOf" srcId="{62D9D9F4-9A5C-44EB-925E-987B2606A672}" destId="{D9476E00-0946-49DB-A3AD-AF44C4BF7FAE}" srcOrd="0" destOrd="0" presId="urn:microsoft.com/office/officeart/2005/8/layout/hierarchy6"/>
    <dgm:cxn modelId="{1AF78E06-727B-4BD8-A5DF-606D52A07FCF}" type="presParOf" srcId="{41927AEB-A57C-4E04-ACF1-03B8D7445104}" destId="{AEA01CF0-CA9A-49F1-B1C0-8B07586D08EB}" srcOrd="4" destOrd="0" presId="urn:microsoft.com/office/officeart/2005/8/layout/hierarchy6"/>
    <dgm:cxn modelId="{E030EF92-D3E1-4A7C-99DB-2E398BBC3529}" type="presParOf" srcId="{AEA01CF0-CA9A-49F1-B1C0-8B07586D08EB}" destId="{17EEDE97-A2D1-4CD4-8FA8-9E43955827AD}" srcOrd="0" destOrd="0" presId="urn:microsoft.com/office/officeart/2005/8/layout/hierarchy6"/>
    <dgm:cxn modelId="{F4FCB3D1-8FF6-4E59-A704-83C1E479BC9E}" type="presParOf" srcId="{AEA01CF0-CA9A-49F1-B1C0-8B07586D08EB}" destId="{AEBD54DA-8861-4BD7-923D-9E6BB1014D79}"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EEDE97-A2D1-4CD4-8FA8-9E43955827AD}">
      <dsp:nvSpPr>
        <dsp:cNvPr id="0" name=""/>
        <dsp:cNvSpPr/>
      </dsp:nvSpPr>
      <dsp:spPr>
        <a:xfrm>
          <a:off x="0" y="1032484"/>
          <a:ext cx="6563360" cy="405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Sub nav</a:t>
          </a:r>
        </a:p>
      </dsp:txBody>
      <dsp:txXfrm>
        <a:off x="0" y="1032484"/>
        <a:ext cx="1969008" cy="405723"/>
      </dsp:txXfrm>
    </dsp:sp>
    <dsp:sp modelId="{5811C49E-5CA3-4DB7-ABAF-4D51E480FB33}">
      <dsp:nvSpPr>
        <dsp:cNvPr id="0" name=""/>
        <dsp:cNvSpPr/>
      </dsp:nvSpPr>
      <dsp:spPr>
        <a:xfrm>
          <a:off x="0" y="559140"/>
          <a:ext cx="6563360" cy="405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Nav bar </a:t>
          </a:r>
        </a:p>
      </dsp:txBody>
      <dsp:txXfrm>
        <a:off x="0" y="559140"/>
        <a:ext cx="1969008" cy="405723"/>
      </dsp:txXfrm>
    </dsp:sp>
    <dsp:sp modelId="{EFCF4DB7-8C03-48AB-AA34-B05D4CEF7FB3}">
      <dsp:nvSpPr>
        <dsp:cNvPr id="0" name=""/>
        <dsp:cNvSpPr/>
      </dsp:nvSpPr>
      <dsp:spPr>
        <a:xfrm>
          <a:off x="0" y="85796"/>
          <a:ext cx="6563360" cy="405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Landing page</a:t>
          </a:r>
        </a:p>
      </dsp:txBody>
      <dsp:txXfrm>
        <a:off x="0" y="85796"/>
        <a:ext cx="1969008" cy="405723"/>
      </dsp:txXfrm>
    </dsp:sp>
    <dsp:sp modelId="{69C0FC2E-30B0-4655-94AA-F27620C4BBCE}">
      <dsp:nvSpPr>
        <dsp:cNvPr id="0" name=""/>
        <dsp:cNvSpPr/>
      </dsp:nvSpPr>
      <dsp:spPr>
        <a:xfrm>
          <a:off x="4111798" y="119607"/>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Home</a:t>
          </a:r>
        </a:p>
      </dsp:txBody>
      <dsp:txXfrm>
        <a:off x="4121701" y="129510"/>
        <a:ext cx="487348" cy="318296"/>
      </dsp:txXfrm>
    </dsp:sp>
    <dsp:sp modelId="{463AB418-F73C-4D54-9388-461CBF63E3A1}">
      <dsp:nvSpPr>
        <dsp:cNvPr id="0" name=""/>
        <dsp:cNvSpPr/>
      </dsp:nvSpPr>
      <dsp:spPr>
        <a:xfrm>
          <a:off x="2881949" y="457710"/>
          <a:ext cx="1483425" cy="135241"/>
        </a:xfrm>
        <a:custGeom>
          <a:avLst/>
          <a:gdLst/>
          <a:ahLst/>
          <a:cxnLst/>
          <a:rect l="0" t="0" r="0" b="0"/>
          <a:pathLst>
            <a:path>
              <a:moveTo>
                <a:pt x="1483425" y="0"/>
              </a:moveTo>
              <a:lnTo>
                <a:pt x="1483425" y="67620"/>
              </a:lnTo>
              <a:lnTo>
                <a:pt x="0" y="67620"/>
              </a:lnTo>
              <a:lnTo>
                <a:pt x="0" y="1352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6DD934-AF86-4480-8242-C309BB10AE9B}">
      <dsp:nvSpPr>
        <dsp:cNvPr id="0" name=""/>
        <dsp:cNvSpPr/>
      </dsp:nvSpPr>
      <dsp:spPr>
        <a:xfrm>
          <a:off x="2628372" y="592951"/>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About</a:t>
          </a:r>
        </a:p>
      </dsp:txBody>
      <dsp:txXfrm>
        <a:off x="2638275" y="602854"/>
        <a:ext cx="487348" cy="318296"/>
      </dsp:txXfrm>
    </dsp:sp>
    <dsp:sp modelId="{CE20AA14-97A8-4C2E-8A52-E0E5A28B8AF1}">
      <dsp:nvSpPr>
        <dsp:cNvPr id="0" name=""/>
        <dsp:cNvSpPr/>
      </dsp:nvSpPr>
      <dsp:spPr>
        <a:xfrm>
          <a:off x="2222649" y="931053"/>
          <a:ext cx="659300" cy="135241"/>
        </a:xfrm>
        <a:custGeom>
          <a:avLst/>
          <a:gdLst/>
          <a:ahLst/>
          <a:cxnLst/>
          <a:rect l="0" t="0" r="0" b="0"/>
          <a:pathLst>
            <a:path>
              <a:moveTo>
                <a:pt x="659300" y="0"/>
              </a:moveTo>
              <a:lnTo>
                <a:pt x="659300" y="67620"/>
              </a:lnTo>
              <a:lnTo>
                <a:pt x="0" y="67620"/>
              </a:lnTo>
              <a:lnTo>
                <a:pt x="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B888D1-CD64-4817-BD9B-AB4A96588B6E}">
      <dsp:nvSpPr>
        <dsp:cNvPr id="0" name=""/>
        <dsp:cNvSpPr/>
      </dsp:nvSpPr>
      <dsp:spPr>
        <a:xfrm>
          <a:off x="1969072"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Procedures</a:t>
          </a:r>
        </a:p>
      </dsp:txBody>
      <dsp:txXfrm>
        <a:off x="1978975" y="1076197"/>
        <a:ext cx="487348" cy="318296"/>
      </dsp:txXfrm>
    </dsp:sp>
    <dsp:sp modelId="{2B7FFDCC-DAB4-49CD-93E9-6F9523327310}">
      <dsp:nvSpPr>
        <dsp:cNvPr id="0" name=""/>
        <dsp:cNvSpPr/>
      </dsp:nvSpPr>
      <dsp:spPr>
        <a:xfrm>
          <a:off x="2836229" y="931053"/>
          <a:ext cx="91440" cy="135241"/>
        </a:xfrm>
        <a:custGeom>
          <a:avLst/>
          <a:gdLst/>
          <a:ahLst/>
          <a:cxnLst/>
          <a:rect l="0" t="0" r="0" b="0"/>
          <a:pathLst>
            <a:path>
              <a:moveTo>
                <a:pt x="45720" y="0"/>
              </a:moveTo>
              <a:lnTo>
                <a:pt x="4572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333229-703E-4CED-886A-5D6AB3D725E7}">
      <dsp:nvSpPr>
        <dsp:cNvPr id="0" name=""/>
        <dsp:cNvSpPr/>
      </dsp:nvSpPr>
      <dsp:spPr>
        <a:xfrm>
          <a:off x="2628372"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The Hospital</a:t>
          </a:r>
        </a:p>
      </dsp:txBody>
      <dsp:txXfrm>
        <a:off x="2638275" y="1076197"/>
        <a:ext cx="487348" cy="318296"/>
      </dsp:txXfrm>
    </dsp:sp>
    <dsp:sp modelId="{10459D74-D21F-40E2-984E-3BB3FFBBF3DD}">
      <dsp:nvSpPr>
        <dsp:cNvPr id="0" name=""/>
        <dsp:cNvSpPr/>
      </dsp:nvSpPr>
      <dsp:spPr>
        <a:xfrm>
          <a:off x="2881949" y="931053"/>
          <a:ext cx="659300" cy="135241"/>
        </a:xfrm>
        <a:custGeom>
          <a:avLst/>
          <a:gdLst/>
          <a:ahLst/>
          <a:cxnLst/>
          <a:rect l="0" t="0" r="0" b="0"/>
          <a:pathLst>
            <a:path>
              <a:moveTo>
                <a:pt x="0" y="0"/>
              </a:moveTo>
              <a:lnTo>
                <a:pt x="0" y="67620"/>
              </a:lnTo>
              <a:lnTo>
                <a:pt x="659300" y="67620"/>
              </a:lnTo>
              <a:lnTo>
                <a:pt x="65930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997F7B-5BFA-4622-92C1-6C86F0C172C2}">
      <dsp:nvSpPr>
        <dsp:cNvPr id="0" name=""/>
        <dsp:cNvSpPr/>
      </dsp:nvSpPr>
      <dsp:spPr>
        <a:xfrm>
          <a:off x="3287672"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Meet Dr. Smith</a:t>
          </a:r>
        </a:p>
      </dsp:txBody>
      <dsp:txXfrm>
        <a:off x="3297575" y="1076197"/>
        <a:ext cx="487348" cy="318296"/>
      </dsp:txXfrm>
    </dsp:sp>
    <dsp:sp modelId="{277C527E-2BF2-4015-B586-1DF5EE887354}">
      <dsp:nvSpPr>
        <dsp:cNvPr id="0" name=""/>
        <dsp:cNvSpPr/>
      </dsp:nvSpPr>
      <dsp:spPr>
        <a:xfrm>
          <a:off x="4365375" y="457710"/>
          <a:ext cx="824125" cy="135241"/>
        </a:xfrm>
        <a:custGeom>
          <a:avLst/>
          <a:gdLst/>
          <a:ahLst/>
          <a:cxnLst/>
          <a:rect l="0" t="0" r="0" b="0"/>
          <a:pathLst>
            <a:path>
              <a:moveTo>
                <a:pt x="0" y="0"/>
              </a:moveTo>
              <a:lnTo>
                <a:pt x="0" y="67620"/>
              </a:lnTo>
              <a:lnTo>
                <a:pt x="824125" y="67620"/>
              </a:lnTo>
              <a:lnTo>
                <a:pt x="824125" y="1352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7832E5-763D-4463-BE71-817AF64944D9}">
      <dsp:nvSpPr>
        <dsp:cNvPr id="0" name=""/>
        <dsp:cNvSpPr/>
      </dsp:nvSpPr>
      <dsp:spPr>
        <a:xfrm>
          <a:off x="4935923" y="592951"/>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Resources</a:t>
          </a:r>
        </a:p>
      </dsp:txBody>
      <dsp:txXfrm>
        <a:off x="4945826" y="602854"/>
        <a:ext cx="487348" cy="318296"/>
      </dsp:txXfrm>
    </dsp:sp>
    <dsp:sp modelId="{94E3CCC6-90F4-47DF-B2DE-843400BA7289}">
      <dsp:nvSpPr>
        <dsp:cNvPr id="0" name=""/>
        <dsp:cNvSpPr/>
      </dsp:nvSpPr>
      <dsp:spPr>
        <a:xfrm>
          <a:off x="4200550" y="931053"/>
          <a:ext cx="988950" cy="135241"/>
        </a:xfrm>
        <a:custGeom>
          <a:avLst/>
          <a:gdLst/>
          <a:ahLst/>
          <a:cxnLst/>
          <a:rect l="0" t="0" r="0" b="0"/>
          <a:pathLst>
            <a:path>
              <a:moveTo>
                <a:pt x="988950" y="0"/>
              </a:moveTo>
              <a:lnTo>
                <a:pt x="988950" y="67620"/>
              </a:lnTo>
              <a:lnTo>
                <a:pt x="0" y="67620"/>
              </a:lnTo>
              <a:lnTo>
                <a:pt x="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E4D20B-31A6-4CAC-B501-2870B8864B3F}">
      <dsp:nvSpPr>
        <dsp:cNvPr id="0" name=""/>
        <dsp:cNvSpPr/>
      </dsp:nvSpPr>
      <dsp:spPr>
        <a:xfrm>
          <a:off x="3946973"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Patient Stories</a:t>
          </a:r>
        </a:p>
      </dsp:txBody>
      <dsp:txXfrm>
        <a:off x="3956876" y="1076197"/>
        <a:ext cx="487348" cy="318296"/>
      </dsp:txXfrm>
    </dsp:sp>
    <dsp:sp modelId="{440F7AEE-7E38-42B5-AFE2-485B001B07BA}">
      <dsp:nvSpPr>
        <dsp:cNvPr id="0" name=""/>
        <dsp:cNvSpPr/>
      </dsp:nvSpPr>
      <dsp:spPr>
        <a:xfrm>
          <a:off x="4859850" y="931053"/>
          <a:ext cx="329650" cy="135241"/>
        </a:xfrm>
        <a:custGeom>
          <a:avLst/>
          <a:gdLst/>
          <a:ahLst/>
          <a:cxnLst/>
          <a:rect l="0" t="0" r="0" b="0"/>
          <a:pathLst>
            <a:path>
              <a:moveTo>
                <a:pt x="329650" y="0"/>
              </a:moveTo>
              <a:lnTo>
                <a:pt x="329650" y="67620"/>
              </a:lnTo>
              <a:lnTo>
                <a:pt x="0" y="67620"/>
              </a:lnTo>
              <a:lnTo>
                <a:pt x="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8129B0F-27F3-4465-AA7B-8ABA47B7E5B0}">
      <dsp:nvSpPr>
        <dsp:cNvPr id="0" name=""/>
        <dsp:cNvSpPr/>
      </dsp:nvSpPr>
      <dsp:spPr>
        <a:xfrm>
          <a:off x="4606273"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Pre- and post-op resources</a:t>
          </a:r>
        </a:p>
      </dsp:txBody>
      <dsp:txXfrm>
        <a:off x="4616176" y="1076197"/>
        <a:ext cx="487348" cy="318296"/>
      </dsp:txXfrm>
    </dsp:sp>
    <dsp:sp modelId="{79450AEB-794A-41DD-8976-BEAEFBE909A4}">
      <dsp:nvSpPr>
        <dsp:cNvPr id="0" name=""/>
        <dsp:cNvSpPr/>
      </dsp:nvSpPr>
      <dsp:spPr>
        <a:xfrm>
          <a:off x="5189501" y="931053"/>
          <a:ext cx="329650" cy="135241"/>
        </a:xfrm>
        <a:custGeom>
          <a:avLst/>
          <a:gdLst/>
          <a:ahLst/>
          <a:cxnLst/>
          <a:rect l="0" t="0" r="0" b="0"/>
          <a:pathLst>
            <a:path>
              <a:moveTo>
                <a:pt x="0" y="0"/>
              </a:moveTo>
              <a:lnTo>
                <a:pt x="0" y="67620"/>
              </a:lnTo>
              <a:lnTo>
                <a:pt x="329650" y="67620"/>
              </a:lnTo>
              <a:lnTo>
                <a:pt x="32965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A931EB-C137-4361-85DB-143E69477371}">
      <dsp:nvSpPr>
        <dsp:cNvPr id="0" name=""/>
        <dsp:cNvSpPr/>
      </dsp:nvSpPr>
      <dsp:spPr>
        <a:xfrm>
          <a:off x="5265574"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Video gallery</a:t>
          </a:r>
        </a:p>
      </dsp:txBody>
      <dsp:txXfrm>
        <a:off x="5275477" y="1076197"/>
        <a:ext cx="487348" cy="318296"/>
      </dsp:txXfrm>
    </dsp:sp>
    <dsp:sp modelId="{D52D94EC-4EC8-4EC6-B361-5A35A397D3D4}">
      <dsp:nvSpPr>
        <dsp:cNvPr id="0" name=""/>
        <dsp:cNvSpPr/>
      </dsp:nvSpPr>
      <dsp:spPr>
        <a:xfrm>
          <a:off x="5189501" y="931053"/>
          <a:ext cx="988950" cy="135241"/>
        </a:xfrm>
        <a:custGeom>
          <a:avLst/>
          <a:gdLst/>
          <a:ahLst/>
          <a:cxnLst/>
          <a:rect l="0" t="0" r="0" b="0"/>
          <a:pathLst>
            <a:path>
              <a:moveTo>
                <a:pt x="0" y="0"/>
              </a:moveTo>
              <a:lnTo>
                <a:pt x="0" y="67620"/>
              </a:lnTo>
              <a:lnTo>
                <a:pt x="988950" y="67620"/>
              </a:lnTo>
              <a:lnTo>
                <a:pt x="98895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17323D-4292-41DD-925B-7C3C79347A06}">
      <dsp:nvSpPr>
        <dsp:cNvPr id="0" name=""/>
        <dsp:cNvSpPr/>
      </dsp:nvSpPr>
      <dsp:spPr>
        <a:xfrm>
          <a:off x="5924874"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Blog</a:t>
          </a:r>
        </a:p>
      </dsp:txBody>
      <dsp:txXfrm>
        <a:off x="5934777" y="1076197"/>
        <a:ext cx="487348" cy="318296"/>
      </dsp:txXfrm>
    </dsp:sp>
    <dsp:sp modelId="{8C55C867-5B55-4E65-8886-668AC87C432B}">
      <dsp:nvSpPr>
        <dsp:cNvPr id="0" name=""/>
        <dsp:cNvSpPr/>
      </dsp:nvSpPr>
      <dsp:spPr>
        <a:xfrm>
          <a:off x="4365375" y="457710"/>
          <a:ext cx="1483425" cy="135241"/>
        </a:xfrm>
        <a:custGeom>
          <a:avLst/>
          <a:gdLst/>
          <a:ahLst/>
          <a:cxnLst/>
          <a:rect l="0" t="0" r="0" b="0"/>
          <a:pathLst>
            <a:path>
              <a:moveTo>
                <a:pt x="0" y="0"/>
              </a:moveTo>
              <a:lnTo>
                <a:pt x="0" y="67620"/>
              </a:lnTo>
              <a:lnTo>
                <a:pt x="1483425" y="67620"/>
              </a:lnTo>
              <a:lnTo>
                <a:pt x="1483425" y="1352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CD0E27-2E34-4763-8F41-6A23773AC70A}">
      <dsp:nvSpPr>
        <dsp:cNvPr id="0" name=""/>
        <dsp:cNvSpPr/>
      </dsp:nvSpPr>
      <dsp:spPr>
        <a:xfrm>
          <a:off x="5595224" y="592951"/>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Start Here</a:t>
          </a:r>
        </a:p>
      </dsp:txBody>
      <dsp:txXfrm>
        <a:off x="5605127" y="602854"/>
        <a:ext cx="487348" cy="31829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F15D9C-A007-4C82-A807-6D2013854DF5}" type="datetimeFigureOut">
              <a:rPr lang="en-GB" smtClean="0"/>
              <a:t>06/03/2022</a:t>
            </a:fld>
            <a:endParaRPr lang="en-GB"/>
          </a:p>
        </p:txBody>
      </p:sp>
      <p:sp>
        <p:nvSpPr>
          <p:cNvPr id="4" name="Slide Image Placeholder 3"/>
          <p:cNvSpPr>
            <a:spLocks noGrp="1" noRot="1" noChangeAspect="1"/>
          </p:cNvSpPr>
          <p:nvPr>
            <p:ph type="sldImg" idx="2"/>
          </p:nvPr>
        </p:nvSpPr>
        <p:spPr>
          <a:xfrm>
            <a:off x="2449513" y="1143000"/>
            <a:ext cx="195897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B92925-6786-4756-8985-7A915050A8F8}" type="slidenum">
              <a:rPr lang="en-GB" smtClean="0"/>
              <a:t>‹#›</a:t>
            </a:fld>
            <a:endParaRPr lang="en-GB"/>
          </a:p>
        </p:txBody>
      </p:sp>
    </p:spTree>
    <p:extLst>
      <p:ext uri="{BB962C8B-B14F-4D97-AF65-F5344CB8AC3E}">
        <p14:creationId xmlns:p14="http://schemas.microsoft.com/office/powerpoint/2010/main" val="2008657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49513" y="1143000"/>
            <a:ext cx="1958975" cy="3086100"/>
          </a:xfrm>
        </p:spPr>
      </p:sp>
      <p:sp>
        <p:nvSpPr>
          <p:cNvPr id="3" name="Notes Placeholder 2"/>
          <p:cNvSpPr>
            <a:spLocks noGrp="1"/>
          </p:cNvSpPr>
          <p:nvPr>
            <p:ph type="body" idx="1"/>
          </p:nvPr>
        </p:nvSpPr>
        <p:spPr/>
        <p:txBody>
          <a:bodyPr/>
          <a:lstStyle/>
          <a:p>
            <a:r>
              <a:rPr lang="en-GB" dirty="0"/>
              <a:t>Blue container will be an image with a half opacity overlay, creating a faded out effect. Makes the text on top easier to read.</a:t>
            </a:r>
          </a:p>
          <a:p>
            <a:r>
              <a:rPr lang="en-GB" dirty="0"/>
              <a:t>The quote can be a patient review, a quote from the surgeon, etc.</a:t>
            </a:r>
          </a:p>
          <a:p>
            <a:endParaRPr lang="en-GB" dirty="0"/>
          </a:p>
        </p:txBody>
      </p:sp>
      <p:sp>
        <p:nvSpPr>
          <p:cNvPr id="4" name="Slide Number Placeholder 3"/>
          <p:cNvSpPr>
            <a:spLocks noGrp="1"/>
          </p:cNvSpPr>
          <p:nvPr>
            <p:ph type="sldNum" sz="quarter" idx="5"/>
          </p:nvPr>
        </p:nvSpPr>
        <p:spPr/>
        <p:txBody>
          <a:bodyPr/>
          <a:lstStyle/>
          <a:p>
            <a:fld id="{63B92925-6786-4756-8985-7A915050A8F8}" type="slidenum">
              <a:rPr lang="en-GB" smtClean="0"/>
              <a:t>3</a:t>
            </a:fld>
            <a:endParaRPr lang="en-GB"/>
          </a:p>
        </p:txBody>
      </p:sp>
    </p:spTree>
    <p:extLst>
      <p:ext uri="{BB962C8B-B14F-4D97-AF65-F5344CB8AC3E}">
        <p14:creationId xmlns:p14="http://schemas.microsoft.com/office/powerpoint/2010/main" val="941008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767462"/>
            <a:ext cx="5829300" cy="375991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672376"/>
            <a:ext cx="5143500" cy="260744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06/03/2022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576295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06/03/2022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3402040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74987"/>
            <a:ext cx="1478756"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74987"/>
            <a:ext cx="4350544" cy="9152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06/03/2022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663362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06/03/2022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481876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692444"/>
            <a:ext cx="5915025" cy="449240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7227345"/>
            <a:ext cx="5915025" cy="236244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4F9540-4BF6-456B-983F-E69BCBCF3DC2}" type="datetimeFigureOut">
              <a:rPr lang="en-GB" smtClean="0"/>
              <a:t>06/03/2022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165681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874937"/>
            <a:ext cx="2914650" cy="6852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874937"/>
            <a:ext cx="2914650" cy="6852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4F9540-4BF6-456B-983F-E69BCBCF3DC2}" type="datetimeFigureOut">
              <a:rPr lang="en-GB" smtClean="0"/>
              <a:t>06/03/2022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1854183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74990"/>
            <a:ext cx="5915025"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647443"/>
            <a:ext cx="2901255" cy="129747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944914"/>
            <a:ext cx="2901255" cy="5802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647443"/>
            <a:ext cx="2915543" cy="129747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944914"/>
            <a:ext cx="2915543" cy="5802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4F9540-4BF6-456B-983F-E69BCBCF3DC2}" type="datetimeFigureOut">
              <a:rPr lang="en-GB" smtClean="0"/>
              <a:t>06/03/2022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915981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4F9540-4BF6-456B-983F-E69BCBCF3DC2}" type="datetimeFigureOut">
              <a:rPr lang="en-GB" smtClean="0"/>
              <a:t>06/03/2022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531261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4F9540-4BF6-456B-983F-E69BCBCF3DC2}" type="datetimeFigureOut">
              <a:rPr lang="en-GB" smtClean="0"/>
              <a:t>06/03/2022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649801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719984"/>
            <a:ext cx="2211884" cy="2519945"/>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554968"/>
            <a:ext cx="3471863" cy="767483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239929"/>
            <a:ext cx="2211884" cy="6002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C4F9540-4BF6-456B-983F-E69BCBCF3DC2}" type="datetimeFigureOut">
              <a:rPr lang="en-GB" smtClean="0"/>
              <a:t>06/03/2022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503773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719984"/>
            <a:ext cx="2211884" cy="251994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554968"/>
            <a:ext cx="3471863" cy="767483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239929"/>
            <a:ext cx="2211884" cy="6002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C4F9540-4BF6-456B-983F-E69BCBCF3DC2}" type="datetimeFigureOut">
              <a:rPr lang="en-GB" smtClean="0"/>
              <a:t>06/03/2022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339612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74990"/>
            <a:ext cx="5915025"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874937"/>
            <a:ext cx="5915025" cy="68523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0009783"/>
            <a:ext cx="1543050" cy="574987"/>
          </a:xfrm>
          <a:prstGeom prst="rect">
            <a:avLst/>
          </a:prstGeom>
        </p:spPr>
        <p:txBody>
          <a:bodyPr vert="horz" lIns="91440" tIns="45720" rIns="91440" bIns="45720" rtlCol="0" anchor="ctr"/>
          <a:lstStyle>
            <a:lvl1pPr algn="l">
              <a:defRPr sz="900">
                <a:solidFill>
                  <a:schemeClr val="tx1">
                    <a:tint val="75000"/>
                  </a:schemeClr>
                </a:solidFill>
              </a:defRPr>
            </a:lvl1pPr>
          </a:lstStyle>
          <a:p>
            <a:fld id="{1C4F9540-4BF6-456B-983F-E69BCBCF3DC2}" type="datetimeFigureOut">
              <a:rPr lang="en-GB" smtClean="0"/>
              <a:t>06/03/2022</a:t>
            </a:fld>
            <a:endParaRPr lang="en-GB"/>
          </a:p>
        </p:txBody>
      </p:sp>
      <p:sp>
        <p:nvSpPr>
          <p:cNvPr id="5" name="Footer Placeholder 4"/>
          <p:cNvSpPr>
            <a:spLocks noGrp="1"/>
          </p:cNvSpPr>
          <p:nvPr>
            <p:ph type="ftr" sz="quarter" idx="3"/>
          </p:nvPr>
        </p:nvSpPr>
        <p:spPr>
          <a:xfrm>
            <a:off x="2271713" y="10009783"/>
            <a:ext cx="2314575" cy="574987"/>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10009783"/>
            <a:ext cx="1543050" cy="574987"/>
          </a:xfrm>
          <a:prstGeom prst="rect">
            <a:avLst/>
          </a:prstGeom>
        </p:spPr>
        <p:txBody>
          <a:bodyPr vert="horz" lIns="91440" tIns="45720" rIns="91440" bIns="45720" rtlCol="0" anchor="ctr"/>
          <a:lstStyle>
            <a:lvl1pPr algn="r">
              <a:defRPr sz="900">
                <a:solidFill>
                  <a:schemeClr val="tx1">
                    <a:tint val="75000"/>
                  </a:schemeClr>
                </a:solidFill>
              </a:defRPr>
            </a:lvl1pPr>
          </a:lstStyle>
          <a:p>
            <a:fld id="{BDF8083D-47E5-4151-B051-2FAC5818A589}" type="slidenum">
              <a:rPr lang="en-GB" smtClean="0"/>
              <a:t>‹#›</a:t>
            </a:fld>
            <a:endParaRPr lang="en-GB"/>
          </a:p>
        </p:txBody>
      </p:sp>
    </p:spTree>
    <p:extLst>
      <p:ext uri="{BB962C8B-B14F-4D97-AF65-F5344CB8AC3E}">
        <p14:creationId xmlns:p14="http://schemas.microsoft.com/office/powerpoint/2010/main" val="21395457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3.jpeg"/><Relationship Id="rId4" Type="http://schemas.openxmlformats.org/officeDocument/2006/relationships/diagramLayout" Target="../diagrams/layout1.xml"/><Relationship Id="rId9"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9B8D85-0181-4BC1-A4C0-6111A23E58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73" y="453756"/>
            <a:ext cx="6716805" cy="3086100"/>
          </a:xfrm>
          <a:prstGeom prst="rect">
            <a:avLst/>
          </a:prstGeom>
        </p:spPr>
      </p:pic>
      <p:graphicFrame>
        <p:nvGraphicFramePr>
          <p:cNvPr id="4" name="Diagram 3">
            <a:extLst>
              <a:ext uri="{FF2B5EF4-FFF2-40B4-BE49-F238E27FC236}">
                <a16:creationId xmlns:a16="http://schemas.microsoft.com/office/drawing/2014/main" id="{264165DD-6900-43AE-BE4B-5518567C00A7}"/>
              </a:ext>
            </a:extLst>
          </p:cNvPr>
          <p:cNvGraphicFramePr/>
          <p:nvPr>
            <p:extLst>
              <p:ext uri="{D42A27DB-BD31-4B8C-83A1-F6EECF244321}">
                <p14:modId xmlns:p14="http://schemas.microsoft.com/office/powerpoint/2010/main" val="3686610625"/>
              </p:ext>
            </p:extLst>
          </p:nvPr>
        </p:nvGraphicFramePr>
        <p:xfrm>
          <a:off x="141194" y="4150912"/>
          <a:ext cx="6563360" cy="15240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BB0018E0-1F3B-48F6-9A05-0D05B14D7121}"/>
              </a:ext>
            </a:extLst>
          </p:cNvPr>
          <p:cNvSpPr/>
          <p:nvPr/>
        </p:nvSpPr>
        <p:spPr>
          <a:xfrm>
            <a:off x="238760" y="6201899"/>
            <a:ext cx="6380480" cy="72000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pic>
        <p:nvPicPr>
          <p:cNvPr id="1026" name="Picture 2" descr="Center for Metabolic and Obesity Surgery">
            <a:extLst>
              <a:ext uri="{FF2B5EF4-FFF2-40B4-BE49-F238E27FC236}">
                <a16:creationId xmlns:a16="http://schemas.microsoft.com/office/drawing/2014/main" id="{3FADB3CE-0E0C-4B0F-8D55-D33A8CBA4E59}"/>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99109" y="6260448"/>
            <a:ext cx="1574936" cy="60290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083BB035-343B-4BF6-9BB7-0DDB3A78A95E}"/>
              </a:ext>
            </a:extLst>
          </p:cNvPr>
          <p:cNvSpPr/>
          <p:nvPr/>
        </p:nvSpPr>
        <p:spPr>
          <a:xfrm>
            <a:off x="4143877" y="6446188"/>
            <a:ext cx="2415014" cy="231422"/>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numCol="1" rtlCol="0" anchor="ctr"/>
          <a:lstStyle/>
          <a:p>
            <a:pPr algn="ctr"/>
            <a:r>
              <a:rPr lang="en-GB" sz="1100" dirty="0"/>
              <a:t>About     Resources     Start Here</a:t>
            </a:r>
          </a:p>
        </p:txBody>
      </p:sp>
      <p:sp>
        <p:nvSpPr>
          <p:cNvPr id="12" name="TextBox 11">
            <a:extLst>
              <a:ext uri="{FF2B5EF4-FFF2-40B4-BE49-F238E27FC236}">
                <a16:creationId xmlns:a16="http://schemas.microsoft.com/office/drawing/2014/main" id="{B8905077-CBEC-4784-B77D-8BB8F6781E07}"/>
              </a:ext>
            </a:extLst>
          </p:cNvPr>
          <p:cNvSpPr txBox="1"/>
          <p:nvPr/>
        </p:nvSpPr>
        <p:spPr>
          <a:xfrm>
            <a:off x="153446" y="5832567"/>
            <a:ext cx="2345514" cy="369332"/>
          </a:xfrm>
          <a:prstGeom prst="rect">
            <a:avLst/>
          </a:prstGeom>
          <a:noFill/>
        </p:spPr>
        <p:txBody>
          <a:bodyPr wrap="none" rtlCol="0">
            <a:spAutoFit/>
          </a:bodyPr>
          <a:lstStyle/>
          <a:p>
            <a:r>
              <a:rPr lang="en-GB" dirty="0"/>
              <a:t>Header (basic outlines)</a:t>
            </a:r>
          </a:p>
        </p:txBody>
      </p:sp>
      <p:cxnSp>
        <p:nvCxnSpPr>
          <p:cNvPr id="14" name="Straight Arrow Connector 13">
            <a:extLst>
              <a:ext uri="{FF2B5EF4-FFF2-40B4-BE49-F238E27FC236}">
                <a16:creationId xmlns:a16="http://schemas.microsoft.com/office/drawing/2014/main" id="{D6A4D388-B0A2-4B4A-96A3-2238B6CE6D96}"/>
              </a:ext>
            </a:extLst>
          </p:cNvPr>
          <p:cNvCxnSpPr/>
          <p:nvPr/>
        </p:nvCxnSpPr>
        <p:spPr>
          <a:xfrm>
            <a:off x="3422874" y="7041794"/>
            <a:ext cx="0" cy="32737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C2BA50E-7923-454B-B5ED-1CFFB7D04E3F}"/>
              </a:ext>
            </a:extLst>
          </p:cNvPr>
          <p:cNvSpPr/>
          <p:nvPr/>
        </p:nvSpPr>
        <p:spPr>
          <a:xfrm>
            <a:off x="238755" y="7690896"/>
            <a:ext cx="6380480" cy="2878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TextBox 16">
            <a:extLst>
              <a:ext uri="{FF2B5EF4-FFF2-40B4-BE49-F238E27FC236}">
                <a16:creationId xmlns:a16="http://schemas.microsoft.com/office/drawing/2014/main" id="{D500C07B-34E5-4B8B-95FF-370E8A251466}"/>
              </a:ext>
            </a:extLst>
          </p:cNvPr>
          <p:cNvSpPr txBox="1"/>
          <p:nvPr/>
        </p:nvSpPr>
        <p:spPr>
          <a:xfrm>
            <a:off x="141194" y="7021792"/>
            <a:ext cx="3186578" cy="369332"/>
          </a:xfrm>
          <a:prstGeom prst="rect">
            <a:avLst/>
          </a:prstGeom>
          <a:noFill/>
        </p:spPr>
        <p:txBody>
          <a:bodyPr wrap="none" rtlCol="0">
            <a:spAutoFit/>
          </a:bodyPr>
          <a:lstStyle/>
          <a:p>
            <a:r>
              <a:rPr lang="en-GB" dirty="0"/>
              <a:t>Header on scroll (basic outlines)</a:t>
            </a:r>
          </a:p>
        </p:txBody>
      </p:sp>
      <p:pic>
        <p:nvPicPr>
          <p:cNvPr id="1028" name="Picture 4" descr="CMOS">
            <a:extLst>
              <a:ext uri="{FF2B5EF4-FFF2-40B4-BE49-F238E27FC236}">
                <a16:creationId xmlns:a16="http://schemas.microsoft.com/office/drawing/2014/main" id="{33904C18-4971-44B1-83DC-A01CA47C7BEB}"/>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63017" t="3792" r="23742" b="62786"/>
          <a:stretch/>
        </p:blipFill>
        <p:spPr bwMode="auto">
          <a:xfrm>
            <a:off x="261332" y="7715653"/>
            <a:ext cx="246667" cy="23835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68968432-7487-4F76-8CEF-391C7FF5BEE5}"/>
              </a:ext>
            </a:extLst>
          </p:cNvPr>
          <p:cNvSpPr/>
          <p:nvPr/>
        </p:nvSpPr>
        <p:spPr>
          <a:xfrm>
            <a:off x="4177062" y="7720366"/>
            <a:ext cx="2415014" cy="231422"/>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numCol="1" rtlCol="0" anchor="ctr"/>
          <a:lstStyle/>
          <a:p>
            <a:pPr algn="ctr"/>
            <a:r>
              <a:rPr lang="en-GB" sz="1100" dirty="0"/>
              <a:t>About     Resources     Start Here</a:t>
            </a:r>
          </a:p>
        </p:txBody>
      </p:sp>
      <p:sp>
        <p:nvSpPr>
          <p:cNvPr id="16" name="TextBox 15">
            <a:extLst>
              <a:ext uri="{FF2B5EF4-FFF2-40B4-BE49-F238E27FC236}">
                <a16:creationId xmlns:a16="http://schemas.microsoft.com/office/drawing/2014/main" id="{B8EE7329-8129-45B1-8D59-5F5EBAA4847E}"/>
              </a:ext>
            </a:extLst>
          </p:cNvPr>
          <p:cNvSpPr txBox="1"/>
          <p:nvPr/>
        </p:nvSpPr>
        <p:spPr>
          <a:xfrm>
            <a:off x="238755" y="8193252"/>
            <a:ext cx="4003084" cy="830997"/>
          </a:xfrm>
          <a:prstGeom prst="rect">
            <a:avLst/>
          </a:prstGeom>
          <a:noFill/>
        </p:spPr>
        <p:txBody>
          <a:bodyPr wrap="none" rtlCol="0">
            <a:spAutoFit/>
          </a:bodyPr>
          <a:lstStyle/>
          <a:p>
            <a:pPr marL="171450" indent="-171450">
              <a:buFontTx/>
              <a:buChar char="-"/>
            </a:pPr>
            <a:r>
              <a:rPr lang="en-GB" sz="1200" dirty="0"/>
              <a:t>Click logo in either format to go back to the Home page </a:t>
            </a:r>
          </a:p>
          <a:p>
            <a:pPr marL="171450" indent="-171450">
              <a:buFontTx/>
              <a:buChar char="-"/>
            </a:pPr>
            <a:r>
              <a:rPr lang="en-GB" sz="1200" dirty="0"/>
              <a:t>Hover over nav options to reveal dropdown</a:t>
            </a:r>
          </a:p>
          <a:p>
            <a:pPr marL="171450" indent="-171450">
              <a:buFontTx/>
              <a:buChar char="-"/>
            </a:pPr>
            <a:r>
              <a:rPr lang="en-GB" sz="1200" dirty="0"/>
              <a:t>Nav option “greys out” when on a page in that category</a:t>
            </a:r>
          </a:p>
          <a:p>
            <a:pPr marL="171450" indent="-171450">
              <a:buFontTx/>
              <a:buChar char="-"/>
            </a:pPr>
            <a:r>
              <a:rPr lang="en-GB" sz="1200" dirty="0"/>
              <a:t>In original format, type in search bar to search the website</a:t>
            </a:r>
          </a:p>
        </p:txBody>
      </p:sp>
      <p:sp>
        <p:nvSpPr>
          <p:cNvPr id="22" name="TextBox 21">
            <a:extLst>
              <a:ext uri="{FF2B5EF4-FFF2-40B4-BE49-F238E27FC236}">
                <a16:creationId xmlns:a16="http://schemas.microsoft.com/office/drawing/2014/main" id="{B380B609-B3CE-4496-B74E-89E74212D450}"/>
              </a:ext>
            </a:extLst>
          </p:cNvPr>
          <p:cNvSpPr txBox="1"/>
          <p:nvPr/>
        </p:nvSpPr>
        <p:spPr>
          <a:xfrm>
            <a:off x="153446" y="3781579"/>
            <a:ext cx="1784784" cy="369332"/>
          </a:xfrm>
          <a:prstGeom prst="rect">
            <a:avLst/>
          </a:prstGeom>
          <a:noFill/>
        </p:spPr>
        <p:txBody>
          <a:bodyPr wrap="none" rtlCol="0">
            <a:spAutoFit/>
          </a:bodyPr>
          <a:lstStyle/>
          <a:p>
            <a:r>
              <a:rPr lang="en-GB" dirty="0"/>
              <a:t>Nav bar anatomy</a:t>
            </a:r>
          </a:p>
        </p:txBody>
      </p:sp>
      <p:sp>
        <p:nvSpPr>
          <p:cNvPr id="24" name="TextBox 23">
            <a:extLst>
              <a:ext uri="{FF2B5EF4-FFF2-40B4-BE49-F238E27FC236}">
                <a16:creationId xmlns:a16="http://schemas.microsoft.com/office/drawing/2014/main" id="{9AC8C8BF-1146-48D3-99CD-54D19CEA863E}"/>
              </a:ext>
            </a:extLst>
          </p:cNvPr>
          <p:cNvSpPr txBox="1"/>
          <p:nvPr/>
        </p:nvSpPr>
        <p:spPr>
          <a:xfrm>
            <a:off x="149610" y="84424"/>
            <a:ext cx="1972720" cy="369332"/>
          </a:xfrm>
          <a:prstGeom prst="rect">
            <a:avLst/>
          </a:prstGeom>
          <a:noFill/>
        </p:spPr>
        <p:txBody>
          <a:bodyPr wrap="none" rtlCol="0">
            <a:spAutoFit/>
          </a:bodyPr>
          <a:lstStyle/>
          <a:p>
            <a:r>
              <a:rPr lang="en-GB" dirty="0"/>
              <a:t>Website idea cloud</a:t>
            </a:r>
          </a:p>
        </p:txBody>
      </p:sp>
      <p:sp>
        <p:nvSpPr>
          <p:cNvPr id="21" name="TextBox 20">
            <a:extLst>
              <a:ext uri="{FF2B5EF4-FFF2-40B4-BE49-F238E27FC236}">
                <a16:creationId xmlns:a16="http://schemas.microsoft.com/office/drawing/2014/main" id="{2D6C252B-4BF6-4B5F-BD61-AC6229FF29E8}"/>
              </a:ext>
            </a:extLst>
          </p:cNvPr>
          <p:cNvSpPr txBox="1"/>
          <p:nvPr/>
        </p:nvSpPr>
        <p:spPr>
          <a:xfrm>
            <a:off x="238756" y="10127102"/>
            <a:ext cx="5394105" cy="461665"/>
          </a:xfrm>
          <a:prstGeom prst="rect">
            <a:avLst/>
          </a:prstGeom>
          <a:noFill/>
        </p:spPr>
        <p:txBody>
          <a:bodyPr wrap="none" rtlCol="0">
            <a:spAutoFit/>
          </a:bodyPr>
          <a:lstStyle/>
          <a:p>
            <a:pPr marL="171450" indent="-171450">
              <a:buFontTx/>
              <a:buChar char="-"/>
            </a:pPr>
            <a:r>
              <a:rPr lang="en-GB" sz="1200" dirty="0"/>
              <a:t>Hover over button to change colour and make the arrow shift slightly to the right</a:t>
            </a:r>
          </a:p>
          <a:p>
            <a:pPr marL="171450" indent="-171450">
              <a:buFontTx/>
              <a:buChar char="-"/>
            </a:pPr>
            <a:r>
              <a:rPr lang="en-GB" sz="1200" dirty="0"/>
              <a:t>Nice design feature that makes the page feel more interactive than it is</a:t>
            </a:r>
          </a:p>
        </p:txBody>
      </p:sp>
      <p:grpSp>
        <p:nvGrpSpPr>
          <p:cNvPr id="30" name="Group 29">
            <a:extLst>
              <a:ext uri="{FF2B5EF4-FFF2-40B4-BE49-F238E27FC236}">
                <a16:creationId xmlns:a16="http://schemas.microsoft.com/office/drawing/2014/main" id="{330A8B7B-7991-45BB-B118-3A64CA76F10F}"/>
              </a:ext>
            </a:extLst>
          </p:cNvPr>
          <p:cNvGrpSpPr/>
          <p:nvPr/>
        </p:nvGrpSpPr>
        <p:grpSpPr>
          <a:xfrm>
            <a:off x="2669764" y="9487577"/>
            <a:ext cx="1848256" cy="484949"/>
            <a:chOff x="2501152" y="9930314"/>
            <a:chExt cx="1848256" cy="484949"/>
          </a:xfrm>
        </p:grpSpPr>
        <p:sp>
          <p:nvSpPr>
            <p:cNvPr id="25" name="Rectangle: Diagonal Corners Rounded 24">
              <a:extLst>
                <a:ext uri="{FF2B5EF4-FFF2-40B4-BE49-F238E27FC236}">
                  <a16:creationId xmlns:a16="http://schemas.microsoft.com/office/drawing/2014/main" id="{0C0B25CD-435D-4066-9DF0-4EAF375FC041}"/>
                </a:ext>
              </a:extLst>
            </p:cNvPr>
            <p:cNvSpPr/>
            <p:nvPr/>
          </p:nvSpPr>
          <p:spPr>
            <a:xfrm flipH="1">
              <a:off x="2501152" y="9930314"/>
              <a:ext cx="1848256" cy="484949"/>
            </a:xfrm>
            <a:prstGeom prst="round2Diag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28" name="Group 27">
              <a:extLst>
                <a:ext uri="{FF2B5EF4-FFF2-40B4-BE49-F238E27FC236}">
                  <a16:creationId xmlns:a16="http://schemas.microsoft.com/office/drawing/2014/main" id="{F56C1FF6-EB99-4EB5-983D-C463605281DE}"/>
                </a:ext>
              </a:extLst>
            </p:cNvPr>
            <p:cNvGrpSpPr/>
            <p:nvPr/>
          </p:nvGrpSpPr>
          <p:grpSpPr>
            <a:xfrm>
              <a:off x="3963243" y="10052838"/>
              <a:ext cx="155191" cy="239899"/>
              <a:chOff x="3617970" y="5911752"/>
              <a:chExt cx="547691" cy="533402"/>
            </a:xfrm>
            <a:solidFill>
              <a:schemeClr val="bg1"/>
            </a:solidFill>
          </p:grpSpPr>
          <p:sp>
            <p:nvSpPr>
              <p:cNvPr id="18" name="Freeform: Shape 17">
                <a:extLst>
                  <a:ext uri="{FF2B5EF4-FFF2-40B4-BE49-F238E27FC236}">
                    <a16:creationId xmlns:a16="http://schemas.microsoft.com/office/drawing/2014/main" id="{76681476-D51C-4B24-8AEE-F92CF321C587}"/>
                  </a:ext>
                </a:extLst>
              </p:cNvPr>
              <p:cNvSpPr/>
              <p:nvPr/>
            </p:nvSpPr>
            <p:spPr>
              <a:xfrm>
                <a:off x="3617970" y="5911754"/>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dirty="0"/>
              </a:p>
            </p:txBody>
          </p:sp>
          <p:sp>
            <p:nvSpPr>
              <p:cNvPr id="27" name="Freeform: Shape 26">
                <a:extLst>
                  <a:ext uri="{FF2B5EF4-FFF2-40B4-BE49-F238E27FC236}">
                    <a16:creationId xmlns:a16="http://schemas.microsoft.com/office/drawing/2014/main" id="{DF5793BC-6BFE-4464-B7C7-63DE57343657}"/>
                  </a:ext>
                </a:extLst>
              </p:cNvPr>
              <p:cNvSpPr/>
              <p:nvPr/>
            </p:nvSpPr>
            <p:spPr>
              <a:xfrm>
                <a:off x="3846574" y="5911752"/>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dirty="0"/>
              </a:p>
            </p:txBody>
          </p:sp>
        </p:grpSp>
      </p:grpSp>
      <p:grpSp>
        <p:nvGrpSpPr>
          <p:cNvPr id="29" name="Group 28">
            <a:extLst>
              <a:ext uri="{FF2B5EF4-FFF2-40B4-BE49-F238E27FC236}">
                <a16:creationId xmlns:a16="http://schemas.microsoft.com/office/drawing/2014/main" id="{A68C401D-ECE3-449C-B7F9-8802ECACB37D}"/>
              </a:ext>
            </a:extLst>
          </p:cNvPr>
          <p:cNvGrpSpPr/>
          <p:nvPr/>
        </p:nvGrpSpPr>
        <p:grpSpPr>
          <a:xfrm>
            <a:off x="238755" y="9487577"/>
            <a:ext cx="1848256" cy="484949"/>
            <a:chOff x="238755" y="9930315"/>
            <a:chExt cx="1848256" cy="484949"/>
          </a:xfrm>
        </p:grpSpPr>
        <p:sp>
          <p:nvSpPr>
            <p:cNvPr id="20" name="Rectangle: Diagonal Corners Rounded 19">
              <a:extLst>
                <a:ext uri="{FF2B5EF4-FFF2-40B4-BE49-F238E27FC236}">
                  <a16:creationId xmlns:a16="http://schemas.microsoft.com/office/drawing/2014/main" id="{1CD94611-A110-4577-A944-E542FC5E1507}"/>
                </a:ext>
              </a:extLst>
            </p:cNvPr>
            <p:cNvSpPr/>
            <p:nvPr/>
          </p:nvSpPr>
          <p:spPr>
            <a:xfrm flipH="1">
              <a:off x="238755" y="9930315"/>
              <a:ext cx="1848256" cy="484949"/>
            </a:xfrm>
            <a:prstGeom prst="round2Diag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31" name="Group 30">
              <a:extLst>
                <a:ext uri="{FF2B5EF4-FFF2-40B4-BE49-F238E27FC236}">
                  <a16:creationId xmlns:a16="http://schemas.microsoft.com/office/drawing/2014/main" id="{983DDE42-D62B-433E-B7C5-E19175CD39E3}"/>
                </a:ext>
              </a:extLst>
            </p:cNvPr>
            <p:cNvGrpSpPr/>
            <p:nvPr/>
          </p:nvGrpSpPr>
          <p:grpSpPr>
            <a:xfrm>
              <a:off x="1579670" y="10052839"/>
              <a:ext cx="155190" cy="239898"/>
              <a:chOff x="3866750" y="5911756"/>
              <a:chExt cx="547687" cy="533400"/>
            </a:xfrm>
            <a:solidFill>
              <a:schemeClr val="bg1"/>
            </a:solidFill>
          </p:grpSpPr>
          <p:sp>
            <p:nvSpPr>
              <p:cNvPr id="32" name="Freeform: Shape 31">
                <a:extLst>
                  <a:ext uri="{FF2B5EF4-FFF2-40B4-BE49-F238E27FC236}">
                    <a16:creationId xmlns:a16="http://schemas.microsoft.com/office/drawing/2014/main" id="{F38B39B5-E2B9-4560-BEA2-6D29B6E024FE}"/>
                  </a:ext>
                </a:extLst>
              </p:cNvPr>
              <p:cNvSpPr/>
              <p:nvPr/>
            </p:nvSpPr>
            <p:spPr>
              <a:xfrm>
                <a:off x="38667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dirty="0"/>
              </a:p>
            </p:txBody>
          </p:sp>
          <p:sp>
            <p:nvSpPr>
              <p:cNvPr id="33" name="Freeform: Shape 32">
                <a:extLst>
                  <a:ext uri="{FF2B5EF4-FFF2-40B4-BE49-F238E27FC236}">
                    <a16:creationId xmlns:a16="http://schemas.microsoft.com/office/drawing/2014/main" id="{7D4AB826-43F1-4178-8447-9ACCE14E5935}"/>
                  </a:ext>
                </a:extLst>
              </p:cNvPr>
              <p:cNvSpPr/>
              <p:nvPr/>
            </p:nvSpPr>
            <p:spPr>
              <a:xfrm>
                <a:off x="40953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dirty="0"/>
              </a:p>
            </p:txBody>
          </p:sp>
        </p:grpSp>
      </p:grpSp>
      <p:cxnSp>
        <p:nvCxnSpPr>
          <p:cNvPr id="36" name="Straight Arrow Connector 35">
            <a:extLst>
              <a:ext uri="{FF2B5EF4-FFF2-40B4-BE49-F238E27FC236}">
                <a16:creationId xmlns:a16="http://schemas.microsoft.com/office/drawing/2014/main" id="{BE67D74A-2491-4DCD-BBA1-9E5E2C811592}"/>
              </a:ext>
            </a:extLst>
          </p:cNvPr>
          <p:cNvCxnSpPr>
            <a:cxnSpLocks/>
          </p:cNvCxnSpPr>
          <p:nvPr/>
        </p:nvCxnSpPr>
        <p:spPr>
          <a:xfrm rot="16200000">
            <a:off x="2403986" y="9566361"/>
            <a:ext cx="0" cy="32737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351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6CDEDB-B3DB-4818-9BC5-55CD39A94C2C}"/>
              </a:ext>
            </a:extLst>
          </p:cNvPr>
          <p:cNvSpPr txBox="1"/>
          <p:nvPr/>
        </p:nvSpPr>
        <p:spPr>
          <a:xfrm>
            <a:off x="768626" y="689113"/>
            <a:ext cx="5218032" cy="8956298"/>
          </a:xfrm>
          <a:prstGeom prst="rect">
            <a:avLst/>
          </a:prstGeom>
          <a:noFill/>
        </p:spPr>
        <p:txBody>
          <a:bodyPr wrap="none" rtlCol="0">
            <a:spAutoFit/>
          </a:bodyPr>
          <a:lstStyle/>
          <a:p>
            <a:r>
              <a:rPr lang="en-GB" sz="3600" dirty="0"/>
              <a:t>HTML pages needed</a:t>
            </a:r>
          </a:p>
          <a:p>
            <a:endParaRPr lang="en-GB" sz="3600" dirty="0"/>
          </a:p>
          <a:p>
            <a:r>
              <a:rPr lang="en-GB" sz="3600" dirty="0">
                <a:highlight>
                  <a:srgbClr val="FFFF00"/>
                </a:highlight>
              </a:rPr>
              <a:t>Home</a:t>
            </a:r>
          </a:p>
          <a:p>
            <a:r>
              <a:rPr lang="en-GB" sz="3600" dirty="0">
                <a:highlight>
                  <a:srgbClr val="FFFF00"/>
                </a:highlight>
              </a:rPr>
              <a:t>Meet Dr. Smith</a:t>
            </a:r>
          </a:p>
          <a:p>
            <a:r>
              <a:rPr lang="en-GB" sz="3600" dirty="0">
                <a:highlight>
                  <a:srgbClr val="FFFF00"/>
                </a:highlight>
              </a:rPr>
              <a:t>About the hospital</a:t>
            </a:r>
          </a:p>
          <a:p>
            <a:r>
              <a:rPr lang="en-GB" sz="3600" dirty="0">
                <a:highlight>
                  <a:srgbClr val="FFFF00"/>
                </a:highlight>
              </a:rPr>
              <a:t>About procedures</a:t>
            </a:r>
          </a:p>
          <a:p>
            <a:r>
              <a:rPr lang="en-GB" sz="3600" dirty="0"/>
              <a:t>	DS</a:t>
            </a:r>
          </a:p>
          <a:p>
            <a:r>
              <a:rPr lang="en-GB" sz="3600" dirty="0"/>
              <a:t>	GB</a:t>
            </a:r>
          </a:p>
          <a:p>
            <a:r>
              <a:rPr lang="en-GB" sz="3600" dirty="0"/>
              <a:t>	SG</a:t>
            </a:r>
          </a:p>
          <a:p>
            <a:r>
              <a:rPr lang="en-GB" sz="3600" dirty="0">
                <a:highlight>
                  <a:srgbClr val="FFFF00"/>
                </a:highlight>
              </a:rPr>
              <a:t>Patient stories</a:t>
            </a:r>
          </a:p>
          <a:p>
            <a:r>
              <a:rPr lang="en-GB" sz="3600" dirty="0"/>
              <a:t>Pre- and post-op resources</a:t>
            </a:r>
          </a:p>
          <a:p>
            <a:r>
              <a:rPr lang="en-GB" sz="3600" dirty="0"/>
              <a:t>Video gallery</a:t>
            </a:r>
          </a:p>
          <a:p>
            <a:r>
              <a:rPr lang="en-GB" sz="3600" dirty="0"/>
              <a:t>Blog</a:t>
            </a:r>
          </a:p>
          <a:p>
            <a:r>
              <a:rPr lang="en-GB" sz="3600" dirty="0"/>
              <a:t>Start here questionnaire</a:t>
            </a:r>
          </a:p>
          <a:p>
            <a:r>
              <a:rPr lang="en-GB" sz="3600" dirty="0"/>
              <a:t>Header</a:t>
            </a:r>
          </a:p>
          <a:p>
            <a:r>
              <a:rPr lang="en-GB" sz="3600" dirty="0"/>
              <a:t>Footer</a:t>
            </a:r>
          </a:p>
        </p:txBody>
      </p:sp>
    </p:spTree>
    <p:extLst>
      <p:ext uri="{BB962C8B-B14F-4D97-AF65-F5344CB8AC3E}">
        <p14:creationId xmlns:p14="http://schemas.microsoft.com/office/powerpoint/2010/main" val="665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9BA2E09-75DC-4E04-BD5C-E6BC37BF4CAB}"/>
              </a:ext>
            </a:extLst>
          </p:cNvPr>
          <p:cNvSpPr/>
          <p:nvPr/>
        </p:nvSpPr>
        <p:spPr>
          <a:xfrm>
            <a:off x="0" y="797731"/>
            <a:ext cx="6858000" cy="300359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Box 10">
            <a:extLst>
              <a:ext uri="{FF2B5EF4-FFF2-40B4-BE49-F238E27FC236}">
                <a16:creationId xmlns:a16="http://schemas.microsoft.com/office/drawing/2014/main" id="{B0DCE2E4-3535-4D74-AEEA-2DBE74C8BB13}"/>
              </a:ext>
            </a:extLst>
          </p:cNvPr>
          <p:cNvSpPr txBox="1"/>
          <p:nvPr/>
        </p:nvSpPr>
        <p:spPr>
          <a:xfrm>
            <a:off x="3070220" y="1087875"/>
            <a:ext cx="3420488" cy="830997"/>
          </a:xfrm>
          <a:prstGeom prst="rect">
            <a:avLst/>
          </a:prstGeom>
          <a:noFill/>
        </p:spPr>
        <p:txBody>
          <a:bodyPr wrap="none" rtlCol="0">
            <a:spAutoFit/>
          </a:bodyPr>
          <a:lstStyle/>
          <a:p>
            <a:pPr algn="r"/>
            <a:r>
              <a:rPr lang="en-GB" sz="2400" dirty="0" err="1"/>
              <a:t>AdventHealth</a:t>
            </a:r>
            <a:r>
              <a:rPr lang="en-GB" sz="2400" dirty="0"/>
              <a:t> Celebration</a:t>
            </a:r>
          </a:p>
          <a:p>
            <a:pPr algn="r"/>
            <a:r>
              <a:rPr lang="en-GB" sz="2400" dirty="0"/>
              <a:t>Bariatric Surgery</a:t>
            </a:r>
          </a:p>
        </p:txBody>
      </p:sp>
      <p:sp>
        <p:nvSpPr>
          <p:cNvPr id="2" name="TextBox 1">
            <a:extLst>
              <a:ext uri="{FF2B5EF4-FFF2-40B4-BE49-F238E27FC236}">
                <a16:creationId xmlns:a16="http://schemas.microsoft.com/office/drawing/2014/main" id="{E061937A-987C-45CC-8D67-565C0EA2699B}"/>
              </a:ext>
            </a:extLst>
          </p:cNvPr>
          <p:cNvSpPr txBox="1"/>
          <p:nvPr/>
        </p:nvSpPr>
        <p:spPr>
          <a:xfrm>
            <a:off x="367293" y="2052440"/>
            <a:ext cx="2566985" cy="338554"/>
          </a:xfrm>
          <a:prstGeom prst="rect">
            <a:avLst/>
          </a:prstGeom>
          <a:noFill/>
        </p:spPr>
        <p:txBody>
          <a:bodyPr wrap="none" rtlCol="0">
            <a:spAutoFit/>
          </a:bodyPr>
          <a:lstStyle/>
          <a:p>
            <a:r>
              <a:rPr lang="en-GB" sz="1600" dirty="0"/>
              <a:t>Based in Celebration, Florida</a:t>
            </a:r>
          </a:p>
        </p:txBody>
      </p:sp>
      <p:sp>
        <p:nvSpPr>
          <p:cNvPr id="3" name="TextBox 2">
            <a:extLst>
              <a:ext uri="{FF2B5EF4-FFF2-40B4-BE49-F238E27FC236}">
                <a16:creationId xmlns:a16="http://schemas.microsoft.com/office/drawing/2014/main" id="{58609DA5-0C79-46E9-9F2E-4777E8A87A44}"/>
              </a:ext>
            </a:extLst>
          </p:cNvPr>
          <p:cNvSpPr txBox="1"/>
          <p:nvPr/>
        </p:nvSpPr>
        <p:spPr>
          <a:xfrm>
            <a:off x="367293" y="2354825"/>
            <a:ext cx="3114763" cy="276999"/>
          </a:xfrm>
          <a:prstGeom prst="rect">
            <a:avLst/>
          </a:prstGeom>
          <a:noFill/>
        </p:spPr>
        <p:txBody>
          <a:bodyPr wrap="none" rtlCol="0">
            <a:spAutoFit/>
          </a:bodyPr>
          <a:lstStyle/>
          <a:p>
            <a:r>
              <a:rPr lang="en-GB" sz="1200" dirty="0"/>
              <a:t>Marketing message and basic information here</a:t>
            </a:r>
          </a:p>
        </p:txBody>
      </p:sp>
      <p:sp>
        <p:nvSpPr>
          <p:cNvPr id="10" name="TextBox 9">
            <a:extLst>
              <a:ext uri="{FF2B5EF4-FFF2-40B4-BE49-F238E27FC236}">
                <a16:creationId xmlns:a16="http://schemas.microsoft.com/office/drawing/2014/main" id="{13C09E0D-2BD3-4A69-8183-D805BD299CC1}"/>
              </a:ext>
            </a:extLst>
          </p:cNvPr>
          <p:cNvSpPr txBox="1"/>
          <p:nvPr/>
        </p:nvSpPr>
        <p:spPr>
          <a:xfrm>
            <a:off x="367293" y="4188851"/>
            <a:ext cx="4023553" cy="1754326"/>
          </a:xfrm>
          <a:prstGeom prst="rect">
            <a:avLst/>
          </a:prstGeom>
          <a:noFill/>
        </p:spPr>
        <p:txBody>
          <a:bodyPr wrap="square" rtlCol="0">
            <a:spAutoFit/>
          </a:bodyPr>
          <a:lstStyle/>
          <a:p>
            <a:pPr algn="l"/>
            <a:r>
              <a:rPr lang="en-GB" sz="1200" dirty="0">
                <a:solidFill>
                  <a:srgbClr val="000000"/>
                </a:solidFill>
              </a:rPr>
              <a:t>A few sentences of quick information. 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 </a:t>
            </a:r>
            <a:r>
              <a:rPr lang="en-GB" sz="1200" dirty="0" err="1">
                <a:solidFill>
                  <a:srgbClr val="000000"/>
                </a:solidFill>
              </a:rPr>
              <a:t>Aliquam</a:t>
            </a:r>
            <a:r>
              <a:rPr lang="en-GB" sz="1200" dirty="0">
                <a:solidFill>
                  <a:srgbClr val="000000"/>
                </a:solidFill>
              </a:rPr>
              <a:t> </a:t>
            </a:r>
            <a:r>
              <a:rPr lang="en-GB" sz="1200" dirty="0" err="1">
                <a:solidFill>
                  <a:srgbClr val="000000"/>
                </a:solidFill>
              </a:rPr>
              <a:t>lectus</a:t>
            </a:r>
            <a:r>
              <a:rPr lang="en-GB" sz="1200" dirty="0">
                <a:solidFill>
                  <a:srgbClr val="000000"/>
                </a:solidFill>
              </a:rPr>
              <a:t> dui, cursus vitae </a:t>
            </a:r>
            <a:r>
              <a:rPr lang="en-GB" sz="1200" dirty="0" err="1">
                <a:solidFill>
                  <a:srgbClr val="000000"/>
                </a:solidFill>
              </a:rPr>
              <a:t>elit</a:t>
            </a:r>
            <a:r>
              <a:rPr lang="en-GB" sz="1200" dirty="0">
                <a:solidFill>
                  <a:srgbClr val="000000"/>
                </a:solidFill>
              </a:rPr>
              <a:t> </a:t>
            </a:r>
            <a:r>
              <a:rPr lang="en-GB" sz="1200" dirty="0" err="1">
                <a:solidFill>
                  <a:srgbClr val="000000"/>
                </a:solidFill>
              </a:rPr>
              <a:t>quis</a:t>
            </a:r>
            <a:r>
              <a:rPr lang="en-GB" sz="1200" dirty="0">
                <a:solidFill>
                  <a:srgbClr val="000000"/>
                </a:solidFill>
              </a:rPr>
              <a:t>, </a:t>
            </a:r>
            <a:r>
              <a:rPr lang="en-GB" sz="1200" dirty="0" err="1">
                <a:solidFill>
                  <a:srgbClr val="000000"/>
                </a:solidFill>
              </a:rPr>
              <a:t>mattis</a:t>
            </a:r>
            <a:r>
              <a:rPr lang="en-GB" sz="1200" dirty="0">
                <a:solidFill>
                  <a:srgbClr val="000000"/>
                </a:solidFill>
              </a:rPr>
              <a:t> </a:t>
            </a:r>
            <a:r>
              <a:rPr lang="en-GB" sz="1200" dirty="0" err="1">
                <a:solidFill>
                  <a:srgbClr val="000000"/>
                </a:solidFill>
              </a:rPr>
              <a:t>suscipit</a:t>
            </a:r>
            <a:r>
              <a:rPr lang="en-GB" sz="1200" dirty="0">
                <a:solidFill>
                  <a:srgbClr val="000000"/>
                </a:solidFill>
              </a:rPr>
              <a:t> </a:t>
            </a:r>
            <a:r>
              <a:rPr lang="en-GB" sz="1200" dirty="0" err="1">
                <a:solidFill>
                  <a:srgbClr val="000000"/>
                </a:solidFill>
              </a:rPr>
              <a:t>massa</a:t>
            </a:r>
            <a:r>
              <a:rPr lang="en-GB" sz="1200" dirty="0">
                <a:solidFill>
                  <a:srgbClr val="000000"/>
                </a:solidFill>
              </a:rPr>
              <a:t>. </a:t>
            </a:r>
            <a:r>
              <a:rPr lang="en-GB" sz="1200" dirty="0" err="1">
                <a:solidFill>
                  <a:srgbClr val="000000"/>
                </a:solidFill>
              </a:rPr>
              <a:t>Fusce</a:t>
            </a:r>
            <a:r>
              <a:rPr lang="en-GB" sz="1200" dirty="0">
                <a:solidFill>
                  <a:srgbClr val="000000"/>
                </a:solidFill>
              </a:rPr>
              <a:t> </a:t>
            </a:r>
            <a:r>
              <a:rPr lang="en-GB" sz="1200" dirty="0" err="1">
                <a:solidFill>
                  <a:srgbClr val="000000"/>
                </a:solidFill>
              </a:rPr>
              <a:t>nec</a:t>
            </a:r>
            <a:r>
              <a:rPr lang="en-GB" sz="1200" dirty="0">
                <a:solidFill>
                  <a:srgbClr val="000000"/>
                </a:solidFill>
              </a:rPr>
              <a:t> </a:t>
            </a:r>
            <a:r>
              <a:rPr lang="en-GB" sz="1200" dirty="0" err="1">
                <a:solidFill>
                  <a:srgbClr val="000000"/>
                </a:solidFill>
              </a:rPr>
              <a:t>diam</a:t>
            </a:r>
            <a:r>
              <a:rPr lang="en-GB" sz="1200" dirty="0">
                <a:solidFill>
                  <a:srgbClr val="000000"/>
                </a:solidFill>
              </a:rPr>
              <a:t> </a:t>
            </a:r>
            <a:r>
              <a:rPr lang="en-GB" sz="1200" dirty="0" err="1">
                <a:solidFill>
                  <a:srgbClr val="000000"/>
                </a:solidFill>
              </a:rPr>
              <a:t>leo</a:t>
            </a:r>
            <a:r>
              <a:rPr lang="en-GB" sz="1200" dirty="0">
                <a:solidFill>
                  <a:srgbClr val="000000"/>
                </a:solidFill>
              </a:rPr>
              <a:t>.</a:t>
            </a:r>
          </a:p>
          <a:p>
            <a:pPr algn="l"/>
            <a:endParaRPr lang="en-GB" sz="1200" dirty="0">
              <a:solidFill>
                <a:srgbClr val="000000"/>
              </a:solidFill>
            </a:endParaRPr>
          </a:p>
          <a:p>
            <a:pPr algn="l"/>
            <a:endParaRPr lang="en-GB" sz="1200" dirty="0">
              <a:solidFill>
                <a:srgbClr val="000000"/>
              </a:solidFill>
            </a:endParaRPr>
          </a:p>
          <a:p>
            <a:pPr algn="l"/>
            <a:r>
              <a:rPr lang="en-GB" sz="1200" dirty="0">
                <a:solidFill>
                  <a:srgbClr val="000000"/>
                </a:solidFill>
              </a:rPr>
              <a:t>A bit about Dr. Dennis Smith and his background. Nunc </a:t>
            </a:r>
            <a:r>
              <a:rPr lang="en-GB" sz="1200" dirty="0" err="1">
                <a:solidFill>
                  <a:srgbClr val="000000"/>
                </a:solidFill>
              </a:rPr>
              <a:t>eget</a:t>
            </a:r>
            <a:r>
              <a:rPr lang="en-GB" sz="1200" dirty="0">
                <a:solidFill>
                  <a:srgbClr val="000000"/>
                </a:solidFill>
              </a:rPr>
              <a:t> eros </a:t>
            </a:r>
            <a:r>
              <a:rPr lang="en-GB" sz="1200" dirty="0" err="1">
                <a:solidFill>
                  <a:srgbClr val="000000"/>
                </a:solidFill>
              </a:rPr>
              <a:t>aliquet</a:t>
            </a:r>
            <a:r>
              <a:rPr lang="en-GB" sz="1200" dirty="0">
                <a:solidFill>
                  <a:srgbClr val="000000"/>
                </a:solidFill>
              </a:rPr>
              <a:t>, </a:t>
            </a:r>
            <a:r>
              <a:rPr lang="en-GB" sz="1200" dirty="0" err="1">
                <a:solidFill>
                  <a:srgbClr val="000000"/>
                </a:solidFill>
              </a:rPr>
              <a:t>lobortis</a:t>
            </a:r>
            <a:r>
              <a:rPr lang="en-GB" sz="1200" dirty="0">
                <a:solidFill>
                  <a:srgbClr val="000000"/>
                </a:solidFill>
              </a:rPr>
              <a:t> ante sit </a:t>
            </a:r>
            <a:r>
              <a:rPr lang="en-GB" sz="1200" dirty="0" err="1">
                <a:solidFill>
                  <a:srgbClr val="000000"/>
                </a:solidFill>
              </a:rPr>
              <a:t>amet</a:t>
            </a:r>
            <a:r>
              <a:rPr lang="en-GB" sz="1200" dirty="0">
                <a:solidFill>
                  <a:srgbClr val="000000"/>
                </a:solidFill>
              </a:rPr>
              <a:t>, </a:t>
            </a:r>
            <a:r>
              <a:rPr lang="en-GB" sz="1200" dirty="0" err="1">
                <a:solidFill>
                  <a:srgbClr val="000000"/>
                </a:solidFill>
              </a:rPr>
              <a:t>porttitor</a:t>
            </a:r>
            <a:r>
              <a:rPr lang="en-GB" sz="1200" dirty="0">
                <a:solidFill>
                  <a:srgbClr val="000000"/>
                </a:solidFill>
              </a:rPr>
              <a:t> </a:t>
            </a:r>
            <a:r>
              <a:rPr lang="en-GB" sz="1200" dirty="0" err="1">
                <a:solidFill>
                  <a:srgbClr val="000000"/>
                </a:solidFill>
              </a:rPr>
              <a:t>turpis</a:t>
            </a:r>
            <a:r>
              <a:rPr lang="en-GB" sz="1200" dirty="0">
                <a:solidFill>
                  <a:srgbClr val="000000"/>
                </a:solidFill>
              </a:rPr>
              <a:t>. Proin </a:t>
            </a:r>
            <a:r>
              <a:rPr lang="en-GB" sz="1200" dirty="0" err="1">
                <a:solidFill>
                  <a:srgbClr val="000000"/>
                </a:solidFill>
              </a:rPr>
              <a:t>sodales</a:t>
            </a:r>
            <a:r>
              <a:rPr lang="en-GB" sz="1200" dirty="0">
                <a:solidFill>
                  <a:srgbClr val="000000"/>
                </a:solidFill>
              </a:rPr>
              <a:t> </a:t>
            </a:r>
            <a:r>
              <a:rPr lang="en-GB" sz="1200" dirty="0" err="1">
                <a:solidFill>
                  <a:srgbClr val="000000"/>
                </a:solidFill>
              </a:rPr>
              <a:t>fringilla</a:t>
            </a:r>
            <a:r>
              <a:rPr lang="en-GB" sz="1200" dirty="0">
                <a:solidFill>
                  <a:srgbClr val="000000"/>
                </a:solidFill>
              </a:rPr>
              <a:t> </a:t>
            </a:r>
            <a:r>
              <a:rPr lang="en-GB" sz="1200" dirty="0" err="1">
                <a:solidFill>
                  <a:srgbClr val="000000"/>
                </a:solidFill>
              </a:rPr>
              <a:t>condimentum</a:t>
            </a:r>
            <a:r>
              <a:rPr lang="en-GB" sz="1200" dirty="0">
                <a:solidFill>
                  <a:srgbClr val="000000"/>
                </a:solidFill>
              </a:rPr>
              <a:t>. </a:t>
            </a:r>
            <a:r>
              <a:rPr lang="en-GB" sz="1200" dirty="0" err="1">
                <a:solidFill>
                  <a:srgbClr val="000000"/>
                </a:solidFill>
              </a:rPr>
              <a:t>Phasellus</a:t>
            </a:r>
            <a:r>
              <a:rPr lang="en-GB" sz="1200" dirty="0">
                <a:solidFill>
                  <a:srgbClr val="000000"/>
                </a:solidFill>
              </a:rPr>
              <a:t> </a:t>
            </a:r>
            <a:r>
              <a:rPr lang="en-GB" sz="1200" dirty="0" err="1">
                <a:solidFill>
                  <a:srgbClr val="000000"/>
                </a:solidFill>
              </a:rPr>
              <a:t>tristique</a:t>
            </a:r>
            <a:r>
              <a:rPr lang="en-GB" sz="1200" dirty="0">
                <a:solidFill>
                  <a:srgbClr val="000000"/>
                </a:solidFill>
              </a:rPr>
              <a:t> </a:t>
            </a:r>
            <a:r>
              <a:rPr lang="en-GB" sz="1200" dirty="0" err="1">
                <a:solidFill>
                  <a:srgbClr val="000000"/>
                </a:solidFill>
              </a:rPr>
              <a:t>sem</a:t>
            </a:r>
            <a:r>
              <a:rPr lang="en-GB" sz="1200" dirty="0">
                <a:solidFill>
                  <a:srgbClr val="000000"/>
                </a:solidFill>
              </a:rPr>
              <a:t> et </a:t>
            </a:r>
            <a:r>
              <a:rPr lang="en-GB" sz="1200" dirty="0" err="1">
                <a:solidFill>
                  <a:srgbClr val="000000"/>
                </a:solidFill>
              </a:rPr>
              <a:t>orci</a:t>
            </a:r>
            <a:r>
              <a:rPr lang="en-GB" sz="1200" dirty="0">
                <a:solidFill>
                  <a:srgbClr val="000000"/>
                </a:solidFill>
              </a:rPr>
              <a:t> </a:t>
            </a:r>
            <a:r>
              <a:rPr lang="en-GB" sz="1200" dirty="0" err="1">
                <a:solidFill>
                  <a:srgbClr val="000000"/>
                </a:solidFill>
              </a:rPr>
              <a:t>feugiat</a:t>
            </a:r>
            <a:r>
              <a:rPr lang="en-GB" sz="1200" dirty="0">
                <a:solidFill>
                  <a:srgbClr val="000000"/>
                </a:solidFill>
              </a:rPr>
              <a:t>, ac </a:t>
            </a:r>
            <a:r>
              <a:rPr lang="en-GB" sz="1200" dirty="0" err="1">
                <a:solidFill>
                  <a:srgbClr val="000000"/>
                </a:solidFill>
              </a:rPr>
              <a:t>euismod</a:t>
            </a:r>
            <a:r>
              <a:rPr lang="en-GB" sz="1200" dirty="0">
                <a:solidFill>
                  <a:srgbClr val="000000"/>
                </a:solidFill>
              </a:rPr>
              <a:t> </a:t>
            </a:r>
            <a:r>
              <a:rPr lang="en-GB" sz="1200" dirty="0" err="1">
                <a:solidFill>
                  <a:srgbClr val="000000"/>
                </a:solidFill>
              </a:rPr>
              <a:t>purus</a:t>
            </a:r>
            <a:r>
              <a:rPr lang="en-GB" sz="1200" dirty="0">
                <a:solidFill>
                  <a:srgbClr val="000000"/>
                </a:solidFill>
              </a:rPr>
              <a:t> </a:t>
            </a:r>
            <a:r>
              <a:rPr lang="en-GB" sz="1200" dirty="0" err="1">
                <a:solidFill>
                  <a:srgbClr val="000000"/>
                </a:solidFill>
              </a:rPr>
              <a:t>faucibus</a:t>
            </a:r>
            <a:r>
              <a:rPr lang="en-GB" sz="1200" dirty="0">
                <a:solidFill>
                  <a:srgbClr val="000000"/>
                </a:solidFill>
              </a:rPr>
              <a:t>. </a:t>
            </a:r>
          </a:p>
        </p:txBody>
      </p:sp>
      <p:grpSp>
        <p:nvGrpSpPr>
          <p:cNvPr id="17" name="Group 16">
            <a:extLst>
              <a:ext uri="{FF2B5EF4-FFF2-40B4-BE49-F238E27FC236}">
                <a16:creationId xmlns:a16="http://schemas.microsoft.com/office/drawing/2014/main" id="{A6FD8F5D-D5AE-4E1E-BED7-8786574F51CA}"/>
              </a:ext>
            </a:extLst>
          </p:cNvPr>
          <p:cNvGrpSpPr/>
          <p:nvPr/>
        </p:nvGrpSpPr>
        <p:grpSpPr>
          <a:xfrm>
            <a:off x="472218" y="2821978"/>
            <a:ext cx="1848256" cy="484949"/>
            <a:chOff x="238755" y="9930315"/>
            <a:chExt cx="1848256" cy="484949"/>
          </a:xfrm>
        </p:grpSpPr>
        <p:sp>
          <p:nvSpPr>
            <p:cNvPr id="18" name="Rectangle: Diagonal Corners Rounded 17">
              <a:extLst>
                <a:ext uri="{FF2B5EF4-FFF2-40B4-BE49-F238E27FC236}">
                  <a16:creationId xmlns:a16="http://schemas.microsoft.com/office/drawing/2014/main" id="{0C5D2E01-99E8-4D6E-9C20-F7597CB4A879}"/>
                </a:ext>
              </a:extLst>
            </p:cNvPr>
            <p:cNvSpPr/>
            <p:nvPr/>
          </p:nvSpPr>
          <p:spPr>
            <a:xfrm flipH="1">
              <a:off x="238755" y="9930315"/>
              <a:ext cx="1848256" cy="484949"/>
            </a:xfrm>
            <a:prstGeom prst="round2Diag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19" name="Group 18">
              <a:extLst>
                <a:ext uri="{FF2B5EF4-FFF2-40B4-BE49-F238E27FC236}">
                  <a16:creationId xmlns:a16="http://schemas.microsoft.com/office/drawing/2014/main" id="{A4D4E1C9-E0CB-4126-9C7B-7DEFE1C8DA56}"/>
                </a:ext>
              </a:extLst>
            </p:cNvPr>
            <p:cNvGrpSpPr/>
            <p:nvPr/>
          </p:nvGrpSpPr>
          <p:grpSpPr>
            <a:xfrm>
              <a:off x="1579670" y="10052839"/>
              <a:ext cx="155190" cy="239898"/>
              <a:chOff x="3866750" y="5911756"/>
              <a:chExt cx="547687" cy="533400"/>
            </a:xfrm>
            <a:solidFill>
              <a:schemeClr val="bg1"/>
            </a:solidFill>
          </p:grpSpPr>
          <p:sp>
            <p:nvSpPr>
              <p:cNvPr id="20" name="Freeform: Shape 19">
                <a:extLst>
                  <a:ext uri="{FF2B5EF4-FFF2-40B4-BE49-F238E27FC236}">
                    <a16:creationId xmlns:a16="http://schemas.microsoft.com/office/drawing/2014/main" id="{89E25ABF-8EA8-4B5F-8805-5CD52528161F}"/>
                  </a:ext>
                </a:extLst>
              </p:cNvPr>
              <p:cNvSpPr/>
              <p:nvPr/>
            </p:nvSpPr>
            <p:spPr>
              <a:xfrm>
                <a:off x="38667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sp>
            <p:nvSpPr>
              <p:cNvPr id="21" name="Freeform: Shape 20">
                <a:extLst>
                  <a:ext uri="{FF2B5EF4-FFF2-40B4-BE49-F238E27FC236}">
                    <a16:creationId xmlns:a16="http://schemas.microsoft.com/office/drawing/2014/main" id="{BCB489A4-2381-4667-B3BB-BBD9247C2884}"/>
                  </a:ext>
                </a:extLst>
              </p:cNvPr>
              <p:cNvSpPr/>
              <p:nvPr/>
            </p:nvSpPr>
            <p:spPr>
              <a:xfrm>
                <a:off x="40953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grpSp>
      </p:grpSp>
      <p:grpSp>
        <p:nvGrpSpPr>
          <p:cNvPr id="26" name="Group 25">
            <a:extLst>
              <a:ext uri="{FF2B5EF4-FFF2-40B4-BE49-F238E27FC236}">
                <a16:creationId xmlns:a16="http://schemas.microsoft.com/office/drawing/2014/main" id="{BF278D84-F6D2-4258-8682-3F6EE3A84076}"/>
              </a:ext>
            </a:extLst>
          </p:cNvPr>
          <p:cNvGrpSpPr/>
          <p:nvPr/>
        </p:nvGrpSpPr>
        <p:grpSpPr>
          <a:xfrm>
            <a:off x="0" y="6370836"/>
            <a:ext cx="6858000" cy="830997"/>
            <a:chOff x="0" y="5385427"/>
            <a:chExt cx="6858000" cy="830997"/>
          </a:xfrm>
        </p:grpSpPr>
        <p:grpSp>
          <p:nvGrpSpPr>
            <p:cNvPr id="23" name="Group 22">
              <a:extLst>
                <a:ext uri="{FF2B5EF4-FFF2-40B4-BE49-F238E27FC236}">
                  <a16:creationId xmlns:a16="http://schemas.microsoft.com/office/drawing/2014/main" id="{0625391A-3B6E-409D-BE9E-005A54CF1E94}"/>
                </a:ext>
              </a:extLst>
            </p:cNvPr>
            <p:cNvGrpSpPr/>
            <p:nvPr/>
          </p:nvGrpSpPr>
          <p:grpSpPr>
            <a:xfrm>
              <a:off x="2009032" y="5385427"/>
              <a:ext cx="2839936" cy="830997"/>
              <a:chOff x="1981293" y="5376791"/>
              <a:chExt cx="2839936" cy="830997"/>
            </a:xfrm>
          </p:grpSpPr>
          <p:sp>
            <p:nvSpPr>
              <p:cNvPr id="22" name="TextBox 21">
                <a:extLst>
                  <a:ext uri="{FF2B5EF4-FFF2-40B4-BE49-F238E27FC236}">
                    <a16:creationId xmlns:a16="http://schemas.microsoft.com/office/drawing/2014/main" id="{E13557C1-BCAC-4652-90E5-3D10889A26F2}"/>
                  </a:ext>
                </a:extLst>
              </p:cNvPr>
              <p:cNvSpPr txBox="1"/>
              <p:nvPr/>
            </p:nvSpPr>
            <p:spPr>
              <a:xfrm>
                <a:off x="2142880" y="5376791"/>
                <a:ext cx="2678349" cy="830997"/>
              </a:xfrm>
              <a:prstGeom prst="rect">
                <a:avLst/>
              </a:prstGeom>
              <a:noFill/>
            </p:spPr>
            <p:txBody>
              <a:bodyPr wrap="square">
                <a:spAutoFit/>
              </a:bodyPr>
              <a:lstStyle/>
              <a:p>
                <a:r>
                  <a:rPr lang="en-GB" sz="1200" i="1" dirty="0">
                    <a:solidFill>
                      <a:srgbClr val="000000"/>
                    </a:solidFill>
                  </a:rPr>
                  <a:t>Lorem ipsum </a:t>
                </a:r>
                <a:r>
                  <a:rPr lang="en-GB" sz="1200" i="1" dirty="0" err="1">
                    <a:solidFill>
                      <a:srgbClr val="000000"/>
                    </a:solidFill>
                  </a:rPr>
                  <a:t>dolor</a:t>
                </a:r>
                <a:r>
                  <a:rPr lang="en-GB" sz="1200" i="1" dirty="0">
                    <a:solidFill>
                      <a:srgbClr val="000000"/>
                    </a:solidFill>
                  </a:rPr>
                  <a:t> sit </a:t>
                </a:r>
                <a:r>
                  <a:rPr lang="en-GB" sz="1200" i="1" dirty="0" err="1">
                    <a:solidFill>
                      <a:srgbClr val="000000"/>
                    </a:solidFill>
                  </a:rPr>
                  <a:t>amet</a:t>
                </a:r>
                <a:r>
                  <a:rPr lang="en-GB" sz="1200" i="1" dirty="0">
                    <a:solidFill>
                      <a:srgbClr val="000000"/>
                    </a:solidFill>
                  </a:rPr>
                  <a:t>, </a:t>
                </a:r>
                <a:r>
                  <a:rPr lang="en-GB" sz="1200" i="1" dirty="0" err="1">
                    <a:solidFill>
                      <a:srgbClr val="000000"/>
                    </a:solidFill>
                  </a:rPr>
                  <a:t>consectetur</a:t>
                </a:r>
                <a:r>
                  <a:rPr lang="en-GB" sz="1200" i="1" dirty="0">
                    <a:solidFill>
                      <a:srgbClr val="000000"/>
                    </a:solidFill>
                  </a:rPr>
                  <a:t> </a:t>
                </a:r>
                <a:r>
                  <a:rPr lang="en-GB" sz="1200" i="1" dirty="0" err="1">
                    <a:solidFill>
                      <a:srgbClr val="000000"/>
                    </a:solidFill>
                  </a:rPr>
                  <a:t>adipiscing</a:t>
                </a:r>
                <a:r>
                  <a:rPr lang="en-GB" sz="1200" i="1" dirty="0">
                    <a:solidFill>
                      <a:srgbClr val="000000"/>
                    </a:solidFill>
                  </a:rPr>
                  <a:t>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Aliquam</a:t>
                </a:r>
                <a:r>
                  <a:rPr lang="en-GB" sz="1200" i="1" dirty="0">
                    <a:solidFill>
                      <a:srgbClr val="000000"/>
                    </a:solidFill>
                  </a:rPr>
                  <a:t> </a:t>
                </a:r>
                <a:r>
                  <a:rPr lang="en-GB" sz="1200" i="1" dirty="0" err="1">
                    <a:solidFill>
                      <a:srgbClr val="000000"/>
                    </a:solidFill>
                  </a:rPr>
                  <a:t>lectus</a:t>
                </a:r>
                <a:r>
                  <a:rPr lang="en-GB" sz="1200" i="1" dirty="0">
                    <a:solidFill>
                      <a:srgbClr val="000000"/>
                    </a:solidFill>
                  </a:rPr>
                  <a:t> dui, cursus vitae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quis</a:t>
                </a:r>
                <a:r>
                  <a:rPr lang="en-GB" sz="1200" i="1" dirty="0">
                    <a:solidFill>
                      <a:srgbClr val="000000"/>
                    </a:solidFill>
                  </a:rPr>
                  <a:t>, </a:t>
                </a:r>
                <a:r>
                  <a:rPr lang="en-GB" sz="1200" i="1" dirty="0" err="1">
                    <a:solidFill>
                      <a:srgbClr val="000000"/>
                    </a:solidFill>
                  </a:rPr>
                  <a:t>mattis</a:t>
                </a:r>
                <a:r>
                  <a:rPr lang="en-GB" sz="1200" i="1" dirty="0">
                    <a:solidFill>
                      <a:srgbClr val="000000"/>
                    </a:solidFill>
                  </a:rPr>
                  <a:t> </a:t>
                </a:r>
                <a:r>
                  <a:rPr lang="en-GB" sz="1200" i="1" dirty="0" err="1">
                    <a:solidFill>
                      <a:srgbClr val="000000"/>
                    </a:solidFill>
                  </a:rPr>
                  <a:t>suscipit</a:t>
                </a:r>
                <a:r>
                  <a:rPr lang="en-GB" sz="1200" i="1" dirty="0">
                    <a:solidFill>
                      <a:srgbClr val="000000"/>
                    </a:solidFill>
                  </a:rPr>
                  <a:t> </a:t>
                </a:r>
                <a:r>
                  <a:rPr lang="en-GB" sz="1200" i="1" dirty="0" err="1">
                    <a:solidFill>
                      <a:srgbClr val="000000"/>
                    </a:solidFill>
                  </a:rPr>
                  <a:t>massa</a:t>
                </a:r>
                <a:r>
                  <a:rPr lang="en-GB" sz="1200" i="1" dirty="0">
                    <a:solidFill>
                      <a:srgbClr val="000000"/>
                    </a:solidFill>
                  </a:rPr>
                  <a:t>. </a:t>
                </a:r>
                <a:r>
                  <a:rPr lang="en-GB" sz="1200" i="1" dirty="0" err="1">
                    <a:solidFill>
                      <a:srgbClr val="000000"/>
                    </a:solidFill>
                  </a:rPr>
                  <a:t>Fusce</a:t>
                </a:r>
                <a:r>
                  <a:rPr lang="en-GB" sz="1200" i="1" dirty="0">
                    <a:solidFill>
                      <a:srgbClr val="000000"/>
                    </a:solidFill>
                  </a:rPr>
                  <a:t> </a:t>
                </a:r>
                <a:r>
                  <a:rPr lang="en-GB" sz="1200" i="1" dirty="0" err="1">
                    <a:solidFill>
                      <a:srgbClr val="000000"/>
                    </a:solidFill>
                  </a:rPr>
                  <a:t>nec</a:t>
                </a:r>
                <a:r>
                  <a:rPr lang="en-GB" sz="1200" i="1" dirty="0">
                    <a:solidFill>
                      <a:srgbClr val="000000"/>
                    </a:solidFill>
                  </a:rPr>
                  <a:t> </a:t>
                </a:r>
                <a:r>
                  <a:rPr lang="en-GB" sz="1200" i="1" dirty="0" err="1">
                    <a:solidFill>
                      <a:srgbClr val="000000"/>
                    </a:solidFill>
                  </a:rPr>
                  <a:t>diam</a:t>
                </a:r>
                <a:r>
                  <a:rPr lang="en-GB" sz="1200" i="1" dirty="0">
                    <a:solidFill>
                      <a:srgbClr val="000000"/>
                    </a:solidFill>
                  </a:rPr>
                  <a:t> </a:t>
                </a:r>
                <a:r>
                  <a:rPr lang="en-GB" sz="1200" i="1" dirty="0" err="1">
                    <a:solidFill>
                      <a:srgbClr val="000000"/>
                    </a:solidFill>
                  </a:rPr>
                  <a:t>leo</a:t>
                </a:r>
                <a:r>
                  <a:rPr lang="en-GB" sz="1200" i="1" dirty="0">
                    <a:solidFill>
                      <a:srgbClr val="000000"/>
                    </a:solidFill>
                  </a:rPr>
                  <a:t>."</a:t>
                </a:r>
                <a:endParaRPr lang="en-GB" sz="1200" dirty="0"/>
              </a:p>
            </p:txBody>
          </p:sp>
          <p:pic>
            <p:nvPicPr>
              <p:cNvPr id="7" name="Graphic 6" descr="Open quotation mark with solid fill">
                <a:extLst>
                  <a:ext uri="{FF2B5EF4-FFF2-40B4-BE49-F238E27FC236}">
                    <a16:creationId xmlns:a16="http://schemas.microsoft.com/office/drawing/2014/main" id="{240F670E-F593-4CD8-B560-34ECA2A6E9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81293" y="5396246"/>
                <a:ext cx="232826" cy="232826"/>
              </a:xfrm>
              <a:prstGeom prst="rect">
                <a:avLst/>
              </a:prstGeom>
            </p:spPr>
          </p:pic>
        </p:grpSp>
        <p:sp>
          <p:nvSpPr>
            <p:cNvPr id="24" name="Arrow: Pentagon 23">
              <a:extLst>
                <a:ext uri="{FF2B5EF4-FFF2-40B4-BE49-F238E27FC236}">
                  <a16:creationId xmlns:a16="http://schemas.microsoft.com/office/drawing/2014/main" id="{22537797-B5FE-4B30-AC25-31CD0EE3E665}"/>
                </a:ext>
              </a:extLst>
            </p:cNvPr>
            <p:cNvSpPr/>
            <p:nvPr/>
          </p:nvSpPr>
          <p:spPr>
            <a:xfrm>
              <a:off x="0" y="5557736"/>
              <a:ext cx="1877908" cy="486383"/>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Arrow: Pentagon 24">
              <a:extLst>
                <a:ext uri="{FF2B5EF4-FFF2-40B4-BE49-F238E27FC236}">
                  <a16:creationId xmlns:a16="http://schemas.microsoft.com/office/drawing/2014/main" id="{696150C4-D52E-4612-8827-902C0E7BBA9B}"/>
                </a:ext>
              </a:extLst>
            </p:cNvPr>
            <p:cNvSpPr/>
            <p:nvPr/>
          </p:nvSpPr>
          <p:spPr>
            <a:xfrm flipH="1">
              <a:off x="4980092" y="5557735"/>
              <a:ext cx="1877908" cy="486383"/>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8" name="Rectangle: Diagonal Corners Rounded 27">
            <a:extLst>
              <a:ext uri="{FF2B5EF4-FFF2-40B4-BE49-F238E27FC236}">
                <a16:creationId xmlns:a16="http://schemas.microsoft.com/office/drawing/2014/main" id="{8E50376E-CDA4-4FCF-B1AF-81CD92418E62}"/>
              </a:ext>
            </a:extLst>
          </p:cNvPr>
          <p:cNvSpPr/>
          <p:nvPr/>
        </p:nvSpPr>
        <p:spPr>
          <a:xfrm flipH="1">
            <a:off x="4980093" y="4362258"/>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Read more</a:t>
            </a:r>
          </a:p>
        </p:txBody>
      </p:sp>
      <p:sp>
        <p:nvSpPr>
          <p:cNvPr id="33" name="Rectangle: Diagonal Corners Rounded 32">
            <a:extLst>
              <a:ext uri="{FF2B5EF4-FFF2-40B4-BE49-F238E27FC236}">
                <a16:creationId xmlns:a16="http://schemas.microsoft.com/office/drawing/2014/main" id="{BB76BFBA-FB7E-449B-B993-B1C67CE9F2FC}"/>
              </a:ext>
            </a:extLst>
          </p:cNvPr>
          <p:cNvSpPr/>
          <p:nvPr/>
        </p:nvSpPr>
        <p:spPr>
          <a:xfrm flipH="1">
            <a:off x="4980093" y="5352747"/>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Meet Dr. Smith</a:t>
            </a:r>
          </a:p>
        </p:txBody>
      </p:sp>
      <p:sp>
        <p:nvSpPr>
          <p:cNvPr id="38" name="TextBox 37">
            <a:extLst>
              <a:ext uri="{FF2B5EF4-FFF2-40B4-BE49-F238E27FC236}">
                <a16:creationId xmlns:a16="http://schemas.microsoft.com/office/drawing/2014/main" id="{1ACCF872-CCF8-46FA-8F76-38694C26EC08}"/>
              </a:ext>
            </a:extLst>
          </p:cNvPr>
          <p:cNvSpPr txBox="1"/>
          <p:nvPr/>
        </p:nvSpPr>
        <p:spPr>
          <a:xfrm>
            <a:off x="367292" y="7501327"/>
            <a:ext cx="6123416" cy="461665"/>
          </a:xfrm>
          <a:prstGeom prst="rect">
            <a:avLst/>
          </a:prstGeom>
          <a:noFill/>
        </p:spPr>
        <p:txBody>
          <a:bodyPr wrap="square" rtlCol="0">
            <a:spAutoFit/>
          </a:bodyPr>
          <a:lstStyle/>
          <a:p>
            <a:pPr algn="ctr"/>
            <a:r>
              <a:rPr lang="en-GB" sz="1200" dirty="0">
                <a:solidFill>
                  <a:srgbClr val="000000"/>
                </a:solidFill>
              </a:rPr>
              <a:t>Marketing message with something like “click below to take the first step” 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a:t>
            </a:r>
          </a:p>
        </p:txBody>
      </p:sp>
      <p:grpSp>
        <p:nvGrpSpPr>
          <p:cNvPr id="39" name="Group 38">
            <a:extLst>
              <a:ext uri="{FF2B5EF4-FFF2-40B4-BE49-F238E27FC236}">
                <a16:creationId xmlns:a16="http://schemas.microsoft.com/office/drawing/2014/main" id="{CD264F69-3531-4BE7-BE06-8311666DBE28}"/>
              </a:ext>
            </a:extLst>
          </p:cNvPr>
          <p:cNvGrpSpPr/>
          <p:nvPr/>
        </p:nvGrpSpPr>
        <p:grpSpPr>
          <a:xfrm>
            <a:off x="2585665" y="8350516"/>
            <a:ext cx="1848256" cy="484949"/>
            <a:chOff x="238755" y="9930315"/>
            <a:chExt cx="1848256" cy="484949"/>
          </a:xfrm>
        </p:grpSpPr>
        <p:sp>
          <p:nvSpPr>
            <p:cNvPr id="40" name="Rectangle: Diagonal Corners Rounded 39">
              <a:extLst>
                <a:ext uri="{FF2B5EF4-FFF2-40B4-BE49-F238E27FC236}">
                  <a16:creationId xmlns:a16="http://schemas.microsoft.com/office/drawing/2014/main" id="{7D9DD9EE-34A2-4614-AB1E-03829C4260E6}"/>
                </a:ext>
              </a:extLst>
            </p:cNvPr>
            <p:cNvSpPr/>
            <p:nvPr/>
          </p:nvSpPr>
          <p:spPr>
            <a:xfrm flipH="1">
              <a:off x="238755" y="9930315"/>
              <a:ext cx="1848256" cy="484949"/>
            </a:xfrm>
            <a:prstGeom prst="round2Diag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41" name="Group 40">
              <a:extLst>
                <a:ext uri="{FF2B5EF4-FFF2-40B4-BE49-F238E27FC236}">
                  <a16:creationId xmlns:a16="http://schemas.microsoft.com/office/drawing/2014/main" id="{0E3BAB67-3582-4105-B9CE-3EFA50743001}"/>
                </a:ext>
              </a:extLst>
            </p:cNvPr>
            <p:cNvGrpSpPr/>
            <p:nvPr/>
          </p:nvGrpSpPr>
          <p:grpSpPr>
            <a:xfrm>
              <a:off x="1579670" y="10052839"/>
              <a:ext cx="155190" cy="239898"/>
              <a:chOff x="3866750" y="5911756"/>
              <a:chExt cx="547687" cy="533400"/>
            </a:xfrm>
            <a:solidFill>
              <a:schemeClr val="bg1"/>
            </a:solidFill>
          </p:grpSpPr>
          <p:sp>
            <p:nvSpPr>
              <p:cNvPr id="42" name="Freeform: Shape 41">
                <a:extLst>
                  <a:ext uri="{FF2B5EF4-FFF2-40B4-BE49-F238E27FC236}">
                    <a16:creationId xmlns:a16="http://schemas.microsoft.com/office/drawing/2014/main" id="{A2F00392-B169-454F-8C6A-C4063D64ED05}"/>
                  </a:ext>
                </a:extLst>
              </p:cNvPr>
              <p:cNvSpPr/>
              <p:nvPr/>
            </p:nvSpPr>
            <p:spPr>
              <a:xfrm>
                <a:off x="38667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sp>
            <p:nvSpPr>
              <p:cNvPr id="43" name="Freeform: Shape 42">
                <a:extLst>
                  <a:ext uri="{FF2B5EF4-FFF2-40B4-BE49-F238E27FC236}">
                    <a16:creationId xmlns:a16="http://schemas.microsoft.com/office/drawing/2014/main" id="{02828467-1BF7-411B-9B59-1CC7D7308E43}"/>
                  </a:ext>
                </a:extLst>
              </p:cNvPr>
              <p:cNvSpPr/>
              <p:nvPr/>
            </p:nvSpPr>
            <p:spPr>
              <a:xfrm>
                <a:off x="40953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grpSp>
      </p:grpSp>
      <p:sp>
        <p:nvSpPr>
          <p:cNvPr id="32" name="Rectangle 31">
            <a:extLst>
              <a:ext uri="{FF2B5EF4-FFF2-40B4-BE49-F238E27FC236}">
                <a16:creationId xmlns:a16="http://schemas.microsoft.com/office/drawing/2014/main" id="{255FC5DF-9A98-4860-9B44-027095BB23E0}"/>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846D6EC3-A2D9-40CE-BFE0-5AF596833121}"/>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35" name="TextBox 34">
            <a:extLst>
              <a:ext uri="{FF2B5EF4-FFF2-40B4-BE49-F238E27FC236}">
                <a16:creationId xmlns:a16="http://schemas.microsoft.com/office/drawing/2014/main" id="{A7F20842-3377-4AEA-8096-29048D8B5ACB}"/>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36" name="Picture 2" descr="Center for Metabolic and Obesity Surgery">
            <a:extLst>
              <a:ext uri="{FF2B5EF4-FFF2-40B4-BE49-F238E27FC236}">
                <a16:creationId xmlns:a16="http://schemas.microsoft.com/office/drawing/2014/main" id="{48CF8262-D334-43E3-A20D-0C9A09D6D5A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DB45E960-D627-4D73-97B5-72ADFD6FBBD6}"/>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pic>
        <p:nvPicPr>
          <p:cNvPr id="5" name="Picture 4">
            <a:extLst>
              <a:ext uri="{FF2B5EF4-FFF2-40B4-BE49-F238E27FC236}">
                <a16:creationId xmlns:a16="http://schemas.microsoft.com/office/drawing/2014/main" id="{98C6047B-6167-490D-856A-1220D7A047A2}"/>
              </a:ext>
            </a:extLst>
          </p:cNvPr>
          <p:cNvPicPr>
            <a:picLocks noChangeAspect="1"/>
          </p:cNvPicPr>
          <p:nvPr/>
        </p:nvPicPr>
        <p:blipFill>
          <a:blip r:embed="rId7"/>
          <a:stretch>
            <a:fillRect/>
          </a:stretch>
        </p:blipFill>
        <p:spPr>
          <a:xfrm>
            <a:off x="0" y="14"/>
            <a:ext cx="6858000" cy="797912"/>
          </a:xfrm>
          <a:prstGeom prst="rect">
            <a:avLst/>
          </a:prstGeom>
        </p:spPr>
      </p:pic>
    </p:spTree>
    <p:extLst>
      <p:ext uri="{BB962C8B-B14F-4D97-AF65-F5344CB8AC3E}">
        <p14:creationId xmlns:p14="http://schemas.microsoft.com/office/powerpoint/2010/main" val="797161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557F53-1F6E-4921-BAD9-6E9A891279F9}"/>
              </a:ext>
            </a:extLst>
          </p:cNvPr>
          <p:cNvPicPr>
            <a:picLocks noChangeAspect="1"/>
          </p:cNvPicPr>
          <p:nvPr/>
        </p:nvPicPr>
        <p:blipFill>
          <a:blip r:embed="rId2"/>
          <a:stretch>
            <a:fillRect/>
          </a:stretch>
        </p:blipFill>
        <p:spPr>
          <a:xfrm>
            <a:off x="0" y="-2063"/>
            <a:ext cx="6858000" cy="799794"/>
          </a:xfrm>
          <a:prstGeom prst="rect">
            <a:avLst/>
          </a:prstGeom>
        </p:spPr>
      </p:pic>
      <p:sp>
        <p:nvSpPr>
          <p:cNvPr id="8" name="Rectangle 7">
            <a:extLst>
              <a:ext uri="{FF2B5EF4-FFF2-40B4-BE49-F238E27FC236}">
                <a16:creationId xmlns:a16="http://schemas.microsoft.com/office/drawing/2014/main" id="{289490A7-055A-4A87-8B1B-495B8ACBBA9C}"/>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a:extLst>
              <a:ext uri="{FF2B5EF4-FFF2-40B4-BE49-F238E27FC236}">
                <a16:creationId xmlns:a16="http://schemas.microsoft.com/office/drawing/2014/main" id="{C7D3372C-5532-4B65-9D93-821178721EC3}"/>
              </a:ext>
            </a:extLst>
          </p:cNvPr>
          <p:cNvSpPr txBox="1"/>
          <p:nvPr/>
        </p:nvSpPr>
        <p:spPr>
          <a:xfrm>
            <a:off x="3170375" y="1087875"/>
            <a:ext cx="3320333" cy="830997"/>
          </a:xfrm>
          <a:prstGeom prst="rect">
            <a:avLst/>
          </a:prstGeom>
          <a:noFill/>
        </p:spPr>
        <p:txBody>
          <a:bodyPr wrap="none" rtlCol="0">
            <a:spAutoFit/>
          </a:bodyPr>
          <a:lstStyle/>
          <a:p>
            <a:pPr algn="r"/>
            <a:r>
              <a:rPr lang="en-GB" sz="2400" dirty="0"/>
              <a:t>Meet Dr. Dennis Smith</a:t>
            </a:r>
          </a:p>
          <a:p>
            <a:pPr algn="r"/>
            <a:r>
              <a:rPr lang="en-GB" sz="2400" dirty="0"/>
              <a:t>&lt;role, qualifications, etc&gt;</a:t>
            </a:r>
          </a:p>
        </p:txBody>
      </p:sp>
      <p:sp>
        <p:nvSpPr>
          <p:cNvPr id="17" name="TextBox 16">
            <a:extLst>
              <a:ext uri="{FF2B5EF4-FFF2-40B4-BE49-F238E27FC236}">
                <a16:creationId xmlns:a16="http://schemas.microsoft.com/office/drawing/2014/main" id="{AB6BA657-4CD3-4563-8787-8C01B6DBB89D}"/>
              </a:ext>
            </a:extLst>
          </p:cNvPr>
          <p:cNvSpPr txBox="1"/>
          <p:nvPr/>
        </p:nvSpPr>
        <p:spPr>
          <a:xfrm>
            <a:off x="276376" y="2664551"/>
            <a:ext cx="4183197" cy="5386090"/>
          </a:xfrm>
          <a:prstGeom prst="rect">
            <a:avLst/>
          </a:prstGeom>
          <a:noFill/>
        </p:spPr>
        <p:txBody>
          <a:bodyPr wrap="square" rtlCol="0">
            <a:spAutoFit/>
          </a:bodyPr>
          <a:lstStyle/>
          <a:p>
            <a:pPr algn="l"/>
            <a:r>
              <a:rPr lang="en-GB" sz="1600" b="1" dirty="0">
                <a:solidFill>
                  <a:srgbClr val="000000"/>
                </a:solidFill>
              </a:rPr>
              <a:t>Background</a:t>
            </a:r>
            <a:endParaRPr lang="en-GB" sz="1200" b="1" dirty="0">
              <a:solidFill>
                <a:srgbClr val="000000"/>
              </a:solidFill>
            </a:endParaRPr>
          </a:p>
          <a:p>
            <a:pPr algn="l"/>
            <a:endParaRPr lang="en-GB" sz="1200" dirty="0">
              <a:solidFill>
                <a:srgbClr val="000000"/>
              </a:solidFill>
            </a:endParaRPr>
          </a:p>
          <a:p>
            <a:pPr algn="l"/>
            <a:r>
              <a:rPr lang="en-GB" sz="1200" b="0" i="0" dirty="0">
                <a:solidFill>
                  <a:srgbClr val="000000"/>
                </a:solidFill>
                <a:effectLst/>
              </a:rPr>
              <a:t>Dr. Dennis C. Smith has been doing bariatric surgery since 1997, when he practiced in Biloxi, MS. In 1999 he began developing a technique for the biliopancreatic diversion with Duodenal Switch to be done completely laparoscopically, which he first performed in November, 1999. He moved from Biloxi to Marietta, Georgia in late 1999. </a:t>
            </a:r>
          </a:p>
          <a:p>
            <a:pPr algn="l"/>
            <a:endParaRPr lang="en-GB" sz="1200" dirty="0">
              <a:solidFill>
                <a:srgbClr val="000000"/>
              </a:solidFill>
            </a:endParaRPr>
          </a:p>
          <a:p>
            <a:pPr algn="l"/>
            <a:r>
              <a:rPr lang="en-GB" sz="1200" b="0" i="0" dirty="0">
                <a:solidFill>
                  <a:srgbClr val="000000"/>
                </a:solidFill>
                <a:effectLst/>
              </a:rPr>
              <a:t>Having put together the elements of a bariatric surgery program with the highest possible standards, Dr. Smith in June, 2002 formed his own practice devoted exclusively to bariatric surgery, in order to better serve the morbidly obese population.</a:t>
            </a:r>
          </a:p>
          <a:p>
            <a:pPr algn="l"/>
            <a:endParaRPr lang="en-GB" sz="1200" b="0" i="0" dirty="0">
              <a:solidFill>
                <a:srgbClr val="000000"/>
              </a:solidFill>
              <a:effectLst/>
            </a:endParaRPr>
          </a:p>
          <a:p>
            <a:pPr algn="l"/>
            <a:endParaRPr lang="en-GB" sz="1200" dirty="0">
              <a:solidFill>
                <a:srgbClr val="000000"/>
              </a:solidFill>
            </a:endParaRPr>
          </a:p>
          <a:p>
            <a:pPr algn="l"/>
            <a:r>
              <a:rPr lang="en-GB" sz="1600" b="1" i="0" dirty="0">
                <a:solidFill>
                  <a:srgbClr val="000000"/>
                </a:solidFill>
                <a:effectLst/>
              </a:rPr>
              <a:t>Current Work</a:t>
            </a:r>
          </a:p>
          <a:p>
            <a:pPr algn="l"/>
            <a:endParaRPr lang="en-GB" sz="1200" dirty="0">
              <a:solidFill>
                <a:srgbClr val="000000"/>
              </a:solidFill>
            </a:endParaRPr>
          </a:p>
          <a:p>
            <a:pPr algn="l"/>
            <a:r>
              <a:rPr lang="en-GB" sz="1200" i="0" dirty="0">
                <a:solidFill>
                  <a:srgbClr val="000000"/>
                </a:solidFill>
                <a:effectLst/>
              </a:rPr>
              <a:t>In early 2015 Dr. Smith moved to the Celebration Bariatric Surgery Program in Celebration, FL and he is now the Medical Director of the Program.</a:t>
            </a:r>
          </a:p>
          <a:p>
            <a:pPr algn="l"/>
            <a:endParaRPr lang="en-GB" sz="1200" i="0" dirty="0">
              <a:solidFill>
                <a:srgbClr val="000000"/>
              </a:solidFill>
              <a:effectLst/>
            </a:endParaRPr>
          </a:p>
          <a:p>
            <a:pPr algn="l"/>
            <a:r>
              <a:rPr lang="en-GB" sz="1200" i="0" dirty="0">
                <a:solidFill>
                  <a:srgbClr val="000000"/>
                </a:solidFill>
                <a:effectLst/>
              </a:rPr>
              <a:t>Dr. Smith is one of only a handful of bariatric surgeons that regularly performs all four of these operations completely laparoscopically. He has done well over two thousand bariatric operations, with excellent short and long-term results.</a:t>
            </a:r>
          </a:p>
          <a:p>
            <a:pPr algn="l"/>
            <a:endParaRPr lang="en-GB" sz="1200" dirty="0">
              <a:solidFill>
                <a:srgbClr val="000000"/>
              </a:solidFill>
            </a:endParaRPr>
          </a:p>
          <a:p>
            <a:pPr algn="l"/>
            <a:r>
              <a:rPr lang="en-GB" sz="1200" i="0" dirty="0">
                <a:solidFill>
                  <a:srgbClr val="000000"/>
                </a:solidFill>
                <a:effectLst/>
              </a:rPr>
              <a:t>Continue about the development into using the robot, any extra studies or projects being worked on that are related, etc.</a:t>
            </a:r>
            <a:endParaRPr lang="en-GB" sz="1100" i="0" dirty="0">
              <a:solidFill>
                <a:srgbClr val="000000"/>
              </a:solidFill>
              <a:effectLst/>
            </a:endParaRPr>
          </a:p>
        </p:txBody>
      </p:sp>
      <p:sp>
        <p:nvSpPr>
          <p:cNvPr id="19" name="Rectangle 18">
            <a:extLst>
              <a:ext uri="{FF2B5EF4-FFF2-40B4-BE49-F238E27FC236}">
                <a16:creationId xmlns:a16="http://schemas.microsoft.com/office/drawing/2014/main" id="{0EB652DB-2148-4752-8B0A-97307B364E7F}"/>
              </a:ext>
            </a:extLst>
          </p:cNvPr>
          <p:cNvSpPr/>
          <p:nvPr/>
        </p:nvSpPr>
        <p:spPr>
          <a:xfrm>
            <a:off x="4745328" y="2664551"/>
            <a:ext cx="1836295" cy="211731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
        <p:nvSpPr>
          <p:cNvPr id="20" name="Rectangle 19">
            <a:extLst>
              <a:ext uri="{FF2B5EF4-FFF2-40B4-BE49-F238E27FC236}">
                <a16:creationId xmlns:a16="http://schemas.microsoft.com/office/drawing/2014/main" id="{0E6033F6-332D-472E-828B-2343EE8CFE6F}"/>
              </a:ext>
            </a:extLst>
          </p:cNvPr>
          <p:cNvSpPr/>
          <p:nvPr/>
        </p:nvSpPr>
        <p:spPr>
          <a:xfrm>
            <a:off x="4745327" y="5865669"/>
            <a:ext cx="1836295" cy="211731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
        <p:nvSpPr>
          <p:cNvPr id="13" name="Rectangle 12">
            <a:extLst>
              <a:ext uri="{FF2B5EF4-FFF2-40B4-BE49-F238E27FC236}">
                <a16:creationId xmlns:a16="http://schemas.microsoft.com/office/drawing/2014/main" id="{358025D3-BDA8-4233-883C-5958C9756C3F}"/>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EF2FF2B5-4A53-47E2-B50E-B9AA9FC40E39}"/>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15" name="TextBox 14">
            <a:extLst>
              <a:ext uri="{FF2B5EF4-FFF2-40B4-BE49-F238E27FC236}">
                <a16:creationId xmlns:a16="http://schemas.microsoft.com/office/drawing/2014/main" id="{A76A86AF-49B6-4705-9FF2-BE90B1B2C5BB}"/>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16" name="Picture 2" descr="Center for Metabolic and Obesity Surgery">
            <a:extLst>
              <a:ext uri="{FF2B5EF4-FFF2-40B4-BE49-F238E27FC236}">
                <a16:creationId xmlns:a16="http://schemas.microsoft.com/office/drawing/2014/main" id="{C3E6599B-83B1-45DD-8C11-BD911F5818C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0C35CCBA-0573-4647-8009-32C853094C23}"/>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pic>
        <p:nvPicPr>
          <p:cNvPr id="21" name="Picture 20">
            <a:extLst>
              <a:ext uri="{FF2B5EF4-FFF2-40B4-BE49-F238E27FC236}">
                <a16:creationId xmlns:a16="http://schemas.microsoft.com/office/drawing/2014/main" id="{CFC94F45-C148-4E11-B39E-0A13DFB6BB46}"/>
              </a:ext>
            </a:extLst>
          </p:cNvPr>
          <p:cNvPicPr>
            <a:picLocks noChangeAspect="1"/>
          </p:cNvPicPr>
          <p:nvPr/>
        </p:nvPicPr>
        <p:blipFill>
          <a:blip r:embed="rId5"/>
          <a:stretch>
            <a:fillRect/>
          </a:stretch>
        </p:blipFill>
        <p:spPr>
          <a:xfrm>
            <a:off x="0" y="14"/>
            <a:ext cx="6858000" cy="797912"/>
          </a:xfrm>
          <a:prstGeom prst="rect">
            <a:avLst/>
          </a:prstGeom>
        </p:spPr>
      </p:pic>
    </p:spTree>
    <p:extLst>
      <p:ext uri="{BB962C8B-B14F-4D97-AF65-F5344CB8AC3E}">
        <p14:creationId xmlns:p14="http://schemas.microsoft.com/office/powerpoint/2010/main" val="2065759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6B584F-EC48-435A-B393-06F73552FC57}"/>
              </a:ext>
            </a:extLst>
          </p:cNvPr>
          <p:cNvPicPr>
            <a:picLocks noChangeAspect="1"/>
          </p:cNvPicPr>
          <p:nvPr/>
        </p:nvPicPr>
        <p:blipFill>
          <a:blip r:embed="rId2"/>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F0AFD289-EBDE-4D5D-9529-6A1C9F0B019C}"/>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5BE45FEC-ADD0-4B2A-979B-2A328F1A933F}"/>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5" name="TextBox 4">
            <a:extLst>
              <a:ext uri="{FF2B5EF4-FFF2-40B4-BE49-F238E27FC236}">
                <a16:creationId xmlns:a16="http://schemas.microsoft.com/office/drawing/2014/main" id="{04FFC2A0-59D7-4A2D-BA4F-A644F4E715CD}"/>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6" name="Picture 2" descr="Center for Metabolic and Obesity Surgery">
            <a:extLst>
              <a:ext uri="{FF2B5EF4-FFF2-40B4-BE49-F238E27FC236}">
                <a16:creationId xmlns:a16="http://schemas.microsoft.com/office/drawing/2014/main" id="{5349BEB1-CD49-49D1-9DA8-147B946718F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800E88B-5171-485B-B88C-7672BE51DD5C}"/>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
        <p:nvSpPr>
          <p:cNvPr id="8" name="Rectangle 7">
            <a:extLst>
              <a:ext uri="{FF2B5EF4-FFF2-40B4-BE49-F238E27FC236}">
                <a16:creationId xmlns:a16="http://schemas.microsoft.com/office/drawing/2014/main" id="{25C1D8DD-03AB-4B04-BFCA-9EC7CB2C4E27}"/>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a:extLst>
              <a:ext uri="{FF2B5EF4-FFF2-40B4-BE49-F238E27FC236}">
                <a16:creationId xmlns:a16="http://schemas.microsoft.com/office/drawing/2014/main" id="{6E158618-8AA7-4AC7-9191-CE80BC949280}"/>
              </a:ext>
            </a:extLst>
          </p:cNvPr>
          <p:cNvSpPr txBox="1"/>
          <p:nvPr/>
        </p:nvSpPr>
        <p:spPr>
          <a:xfrm>
            <a:off x="1977548" y="1087875"/>
            <a:ext cx="4513160" cy="830997"/>
          </a:xfrm>
          <a:prstGeom prst="rect">
            <a:avLst/>
          </a:prstGeom>
          <a:noFill/>
        </p:spPr>
        <p:txBody>
          <a:bodyPr wrap="none" rtlCol="0">
            <a:spAutoFit/>
          </a:bodyPr>
          <a:lstStyle/>
          <a:p>
            <a:pPr algn="r"/>
            <a:r>
              <a:rPr lang="en-GB" sz="2400" dirty="0" err="1"/>
              <a:t>AdventHealth</a:t>
            </a:r>
            <a:r>
              <a:rPr lang="en-GB" sz="2400" dirty="0"/>
              <a:t> Celebration Hospital</a:t>
            </a:r>
          </a:p>
          <a:p>
            <a:pPr algn="r"/>
            <a:r>
              <a:rPr lang="en-GB" sz="2400" dirty="0"/>
              <a:t>410 Celebration Place, 34747</a:t>
            </a:r>
          </a:p>
        </p:txBody>
      </p:sp>
      <p:sp>
        <p:nvSpPr>
          <p:cNvPr id="10" name="TextBox 9">
            <a:extLst>
              <a:ext uri="{FF2B5EF4-FFF2-40B4-BE49-F238E27FC236}">
                <a16:creationId xmlns:a16="http://schemas.microsoft.com/office/drawing/2014/main" id="{211EEC47-4E84-45F9-AA6A-A1A235645818}"/>
              </a:ext>
            </a:extLst>
          </p:cNvPr>
          <p:cNvSpPr txBox="1"/>
          <p:nvPr/>
        </p:nvSpPr>
        <p:spPr>
          <a:xfrm>
            <a:off x="276376" y="2664551"/>
            <a:ext cx="6214332" cy="6063198"/>
          </a:xfrm>
          <a:prstGeom prst="rect">
            <a:avLst/>
          </a:prstGeom>
          <a:noFill/>
        </p:spPr>
        <p:txBody>
          <a:bodyPr wrap="square" rtlCol="0">
            <a:spAutoFit/>
          </a:bodyPr>
          <a:lstStyle/>
          <a:p>
            <a:pPr algn="l"/>
            <a:r>
              <a:rPr lang="en-GB" sz="1600" b="1" i="0" dirty="0">
                <a:solidFill>
                  <a:srgbClr val="000000"/>
                </a:solidFill>
                <a:effectLst/>
              </a:rPr>
              <a:t>About </a:t>
            </a:r>
            <a:r>
              <a:rPr lang="en-GB" sz="1600" b="1" i="0" dirty="0" err="1">
                <a:solidFill>
                  <a:srgbClr val="000000"/>
                </a:solidFill>
                <a:effectLst/>
              </a:rPr>
              <a:t>AdventHealth</a:t>
            </a:r>
            <a:endParaRPr lang="en-GB" sz="1600" b="1" i="0" dirty="0">
              <a:solidFill>
                <a:srgbClr val="000000"/>
              </a:solidFill>
              <a:effectLst/>
            </a:endParaRPr>
          </a:p>
          <a:p>
            <a:pPr algn="l"/>
            <a:endParaRPr lang="en-GB" sz="1200" b="0" i="0" dirty="0">
              <a:solidFill>
                <a:srgbClr val="000000"/>
              </a:solidFill>
              <a:effectLst/>
            </a:endParaRPr>
          </a:p>
          <a:p>
            <a:pPr algn="l"/>
            <a:r>
              <a:rPr lang="en-GB" sz="1200" b="0" i="0" dirty="0" err="1">
                <a:solidFill>
                  <a:srgbClr val="000000"/>
                </a:solidFill>
                <a:effectLst/>
              </a:rPr>
              <a:t>AdventHealth</a:t>
            </a:r>
            <a:r>
              <a:rPr lang="en-GB" sz="1200" b="0" i="0" dirty="0">
                <a:solidFill>
                  <a:srgbClr val="000000"/>
                </a:solidFill>
                <a:effectLst/>
              </a:rPr>
              <a:t> Celebration Hospital is a 172-bed, state-of-the-art hospital that serves as a showcase of innovation and excellence in healthcare. Our reputation for delivering highly efficient, patient-focused and cost effective care allows us to achieve optimum health and wellness for patients with an emphasis on healing the whole person - mind, body and spirit.</a:t>
            </a:r>
          </a:p>
          <a:p>
            <a:pPr algn="l"/>
            <a:endParaRPr lang="en-GB" sz="1200" b="0" i="0" dirty="0">
              <a:solidFill>
                <a:srgbClr val="000000"/>
              </a:solidFill>
              <a:effectLst/>
            </a:endParaRPr>
          </a:p>
          <a:p>
            <a:pPr algn="l"/>
            <a:r>
              <a:rPr lang="en-GB" sz="1200" b="0" i="0" dirty="0" err="1">
                <a:solidFill>
                  <a:srgbClr val="000000"/>
                </a:solidFill>
                <a:effectLst/>
              </a:rPr>
              <a:t>AdventHealth</a:t>
            </a:r>
            <a:r>
              <a:rPr lang="en-GB" sz="1200" b="0" i="0" dirty="0">
                <a:solidFill>
                  <a:srgbClr val="000000"/>
                </a:solidFill>
                <a:effectLst/>
              </a:rPr>
              <a:t> Celebration Hospital is part of the </a:t>
            </a:r>
            <a:r>
              <a:rPr lang="en-GB" sz="1200" b="0" i="0" dirty="0" err="1">
                <a:solidFill>
                  <a:srgbClr val="000000"/>
                </a:solidFill>
                <a:effectLst/>
              </a:rPr>
              <a:t>AdventHealth</a:t>
            </a:r>
            <a:r>
              <a:rPr lang="en-GB" sz="1200" b="0" i="0" dirty="0">
                <a:solidFill>
                  <a:srgbClr val="000000"/>
                </a:solidFill>
                <a:effectLst/>
              </a:rPr>
              <a:t> network, which is operated by the Seventh-day Adventist Church. Serving much of the </a:t>
            </a:r>
            <a:r>
              <a:rPr lang="en-GB" sz="1200" b="0" i="0" dirty="0" err="1">
                <a:solidFill>
                  <a:srgbClr val="000000"/>
                </a:solidFill>
                <a:effectLst/>
              </a:rPr>
              <a:t>Southeastern</a:t>
            </a:r>
            <a:r>
              <a:rPr lang="en-GB" sz="1200" b="0" i="0" dirty="0">
                <a:solidFill>
                  <a:srgbClr val="000000"/>
                </a:solidFill>
                <a:effectLst/>
              </a:rPr>
              <a:t> United States, the Caribbean and South America, the Adventist Health System operates 44 hospitals in 10 states, making it the largest protestant, not-for-profit healthcare systems in the country.</a:t>
            </a:r>
          </a:p>
          <a:p>
            <a:pPr algn="l"/>
            <a:br>
              <a:rPr lang="en-GB" sz="1600" dirty="0"/>
            </a:br>
            <a:r>
              <a:rPr lang="en-GB" sz="1600" b="1" i="0" dirty="0">
                <a:solidFill>
                  <a:srgbClr val="000000"/>
                </a:solidFill>
                <a:effectLst/>
              </a:rPr>
              <a:t>The Hospital</a:t>
            </a:r>
          </a:p>
          <a:p>
            <a:pPr algn="l"/>
            <a:endParaRPr lang="en-GB" sz="1200" b="0" i="0" dirty="0">
              <a:solidFill>
                <a:srgbClr val="000000"/>
              </a:solidFill>
              <a:effectLst/>
            </a:endParaRPr>
          </a:p>
          <a:p>
            <a:pPr algn="l"/>
            <a:r>
              <a:rPr lang="en-GB" sz="1200" b="0" i="0" dirty="0">
                <a:solidFill>
                  <a:srgbClr val="000000"/>
                </a:solidFill>
                <a:effectLst/>
              </a:rPr>
              <a:t>Established in 1997, Celebration Hospital was designed as a resort-style facility to serve as a cornerstone of health in the Disney-planned community of Celebration, Florida. Our Mediterranean inspired facility that features leading edge technologies and superior patient care that has earned it an international reputation for excellence.</a:t>
            </a:r>
          </a:p>
          <a:p>
            <a:pPr algn="l"/>
            <a:endParaRPr lang="en-GB" sz="1200" b="0" i="0" dirty="0">
              <a:solidFill>
                <a:srgbClr val="000000"/>
              </a:solidFill>
              <a:effectLst/>
            </a:endParaRPr>
          </a:p>
          <a:p>
            <a:pPr algn="l"/>
            <a:r>
              <a:rPr lang="en-GB" sz="1200" b="0" i="0" dirty="0">
                <a:solidFill>
                  <a:srgbClr val="000000"/>
                </a:solidFill>
                <a:effectLst/>
              </a:rPr>
              <a:t>With its expansive open spaces, natural lighting and stunning architecture, </a:t>
            </a:r>
            <a:r>
              <a:rPr lang="en-GB" sz="1200" b="0" i="0" dirty="0" err="1">
                <a:solidFill>
                  <a:srgbClr val="000000"/>
                </a:solidFill>
                <a:effectLst/>
              </a:rPr>
              <a:t>AdventHealth</a:t>
            </a:r>
            <a:r>
              <a:rPr lang="en-GB" sz="1200" b="0" i="0" dirty="0">
                <a:solidFill>
                  <a:srgbClr val="000000"/>
                </a:solidFill>
                <a:effectLst/>
              </a:rPr>
              <a:t> Celebration Hospital looks like a sophisticated resort. But look deeper and you will find a state-of-the-art facility that is dedicated entirely to health and wellness.</a:t>
            </a:r>
          </a:p>
          <a:p>
            <a:pPr algn="l"/>
            <a:br>
              <a:rPr lang="en-GB" sz="1200" dirty="0"/>
            </a:br>
            <a:r>
              <a:rPr lang="en-GB" sz="1600" b="1" i="0" dirty="0">
                <a:solidFill>
                  <a:srgbClr val="000000"/>
                </a:solidFill>
                <a:effectLst/>
              </a:rPr>
              <a:t>The Bariatric Ward</a:t>
            </a:r>
          </a:p>
          <a:p>
            <a:pPr algn="l"/>
            <a:endParaRPr lang="en-GB" sz="1200" b="0" i="0" dirty="0">
              <a:solidFill>
                <a:srgbClr val="000000"/>
              </a:solidFill>
              <a:effectLst/>
            </a:endParaRPr>
          </a:p>
          <a:p>
            <a:pPr algn="l"/>
            <a:r>
              <a:rPr lang="en-GB" sz="1200" b="0" i="0" dirty="0">
                <a:solidFill>
                  <a:srgbClr val="000000"/>
                </a:solidFill>
                <a:effectLst/>
              </a:rPr>
              <a:t>We have a hospital ward that is designated for our bariatric patients. Our nurses have training in the care of bariatric patients. We are proud to have achieved and maintained accreditation from the Metabolic and Bariatric Surgery Accreditation and Quality Improvement Program. We make every effort to maintain the highest standards possible in the care of our bariatric surgery patients. We also try to make the experience of having surgery here as smooth and comfortable as possible for you and for your loved ones.</a:t>
            </a:r>
          </a:p>
        </p:txBody>
      </p:sp>
      <p:pic>
        <p:nvPicPr>
          <p:cNvPr id="11" name="Picture 10">
            <a:extLst>
              <a:ext uri="{FF2B5EF4-FFF2-40B4-BE49-F238E27FC236}">
                <a16:creationId xmlns:a16="http://schemas.microsoft.com/office/drawing/2014/main" id="{C8B680C4-7355-4269-84FD-3379EB74369F}"/>
              </a:ext>
            </a:extLst>
          </p:cNvPr>
          <p:cNvPicPr>
            <a:picLocks noChangeAspect="1"/>
          </p:cNvPicPr>
          <p:nvPr/>
        </p:nvPicPr>
        <p:blipFill>
          <a:blip r:embed="rId5"/>
          <a:stretch>
            <a:fillRect/>
          </a:stretch>
        </p:blipFill>
        <p:spPr>
          <a:xfrm>
            <a:off x="0" y="14"/>
            <a:ext cx="6858000" cy="797912"/>
          </a:xfrm>
          <a:prstGeom prst="rect">
            <a:avLst/>
          </a:prstGeom>
        </p:spPr>
      </p:pic>
    </p:spTree>
    <p:extLst>
      <p:ext uri="{BB962C8B-B14F-4D97-AF65-F5344CB8AC3E}">
        <p14:creationId xmlns:p14="http://schemas.microsoft.com/office/powerpoint/2010/main" val="305581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17E804-3DF0-4466-B2D6-AA33509EE98A}"/>
              </a:ext>
            </a:extLst>
          </p:cNvPr>
          <p:cNvPicPr>
            <a:picLocks noChangeAspect="1"/>
          </p:cNvPicPr>
          <p:nvPr/>
        </p:nvPicPr>
        <p:blipFill>
          <a:blip r:embed="rId2"/>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4CD37396-DE6A-4F0F-9B28-9A352FB0DA2B}"/>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C403D35F-0EE2-49B2-9942-3EB228DD3935}"/>
              </a:ext>
            </a:extLst>
          </p:cNvPr>
          <p:cNvSpPr txBox="1"/>
          <p:nvPr/>
        </p:nvSpPr>
        <p:spPr>
          <a:xfrm>
            <a:off x="4897964" y="1087875"/>
            <a:ext cx="1592744" cy="461665"/>
          </a:xfrm>
          <a:prstGeom prst="rect">
            <a:avLst/>
          </a:prstGeom>
          <a:noFill/>
        </p:spPr>
        <p:txBody>
          <a:bodyPr wrap="none" rtlCol="0">
            <a:spAutoFit/>
          </a:bodyPr>
          <a:lstStyle/>
          <a:p>
            <a:pPr algn="r"/>
            <a:r>
              <a:rPr lang="en-GB" sz="2400" dirty="0"/>
              <a:t>Procedures</a:t>
            </a:r>
          </a:p>
        </p:txBody>
      </p:sp>
      <p:sp>
        <p:nvSpPr>
          <p:cNvPr id="5" name="Rectangle 4">
            <a:extLst>
              <a:ext uri="{FF2B5EF4-FFF2-40B4-BE49-F238E27FC236}">
                <a16:creationId xmlns:a16="http://schemas.microsoft.com/office/drawing/2014/main" id="{8A2BF8C9-38AF-455E-B567-1B2EF3BC2E9C}"/>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19801E43-CAD5-4242-9AC4-1E0DFFD6A287}"/>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7" name="TextBox 6">
            <a:extLst>
              <a:ext uri="{FF2B5EF4-FFF2-40B4-BE49-F238E27FC236}">
                <a16:creationId xmlns:a16="http://schemas.microsoft.com/office/drawing/2014/main" id="{BB63523D-5788-4D23-9347-AB9870E7FA31}"/>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8" name="Picture 2" descr="Center for Metabolic and Obesity Surgery">
            <a:extLst>
              <a:ext uri="{FF2B5EF4-FFF2-40B4-BE49-F238E27FC236}">
                <a16:creationId xmlns:a16="http://schemas.microsoft.com/office/drawing/2014/main" id="{F7A6B6B8-0A58-4A82-B29B-32BA1AFE534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276612B-D9F9-4B13-8A61-8AFEAE6A461F}"/>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
        <p:nvSpPr>
          <p:cNvPr id="10" name="TextBox 9">
            <a:extLst>
              <a:ext uri="{FF2B5EF4-FFF2-40B4-BE49-F238E27FC236}">
                <a16:creationId xmlns:a16="http://schemas.microsoft.com/office/drawing/2014/main" id="{6056098E-290E-497A-A1C4-F9553BA9B7E2}"/>
              </a:ext>
            </a:extLst>
          </p:cNvPr>
          <p:cNvSpPr txBox="1"/>
          <p:nvPr/>
        </p:nvSpPr>
        <p:spPr>
          <a:xfrm>
            <a:off x="276376" y="2664551"/>
            <a:ext cx="6305250" cy="461665"/>
          </a:xfrm>
          <a:prstGeom prst="rect">
            <a:avLst/>
          </a:prstGeom>
          <a:noFill/>
        </p:spPr>
        <p:txBody>
          <a:bodyPr wrap="square" rtlCol="0">
            <a:spAutoFit/>
          </a:bodyPr>
          <a:lstStyle/>
          <a:p>
            <a:pPr algn="l"/>
            <a:r>
              <a:rPr lang="en-GB" sz="1200" dirty="0">
                <a:solidFill>
                  <a:srgbClr val="000000"/>
                </a:solidFill>
              </a:rPr>
              <a:t>Introductory information about the procedures available, e.g. how many and which is most common. “Click below to read more about each procedure.”</a:t>
            </a:r>
          </a:p>
        </p:txBody>
      </p:sp>
      <p:sp>
        <p:nvSpPr>
          <p:cNvPr id="16" name="TextBox 15">
            <a:extLst>
              <a:ext uri="{FF2B5EF4-FFF2-40B4-BE49-F238E27FC236}">
                <a16:creationId xmlns:a16="http://schemas.microsoft.com/office/drawing/2014/main" id="{2CD190DD-E027-4429-AB58-2864F5797D7A}"/>
              </a:ext>
            </a:extLst>
          </p:cNvPr>
          <p:cNvSpPr txBox="1"/>
          <p:nvPr/>
        </p:nvSpPr>
        <p:spPr>
          <a:xfrm>
            <a:off x="276376" y="3421304"/>
            <a:ext cx="6305250" cy="1754326"/>
          </a:xfrm>
          <a:prstGeom prst="rect">
            <a:avLst/>
          </a:prstGeom>
          <a:noFill/>
        </p:spPr>
        <p:txBody>
          <a:bodyPr wrap="square" numCol="3" spcCol="18000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000000"/>
                </a:solidFill>
                <a:effectLst/>
                <a:uLnTx/>
                <a:uFillTx/>
                <a:latin typeface="Calibri" panose="020F0502020204030204"/>
                <a:ea typeface="+mn-ea"/>
                <a:cs typeface="+mn-cs"/>
              </a:rPr>
              <a:t>Laparoscopic Duodenal Switch</a:t>
            </a:r>
            <a:endParaRPr kumimoji="0" lang="en-GB" sz="1200" b="1"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Short starting sentence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GB" sz="1600" b="1" dirty="0">
                <a:solidFill>
                  <a:srgbClr val="000000"/>
                </a:solidFill>
                <a:latin typeface="Calibri" panose="020F0502020204030204"/>
              </a:rPr>
              <a:t>Laparoscopic RNY Gastric Bypass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b="1" noProof="0"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Short starting sentence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GB" sz="1600" b="1" dirty="0">
                <a:solidFill>
                  <a:srgbClr val="000000"/>
                </a:solidFill>
                <a:latin typeface="Calibri" panose="020F0502020204030204"/>
              </a:rPr>
              <a:t>Laparoscopic Sleeve Gastrectomy</a:t>
            </a:r>
            <a:endParaRPr lang="en-GB" sz="1200" b="1"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Short starting sentence </a:t>
            </a:r>
          </a:p>
        </p:txBody>
      </p:sp>
      <p:sp>
        <p:nvSpPr>
          <p:cNvPr id="13" name="Rectangle: Diagonal Corners Rounded 12">
            <a:extLst>
              <a:ext uri="{FF2B5EF4-FFF2-40B4-BE49-F238E27FC236}">
                <a16:creationId xmlns:a16="http://schemas.microsoft.com/office/drawing/2014/main" id="{D9889027-8320-4893-A5A9-6A9FAFA20941}"/>
              </a:ext>
            </a:extLst>
          </p:cNvPr>
          <p:cNvSpPr/>
          <p:nvPr/>
        </p:nvSpPr>
        <p:spPr>
          <a:xfrm flipH="1">
            <a:off x="4909025" y="4727753"/>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Read more</a:t>
            </a:r>
          </a:p>
        </p:txBody>
      </p:sp>
      <p:sp>
        <p:nvSpPr>
          <p:cNvPr id="14" name="Rectangle: Diagonal Corners Rounded 13">
            <a:extLst>
              <a:ext uri="{FF2B5EF4-FFF2-40B4-BE49-F238E27FC236}">
                <a16:creationId xmlns:a16="http://schemas.microsoft.com/office/drawing/2014/main" id="{0219653C-43BC-4618-960D-856A50569D69}"/>
              </a:ext>
            </a:extLst>
          </p:cNvPr>
          <p:cNvSpPr/>
          <p:nvPr/>
        </p:nvSpPr>
        <p:spPr>
          <a:xfrm flipH="1">
            <a:off x="2798154" y="4727754"/>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Read more</a:t>
            </a:r>
          </a:p>
        </p:txBody>
      </p:sp>
      <p:sp>
        <p:nvSpPr>
          <p:cNvPr id="15" name="Rectangle: Diagonal Corners Rounded 14">
            <a:extLst>
              <a:ext uri="{FF2B5EF4-FFF2-40B4-BE49-F238E27FC236}">
                <a16:creationId xmlns:a16="http://schemas.microsoft.com/office/drawing/2014/main" id="{6B83900B-7C40-4818-B452-373B4A20F6A7}"/>
              </a:ext>
            </a:extLst>
          </p:cNvPr>
          <p:cNvSpPr/>
          <p:nvPr/>
        </p:nvSpPr>
        <p:spPr>
          <a:xfrm flipH="1">
            <a:off x="687284" y="4727755"/>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Read more</a:t>
            </a:r>
          </a:p>
        </p:txBody>
      </p:sp>
      <p:sp>
        <p:nvSpPr>
          <p:cNvPr id="17" name="TextBox 16">
            <a:extLst>
              <a:ext uri="{FF2B5EF4-FFF2-40B4-BE49-F238E27FC236}">
                <a16:creationId xmlns:a16="http://schemas.microsoft.com/office/drawing/2014/main" id="{F4B4AAD7-91F3-48A7-A3AE-911D446BE170}"/>
              </a:ext>
            </a:extLst>
          </p:cNvPr>
          <p:cNvSpPr txBox="1"/>
          <p:nvPr/>
        </p:nvSpPr>
        <p:spPr>
          <a:xfrm>
            <a:off x="276374" y="5507188"/>
            <a:ext cx="6305250" cy="338554"/>
          </a:xfrm>
          <a:prstGeom prst="rect">
            <a:avLst/>
          </a:prstGeom>
          <a:noFill/>
        </p:spPr>
        <p:txBody>
          <a:bodyPr wrap="square" rtlCol="0">
            <a:spAutoFit/>
          </a:bodyPr>
          <a:lstStyle/>
          <a:p>
            <a:pPr algn="l"/>
            <a:r>
              <a:rPr lang="en-GB" sz="1600" b="1" dirty="0">
                <a:solidFill>
                  <a:srgbClr val="000000"/>
                </a:solidFill>
              </a:rPr>
              <a:t>Revisions of Bariatric Operations</a:t>
            </a:r>
          </a:p>
        </p:txBody>
      </p:sp>
      <p:sp>
        <p:nvSpPr>
          <p:cNvPr id="18" name="TextBox 17">
            <a:extLst>
              <a:ext uri="{FF2B5EF4-FFF2-40B4-BE49-F238E27FC236}">
                <a16:creationId xmlns:a16="http://schemas.microsoft.com/office/drawing/2014/main" id="{7D47B27F-42D1-4002-9976-403B0CD9AB18}"/>
              </a:ext>
            </a:extLst>
          </p:cNvPr>
          <p:cNvSpPr txBox="1"/>
          <p:nvPr/>
        </p:nvSpPr>
        <p:spPr>
          <a:xfrm>
            <a:off x="276374" y="5845742"/>
            <a:ext cx="6305250" cy="1384995"/>
          </a:xfrm>
          <a:prstGeom prst="rect">
            <a:avLst/>
          </a:prstGeom>
          <a:noFill/>
        </p:spPr>
        <p:txBody>
          <a:bodyPr wrap="square" rtlCol="0">
            <a:spAutoFit/>
          </a:bodyPr>
          <a:lstStyle/>
          <a:p>
            <a:r>
              <a:rPr lang="en-GB" sz="1200" dirty="0">
                <a:solidFill>
                  <a:srgbClr val="000000"/>
                </a:solidFill>
              </a:rPr>
              <a:t>Paragraph about revisions. 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 </a:t>
            </a:r>
            <a:r>
              <a:rPr lang="en-GB" sz="1200" dirty="0" err="1">
                <a:solidFill>
                  <a:srgbClr val="000000"/>
                </a:solidFill>
              </a:rPr>
              <a:t>Aliquam</a:t>
            </a:r>
            <a:r>
              <a:rPr lang="en-GB" sz="1200" dirty="0">
                <a:solidFill>
                  <a:srgbClr val="000000"/>
                </a:solidFill>
              </a:rPr>
              <a:t> </a:t>
            </a:r>
            <a:r>
              <a:rPr lang="en-GB" sz="1200" dirty="0" err="1">
                <a:solidFill>
                  <a:srgbClr val="000000"/>
                </a:solidFill>
              </a:rPr>
              <a:t>lectus</a:t>
            </a:r>
            <a:r>
              <a:rPr lang="en-GB" sz="1200" dirty="0">
                <a:solidFill>
                  <a:srgbClr val="000000"/>
                </a:solidFill>
              </a:rPr>
              <a:t> dui, cursus vitae </a:t>
            </a:r>
            <a:r>
              <a:rPr lang="en-GB" sz="1200" dirty="0" err="1">
                <a:solidFill>
                  <a:srgbClr val="000000"/>
                </a:solidFill>
              </a:rPr>
              <a:t>elit</a:t>
            </a:r>
            <a:r>
              <a:rPr lang="en-GB" sz="1200" dirty="0">
                <a:solidFill>
                  <a:srgbClr val="000000"/>
                </a:solidFill>
              </a:rPr>
              <a:t> </a:t>
            </a:r>
            <a:r>
              <a:rPr lang="en-GB" sz="1200" dirty="0" err="1">
                <a:solidFill>
                  <a:srgbClr val="000000"/>
                </a:solidFill>
              </a:rPr>
              <a:t>quis</a:t>
            </a:r>
            <a:r>
              <a:rPr lang="en-GB" sz="1200" dirty="0">
                <a:solidFill>
                  <a:srgbClr val="000000"/>
                </a:solidFill>
              </a:rPr>
              <a:t>, </a:t>
            </a:r>
            <a:r>
              <a:rPr lang="en-GB" sz="1200" dirty="0" err="1">
                <a:solidFill>
                  <a:srgbClr val="000000"/>
                </a:solidFill>
              </a:rPr>
              <a:t>mattis</a:t>
            </a:r>
            <a:r>
              <a:rPr lang="en-GB" sz="1200" dirty="0">
                <a:solidFill>
                  <a:srgbClr val="000000"/>
                </a:solidFill>
              </a:rPr>
              <a:t> </a:t>
            </a:r>
            <a:r>
              <a:rPr lang="en-GB" sz="1200" dirty="0" err="1">
                <a:solidFill>
                  <a:srgbClr val="000000"/>
                </a:solidFill>
              </a:rPr>
              <a:t>suscipit</a:t>
            </a:r>
            <a:r>
              <a:rPr lang="en-GB" sz="1200" dirty="0">
                <a:solidFill>
                  <a:srgbClr val="000000"/>
                </a:solidFill>
              </a:rPr>
              <a:t> </a:t>
            </a:r>
            <a:r>
              <a:rPr lang="en-GB" sz="1200" dirty="0" err="1">
                <a:solidFill>
                  <a:srgbClr val="000000"/>
                </a:solidFill>
              </a:rPr>
              <a:t>massa</a:t>
            </a:r>
            <a:r>
              <a:rPr lang="en-GB" sz="1200" dirty="0">
                <a:solidFill>
                  <a:srgbClr val="000000"/>
                </a:solidFill>
              </a:rPr>
              <a:t>. </a:t>
            </a:r>
            <a:r>
              <a:rPr lang="en-GB" sz="1200" dirty="0" err="1">
                <a:solidFill>
                  <a:srgbClr val="000000"/>
                </a:solidFill>
              </a:rPr>
              <a:t>Fusce</a:t>
            </a:r>
            <a:r>
              <a:rPr lang="en-GB" sz="1200" dirty="0">
                <a:solidFill>
                  <a:srgbClr val="000000"/>
                </a:solidFill>
              </a:rPr>
              <a:t> </a:t>
            </a:r>
            <a:r>
              <a:rPr lang="en-GB" sz="1200" dirty="0" err="1">
                <a:solidFill>
                  <a:srgbClr val="000000"/>
                </a:solidFill>
              </a:rPr>
              <a:t>nec</a:t>
            </a:r>
            <a:r>
              <a:rPr lang="en-GB" sz="1200" dirty="0">
                <a:solidFill>
                  <a:srgbClr val="000000"/>
                </a:solidFill>
              </a:rPr>
              <a:t> </a:t>
            </a:r>
            <a:r>
              <a:rPr lang="en-GB" sz="1200" dirty="0" err="1">
                <a:solidFill>
                  <a:srgbClr val="000000"/>
                </a:solidFill>
              </a:rPr>
              <a:t>diam</a:t>
            </a:r>
            <a:r>
              <a:rPr lang="en-GB" sz="1200" dirty="0">
                <a:solidFill>
                  <a:srgbClr val="000000"/>
                </a:solidFill>
              </a:rPr>
              <a:t> </a:t>
            </a:r>
            <a:r>
              <a:rPr lang="en-GB" sz="1200" dirty="0" err="1">
                <a:solidFill>
                  <a:srgbClr val="000000"/>
                </a:solidFill>
              </a:rPr>
              <a:t>leo</a:t>
            </a:r>
            <a:r>
              <a:rPr lang="en-GB" sz="1200" dirty="0">
                <a:solidFill>
                  <a:srgbClr val="000000"/>
                </a:solidFill>
              </a:rPr>
              <a:t>. 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 </a:t>
            </a:r>
            <a:r>
              <a:rPr lang="en-GB" sz="1200" dirty="0" err="1">
                <a:solidFill>
                  <a:srgbClr val="000000"/>
                </a:solidFill>
              </a:rPr>
              <a:t>Aliquam</a:t>
            </a:r>
            <a:r>
              <a:rPr lang="en-GB" sz="1200" dirty="0">
                <a:solidFill>
                  <a:srgbClr val="000000"/>
                </a:solidFill>
              </a:rPr>
              <a:t> </a:t>
            </a:r>
            <a:r>
              <a:rPr lang="en-GB" sz="1200" dirty="0" err="1">
                <a:solidFill>
                  <a:srgbClr val="000000"/>
                </a:solidFill>
              </a:rPr>
              <a:t>lectus</a:t>
            </a:r>
            <a:r>
              <a:rPr lang="en-GB" sz="1200" dirty="0">
                <a:solidFill>
                  <a:srgbClr val="000000"/>
                </a:solidFill>
              </a:rPr>
              <a:t> dui, cursus vitae </a:t>
            </a:r>
            <a:r>
              <a:rPr lang="en-GB" sz="1200" dirty="0" err="1">
                <a:solidFill>
                  <a:srgbClr val="000000"/>
                </a:solidFill>
              </a:rPr>
              <a:t>elit</a:t>
            </a:r>
            <a:r>
              <a:rPr lang="en-GB" sz="1200" dirty="0">
                <a:solidFill>
                  <a:srgbClr val="000000"/>
                </a:solidFill>
              </a:rPr>
              <a:t> </a:t>
            </a:r>
            <a:r>
              <a:rPr lang="en-GB" sz="1200" dirty="0" err="1">
                <a:solidFill>
                  <a:srgbClr val="000000"/>
                </a:solidFill>
              </a:rPr>
              <a:t>quis</a:t>
            </a:r>
            <a:r>
              <a:rPr lang="en-GB" sz="1200" dirty="0">
                <a:solidFill>
                  <a:srgbClr val="000000"/>
                </a:solidFill>
              </a:rPr>
              <a:t>, </a:t>
            </a:r>
            <a:r>
              <a:rPr lang="en-GB" sz="1200" dirty="0" err="1">
                <a:solidFill>
                  <a:srgbClr val="000000"/>
                </a:solidFill>
              </a:rPr>
              <a:t>mattis</a:t>
            </a:r>
            <a:r>
              <a:rPr lang="en-GB" sz="1200" dirty="0">
                <a:solidFill>
                  <a:srgbClr val="000000"/>
                </a:solidFill>
              </a:rPr>
              <a:t> </a:t>
            </a:r>
            <a:r>
              <a:rPr lang="en-GB" sz="1200" dirty="0" err="1">
                <a:solidFill>
                  <a:srgbClr val="000000"/>
                </a:solidFill>
              </a:rPr>
              <a:t>suscipit</a:t>
            </a:r>
            <a:r>
              <a:rPr lang="en-GB" sz="1200" dirty="0">
                <a:solidFill>
                  <a:srgbClr val="000000"/>
                </a:solidFill>
              </a:rPr>
              <a:t> </a:t>
            </a:r>
            <a:r>
              <a:rPr lang="en-GB" sz="1200" dirty="0" err="1">
                <a:solidFill>
                  <a:srgbClr val="000000"/>
                </a:solidFill>
              </a:rPr>
              <a:t>massa</a:t>
            </a:r>
            <a:r>
              <a:rPr lang="en-GB" sz="1200" dirty="0">
                <a:solidFill>
                  <a:srgbClr val="000000"/>
                </a:solidFill>
              </a:rPr>
              <a:t>. </a:t>
            </a:r>
            <a:r>
              <a:rPr lang="en-GB" sz="1200" dirty="0" err="1">
                <a:solidFill>
                  <a:srgbClr val="000000"/>
                </a:solidFill>
              </a:rPr>
              <a:t>Fusce</a:t>
            </a:r>
            <a:r>
              <a:rPr lang="en-GB" sz="1200" dirty="0">
                <a:solidFill>
                  <a:srgbClr val="000000"/>
                </a:solidFill>
              </a:rPr>
              <a:t> </a:t>
            </a:r>
            <a:r>
              <a:rPr lang="en-GB" sz="1200" dirty="0" err="1">
                <a:solidFill>
                  <a:srgbClr val="000000"/>
                </a:solidFill>
              </a:rPr>
              <a:t>nec</a:t>
            </a:r>
            <a:r>
              <a:rPr lang="en-GB" sz="1200" dirty="0">
                <a:solidFill>
                  <a:srgbClr val="000000"/>
                </a:solidFill>
              </a:rPr>
              <a:t> </a:t>
            </a:r>
            <a:r>
              <a:rPr lang="en-GB" sz="1200" dirty="0" err="1">
                <a:solidFill>
                  <a:srgbClr val="000000"/>
                </a:solidFill>
              </a:rPr>
              <a:t>diam</a:t>
            </a:r>
            <a:r>
              <a:rPr lang="en-GB" sz="1200" dirty="0">
                <a:solidFill>
                  <a:srgbClr val="000000"/>
                </a:solidFill>
              </a:rPr>
              <a:t> </a:t>
            </a:r>
            <a:r>
              <a:rPr lang="en-GB" sz="1200" dirty="0" err="1">
                <a:solidFill>
                  <a:srgbClr val="000000"/>
                </a:solidFill>
              </a:rPr>
              <a:t>leo</a:t>
            </a:r>
            <a:r>
              <a:rPr lang="en-GB" sz="1200" dirty="0">
                <a:solidFill>
                  <a:srgbClr val="000000"/>
                </a:solidFill>
              </a:rPr>
              <a:t>. </a:t>
            </a:r>
          </a:p>
          <a:p>
            <a:pPr algn="l"/>
            <a:endParaRPr lang="en-GB" sz="1200" dirty="0">
              <a:solidFill>
                <a:srgbClr val="000000"/>
              </a:solidFill>
            </a:endParaRPr>
          </a:p>
          <a:p>
            <a:r>
              <a:rPr lang="en-GB" sz="1200" dirty="0">
                <a:solidFill>
                  <a:srgbClr val="000000"/>
                </a:solidFill>
              </a:rPr>
              <a:t>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 </a:t>
            </a:r>
            <a:r>
              <a:rPr lang="en-GB" sz="1200" dirty="0" err="1">
                <a:solidFill>
                  <a:srgbClr val="000000"/>
                </a:solidFill>
              </a:rPr>
              <a:t>Aliquam</a:t>
            </a:r>
            <a:r>
              <a:rPr lang="en-GB" sz="1200" dirty="0">
                <a:solidFill>
                  <a:srgbClr val="000000"/>
                </a:solidFill>
              </a:rPr>
              <a:t> </a:t>
            </a:r>
            <a:r>
              <a:rPr lang="en-GB" sz="1200" dirty="0" err="1">
                <a:solidFill>
                  <a:srgbClr val="000000"/>
                </a:solidFill>
              </a:rPr>
              <a:t>lectus</a:t>
            </a:r>
            <a:r>
              <a:rPr lang="en-GB" sz="1200" dirty="0">
                <a:solidFill>
                  <a:srgbClr val="000000"/>
                </a:solidFill>
              </a:rPr>
              <a:t> dui, cursus vitae </a:t>
            </a:r>
            <a:r>
              <a:rPr lang="en-GB" sz="1200" dirty="0" err="1">
                <a:solidFill>
                  <a:srgbClr val="000000"/>
                </a:solidFill>
              </a:rPr>
              <a:t>elit</a:t>
            </a:r>
            <a:r>
              <a:rPr lang="en-GB" sz="1200" dirty="0">
                <a:solidFill>
                  <a:srgbClr val="000000"/>
                </a:solidFill>
              </a:rPr>
              <a:t> </a:t>
            </a:r>
            <a:r>
              <a:rPr lang="en-GB" sz="1200" dirty="0" err="1">
                <a:solidFill>
                  <a:srgbClr val="000000"/>
                </a:solidFill>
              </a:rPr>
              <a:t>quis</a:t>
            </a:r>
            <a:r>
              <a:rPr lang="en-GB" sz="1200" dirty="0">
                <a:solidFill>
                  <a:srgbClr val="000000"/>
                </a:solidFill>
              </a:rPr>
              <a:t>, </a:t>
            </a:r>
            <a:r>
              <a:rPr lang="en-GB" sz="1200" dirty="0" err="1">
                <a:solidFill>
                  <a:srgbClr val="000000"/>
                </a:solidFill>
              </a:rPr>
              <a:t>mattis</a:t>
            </a:r>
            <a:r>
              <a:rPr lang="en-GB" sz="1200" dirty="0">
                <a:solidFill>
                  <a:srgbClr val="000000"/>
                </a:solidFill>
              </a:rPr>
              <a:t> </a:t>
            </a:r>
            <a:r>
              <a:rPr lang="en-GB" sz="1200" dirty="0" err="1">
                <a:solidFill>
                  <a:srgbClr val="000000"/>
                </a:solidFill>
              </a:rPr>
              <a:t>suscipit</a:t>
            </a:r>
            <a:r>
              <a:rPr lang="en-GB" sz="1200" dirty="0">
                <a:solidFill>
                  <a:srgbClr val="000000"/>
                </a:solidFill>
              </a:rPr>
              <a:t> </a:t>
            </a:r>
            <a:r>
              <a:rPr lang="en-GB" sz="1200" dirty="0" err="1">
                <a:solidFill>
                  <a:srgbClr val="000000"/>
                </a:solidFill>
              </a:rPr>
              <a:t>massa</a:t>
            </a:r>
            <a:r>
              <a:rPr lang="en-GB" sz="1200" dirty="0">
                <a:solidFill>
                  <a:srgbClr val="000000"/>
                </a:solidFill>
              </a:rPr>
              <a:t>. </a:t>
            </a:r>
            <a:r>
              <a:rPr lang="en-GB" sz="1200" dirty="0" err="1">
                <a:solidFill>
                  <a:srgbClr val="000000"/>
                </a:solidFill>
              </a:rPr>
              <a:t>Fusce</a:t>
            </a:r>
            <a:r>
              <a:rPr lang="en-GB" sz="1200" dirty="0">
                <a:solidFill>
                  <a:srgbClr val="000000"/>
                </a:solidFill>
              </a:rPr>
              <a:t> </a:t>
            </a:r>
            <a:r>
              <a:rPr lang="en-GB" sz="1200" dirty="0" err="1">
                <a:solidFill>
                  <a:srgbClr val="000000"/>
                </a:solidFill>
              </a:rPr>
              <a:t>nec</a:t>
            </a:r>
            <a:r>
              <a:rPr lang="en-GB" sz="1200" dirty="0">
                <a:solidFill>
                  <a:srgbClr val="000000"/>
                </a:solidFill>
              </a:rPr>
              <a:t> </a:t>
            </a:r>
            <a:r>
              <a:rPr lang="en-GB" sz="1200" dirty="0" err="1">
                <a:solidFill>
                  <a:srgbClr val="000000"/>
                </a:solidFill>
              </a:rPr>
              <a:t>diam</a:t>
            </a:r>
            <a:r>
              <a:rPr lang="en-GB" sz="1200" dirty="0">
                <a:solidFill>
                  <a:srgbClr val="000000"/>
                </a:solidFill>
              </a:rPr>
              <a:t> </a:t>
            </a:r>
            <a:r>
              <a:rPr lang="en-GB" sz="1200" dirty="0" err="1">
                <a:solidFill>
                  <a:srgbClr val="000000"/>
                </a:solidFill>
              </a:rPr>
              <a:t>leo</a:t>
            </a:r>
            <a:r>
              <a:rPr lang="en-GB" sz="1200" dirty="0">
                <a:solidFill>
                  <a:srgbClr val="000000"/>
                </a:solidFill>
              </a:rPr>
              <a:t>. </a:t>
            </a:r>
          </a:p>
        </p:txBody>
      </p:sp>
      <p:pic>
        <p:nvPicPr>
          <p:cNvPr id="19" name="Picture 18">
            <a:extLst>
              <a:ext uri="{FF2B5EF4-FFF2-40B4-BE49-F238E27FC236}">
                <a16:creationId xmlns:a16="http://schemas.microsoft.com/office/drawing/2014/main" id="{F970E7C8-EF8F-4864-990F-61B086AD9A1A}"/>
              </a:ext>
            </a:extLst>
          </p:cNvPr>
          <p:cNvPicPr>
            <a:picLocks noChangeAspect="1"/>
          </p:cNvPicPr>
          <p:nvPr/>
        </p:nvPicPr>
        <p:blipFill>
          <a:blip r:embed="rId5"/>
          <a:stretch>
            <a:fillRect/>
          </a:stretch>
        </p:blipFill>
        <p:spPr>
          <a:xfrm>
            <a:off x="0" y="14"/>
            <a:ext cx="6858000" cy="797912"/>
          </a:xfrm>
          <a:prstGeom prst="rect">
            <a:avLst/>
          </a:prstGeom>
        </p:spPr>
      </p:pic>
    </p:spTree>
    <p:extLst>
      <p:ext uri="{BB962C8B-B14F-4D97-AF65-F5344CB8AC3E}">
        <p14:creationId xmlns:p14="http://schemas.microsoft.com/office/powerpoint/2010/main" val="2027665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763B69-8364-486C-B0DE-58B1175F9FF4}"/>
              </a:ext>
            </a:extLst>
          </p:cNvPr>
          <p:cNvPicPr>
            <a:picLocks noChangeAspect="1"/>
          </p:cNvPicPr>
          <p:nvPr/>
        </p:nvPicPr>
        <p:blipFill>
          <a:blip r:embed="rId2"/>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A9A7E3B9-70C6-4A16-B6D8-EA3AFD3505F8}"/>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7A2D3681-C2D0-4BF3-AB9D-9E626DD934BD}"/>
              </a:ext>
            </a:extLst>
          </p:cNvPr>
          <p:cNvSpPr txBox="1"/>
          <p:nvPr/>
        </p:nvSpPr>
        <p:spPr>
          <a:xfrm>
            <a:off x="3785673" y="1087875"/>
            <a:ext cx="2705035" cy="830997"/>
          </a:xfrm>
          <a:prstGeom prst="rect">
            <a:avLst/>
          </a:prstGeom>
          <a:noFill/>
        </p:spPr>
        <p:txBody>
          <a:bodyPr wrap="none" rtlCol="0">
            <a:spAutoFit/>
          </a:bodyPr>
          <a:lstStyle/>
          <a:p>
            <a:pPr algn="r"/>
            <a:r>
              <a:rPr lang="en-GB" sz="2400" dirty="0"/>
              <a:t>Patient Experiences </a:t>
            </a:r>
          </a:p>
          <a:p>
            <a:pPr algn="r"/>
            <a:r>
              <a:rPr lang="en-GB" sz="2400" dirty="0"/>
              <a:t>and Success Stories</a:t>
            </a:r>
          </a:p>
        </p:txBody>
      </p:sp>
      <p:sp>
        <p:nvSpPr>
          <p:cNvPr id="5" name="Rectangle 4">
            <a:extLst>
              <a:ext uri="{FF2B5EF4-FFF2-40B4-BE49-F238E27FC236}">
                <a16:creationId xmlns:a16="http://schemas.microsoft.com/office/drawing/2014/main" id="{6438A6E4-9B04-4DE6-B95B-6CE2BD1C58FC}"/>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7DE356D9-9E56-4723-A0BF-0E7DF325E53C}"/>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7" name="TextBox 6">
            <a:extLst>
              <a:ext uri="{FF2B5EF4-FFF2-40B4-BE49-F238E27FC236}">
                <a16:creationId xmlns:a16="http://schemas.microsoft.com/office/drawing/2014/main" id="{02E92B9E-10CC-4B7E-B10C-143690395DE5}"/>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8" name="Picture 2" descr="Center for Metabolic and Obesity Surgery">
            <a:extLst>
              <a:ext uri="{FF2B5EF4-FFF2-40B4-BE49-F238E27FC236}">
                <a16:creationId xmlns:a16="http://schemas.microsoft.com/office/drawing/2014/main" id="{51FC48F6-7BE2-48D2-A637-7F9307D9946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9794B87-1F4F-44BE-9347-FF79EEFCCC81}"/>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grpSp>
        <p:nvGrpSpPr>
          <p:cNvPr id="13" name="Group 12">
            <a:extLst>
              <a:ext uri="{FF2B5EF4-FFF2-40B4-BE49-F238E27FC236}">
                <a16:creationId xmlns:a16="http://schemas.microsoft.com/office/drawing/2014/main" id="{07CCD1DB-E09A-4E6A-86EB-E384B888BC7F}"/>
              </a:ext>
            </a:extLst>
          </p:cNvPr>
          <p:cNvGrpSpPr/>
          <p:nvPr/>
        </p:nvGrpSpPr>
        <p:grpSpPr>
          <a:xfrm>
            <a:off x="272471" y="3660007"/>
            <a:ext cx="6218237" cy="461665"/>
            <a:chOff x="272471" y="3461333"/>
            <a:chExt cx="6218237" cy="461665"/>
          </a:xfrm>
        </p:grpSpPr>
        <p:pic>
          <p:nvPicPr>
            <p:cNvPr id="10" name="Graphic 9" descr="Open quotation mark with solid fill">
              <a:extLst>
                <a:ext uri="{FF2B5EF4-FFF2-40B4-BE49-F238E27FC236}">
                  <a16:creationId xmlns:a16="http://schemas.microsoft.com/office/drawing/2014/main" id="{2E5C3EF1-B60D-4936-B2C4-5D9A736736C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2471" y="3480788"/>
              <a:ext cx="232826" cy="232826"/>
            </a:xfrm>
            <a:prstGeom prst="rect">
              <a:avLst/>
            </a:prstGeom>
          </p:spPr>
        </p:pic>
        <p:sp>
          <p:nvSpPr>
            <p:cNvPr id="11" name="TextBox 10">
              <a:extLst>
                <a:ext uri="{FF2B5EF4-FFF2-40B4-BE49-F238E27FC236}">
                  <a16:creationId xmlns:a16="http://schemas.microsoft.com/office/drawing/2014/main" id="{0B51A0A9-DA7E-4602-B8A4-7C8A4D4C26E4}"/>
                </a:ext>
              </a:extLst>
            </p:cNvPr>
            <p:cNvSpPr txBox="1"/>
            <p:nvPr/>
          </p:nvSpPr>
          <p:spPr>
            <a:xfrm>
              <a:off x="434058" y="3461333"/>
              <a:ext cx="6056650" cy="461665"/>
            </a:xfrm>
            <a:prstGeom prst="rect">
              <a:avLst/>
            </a:prstGeom>
            <a:noFill/>
          </p:spPr>
          <p:txBody>
            <a:bodyPr wrap="square">
              <a:spAutoFit/>
            </a:bodyPr>
            <a:lstStyle/>
            <a:p>
              <a:r>
                <a:rPr lang="en-GB" sz="1200" i="1" dirty="0">
                  <a:solidFill>
                    <a:srgbClr val="000000"/>
                  </a:solidFill>
                </a:rPr>
                <a:t>Lorem ipsum </a:t>
              </a:r>
              <a:r>
                <a:rPr lang="en-GB" sz="1200" i="1" dirty="0" err="1">
                  <a:solidFill>
                    <a:srgbClr val="000000"/>
                  </a:solidFill>
                </a:rPr>
                <a:t>dolor</a:t>
              </a:r>
              <a:r>
                <a:rPr lang="en-GB" sz="1200" i="1" dirty="0">
                  <a:solidFill>
                    <a:srgbClr val="000000"/>
                  </a:solidFill>
                </a:rPr>
                <a:t> sit </a:t>
              </a:r>
              <a:r>
                <a:rPr lang="en-GB" sz="1200" i="1" dirty="0" err="1">
                  <a:solidFill>
                    <a:srgbClr val="000000"/>
                  </a:solidFill>
                </a:rPr>
                <a:t>amet</a:t>
              </a:r>
              <a:r>
                <a:rPr lang="en-GB" sz="1200" i="1" dirty="0">
                  <a:solidFill>
                    <a:srgbClr val="000000"/>
                  </a:solidFill>
                </a:rPr>
                <a:t>, </a:t>
              </a:r>
              <a:r>
                <a:rPr lang="en-GB" sz="1200" i="1" dirty="0" err="1">
                  <a:solidFill>
                    <a:srgbClr val="000000"/>
                  </a:solidFill>
                </a:rPr>
                <a:t>consectetur</a:t>
              </a:r>
              <a:r>
                <a:rPr lang="en-GB" sz="1200" i="1" dirty="0">
                  <a:solidFill>
                    <a:srgbClr val="000000"/>
                  </a:solidFill>
                </a:rPr>
                <a:t> </a:t>
              </a:r>
              <a:r>
                <a:rPr lang="en-GB" sz="1200" i="1" dirty="0" err="1">
                  <a:solidFill>
                    <a:srgbClr val="000000"/>
                  </a:solidFill>
                </a:rPr>
                <a:t>adipiscing</a:t>
              </a:r>
              <a:r>
                <a:rPr lang="en-GB" sz="1200" i="1" dirty="0">
                  <a:solidFill>
                    <a:srgbClr val="000000"/>
                  </a:solidFill>
                </a:rPr>
                <a:t>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Aliquam</a:t>
              </a:r>
              <a:r>
                <a:rPr lang="en-GB" sz="1200" i="1" dirty="0">
                  <a:solidFill>
                    <a:srgbClr val="000000"/>
                  </a:solidFill>
                </a:rPr>
                <a:t> </a:t>
              </a:r>
              <a:r>
                <a:rPr lang="en-GB" sz="1200" i="1" dirty="0" err="1">
                  <a:solidFill>
                    <a:srgbClr val="000000"/>
                  </a:solidFill>
                </a:rPr>
                <a:t>lectus</a:t>
              </a:r>
              <a:r>
                <a:rPr lang="en-GB" sz="1200" i="1" dirty="0">
                  <a:solidFill>
                    <a:srgbClr val="000000"/>
                  </a:solidFill>
                </a:rPr>
                <a:t> dui, cursus vitae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quis</a:t>
              </a:r>
              <a:r>
                <a:rPr lang="en-GB" sz="1200" i="1" dirty="0">
                  <a:solidFill>
                    <a:srgbClr val="000000"/>
                  </a:solidFill>
                </a:rPr>
                <a:t>, </a:t>
              </a:r>
              <a:r>
                <a:rPr lang="en-GB" sz="1200" i="1" dirty="0" err="1">
                  <a:solidFill>
                    <a:srgbClr val="000000"/>
                  </a:solidFill>
                </a:rPr>
                <a:t>mattis</a:t>
              </a:r>
              <a:r>
                <a:rPr lang="en-GB" sz="1200" i="1" dirty="0">
                  <a:solidFill>
                    <a:srgbClr val="000000"/>
                  </a:solidFill>
                </a:rPr>
                <a:t> </a:t>
              </a:r>
              <a:r>
                <a:rPr lang="en-GB" sz="1200" i="1" dirty="0" err="1">
                  <a:solidFill>
                    <a:srgbClr val="000000"/>
                  </a:solidFill>
                </a:rPr>
                <a:t>suscipit</a:t>
              </a:r>
              <a:r>
                <a:rPr lang="en-GB" sz="1200" i="1" dirty="0">
                  <a:solidFill>
                    <a:srgbClr val="000000"/>
                  </a:solidFill>
                </a:rPr>
                <a:t> </a:t>
              </a:r>
              <a:r>
                <a:rPr lang="en-GB" sz="1200" i="1" dirty="0" err="1">
                  <a:solidFill>
                    <a:srgbClr val="000000"/>
                  </a:solidFill>
                </a:rPr>
                <a:t>massa</a:t>
              </a:r>
              <a:r>
                <a:rPr lang="en-GB" sz="1200" i="1" dirty="0">
                  <a:solidFill>
                    <a:srgbClr val="000000"/>
                  </a:solidFill>
                </a:rPr>
                <a:t>. </a:t>
              </a:r>
              <a:r>
                <a:rPr lang="en-GB" sz="1200" i="1" dirty="0" err="1">
                  <a:solidFill>
                    <a:srgbClr val="000000"/>
                  </a:solidFill>
                </a:rPr>
                <a:t>Fusce</a:t>
              </a:r>
              <a:r>
                <a:rPr lang="en-GB" sz="1200" i="1" dirty="0">
                  <a:solidFill>
                    <a:srgbClr val="000000"/>
                  </a:solidFill>
                </a:rPr>
                <a:t> </a:t>
              </a:r>
              <a:r>
                <a:rPr lang="en-GB" sz="1200" i="1" dirty="0" err="1">
                  <a:solidFill>
                    <a:srgbClr val="000000"/>
                  </a:solidFill>
                </a:rPr>
                <a:t>nec</a:t>
              </a:r>
              <a:r>
                <a:rPr lang="en-GB" sz="1200" i="1" dirty="0">
                  <a:solidFill>
                    <a:srgbClr val="000000"/>
                  </a:solidFill>
                </a:rPr>
                <a:t> </a:t>
              </a:r>
              <a:r>
                <a:rPr lang="en-GB" sz="1200" i="1" dirty="0" err="1">
                  <a:solidFill>
                    <a:srgbClr val="000000"/>
                  </a:solidFill>
                </a:rPr>
                <a:t>diam</a:t>
              </a:r>
              <a:r>
                <a:rPr lang="en-GB" sz="1200" i="1" dirty="0">
                  <a:solidFill>
                    <a:srgbClr val="000000"/>
                  </a:solidFill>
                </a:rPr>
                <a:t> </a:t>
              </a:r>
              <a:r>
                <a:rPr lang="en-GB" sz="1200" i="1" dirty="0" err="1">
                  <a:solidFill>
                    <a:srgbClr val="000000"/>
                  </a:solidFill>
                </a:rPr>
                <a:t>leo</a:t>
              </a:r>
              <a:r>
                <a:rPr lang="en-GB" sz="1200" i="1" dirty="0">
                  <a:solidFill>
                    <a:srgbClr val="000000"/>
                  </a:solidFill>
                </a:rPr>
                <a:t>."</a:t>
              </a:r>
              <a:endParaRPr lang="en-GB" sz="1200" dirty="0"/>
            </a:p>
          </p:txBody>
        </p:sp>
      </p:grpSp>
      <p:sp>
        <p:nvSpPr>
          <p:cNvPr id="12" name="TextBox 11">
            <a:extLst>
              <a:ext uri="{FF2B5EF4-FFF2-40B4-BE49-F238E27FC236}">
                <a16:creationId xmlns:a16="http://schemas.microsoft.com/office/drawing/2014/main" id="{85F98AC0-756D-4573-83B1-C637DAD20CF5}"/>
              </a:ext>
            </a:extLst>
          </p:cNvPr>
          <p:cNvSpPr txBox="1"/>
          <p:nvPr/>
        </p:nvSpPr>
        <p:spPr>
          <a:xfrm>
            <a:off x="272471" y="3075232"/>
            <a:ext cx="2278894" cy="523220"/>
          </a:xfrm>
          <a:prstGeom prst="rect">
            <a:avLst/>
          </a:prstGeom>
          <a:noFill/>
        </p:spPr>
        <p:txBody>
          <a:bodyPr wrap="none" rtlCol="0">
            <a:spAutoFit/>
          </a:bodyPr>
          <a:lstStyle/>
          <a:p>
            <a:r>
              <a:rPr lang="en-GB" sz="1400" b="1" dirty="0"/>
              <a:t>Name/Anon from City, State</a:t>
            </a:r>
          </a:p>
          <a:p>
            <a:r>
              <a:rPr lang="en-GB" sz="1400" b="1" dirty="0"/>
              <a:t>Received x procedure</a:t>
            </a:r>
          </a:p>
        </p:txBody>
      </p:sp>
      <p:grpSp>
        <p:nvGrpSpPr>
          <p:cNvPr id="14" name="Group 13">
            <a:extLst>
              <a:ext uri="{FF2B5EF4-FFF2-40B4-BE49-F238E27FC236}">
                <a16:creationId xmlns:a16="http://schemas.microsoft.com/office/drawing/2014/main" id="{1F65920B-0D84-4886-AF59-644AD0AC4635}"/>
              </a:ext>
            </a:extLst>
          </p:cNvPr>
          <p:cNvGrpSpPr/>
          <p:nvPr/>
        </p:nvGrpSpPr>
        <p:grpSpPr>
          <a:xfrm>
            <a:off x="272471" y="5137776"/>
            <a:ext cx="6218237" cy="461665"/>
            <a:chOff x="272471" y="3461333"/>
            <a:chExt cx="6218237" cy="461665"/>
          </a:xfrm>
        </p:grpSpPr>
        <p:pic>
          <p:nvPicPr>
            <p:cNvPr id="15" name="Graphic 14" descr="Open quotation mark with solid fill">
              <a:extLst>
                <a:ext uri="{FF2B5EF4-FFF2-40B4-BE49-F238E27FC236}">
                  <a16:creationId xmlns:a16="http://schemas.microsoft.com/office/drawing/2014/main" id="{13DDF66C-2032-46B6-B88B-BDACD773C70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2471" y="3480788"/>
              <a:ext cx="232826" cy="232826"/>
            </a:xfrm>
            <a:prstGeom prst="rect">
              <a:avLst/>
            </a:prstGeom>
          </p:spPr>
        </p:pic>
        <p:sp>
          <p:nvSpPr>
            <p:cNvPr id="16" name="TextBox 15">
              <a:extLst>
                <a:ext uri="{FF2B5EF4-FFF2-40B4-BE49-F238E27FC236}">
                  <a16:creationId xmlns:a16="http://schemas.microsoft.com/office/drawing/2014/main" id="{D2A4166E-5DDE-4E95-89A6-FE35ACCDDDE3}"/>
                </a:ext>
              </a:extLst>
            </p:cNvPr>
            <p:cNvSpPr txBox="1"/>
            <p:nvPr/>
          </p:nvSpPr>
          <p:spPr>
            <a:xfrm>
              <a:off x="434058" y="3461333"/>
              <a:ext cx="6056650" cy="461665"/>
            </a:xfrm>
            <a:prstGeom prst="rect">
              <a:avLst/>
            </a:prstGeom>
            <a:noFill/>
          </p:spPr>
          <p:txBody>
            <a:bodyPr wrap="square">
              <a:spAutoFit/>
            </a:bodyPr>
            <a:lstStyle/>
            <a:p>
              <a:r>
                <a:rPr lang="en-GB" sz="1200" i="1" dirty="0">
                  <a:solidFill>
                    <a:srgbClr val="000000"/>
                  </a:solidFill>
                </a:rPr>
                <a:t>Lorem ipsum </a:t>
              </a:r>
              <a:r>
                <a:rPr lang="en-GB" sz="1200" i="1" dirty="0" err="1">
                  <a:solidFill>
                    <a:srgbClr val="000000"/>
                  </a:solidFill>
                </a:rPr>
                <a:t>dolor</a:t>
              </a:r>
              <a:r>
                <a:rPr lang="en-GB" sz="1200" i="1" dirty="0">
                  <a:solidFill>
                    <a:srgbClr val="000000"/>
                  </a:solidFill>
                </a:rPr>
                <a:t> sit </a:t>
              </a:r>
              <a:r>
                <a:rPr lang="en-GB" sz="1200" i="1" dirty="0" err="1">
                  <a:solidFill>
                    <a:srgbClr val="000000"/>
                  </a:solidFill>
                </a:rPr>
                <a:t>amet</a:t>
              </a:r>
              <a:r>
                <a:rPr lang="en-GB" sz="1200" i="1" dirty="0">
                  <a:solidFill>
                    <a:srgbClr val="000000"/>
                  </a:solidFill>
                </a:rPr>
                <a:t>, </a:t>
              </a:r>
              <a:r>
                <a:rPr lang="en-GB" sz="1200" i="1" dirty="0" err="1">
                  <a:solidFill>
                    <a:srgbClr val="000000"/>
                  </a:solidFill>
                </a:rPr>
                <a:t>consectetur</a:t>
              </a:r>
              <a:r>
                <a:rPr lang="en-GB" sz="1200" i="1" dirty="0">
                  <a:solidFill>
                    <a:srgbClr val="000000"/>
                  </a:solidFill>
                </a:rPr>
                <a:t> </a:t>
              </a:r>
              <a:r>
                <a:rPr lang="en-GB" sz="1200" i="1" dirty="0" err="1">
                  <a:solidFill>
                    <a:srgbClr val="000000"/>
                  </a:solidFill>
                </a:rPr>
                <a:t>adipiscing</a:t>
              </a:r>
              <a:r>
                <a:rPr lang="en-GB" sz="1200" i="1" dirty="0">
                  <a:solidFill>
                    <a:srgbClr val="000000"/>
                  </a:solidFill>
                </a:rPr>
                <a:t>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Aliquam</a:t>
              </a:r>
              <a:r>
                <a:rPr lang="en-GB" sz="1200" i="1" dirty="0">
                  <a:solidFill>
                    <a:srgbClr val="000000"/>
                  </a:solidFill>
                </a:rPr>
                <a:t> </a:t>
              </a:r>
              <a:r>
                <a:rPr lang="en-GB" sz="1200" i="1" dirty="0" err="1">
                  <a:solidFill>
                    <a:srgbClr val="000000"/>
                  </a:solidFill>
                </a:rPr>
                <a:t>lectus</a:t>
              </a:r>
              <a:r>
                <a:rPr lang="en-GB" sz="1200" i="1" dirty="0">
                  <a:solidFill>
                    <a:srgbClr val="000000"/>
                  </a:solidFill>
                </a:rPr>
                <a:t> dui, cursus vitae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quis</a:t>
              </a:r>
              <a:r>
                <a:rPr lang="en-GB" sz="1200" i="1" dirty="0">
                  <a:solidFill>
                    <a:srgbClr val="000000"/>
                  </a:solidFill>
                </a:rPr>
                <a:t>, </a:t>
              </a:r>
              <a:r>
                <a:rPr lang="en-GB" sz="1200" i="1" dirty="0" err="1">
                  <a:solidFill>
                    <a:srgbClr val="000000"/>
                  </a:solidFill>
                </a:rPr>
                <a:t>mattis</a:t>
              </a:r>
              <a:r>
                <a:rPr lang="en-GB" sz="1200" i="1" dirty="0">
                  <a:solidFill>
                    <a:srgbClr val="000000"/>
                  </a:solidFill>
                </a:rPr>
                <a:t> </a:t>
              </a:r>
              <a:r>
                <a:rPr lang="en-GB" sz="1200" i="1" dirty="0" err="1">
                  <a:solidFill>
                    <a:srgbClr val="000000"/>
                  </a:solidFill>
                </a:rPr>
                <a:t>suscipit</a:t>
              </a:r>
              <a:r>
                <a:rPr lang="en-GB" sz="1200" i="1" dirty="0">
                  <a:solidFill>
                    <a:srgbClr val="000000"/>
                  </a:solidFill>
                </a:rPr>
                <a:t> </a:t>
              </a:r>
              <a:r>
                <a:rPr lang="en-GB" sz="1200" i="1" dirty="0" err="1">
                  <a:solidFill>
                    <a:srgbClr val="000000"/>
                  </a:solidFill>
                </a:rPr>
                <a:t>massa</a:t>
              </a:r>
              <a:r>
                <a:rPr lang="en-GB" sz="1200" i="1" dirty="0">
                  <a:solidFill>
                    <a:srgbClr val="000000"/>
                  </a:solidFill>
                </a:rPr>
                <a:t>. </a:t>
              </a:r>
              <a:r>
                <a:rPr lang="en-GB" sz="1200" i="1" dirty="0" err="1">
                  <a:solidFill>
                    <a:srgbClr val="000000"/>
                  </a:solidFill>
                </a:rPr>
                <a:t>Fusce</a:t>
              </a:r>
              <a:r>
                <a:rPr lang="en-GB" sz="1200" i="1" dirty="0">
                  <a:solidFill>
                    <a:srgbClr val="000000"/>
                  </a:solidFill>
                </a:rPr>
                <a:t> </a:t>
              </a:r>
              <a:r>
                <a:rPr lang="en-GB" sz="1200" i="1" dirty="0" err="1">
                  <a:solidFill>
                    <a:srgbClr val="000000"/>
                  </a:solidFill>
                </a:rPr>
                <a:t>nec</a:t>
              </a:r>
              <a:r>
                <a:rPr lang="en-GB" sz="1200" i="1" dirty="0">
                  <a:solidFill>
                    <a:srgbClr val="000000"/>
                  </a:solidFill>
                </a:rPr>
                <a:t> </a:t>
              </a:r>
              <a:r>
                <a:rPr lang="en-GB" sz="1200" i="1" dirty="0" err="1">
                  <a:solidFill>
                    <a:srgbClr val="000000"/>
                  </a:solidFill>
                </a:rPr>
                <a:t>diam</a:t>
              </a:r>
              <a:r>
                <a:rPr lang="en-GB" sz="1200" i="1" dirty="0">
                  <a:solidFill>
                    <a:srgbClr val="000000"/>
                  </a:solidFill>
                </a:rPr>
                <a:t> </a:t>
              </a:r>
              <a:r>
                <a:rPr lang="en-GB" sz="1200" i="1" dirty="0" err="1">
                  <a:solidFill>
                    <a:srgbClr val="000000"/>
                  </a:solidFill>
                </a:rPr>
                <a:t>leo</a:t>
              </a:r>
              <a:r>
                <a:rPr lang="en-GB" sz="1200" i="1" dirty="0">
                  <a:solidFill>
                    <a:srgbClr val="000000"/>
                  </a:solidFill>
                </a:rPr>
                <a:t>."</a:t>
              </a:r>
              <a:endParaRPr lang="en-GB" sz="1200" dirty="0"/>
            </a:p>
          </p:txBody>
        </p:sp>
      </p:grpSp>
      <p:sp>
        <p:nvSpPr>
          <p:cNvPr id="17" name="TextBox 16">
            <a:extLst>
              <a:ext uri="{FF2B5EF4-FFF2-40B4-BE49-F238E27FC236}">
                <a16:creationId xmlns:a16="http://schemas.microsoft.com/office/drawing/2014/main" id="{3C313BF8-675F-4A9F-A293-78D8086539C2}"/>
              </a:ext>
            </a:extLst>
          </p:cNvPr>
          <p:cNvSpPr txBox="1"/>
          <p:nvPr/>
        </p:nvSpPr>
        <p:spPr>
          <a:xfrm>
            <a:off x="272471" y="4553001"/>
            <a:ext cx="2278894" cy="523220"/>
          </a:xfrm>
          <a:prstGeom prst="rect">
            <a:avLst/>
          </a:prstGeom>
          <a:noFill/>
        </p:spPr>
        <p:txBody>
          <a:bodyPr wrap="none" rtlCol="0">
            <a:spAutoFit/>
          </a:bodyPr>
          <a:lstStyle/>
          <a:p>
            <a:r>
              <a:rPr lang="en-GB" sz="1400" b="1" dirty="0"/>
              <a:t>Name/Anon from City, State</a:t>
            </a:r>
          </a:p>
          <a:p>
            <a:r>
              <a:rPr lang="en-GB" sz="1400" b="1" dirty="0"/>
              <a:t>Received x procedure</a:t>
            </a:r>
          </a:p>
        </p:txBody>
      </p:sp>
      <p:grpSp>
        <p:nvGrpSpPr>
          <p:cNvPr id="18" name="Group 17">
            <a:extLst>
              <a:ext uri="{FF2B5EF4-FFF2-40B4-BE49-F238E27FC236}">
                <a16:creationId xmlns:a16="http://schemas.microsoft.com/office/drawing/2014/main" id="{21F03000-14CB-4719-B1C0-152BE2DEAA23}"/>
              </a:ext>
            </a:extLst>
          </p:cNvPr>
          <p:cNvGrpSpPr/>
          <p:nvPr/>
        </p:nvGrpSpPr>
        <p:grpSpPr>
          <a:xfrm>
            <a:off x="272471" y="6605479"/>
            <a:ext cx="6218237" cy="461665"/>
            <a:chOff x="272471" y="3461333"/>
            <a:chExt cx="6218237" cy="461665"/>
          </a:xfrm>
        </p:grpSpPr>
        <p:pic>
          <p:nvPicPr>
            <p:cNvPr id="19" name="Graphic 18" descr="Open quotation mark with solid fill">
              <a:extLst>
                <a:ext uri="{FF2B5EF4-FFF2-40B4-BE49-F238E27FC236}">
                  <a16:creationId xmlns:a16="http://schemas.microsoft.com/office/drawing/2014/main" id="{019509AA-2501-4FA8-886D-0478927B831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2471" y="3480788"/>
              <a:ext cx="232826" cy="232826"/>
            </a:xfrm>
            <a:prstGeom prst="rect">
              <a:avLst/>
            </a:prstGeom>
          </p:spPr>
        </p:pic>
        <p:sp>
          <p:nvSpPr>
            <p:cNvPr id="20" name="TextBox 19">
              <a:extLst>
                <a:ext uri="{FF2B5EF4-FFF2-40B4-BE49-F238E27FC236}">
                  <a16:creationId xmlns:a16="http://schemas.microsoft.com/office/drawing/2014/main" id="{4DA7C6D5-243B-4646-BAA8-77F5D3D52D96}"/>
                </a:ext>
              </a:extLst>
            </p:cNvPr>
            <p:cNvSpPr txBox="1"/>
            <p:nvPr/>
          </p:nvSpPr>
          <p:spPr>
            <a:xfrm>
              <a:off x="434058" y="3461333"/>
              <a:ext cx="6056650" cy="461665"/>
            </a:xfrm>
            <a:prstGeom prst="rect">
              <a:avLst/>
            </a:prstGeom>
            <a:noFill/>
          </p:spPr>
          <p:txBody>
            <a:bodyPr wrap="square">
              <a:spAutoFit/>
            </a:bodyPr>
            <a:lstStyle/>
            <a:p>
              <a:r>
                <a:rPr lang="en-GB" sz="1200" i="1" dirty="0">
                  <a:solidFill>
                    <a:srgbClr val="000000"/>
                  </a:solidFill>
                </a:rPr>
                <a:t>Lorem ipsum </a:t>
              </a:r>
              <a:r>
                <a:rPr lang="en-GB" sz="1200" i="1" dirty="0" err="1">
                  <a:solidFill>
                    <a:srgbClr val="000000"/>
                  </a:solidFill>
                </a:rPr>
                <a:t>dolor</a:t>
              </a:r>
              <a:r>
                <a:rPr lang="en-GB" sz="1200" i="1" dirty="0">
                  <a:solidFill>
                    <a:srgbClr val="000000"/>
                  </a:solidFill>
                </a:rPr>
                <a:t> sit </a:t>
              </a:r>
              <a:r>
                <a:rPr lang="en-GB" sz="1200" i="1" dirty="0" err="1">
                  <a:solidFill>
                    <a:srgbClr val="000000"/>
                  </a:solidFill>
                </a:rPr>
                <a:t>amet</a:t>
              </a:r>
              <a:r>
                <a:rPr lang="en-GB" sz="1200" i="1" dirty="0">
                  <a:solidFill>
                    <a:srgbClr val="000000"/>
                  </a:solidFill>
                </a:rPr>
                <a:t>, </a:t>
              </a:r>
              <a:r>
                <a:rPr lang="en-GB" sz="1200" i="1" dirty="0" err="1">
                  <a:solidFill>
                    <a:srgbClr val="000000"/>
                  </a:solidFill>
                </a:rPr>
                <a:t>consectetur</a:t>
              </a:r>
              <a:r>
                <a:rPr lang="en-GB" sz="1200" i="1" dirty="0">
                  <a:solidFill>
                    <a:srgbClr val="000000"/>
                  </a:solidFill>
                </a:rPr>
                <a:t> </a:t>
              </a:r>
              <a:r>
                <a:rPr lang="en-GB" sz="1200" i="1" dirty="0" err="1">
                  <a:solidFill>
                    <a:srgbClr val="000000"/>
                  </a:solidFill>
                </a:rPr>
                <a:t>adipiscing</a:t>
              </a:r>
              <a:r>
                <a:rPr lang="en-GB" sz="1200" i="1" dirty="0">
                  <a:solidFill>
                    <a:srgbClr val="000000"/>
                  </a:solidFill>
                </a:rPr>
                <a:t>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Aliquam</a:t>
              </a:r>
              <a:r>
                <a:rPr lang="en-GB" sz="1200" i="1" dirty="0">
                  <a:solidFill>
                    <a:srgbClr val="000000"/>
                  </a:solidFill>
                </a:rPr>
                <a:t> </a:t>
              </a:r>
              <a:r>
                <a:rPr lang="en-GB" sz="1200" i="1" dirty="0" err="1">
                  <a:solidFill>
                    <a:srgbClr val="000000"/>
                  </a:solidFill>
                </a:rPr>
                <a:t>lectus</a:t>
              </a:r>
              <a:r>
                <a:rPr lang="en-GB" sz="1200" i="1" dirty="0">
                  <a:solidFill>
                    <a:srgbClr val="000000"/>
                  </a:solidFill>
                </a:rPr>
                <a:t> dui, cursus vitae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quis</a:t>
              </a:r>
              <a:r>
                <a:rPr lang="en-GB" sz="1200" i="1" dirty="0">
                  <a:solidFill>
                    <a:srgbClr val="000000"/>
                  </a:solidFill>
                </a:rPr>
                <a:t>, </a:t>
              </a:r>
              <a:r>
                <a:rPr lang="en-GB" sz="1200" i="1" dirty="0" err="1">
                  <a:solidFill>
                    <a:srgbClr val="000000"/>
                  </a:solidFill>
                </a:rPr>
                <a:t>mattis</a:t>
              </a:r>
              <a:r>
                <a:rPr lang="en-GB" sz="1200" i="1" dirty="0">
                  <a:solidFill>
                    <a:srgbClr val="000000"/>
                  </a:solidFill>
                </a:rPr>
                <a:t> </a:t>
              </a:r>
              <a:r>
                <a:rPr lang="en-GB" sz="1200" i="1" dirty="0" err="1">
                  <a:solidFill>
                    <a:srgbClr val="000000"/>
                  </a:solidFill>
                </a:rPr>
                <a:t>suscipit</a:t>
              </a:r>
              <a:r>
                <a:rPr lang="en-GB" sz="1200" i="1" dirty="0">
                  <a:solidFill>
                    <a:srgbClr val="000000"/>
                  </a:solidFill>
                </a:rPr>
                <a:t> </a:t>
              </a:r>
              <a:r>
                <a:rPr lang="en-GB" sz="1200" i="1" dirty="0" err="1">
                  <a:solidFill>
                    <a:srgbClr val="000000"/>
                  </a:solidFill>
                </a:rPr>
                <a:t>massa</a:t>
              </a:r>
              <a:r>
                <a:rPr lang="en-GB" sz="1200" i="1" dirty="0">
                  <a:solidFill>
                    <a:srgbClr val="000000"/>
                  </a:solidFill>
                </a:rPr>
                <a:t>. </a:t>
              </a:r>
              <a:r>
                <a:rPr lang="en-GB" sz="1200" i="1" dirty="0" err="1">
                  <a:solidFill>
                    <a:srgbClr val="000000"/>
                  </a:solidFill>
                </a:rPr>
                <a:t>Fusce</a:t>
              </a:r>
              <a:r>
                <a:rPr lang="en-GB" sz="1200" i="1" dirty="0">
                  <a:solidFill>
                    <a:srgbClr val="000000"/>
                  </a:solidFill>
                </a:rPr>
                <a:t> </a:t>
              </a:r>
              <a:r>
                <a:rPr lang="en-GB" sz="1200" i="1" dirty="0" err="1">
                  <a:solidFill>
                    <a:srgbClr val="000000"/>
                  </a:solidFill>
                </a:rPr>
                <a:t>nec</a:t>
              </a:r>
              <a:r>
                <a:rPr lang="en-GB" sz="1200" i="1" dirty="0">
                  <a:solidFill>
                    <a:srgbClr val="000000"/>
                  </a:solidFill>
                </a:rPr>
                <a:t> </a:t>
              </a:r>
              <a:r>
                <a:rPr lang="en-GB" sz="1200" i="1" dirty="0" err="1">
                  <a:solidFill>
                    <a:srgbClr val="000000"/>
                  </a:solidFill>
                </a:rPr>
                <a:t>diam</a:t>
              </a:r>
              <a:r>
                <a:rPr lang="en-GB" sz="1200" i="1" dirty="0">
                  <a:solidFill>
                    <a:srgbClr val="000000"/>
                  </a:solidFill>
                </a:rPr>
                <a:t> </a:t>
              </a:r>
              <a:r>
                <a:rPr lang="en-GB" sz="1200" i="1" dirty="0" err="1">
                  <a:solidFill>
                    <a:srgbClr val="000000"/>
                  </a:solidFill>
                </a:rPr>
                <a:t>leo</a:t>
              </a:r>
              <a:r>
                <a:rPr lang="en-GB" sz="1200" i="1" dirty="0">
                  <a:solidFill>
                    <a:srgbClr val="000000"/>
                  </a:solidFill>
                </a:rPr>
                <a:t>."</a:t>
              </a:r>
              <a:endParaRPr lang="en-GB" sz="1200" dirty="0"/>
            </a:p>
          </p:txBody>
        </p:sp>
      </p:grpSp>
      <p:sp>
        <p:nvSpPr>
          <p:cNvPr id="21" name="TextBox 20">
            <a:extLst>
              <a:ext uri="{FF2B5EF4-FFF2-40B4-BE49-F238E27FC236}">
                <a16:creationId xmlns:a16="http://schemas.microsoft.com/office/drawing/2014/main" id="{06239B53-3CBD-4290-97D8-C4591EC03C15}"/>
              </a:ext>
            </a:extLst>
          </p:cNvPr>
          <p:cNvSpPr txBox="1"/>
          <p:nvPr/>
        </p:nvSpPr>
        <p:spPr>
          <a:xfrm>
            <a:off x="272471" y="6020704"/>
            <a:ext cx="2278894" cy="523220"/>
          </a:xfrm>
          <a:prstGeom prst="rect">
            <a:avLst/>
          </a:prstGeom>
          <a:noFill/>
        </p:spPr>
        <p:txBody>
          <a:bodyPr wrap="none" rtlCol="0">
            <a:spAutoFit/>
          </a:bodyPr>
          <a:lstStyle/>
          <a:p>
            <a:r>
              <a:rPr lang="en-GB" sz="1400" b="1" dirty="0"/>
              <a:t>Name/Anon from City, State</a:t>
            </a:r>
          </a:p>
          <a:p>
            <a:r>
              <a:rPr lang="en-GB" sz="1400" b="1" dirty="0"/>
              <a:t>Received x procedure</a:t>
            </a:r>
          </a:p>
        </p:txBody>
      </p:sp>
      <p:grpSp>
        <p:nvGrpSpPr>
          <p:cNvPr id="22" name="Group 21">
            <a:extLst>
              <a:ext uri="{FF2B5EF4-FFF2-40B4-BE49-F238E27FC236}">
                <a16:creationId xmlns:a16="http://schemas.microsoft.com/office/drawing/2014/main" id="{4B2E6EEF-1BE8-4298-901A-BE486E6A506C}"/>
              </a:ext>
            </a:extLst>
          </p:cNvPr>
          <p:cNvGrpSpPr/>
          <p:nvPr/>
        </p:nvGrpSpPr>
        <p:grpSpPr>
          <a:xfrm>
            <a:off x="272471" y="8083248"/>
            <a:ext cx="6218237" cy="461665"/>
            <a:chOff x="272471" y="3461333"/>
            <a:chExt cx="6218237" cy="461665"/>
          </a:xfrm>
        </p:grpSpPr>
        <p:pic>
          <p:nvPicPr>
            <p:cNvPr id="23" name="Graphic 22" descr="Open quotation mark with solid fill">
              <a:extLst>
                <a:ext uri="{FF2B5EF4-FFF2-40B4-BE49-F238E27FC236}">
                  <a16:creationId xmlns:a16="http://schemas.microsoft.com/office/drawing/2014/main" id="{48B7D3CF-FB0D-4FA8-B7AB-1200C4A3E3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2471" y="3480788"/>
              <a:ext cx="232826" cy="232826"/>
            </a:xfrm>
            <a:prstGeom prst="rect">
              <a:avLst/>
            </a:prstGeom>
          </p:spPr>
        </p:pic>
        <p:sp>
          <p:nvSpPr>
            <p:cNvPr id="24" name="TextBox 23">
              <a:extLst>
                <a:ext uri="{FF2B5EF4-FFF2-40B4-BE49-F238E27FC236}">
                  <a16:creationId xmlns:a16="http://schemas.microsoft.com/office/drawing/2014/main" id="{FD394CEB-1196-4583-90C5-D42052201792}"/>
                </a:ext>
              </a:extLst>
            </p:cNvPr>
            <p:cNvSpPr txBox="1"/>
            <p:nvPr/>
          </p:nvSpPr>
          <p:spPr>
            <a:xfrm>
              <a:off x="434058" y="3461333"/>
              <a:ext cx="6056650" cy="461665"/>
            </a:xfrm>
            <a:prstGeom prst="rect">
              <a:avLst/>
            </a:prstGeom>
            <a:noFill/>
          </p:spPr>
          <p:txBody>
            <a:bodyPr wrap="square">
              <a:spAutoFit/>
            </a:bodyPr>
            <a:lstStyle/>
            <a:p>
              <a:r>
                <a:rPr lang="en-GB" sz="1200" i="1" dirty="0">
                  <a:solidFill>
                    <a:srgbClr val="000000"/>
                  </a:solidFill>
                </a:rPr>
                <a:t>Lorem ipsum </a:t>
              </a:r>
              <a:r>
                <a:rPr lang="en-GB" sz="1200" i="1" dirty="0" err="1">
                  <a:solidFill>
                    <a:srgbClr val="000000"/>
                  </a:solidFill>
                </a:rPr>
                <a:t>dolor</a:t>
              </a:r>
              <a:r>
                <a:rPr lang="en-GB" sz="1200" i="1" dirty="0">
                  <a:solidFill>
                    <a:srgbClr val="000000"/>
                  </a:solidFill>
                </a:rPr>
                <a:t> sit </a:t>
              </a:r>
              <a:r>
                <a:rPr lang="en-GB" sz="1200" i="1" dirty="0" err="1">
                  <a:solidFill>
                    <a:srgbClr val="000000"/>
                  </a:solidFill>
                </a:rPr>
                <a:t>amet</a:t>
              </a:r>
              <a:r>
                <a:rPr lang="en-GB" sz="1200" i="1" dirty="0">
                  <a:solidFill>
                    <a:srgbClr val="000000"/>
                  </a:solidFill>
                </a:rPr>
                <a:t>, </a:t>
              </a:r>
              <a:r>
                <a:rPr lang="en-GB" sz="1200" i="1" dirty="0" err="1">
                  <a:solidFill>
                    <a:srgbClr val="000000"/>
                  </a:solidFill>
                </a:rPr>
                <a:t>consectetur</a:t>
              </a:r>
              <a:r>
                <a:rPr lang="en-GB" sz="1200" i="1" dirty="0">
                  <a:solidFill>
                    <a:srgbClr val="000000"/>
                  </a:solidFill>
                </a:rPr>
                <a:t> </a:t>
              </a:r>
              <a:r>
                <a:rPr lang="en-GB" sz="1200" i="1" dirty="0" err="1">
                  <a:solidFill>
                    <a:srgbClr val="000000"/>
                  </a:solidFill>
                </a:rPr>
                <a:t>adipiscing</a:t>
              </a:r>
              <a:r>
                <a:rPr lang="en-GB" sz="1200" i="1" dirty="0">
                  <a:solidFill>
                    <a:srgbClr val="000000"/>
                  </a:solidFill>
                </a:rPr>
                <a:t>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Aliquam</a:t>
              </a:r>
              <a:r>
                <a:rPr lang="en-GB" sz="1200" i="1" dirty="0">
                  <a:solidFill>
                    <a:srgbClr val="000000"/>
                  </a:solidFill>
                </a:rPr>
                <a:t> </a:t>
              </a:r>
              <a:r>
                <a:rPr lang="en-GB" sz="1200" i="1" dirty="0" err="1">
                  <a:solidFill>
                    <a:srgbClr val="000000"/>
                  </a:solidFill>
                </a:rPr>
                <a:t>lectus</a:t>
              </a:r>
              <a:r>
                <a:rPr lang="en-GB" sz="1200" i="1" dirty="0">
                  <a:solidFill>
                    <a:srgbClr val="000000"/>
                  </a:solidFill>
                </a:rPr>
                <a:t> dui, cursus vitae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quis</a:t>
              </a:r>
              <a:r>
                <a:rPr lang="en-GB" sz="1200" i="1" dirty="0">
                  <a:solidFill>
                    <a:srgbClr val="000000"/>
                  </a:solidFill>
                </a:rPr>
                <a:t>, </a:t>
              </a:r>
              <a:r>
                <a:rPr lang="en-GB" sz="1200" i="1" dirty="0" err="1">
                  <a:solidFill>
                    <a:srgbClr val="000000"/>
                  </a:solidFill>
                </a:rPr>
                <a:t>mattis</a:t>
              </a:r>
              <a:r>
                <a:rPr lang="en-GB" sz="1200" i="1" dirty="0">
                  <a:solidFill>
                    <a:srgbClr val="000000"/>
                  </a:solidFill>
                </a:rPr>
                <a:t> </a:t>
              </a:r>
              <a:r>
                <a:rPr lang="en-GB" sz="1200" i="1" dirty="0" err="1">
                  <a:solidFill>
                    <a:srgbClr val="000000"/>
                  </a:solidFill>
                </a:rPr>
                <a:t>suscipit</a:t>
              </a:r>
              <a:r>
                <a:rPr lang="en-GB" sz="1200" i="1" dirty="0">
                  <a:solidFill>
                    <a:srgbClr val="000000"/>
                  </a:solidFill>
                </a:rPr>
                <a:t> </a:t>
              </a:r>
              <a:r>
                <a:rPr lang="en-GB" sz="1200" i="1" dirty="0" err="1">
                  <a:solidFill>
                    <a:srgbClr val="000000"/>
                  </a:solidFill>
                </a:rPr>
                <a:t>massa</a:t>
              </a:r>
              <a:r>
                <a:rPr lang="en-GB" sz="1200" i="1" dirty="0">
                  <a:solidFill>
                    <a:srgbClr val="000000"/>
                  </a:solidFill>
                </a:rPr>
                <a:t>. </a:t>
              </a:r>
              <a:r>
                <a:rPr lang="en-GB" sz="1200" i="1" dirty="0" err="1">
                  <a:solidFill>
                    <a:srgbClr val="000000"/>
                  </a:solidFill>
                </a:rPr>
                <a:t>Fusce</a:t>
              </a:r>
              <a:r>
                <a:rPr lang="en-GB" sz="1200" i="1" dirty="0">
                  <a:solidFill>
                    <a:srgbClr val="000000"/>
                  </a:solidFill>
                </a:rPr>
                <a:t> </a:t>
              </a:r>
              <a:r>
                <a:rPr lang="en-GB" sz="1200" i="1" dirty="0" err="1">
                  <a:solidFill>
                    <a:srgbClr val="000000"/>
                  </a:solidFill>
                </a:rPr>
                <a:t>nec</a:t>
              </a:r>
              <a:r>
                <a:rPr lang="en-GB" sz="1200" i="1" dirty="0">
                  <a:solidFill>
                    <a:srgbClr val="000000"/>
                  </a:solidFill>
                </a:rPr>
                <a:t> </a:t>
              </a:r>
              <a:r>
                <a:rPr lang="en-GB" sz="1200" i="1" dirty="0" err="1">
                  <a:solidFill>
                    <a:srgbClr val="000000"/>
                  </a:solidFill>
                </a:rPr>
                <a:t>diam</a:t>
              </a:r>
              <a:r>
                <a:rPr lang="en-GB" sz="1200" i="1" dirty="0">
                  <a:solidFill>
                    <a:srgbClr val="000000"/>
                  </a:solidFill>
                </a:rPr>
                <a:t> </a:t>
              </a:r>
              <a:r>
                <a:rPr lang="en-GB" sz="1200" i="1" dirty="0" err="1">
                  <a:solidFill>
                    <a:srgbClr val="000000"/>
                  </a:solidFill>
                </a:rPr>
                <a:t>leo</a:t>
              </a:r>
              <a:r>
                <a:rPr lang="en-GB" sz="1200" i="1" dirty="0">
                  <a:solidFill>
                    <a:srgbClr val="000000"/>
                  </a:solidFill>
                </a:rPr>
                <a:t>."</a:t>
              </a:r>
              <a:endParaRPr lang="en-GB" sz="1200" dirty="0"/>
            </a:p>
          </p:txBody>
        </p:sp>
      </p:grpSp>
      <p:sp>
        <p:nvSpPr>
          <p:cNvPr id="25" name="TextBox 24">
            <a:extLst>
              <a:ext uri="{FF2B5EF4-FFF2-40B4-BE49-F238E27FC236}">
                <a16:creationId xmlns:a16="http://schemas.microsoft.com/office/drawing/2014/main" id="{F318F0A7-830A-4901-BC59-FFF5C07176B4}"/>
              </a:ext>
            </a:extLst>
          </p:cNvPr>
          <p:cNvSpPr txBox="1"/>
          <p:nvPr/>
        </p:nvSpPr>
        <p:spPr>
          <a:xfrm>
            <a:off x="272471" y="7498473"/>
            <a:ext cx="2278894" cy="523220"/>
          </a:xfrm>
          <a:prstGeom prst="rect">
            <a:avLst/>
          </a:prstGeom>
          <a:noFill/>
        </p:spPr>
        <p:txBody>
          <a:bodyPr wrap="none" rtlCol="0">
            <a:spAutoFit/>
          </a:bodyPr>
          <a:lstStyle/>
          <a:p>
            <a:r>
              <a:rPr lang="en-GB" sz="1400" b="1" dirty="0"/>
              <a:t>Name/Anon from City, State</a:t>
            </a:r>
          </a:p>
          <a:p>
            <a:r>
              <a:rPr lang="en-GB" sz="1400" b="1" dirty="0"/>
              <a:t>Received x procedure</a:t>
            </a:r>
          </a:p>
        </p:txBody>
      </p:sp>
      <p:sp>
        <p:nvSpPr>
          <p:cNvPr id="26" name="TextBox 25">
            <a:extLst>
              <a:ext uri="{FF2B5EF4-FFF2-40B4-BE49-F238E27FC236}">
                <a16:creationId xmlns:a16="http://schemas.microsoft.com/office/drawing/2014/main" id="{03610DF3-BD65-4FFB-B891-B2BC940E8907}"/>
              </a:ext>
            </a:extLst>
          </p:cNvPr>
          <p:cNvSpPr txBox="1"/>
          <p:nvPr/>
        </p:nvSpPr>
        <p:spPr>
          <a:xfrm>
            <a:off x="4410330" y="8677423"/>
            <a:ext cx="2080378" cy="307777"/>
          </a:xfrm>
          <a:prstGeom prst="rect">
            <a:avLst/>
          </a:prstGeom>
          <a:noFill/>
          <a:ln>
            <a:solidFill>
              <a:schemeClr val="tx1"/>
            </a:solidFill>
          </a:ln>
        </p:spPr>
        <p:txBody>
          <a:bodyPr wrap="none" rtlCol="0">
            <a:spAutoFit/>
          </a:bodyPr>
          <a:lstStyle/>
          <a:p>
            <a:r>
              <a:rPr lang="en-GB" sz="1400" dirty="0"/>
              <a:t>Previous | 1 | 2 | 3 | Next</a:t>
            </a:r>
          </a:p>
        </p:txBody>
      </p:sp>
      <p:sp>
        <p:nvSpPr>
          <p:cNvPr id="27" name="TextBox 26">
            <a:extLst>
              <a:ext uri="{FF2B5EF4-FFF2-40B4-BE49-F238E27FC236}">
                <a16:creationId xmlns:a16="http://schemas.microsoft.com/office/drawing/2014/main" id="{6302B46C-4F0A-40B4-A67D-7CF61806924D}"/>
              </a:ext>
            </a:extLst>
          </p:cNvPr>
          <p:cNvSpPr txBox="1"/>
          <p:nvPr/>
        </p:nvSpPr>
        <p:spPr>
          <a:xfrm>
            <a:off x="4410330" y="2767455"/>
            <a:ext cx="2080378" cy="307777"/>
          </a:xfrm>
          <a:prstGeom prst="rect">
            <a:avLst/>
          </a:prstGeom>
          <a:noFill/>
          <a:ln>
            <a:solidFill>
              <a:schemeClr val="tx1"/>
            </a:solidFill>
          </a:ln>
        </p:spPr>
        <p:txBody>
          <a:bodyPr wrap="none" rtlCol="0">
            <a:spAutoFit/>
          </a:bodyPr>
          <a:lstStyle/>
          <a:p>
            <a:r>
              <a:rPr lang="en-GB" sz="1400" dirty="0"/>
              <a:t>Previous | 1 | 2 | 3 | Next</a:t>
            </a:r>
          </a:p>
        </p:txBody>
      </p:sp>
      <p:pic>
        <p:nvPicPr>
          <p:cNvPr id="28" name="Picture 27">
            <a:extLst>
              <a:ext uri="{FF2B5EF4-FFF2-40B4-BE49-F238E27FC236}">
                <a16:creationId xmlns:a16="http://schemas.microsoft.com/office/drawing/2014/main" id="{344B7B98-FAA8-4986-A881-73F219C01E5A}"/>
              </a:ext>
            </a:extLst>
          </p:cNvPr>
          <p:cNvPicPr>
            <a:picLocks noChangeAspect="1"/>
          </p:cNvPicPr>
          <p:nvPr/>
        </p:nvPicPr>
        <p:blipFill>
          <a:blip r:embed="rId7"/>
          <a:stretch>
            <a:fillRect/>
          </a:stretch>
        </p:blipFill>
        <p:spPr>
          <a:xfrm>
            <a:off x="0" y="14"/>
            <a:ext cx="6858000" cy="797912"/>
          </a:xfrm>
          <a:prstGeom prst="rect">
            <a:avLst/>
          </a:prstGeom>
        </p:spPr>
      </p:pic>
    </p:spTree>
    <p:extLst>
      <p:ext uri="{BB962C8B-B14F-4D97-AF65-F5344CB8AC3E}">
        <p14:creationId xmlns:p14="http://schemas.microsoft.com/office/powerpoint/2010/main" val="35725816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8204</TotalTime>
  <Words>1351</Words>
  <Application>Microsoft Office PowerPoint</Application>
  <PresentationFormat>Custom</PresentationFormat>
  <Paragraphs>166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Audrey S</dc:creator>
  <cp:lastModifiedBy>Audrey S</cp:lastModifiedBy>
  <cp:revision>19</cp:revision>
  <dcterms:created xsi:type="dcterms:W3CDTF">2022-01-10T16:59:36Z</dcterms:created>
  <dcterms:modified xsi:type="dcterms:W3CDTF">2022-03-06T20:28:36Z</dcterms:modified>
</cp:coreProperties>
</file>