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7" r:id="rId2"/>
    <p:sldId id="261" r:id="rId3"/>
    <p:sldId id="258" r:id="rId4"/>
    <p:sldId id="259" r:id="rId5"/>
    <p:sldId id="260" r:id="rId6"/>
    <p:sldId id="262" r:id="rId7"/>
    <p:sldId id="263" r:id="rId8"/>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Lst>
        </p14:section>
        <p14:section name="Page Designs" id="{1543D77E-2646-47C1-932D-F940423AE1B4}">
          <p14:sldIdLst>
            <p14:sldId id="258"/>
            <p14:sldId id="259"/>
            <p14:sldId id="260"/>
            <p14:sldId id="262"/>
            <p14:sldId id="263"/>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3" autoAdjust="0"/>
  </p:normalViewPr>
  <p:slideViewPr>
    <p:cSldViewPr snapToGrid="0" showGuides="1">
      <p:cViewPr>
        <p:scale>
          <a:sx n="116" d="100"/>
          <a:sy n="116" d="100"/>
        </p:scale>
        <p:origin x="672" y="-4600"/>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07/03/2022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3</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07/03/2022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07/03/2022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07/03/2022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07/03/2022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83BB035-343B-4BF6-9BB7-0DDB3A78A95E}"/>
              </a:ext>
            </a:extLst>
          </p:cNvPr>
          <p:cNvSpPr/>
          <p:nvPr/>
        </p:nvSpPr>
        <p:spPr>
          <a:xfrm>
            <a:off x="4143877" y="6446188"/>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4177062" y="7720366"/>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8956298"/>
          </a:xfrm>
          <a:prstGeom prst="rect">
            <a:avLst/>
          </a:prstGeom>
          <a:noFill/>
        </p:spPr>
        <p:txBody>
          <a:bodyPr wrap="none" rtlCol="0">
            <a:spAutoFit/>
          </a:bodyPr>
          <a:lstStyle/>
          <a:p>
            <a:r>
              <a:rPr lang="en-GB" sz="3600" dirty="0"/>
              <a:t>HTML pages needed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DS</a:t>
            </a:r>
          </a:p>
          <a:p>
            <a:r>
              <a:rPr lang="en-GB" sz="3600" dirty="0"/>
              <a:t>	GB</a:t>
            </a:r>
          </a:p>
          <a:p>
            <a:r>
              <a:rPr lang="en-GB" sz="3600" dirty="0"/>
              <a:t>	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5" name="Picture 4">
            <a:extLst>
              <a:ext uri="{FF2B5EF4-FFF2-40B4-BE49-F238E27FC236}">
                <a16:creationId xmlns:a16="http://schemas.microsoft.com/office/drawing/2014/main" id="{98C6047B-6167-490D-856A-1220D7A047A2}"/>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7971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21" name="Picture 20">
            <a:extLst>
              <a:ext uri="{FF2B5EF4-FFF2-40B4-BE49-F238E27FC236}">
                <a16:creationId xmlns:a16="http://schemas.microsoft.com/office/drawing/2014/main" id="{CFC94F45-C148-4E11-B39E-0A13DFB6BB46}"/>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657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6063198"/>
          </a:xfrm>
          <a:prstGeom prst="rect">
            <a:avLst/>
          </a:prstGeom>
          <a:noFill/>
        </p:spPr>
        <p:txBody>
          <a:bodyPr wrap="square" rtlCol="0">
            <a:spAutoFit/>
          </a:bodyPr>
          <a:lstStyle/>
          <a:p>
            <a:pPr algn="l"/>
            <a:r>
              <a:rPr lang="en-GB" sz="1600" b="1" i="0" dirty="0">
                <a:solidFill>
                  <a:srgbClr val="000000"/>
                </a:solidFill>
                <a:effectLst/>
              </a:rPr>
              <a:t>About </a:t>
            </a:r>
            <a:r>
              <a:rPr lang="en-GB" sz="1600" b="1" i="0" dirty="0" err="1">
                <a:solidFill>
                  <a:srgbClr val="000000"/>
                </a:solidFill>
                <a:effectLst/>
              </a:rPr>
              <a:t>AdventHealth</a:t>
            </a:r>
            <a:endParaRPr lang="en-GB" sz="1600" b="1" i="0" dirty="0">
              <a:solidFill>
                <a:srgbClr val="000000"/>
              </a:solidFill>
              <a:effectLst/>
            </a:endParaRP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pic>
        <p:nvPicPr>
          <p:cNvPr id="11" name="Picture 10">
            <a:extLst>
              <a:ext uri="{FF2B5EF4-FFF2-40B4-BE49-F238E27FC236}">
                <a16:creationId xmlns:a16="http://schemas.microsoft.com/office/drawing/2014/main" id="{C8B680C4-7355-4269-84FD-3379EB74369F}"/>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30558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1384995"/>
          </a:xfrm>
          <a:prstGeom prst="rect">
            <a:avLst/>
          </a:prstGeom>
          <a:noFill/>
        </p:spPr>
        <p:txBody>
          <a:bodyPr wrap="square" rtlCol="0">
            <a:spAutoFit/>
          </a:bodyPr>
          <a:lstStyle/>
          <a:p>
            <a:r>
              <a:rPr lang="en-GB" sz="1200" dirty="0">
                <a:solidFill>
                  <a:srgbClr val="000000"/>
                </a:solidFill>
              </a:rPr>
              <a:t>Paragraph about revisions.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a:p>
            <a:pPr algn="l"/>
            <a:endParaRPr lang="en-GB" sz="1200" dirty="0">
              <a:solidFill>
                <a:srgbClr val="000000"/>
              </a:solidFill>
            </a:endParaRPr>
          </a:p>
          <a:p>
            <a:r>
              <a:rPr lang="en-GB" sz="1200" dirty="0">
                <a:solidFill>
                  <a:srgbClr val="000000"/>
                </a:solidFill>
              </a:rPr>
              <a:t>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p:txBody>
      </p:sp>
      <p:pic>
        <p:nvPicPr>
          <p:cNvPr id="19" name="Picture 18">
            <a:extLst>
              <a:ext uri="{FF2B5EF4-FFF2-40B4-BE49-F238E27FC236}">
                <a16:creationId xmlns:a16="http://schemas.microsoft.com/office/drawing/2014/main" id="{F970E7C8-EF8F-4864-990F-61B086AD9A1A}"/>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2766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3785673" y="1087875"/>
            <a:ext cx="2705035" cy="830997"/>
          </a:xfrm>
          <a:prstGeom prst="rect">
            <a:avLst/>
          </a:prstGeom>
          <a:noFill/>
        </p:spPr>
        <p:txBody>
          <a:bodyPr wrap="none" rtlCol="0">
            <a:spAutoFit/>
          </a:bodyPr>
          <a:lstStyle/>
          <a:p>
            <a:pPr algn="r"/>
            <a:r>
              <a:rPr lang="en-GB" sz="2400" dirty="0"/>
              <a:t>Patient Experiences </a:t>
            </a:r>
          </a:p>
          <a:p>
            <a:pPr algn="r"/>
            <a:r>
              <a:rPr lang="en-GB" sz="2400" dirty="0"/>
              <a:t>and Success Stories</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grpSp>
        <p:nvGrpSpPr>
          <p:cNvPr id="13" name="Group 12">
            <a:extLst>
              <a:ext uri="{FF2B5EF4-FFF2-40B4-BE49-F238E27FC236}">
                <a16:creationId xmlns:a16="http://schemas.microsoft.com/office/drawing/2014/main" id="{07CCD1DB-E09A-4E6A-86EB-E384B888BC7F}"/>
              </a:ext>
            </a:extLst>
          </p:cNvPr>
          <p:cNvGrpSpPr/>
          <p:nvPr/>
        </p:nvGrpSpPr>
        <p:grpSpPr>
          <a:xfrm>
            <a:off x="272471" y="3660007"/>
            <a:ext cx="6218237" cy="461665"/>
            <a:chOff x="272471" y="3461333"/>
            <a:chExt cx="6218237" cy="461665"/>
          </a:xfrm>
        </p:grpSpPr>
        <p:pic>
          <p:nvPicPr>
            <p:cNvPr id="10" name="Graphic 9" descr="Open quotation mark with solid fill">
              <a:extLst>
                <a:ext uri="{FF2B5EF4-FFF2-40B4-BE49-F238E27FC236}">
                  <a16:creationId xmlns:a16="http://schemas.microsoft.com/office/drawing/2014/main" id="{2E5C3EF1-B60D-4936-B2C4-5D9A73673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1" name="TextBox 10">
              <a:extLst>
                <a:ext uri="{FF2B5EF4-FFF2-40B4-BE49-F238E27FC236}">
                  <a16:creationId xmlns:a16="http://schemas.microsoft.com/office/drawing/2014/main" id="{0B51A0A9-DA7E-4602-B8A4-7C8A4D4C26E4}"/>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2" name="TextBox 11">
            <a:extLst>
              <a:ext uri="{FF2B5EF4-FFF2-40B4-BE49-F238E27FC236}">
                <a16:creationId xmlns:a16="http://schemas.microsoft.com/office/drawing/2014/main" id="{85F98AC0-756D-4573-83B1-C637DAD20CF5}"/>
              </a:ext>
            </a:extLst>
          </p:cNvPr>
          <p:cNvSpPr txBox="1"/>
          <p:nvPr/>
        </p:nvSpPr>
        <p:spPr>
          <a:xfrm>
            <a:off x="272471" y="3075232"/>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4" name="Group 13">
            <a:extLst>
              <a:ext uri="{FF2B5EF4-FFF2-40B4-BE49-F238E27FC236}">
                <a16:creationId xmlns:a16="http://schemas.microsoft.com/office/drawing/2014/main" id="{1F65920B-0D84-4886-AF59-644AD0AC4635}"/>
              </a:ext>
            </a:extLst>
          </p:cNvPr>
          <p:cNvGrpSpPr/>
          <p:nvPr/>
        </p:nvGrpSpPr>
        <p:grpSpPr>
          <a:xfrm>
            <a:off x="272471" y="5137776"/>
            <a:ext cx="6218237" cy="461665"/>
            <a:chOff x="272471" y="3461333"/>
            <a:chExt cx="6218237" cy="461665"/>
          </a:xfrm>
        </p:grpSpPr>
        <p:pic>
          <p:nvPicPr>
            <p:cNvPr id="15" name="Graphic 14" descr="Open quotation mark with solid fill">
              <a:extLst>
                <a:ext uri="{FF2B5EF4-FFF2-40B4-BE49-F238E27FC236}">
                  <a16:creationId xmlns:a16="http://schemas.microsoft.com/office/drawing/2014/main" id="{13DDF66C-2032-46B6-B88B-BDACD773C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6" name="TextBox 15">
              <a:extLst>
                <a:ext uri="{FF2B5EF4-FFF2-40B4-BE49-F238E27FC236}">
                  <a16:creationId xmlns:a16="http://schemas.microsoft.com/office/drawing/2014/main" id="{D2A4166E-5DDE-4E95-89A6-FE35ACCDDDE3}"/>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7" name="TextBox 16">
            <a:extLst>
              <a:ext uri="{FF2B5EF4-FFF2-40B4-BE49-F238E27FC236}">
                <a16:creationId xmlns:a16="http://schemas.microsoft.com/office/drawing/2014/main" id="{3C313BF8-675F-4A9F-A293-78D8086539C2}"/>
              </a:ext>
            </a:extLst>
          </p:cNvPr>
          <p:cNvSpPr txBox="1"/>
          <p:nvPr/>
        </p:nvSpPr>
        <p:spPr>
          <a:xfrm>
            <a:off x="272471" y="4553001"/>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8" name="Group 17">
            <a:extLst>
              <a:ext uri="{FF2B5EF4-FFF2-40B4-BE49-F238E27FC236}">
                <a16:creationId xmlns:a16="http://schemas.microsoft.com/office/drawing/2014/main" id="{21F03000-14CB-4719-B1C0-152BE2DEAA23}"/>
              </a:ext>
            </a:extLst>
          </p:cNvPr>
          <p:cNvGrpSpPr/>
          <p:nvPr/>
        </p:nvGrpSpPr>
        <p:grpSpPr>
          <a:xfrm>
            <a:off x="272471" y="6605479"/>
            <a:ext cx="6218237" cy="461665"/>
            <a:chOff x="272471" y="3461333"/>
            <a:chExt cx="6218237" cy="461665"/>
          </a:xfrm>
        </p:grpSpPr>
        <p:pic>
          <p:nvPicPr>
            <p:cNvPr id="19" name="Graphic 18" descr="Open quotation mark with solid fill">
              <a:extLst>
                <a:ext uri="{FF2B5EF4-FFF2-40B4-BE49-F238E27FC236}">
                  <a16:creationId xmlns:a16="http://schemas.microsoft.com/office/drawing/2014/main" id="{019509AA-2501-4FA8-886D-0478927B8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0" name="TextBox 19">
              <a:extLst>
                <a:ext uri="{FF2B5EF4-FFF2-40B4-BE49-F238E27FC236}">
                  <a16:creationId xmlns:a16="http://schemas.microsoft.com/office/drawing/2014/main" id="{4DA7C6D5-243B-4646-BAA8-77F5D3D52D96}"/>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1" name="TextBox 20">
            <a:extLst>
              <a:ext uri="{FF2B5EF4-FFF2-40B4-BE49-F238E27FC236}">
                <a16:creationId xmlns:a16="http://schemas.microsoft.com/office/drawing/2014/main" id="{06239B53-3CBD-4290-97D8-C4591EC03C15}"/>
              </a:ext>
            </a:extLst>
          </p:cNvPr>
          <p:cNvSpPr txBox="1"/>
          <p:nvPr/>
        </p:nvSpPr>
        <p:spPr>
          <a:xfrm>
            <a:off x="272471" y="6020704"/>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22" name="Group 21">
            <a:extLst>
              <a:ext uri="{FF2B5EF4-FFF2-40B4-BE49-F238E27FC236}">
                <a16:creationId xmlns:a16="http://schemas.microsoft.com/office/drawing/2014/main" id="{4B2E6EEF-1BE8-4298-901A-BE486E6A506C}"/>
              </a:ext>
            </a:extLst>
          </p:cNvPr>
          <p:cNvGrpSpPr/>
          <p:nvPr/>
        </p:nvGrpSpPr>
        <p:grpSpPr>
          <a:xfrm>
            <a:off x="272471" y="8083248"/>
            <a:ext cx="6218237" cy="461665"/>
            <a:chOff x="272471" y="3461333"/>
            <a:chExt cx="6218237" cy="461665"/>
          </a:xfrm>
        </p:grpSpPr>
        <p:pic>
          <p:nvPicPr>
            <p:cNvPr id="23" name="Graphic 22" descr="Open quotation mark with solid fill">
              <a:extLst>
                <a:ext uri="{FF2B5EF4-FFF2-40B4-BE49-F238E27FC236}">
                  <a16:creationId xmlns:a16="http://schemas.microsoft.com/office/drawing/2014/main" id="{48B7D3CF-FB0D-4FA8-B7AB-1200C4A3E3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4" name="TextBox 23">
              <a:extLst>
                <a:ext uri="{FF2B5EF4-FFF2-40B4-BE49-F238E27FC236}">
                  <a16:creationId xmlns:a16="http://schemas.microsoft.com/office/drawing/2014/main" id="{FD394CEB-1196-4583-90C5-D42052201792}"/>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5" name="TextBox 24">
            <a:extLst>
              <a:ext uri="{FF2B5EF4-FFF2-40B4-BE49-F238E27FC236}">
                <a16:creationId xmlns:a16="http://schemas.microsoft.com/office/drawing/2014/main" id="{F318F0A7-830A-4901-BC59-FFF5C07176B4}"/>
              </a:ext>
            </a:extLst>
          </p:cNvPr>
          <p:cNvSpPr txBox="1"/>
          <p:nvPr/>
        </p:nvSpPr>
        <p:spPr>
          <a:xfrm>
            <a:off x="272471" y="7498473"/>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sp>
        <p:nvSpPr>
          <p:cNvPr id="26" name="TextBox 25">
            <a:extLst>
              <a:ext uri="{FF2B5EF4-FFF2-40B4-BE49-F238E27FC236}">
                <a16:creationId xmlns:a16="http://schemas.microsoft.com/office/drawing/2014/main" id="{03610DF3-BD65-4FFB-B891-B2BC940E8907}"/>
              </a:ext>
            </a:extLst>
          </p:cNvPr>
          <p:cNvSpPr txBox="1"/>
          <p:nvPr/>
        </p:nvSpPr>
        <p:spPr>
          <a:xfrm>
            <a:off x="4410330" y="8677423"/>
            <a:ext cx="2080378" cy="307777"/>
          </a:xfrm>
          <a:prstGeom prst="rect">
            <a:avLst/>
          </a:prstGeom>
          <a:noFill/>
          <a:ln>
            <a:solidFill>
              <a:schemeClr val="tx1"/>
            </a:solidFill>
          </a:ln>
        </p:spPr>
        <p:txBody>
          <a:bodyPr wrap="none" rtlCol="0">
            <a:spAutoFit/>
          </a:bodyPr>
          <a:lstStyle/>
          <a:p>
            <a:r>
              <a:rPr lang="en-GB" sz="1400" dirty="0"/>
              <a:t>Previous | 1 | 2 | 3 | Next</a:t>
            </a:r>
          </a:p>
        </p:txBody>
      </p:sp>
      <p:sp>
        <p:nvSpPr>
          <p:cNvPr id="27" name="TextBox 26">
            <a:extLst>
              <a:ext uri="{FF2B5EF4-FFF2-40B4-BE49-F238E27FC236}">
                <a16:creationId xmlns:a16="http://schemas.microsoft.com/office/drawing/2014/main" id="{6302B46C-4F0A-40B4-A67D-7CF61806924D}"/>
              </a:ext>
            </a:extLst>
          </p:cNvPr>
          <p:cNvSpPr txBox="1"/>
          <p:nvPr/>
        </p:nvSpPr>
        <p:spPr>
          <a:xfrm>
            <a:off x="4410330" y="2767455"/>
            <a:ext cx="2080378" cy="307777"/>
          </a:xfrm>
          <a:prstGeom prst="rect">
            <a:avLst/>
          </a:prstGeom>
          <a:noFill/>
          <a:ln>
            <a:solidFill>
              <a:schemeClr val="tx1"/>
            </a:solidFill>
          </a:ln>
        </p:spPr>
        <p:txBody>
          <a:bodyPr wrap="none" rtlCol="0">
            <a:spAutoFit/>
          </a:bodyPr>
          <a:lstStyle/>
          <a:p>
            <a:r>
              <a:rPr lang="en-GB" sz="1400" dirty="0"/>
              <a:t>Previous | 1 | 2 | 3 | Next</a:t>
            </a: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3572581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8307</TotalTime>
  <Words>1351</Words>
  <Application>Microsoft Office PowerPoint</Application>
  <PresentationFormat>Custom</PresentationFormat>
  <Paragraphs>166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21</cp:revision>
  <dcterms:created xsi:type="dcterms:W3CDTF">2022-01-10T16:59:36Z</dcterms:created>
  <dcterms:modified xsi:type="dcterms:W3CDTF">2022-03-07T15:43:32Z</dcterms:modified>
</cp:coreProperties>
</file>