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7" r:id="rId2"/>
    <p:sldId id="261" r:id="rId3"/>
    <p:sldId id="264" r:id="rId4"/>
    <p:sldId id="258" r:id="rId5"/>
    <p:sldId id="259" r:id="rId6"/>
    <p:sldId id="260" r:id="rId7"/>
    <p:sldId id="262" r:id="rId8"/>
    <p:sldId id="263" r:id="rId9"/>
    <p:sldId id="265" r:id="rId10"/>
    <p:sldId id="266" r:id="rId11"/>
    <p:sldId id="267" r:id="rId12"/>
  </p:sldIdLst>
  <p:sldSz cx="6858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as and Elements" id="{F08C5A6D-516F-4A4D-840E-FEBB0C8624D6}">
          <p14:sldIdLst>
            <p14:sldId id="257"/>
            <p14:sldId id="261"/>
            <p14:sldId id="264"/>
          </p14:sldIdLst>
        </p14:section>
        <p14:section name="Page Designs" id="{1543D77E-2646-47C1-932D-F940423AE1B4}">
          <p14:sldIdLst>
            <p14:sldId id="258"/>
            <p14:sldId id="259"/>
            <p14:sldId id="260"/>
            <p14:sldId id="262"/>
            <p14:sldId id="263"/>
            <p14:sldId id="265"/>
            <p14:sldId id="266"/>
            <p14:sldId id="267"/>
          </p14:sldIdLst>
        </p14:section>
      </p14:sectionLst>
    </p:ext>
    <p:ext uri="{EFAFB233-063F-42B5-8137-9DF3F51BA10A}">
      <p15:sldGuideLst xmlns:p15="http://schemas.microsoft.com/office/powerpoint/2012/main">
        <p15:guide id="1" orient="horz" pos="340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822B5-F457-4BB9-A848-66DCD7D51747}" v="735" dt="2022-02-12T17:08:10.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83" autoAdjust="0"/>
  </p:normalViewPr>
  <p:slideViewPr>
    <p:cSldViewPr snapToGrid="0" showGuides="1">
      <p:cViewPr>
        <p:scale>
          <a:sx n="47" d="100"/>
          <a:sy n="47" d="100"/>
        </p:scale>
        <p:origin x="2196" y="92"/>
      </p:cViewPr>
      <p:guideLst>
        <p:guide orient="horz" pos="3402"/>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Audrey (a.smith1268@canterbury.ac.uk)" userId="309c0532-c48e-4035-a2ab-3883b0451af7" providerId="ADAL" clId="{F95822B5-F457-4BB9-A848-66DCD7D51747}"/>
    <pc:docChg chg="undo redo custSel addSld delSld modSld">
      <pc:chgData name="Smith, Audrey (a.smith1268@canterbury.ac.uk)" userId="309c0532-c48e-4035-a2ab-3883b0451af7" providerId="ADAL" clId="{F95822B5-F457-4BB9-A848-66DCD7D51747}" dt="2022-02-12T17:08:45.057" v="1649" actId="404"/>
      <pc:docMkLst>
        <pc:docMk/>
      </pc:docMkLst>
      <pc:sldChg chg="addSp delSp modSp new del mod modClrScheme chgLayout">
        <pc:chgData name="Smith, Audrey (a.smith1268@canterbury.ac.uk)" userId="309c0532-c48e-4035-a2ab-3883b0451af7" providerId="ADAL" clId="{F95822B5-F457-4BB9-A848-66DCD7D51747}" dt="2022-02-12T13:34:48.527" v="10" actId="47"/>
        <pc:sldMkLst>
          <pc:docMk/>
          <pc:sldMk cId="3800525392" sldId="256"/>
        </pc:sldMkLst>
        <pc:spChg chg="del mod ord">
          <ac:chgData name="Smith, Audrey (a.smith1268@canterbury.ac.uk)" userId="309c0532-c48e-4035-a2ab-3883b0451af7" providerId="ADAL" clId="{F95822B5-F457-4BB9-A848-66DCD7D51747}" dt="2022-01-10T17:00:46.578" v="1" actId="700"/>
          <ac:spMkLst>
            <pc:docMk/>
            <pc:sldMk cId="3800525392" sldId="256"/>
            <ac:spMk id="2" creationId="{19D4DFB6-0630-4FF9-BBAB-E2DA2DC751C5}"/>
          </ac:spMkLst>
        </pc:spChg>
        <pc:spChg chg="del mod ord">
          <ac:chgData name="Smith, Audrey (a.smith1268@canterbury.ac.uk)" userId="309c0532-c48e-4035-a2ab-3883b0451af7" providerId="ADAL" clId="{F95822B5-F457-4BB9-A848-66DCD7D51747}" dt="2022-01-10T17:00:46.578" v="1" actId="700"/>
          <ac:spMkLst>
            <pc:docMk/>
            <pc:sldMk cId="3800525392" sldId="256"/>
            <ac:spMk id="3" creationId="{14719FCE-7A69-4DB0-969D-B2D633D3E4EE}"/>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4" creationId="{5C9D247F-2265-4F9F-BA06-AC428FC6DA4A}"/>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5" creationId="{6F9C73D7-ED0C-4893-A38C-A962A4B5CDE8}"/>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6" creationId="{66CC3C89-5E0F-4B47-BEA4-0C4BCD652651}"/>
          </ac:spMkLst>
        </pc:spChg>
        <pc:graphicFrameChg chg="add modGraphic">
          <ac:chgData name="Smith, Audrey (a.smith1268@canterbury.ac.uk)" userId="309c0532-c48e-4035-a2ab-3883b0451af7" providerId="ADAL" clId="{F95822B5-F457-4BB9-A848-66DCD7D51747}" dt="2022-01-11T15:00:08.521" v="3" actId="1032"/>
          <ac:graphicFrameMkLst>
            <pc:docMk/>
            <pc:sldMk cId="3800525392" sldId="256"/>
            <ac:graphicFrameMk id="7" creationId="{B11CE164-D21F-4BD2-B1CA-68638F7498FF}"/>
          </ac:graphicFrameMkLst>
        </pc:graphicFrameChg>
      </pc:sldChg>
      <pc:sldChg chg="addSp delSp modSp new mod">
        <pc:chgData name="Smith, Audrey (a.smith1268@canterbury.ac.uk)" userId="309c0532-c48e-4035-a2ab-3883b0451af7" providerId="ADAL" clId="{F95822B5-F457-4BB9-A848-66DCD7D51747}" dt="2022-02-12T17:03:53.378" v="1512" actId="1035"/>
        <pc:sldMkLst>
          <pc:docMk/>
          <pc:sldMk cId="3901351839" sldId="257"/>
        </pc:sldMkLst>
        <pc:spChg chg="add mod">
          <ac:chgData name="Smith, Audrey (a.smith1268@canterbury.ac.uk)" userId="309c0532-c48e-4035-a2ab-3883b0451af7" providerId="ADAL" clId="{F95822B5-F457-4BB9-A848-66DCD7D51747}" dt="2022-02-12T17:03:53.378" v="1512" actId="1035"/>
          <ac:spMkLst>
            <pc:docMk/>
            <pc:sldMk cId="3901351839" sldId="257"/>
            <ac:spMk id="5" creationId="{BB0018E0-1F3B-48F6-9A05-0D05B14D7121}"/>
          </ac:spMkLst>
        </pc:spChg>
        <pc:spChg chg="add del mod">
          <ac:chgData name="Smith, Audrey (a.smith1268@canterbury.ac.uk)" userId="309c0532-c48e-4035-a2ab-3883b0451af7" providerId="ADAL" clId="{F95822B5-F457-4BB9-A848-66DCD7D51747}" dt="2022-02-12T13:53:02.765" v="592" actId="478"/>
          <ac:spMkLst>
            <pc:docMk/>
            <pc:sldMk cId="3901351839" sldId="257"/>
            <ac:spMk id="6" creationId="{F5F45976-E0F7-412E-98DF-4A1E3C44BB7D}"/>
          </ac:spMkLst>
        </pc:spChg>
        <pc:spChg chg="add del mod">
          <ac:chgData name="Smith, Audrey (a.smith1268@canterbury.ac.uk)" userId="309c0532-c48e-4035-a2ab-3883b0451af7" providerId="ADAL" clId="{F95822B5-F457-4BB9-A848-66DCD7D51747}" dt="2022-02-12T13:52:28.220" v="591"/>
          <ac:spMkLst>
            <pc:docMk/>
            <pc:sldMk cId="3901351839" sldId="257"/>
            <ac:spMk id="7" creationId="{1D361AA0-3E1B-4247-9599-BC42F7F00217}"/>
          </ac:spMkLst>
        </pc:spChg>
        <pc:spChg chg="add mod">
          <ac:chgData name="Smith, Audrey (a.smith1268@canterbury.ac.uk)" userId="309c0532-c48e-4035-a2ab-3883b0451af7" providerId="ADAL" clId="{F95822B5-F457-4BB9-A848-66DCD7D51747}" dt="2022-02-12T17:03:53.378" v="1512" actId="1035"/>
          <ac:spMkLst>
            <pc:docMk/>
            <pc:sldMk cId="3901351839" sldId="257"/>
            <ac:spMk id="8" creationId="{5A9B4925-9099-4696-B348-236913E4F7E3}"/>
          </ac:spMkLst>
        </pc:spChg>
        <pc:spChg chg="add mod">
          <ac:chgData name="Smith, Audrey (a.smith1268@canterbury.ac.uk)" userId="309c0532-c48e-4035-a2ab-3883b0451af7" providerId="ADAL" clId="{F95822B5-F457-4BB9-A848-66DCD7D51747}" dt="2022-02-12T17:03:53.378" v="1512" actId="1035"/>
          <ac:spMkLst>
            <pc:docMk/>
            <pc:sldMk cId="3901351839" sldId="257"/>
            <ac:spMk id="10" creationId="{083BB035-343B-4BF6-9BB7-0DDB3A78A95E}"/>
          </ac:spMkLst>
        </pc:spChg>
        <pc:spChg chg="add mod">
          <ac:chgData name="Smith, Audrey (a.smith1268@canterbury.ac.uk)" userId="309c0532-c48e-4035-a2ab-3883b0451af7" providerId="ADAL" clId="{F95822B5-F457-4BB9-A848-66DCD7D51747}" dt="2022-02-12T17:03:53.378" v="1512" actId="1035"/>
          <ac:spMkLst>
            <pc:docMk/>
            <pc:sldMk cId="3901351839" sldId="257"/>
            <ac:spMk id="12" creationId="{B8905077-CBEC-4784-B77D-8BB8F6781E07}"/>
          </ac:spMkLst>
        </pc:spChg>
        <pc:spChg chg="add mod">
          <ac:chgData name="Smith, Audrey (a.smith1268@canterbury.ac.uk)" userId="309c0532-c48e-4035-a2ab-3883b0451af7" providerId="ADAL" clId="{F95822B5-F457-4BB9-A848-66DCD7D51747}" dt="2022-02-12T17:03:53.378" v="1512" actId="1035"/>
          <ac:spMkLst>
            <pc:docMk/>
            <pc:sldMk cId="3901351839" sldId="257"/>
            <ac:spMk id="15" creationId="{AC2BA50E-7923-454B-B5ED-1CFFB7D04E3F}"/>
          </ac:spMkLst>
        </pc:spChg>
        <pc:spChg chg="add mod">
          <ac:chgData name="Smith, Audrey (a.smith1268@canterbury.ac.uk)" userId="309c0532-c48e-4035-a2ab-3883b0451af7" providerId="ADAL" clId="{F95822B5-F457-4BB9-A848-66DCD7D51747}" dt="2022-02-12T17:03:53.378" v="1512" actId="1035"/>
          <ac:spMkLst>
            <pc:docMk/>
            <pc:sldMk cId="3901351839" sldId="257"/>
            <ac:spMk id="16" creationId="{B8EE7329-8129-45B1-8D59-5F5EBAA4847E}"/>
          </ac:spMkLst>
        </pc:spChg>
        <pc:spChg chg="add mod">
          <ac:chgData name="Smith, Audrey (a.smith1268@canterbury.ac.uk)" userId="309c0532-c48e-4035-a2ab-3883b0451af7" providerId="ADAL" clId="{F95822B5-F457-4BB9-A848-66DCD7D51747}" dt="2022-02-12T17:03:53.378" v="1512" actId="1035"/>
          <ac:spMkLst>
            <pc:docMk/>
            <pc:sldMk cId="3901351839" sldId="257"/>
            <ac:spMk id="17" creationId="{D500C07B-34E5-4B8B-95FF-370E8A251466}"/>
          </ac:spMkLst>
        </pc:spChg>
        <pc:spChg chg="add mod">
          <ac:chgData name="Smith, Audrey (a.smith1268@canterbury.ac.uk)" userId="309c0532-c48e-4035-a2ab-3883b0451af7" providerId="ADAL" clId="{F95822B5-F457-4BB9-A848-66DCD7D51747}" dt="2022-02-12T17:03:53.378" v="1512" actId="1035"/>
          <ac:spMkLst>
            <pc:docMk/>
            <pc:sldMk cId="3901351839" sldId="257"/>
            <ac:spMk id="19" creationId="{68968432-7487-4F76-8CEF-391C7FF5BEE5}"/>
          </ac:spMkLst>
        </pc:spChg>
        <pc:spChg chg="add del mod">
          <ac:chgData name="Smith, Audrey (a.smith1268@canterbury.ac.uk)" userId="309c0532-c48e-4035-a2ab-3883b0451af7" providerId="ADAL" clId="{F95822B5-F457-4BB9-A848-66DCD7D51747}" dt="2022-02-12T17:03:53.378" v="1512" actId="1035"/>
          <ac:spMkLst>
            <pc:docMk/>
            <pc:sldMk cId="3901351839" sldId="257"/>
            <ac:spMk id="22" creationId="{B380B609-B3CE-4496-B74E-89E74212D450}"/>
          </ac:spMkLst>
        </pc:spChg>
        <pc:spChg chg="add mod">
          <ac:chgData name="Smith, Audrey (a.smith1268@canterbury.ac.uk)" userId="309c0532-c48e-4035-a2ab-3883b0451af7" providerId="ADAL" clId="{F95822B5-F457-4BB9-A848-66DCD7D51747}" dt="2022-02-12T17:03:53.378" v="1512" actId="1035"/>
          <ac:spMkLst>
            <pc:docMk/>
            <pc:sldMk cId="3901351839" sldId="257"/>
            <ac:spMk id="24" creationId="{9AC8C8BF-1146-48D3-99CD-54D19CEA863E}"/>
          </ac:spMkLst>
        </pc:spChg>
        <pc:graphicFrameChg chg="add mod modGraphic">
          <ac:chgData name="Smith, Audrey (a.smith1268@canterbury.ac.uk)" userId="309c0532-c48e-4035-a2ab-3883b0451af7" providerId="ADAL" clId="{F95822B5-F457-4BB9-A848-66DCD7D51747}" dt="2022-02-12T17:03:53.378" v="1512" actId="1035"/>
          <ac:graphicFrameMkLst>
            <pc:docMk/>
            <pc:sldMk cId="3901351839" sldId="257"/>
            <ac:graphicFrameMk id="4" creationId="{264165DD-6900-43AE-BE4B-5518567C00A7}"/>
          </ac:graphicFrameMkLst>
        </pc:graphicFrameChg>
        <pc:picChg chg="add mod">
          <ac:chgData name="Smith, Audrey (a.smith1268@canterbury.ac.uk)" userId="309c0532-c48e-4035-a2ab-3883b0451af7" providerId="ADAL" clId="{F95822B5-F457-4BB9-A848-66DCD7D51747}" dt="2022-02-12T17:03:53.378" v="1512" actId="1035"/>
          <ac:picMkLst>
            <pc:docMk/>
            <pc:sldMk cId="3901351839" sldId="257"/>
            <ac:picMk id="3" creationId="{AB9B8D85-0181-4BC1-A4C0-6111A23E58CD}"/>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1" creationId="{43A29C4D-645A-4723-9646-C9C63BB26AE0}"/>
          </ac:picMkLst>
        </pc:picChg>
        <pc:picChg chg="add del mod">
          <ac:chgData name="Smith, Audrey (a.smith1268@canterbury.ac.uk)" userId="309c0532-c48e-4035-a2ab-3883b0451af7" providerId="ADAL" clId="{F95822B5-F457-4BB9-A848-66DCD7D51747}" dt="2022-02-12T16:53:57.785" v="1201" actId="478"/>
          <ac:picMkLst>
            <pc:docMk/>
            <pc:sldMk cId="3901351839" sldId="257"/>
            <ac:picMk id="20" creationId="{7E589D67-2583-4295-8DDB-7D087C7014A1}"/>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23" creationId="{B1AA8943-AD2B-49D2-B913-19B7C642EDFA}"/>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6" creationId="{3FADB3CE-0E0C-4B0F-8D55-D33A8CBA4E59}"/>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8" creationId="{33904C18-4971-44B1-83DC-A01CA47C7BEB}"/>
          </ac:picMkLst>
        </pc:picChg>
        <pc:cxnChg chg="add mod">
          <ac:chgData name="Smith, Audrey (a.smith1268@canterbury.ac.uk)" userId="309c0532-c48e-4035-a2ab-3883b0451af7" providerId="ADAL" clId="{F95822B5-F457-4BB9-A848-66DCD7D51747}" dt="2022-02-12T17:03:53.378" v="1512" actId="1035"/>
          <ac:cxnSpMkLst>
            <pc:docMk/>
            <pc:sldMk cId="3901351839" sldId="257"/>
            <ac:cxnSpMk id="14" creationId="{D6A4D388-B0A2-4B4A-96A3-2238B6CE6D96}"/>
          </ac:cxnSpMkLst>
        </pc:cxnChg>
      </pc:sldChg>
      <pc:sldChg chg="addSp delSp modSp new mod">
        <pc:chgData name="Smith, Audrey (a.smith1268@canterbury.ac.uk)" userId="309c0532-c48e-4035-a2ab-3883b0451af7" providerId="ADAL" clId="{F95822B5-F457-4BB9-A848-66DCD7D51747}" dt="2022-02-12T17:08:45.057" v="1649" actId="404"/>
        <pc:sldMkLst>
          <pc:docMk/>
          <pc:sldMk cId="797161422" sldId="258"/>
        </pc:sldMkLst>
        <pc:spChg chg="add del mod">
          <ac:chgData name="Smith, Audrey (a.smith1268@canterbury.ac.uk)" userId="309c0532-c48e-4035-a2ab-3883b0451af7" providerId="ADAL" clId="{F95822B5-F457-4BB9-A848-66DCD7D51747}" dt="2022-02-12T17:05:10.457" v="1516"/>
          <ac:spMkLst>
            <pc:docMk/>
            <pc:sldMk cId="797161422" sldId="258"/>
            <ac:spMk id="2" creationId="{BE4441B1-C4CA-4171-8042-48A7DEB256FF}"/>
          </ac:spMkLst>
        </pc:spChg>
        <pc:spChg chg="add del mod">
          <ac:chgData name="Smith, Audrey (a.smith1268@canterbury.ac.uk)" userId="309c0532-c48e-4035-a2ab-3883b0451af7" providerId="ADAL" clId="{F95822B5-F457-4BB9-A848-66DCD7D51747}" dt="2022-02-12T17:05:10.457" v="1516"/>
          <ac:spMkLst>
            <pc:docMk/>
            <pc:sldMk cId="797161422" sldId="258"/>
            <ac:spMk id="4" creationId="{383D365A-529B-4220-BA85-E610F0D26A2B}"/>
          </ac:spMkLst>
        </pc:spChg>
        <pc:spChg chg="add del mod">
          <ac:chgData name="Smith, Audrey (a.smith1268@canterbury.ac.uk)" userId="309c0532-c48e-4035-a2ab-3883b0451af7" providerId="ADAL" clId="{F95822B5-F457-4BB9-A848-66DCD7D51747}" dt="2022-02-12T17:05:10.457" v="1516"/>
          <ac:spMkLst>
            <pc:docMk/>
            <pc:sldMk cId="797161422" sldId="258"/>
            <ac:spMk id="5" creationId="{D0FAC0BC-F372-490A-9E13-DBFEBC4ED729}"/>
          </ac:spMkLst>
        </pc:spChg>
        <pc:spChg chg="add mod">
          <ac:chgData name="Smith, Audrey (a.smith1268@canterbury.ac.uk)" userId="309c0532-c48e-4035-a2ab-3883b0451af7" providerId="ADAL" clId="{F95822B5-F457-4BB9-A848-66DCD7D51747}" dt="2022-02-12T17:08:05.274" v="1597" actId="20577"/>
          <ac:spMkLst>
            <pc:docMk/>
            <pc:sldMk cId="797161422" sldId="258"/>
            <ac:spMk id="9" creationId="{C9BA2E09-75DC-4E04-BD5C-E6BC37BF4CAB}"/>
          </ac:spMkLst>
        </pc:spChg>
        <pc:spChg chg="add del mod">
          <ac:chgData name="Smith, Audrey (a.smith1268@canterbury.ac.uk)" userId="309c0532-c48e-4035-a2ab-3883b0451af7" providerId="ADAL" clId="{F95822B5-F457-4BB9-A848-66DCD7D51747}" dt="2022-02-12T17:07:56.085" v="1595" actId="767"/>
          <ac:spMkLst>
            <pc:docMk/>
            <pc:sldMk cId="797161422" sldId="258"/>
            <ac:spMk id="10" creationId="{C8C3B468-E50E-4CCE-9D3A-CCD2BA137E5C}"/>
          </ac:spMkLst>
        </pc:spChg>
        <pc:spChg chg="add mod">
          <ac:chgData name="Smith, Audrey (a.smith1268@canterbury.ac.uk)" userId="309c0532-c48e-4035-a2ab-3883b0451af7" providerId="ADAL" clId="{F95822B5-F457-4BB9-A848-66DCD7D51747}" dt="2022-02-12T17:08:45.057" v="1649" actId="404"/>
          <ac:spMkLst>
            <pc:docMk/>
            <pc:sldMk cId="797161422" sldId="258"/>
            <ac:spMk id="11" creationId="{B0DCE2E4-3535-4D74-AEEA-2DBE74C8BB13}"/>
          </ac:spMkLst>
        </pc:spChg>
        <pc:picChg chg="add del mod">
          <ac:chgData name="Smith, Audrey (a.smith1268@canterbury.ac.uk)" userId="309c0532-c48e-4035-a2ab-3883b0451af7" providerId="ADAL" clId="{F95822B5-F457-4BB9-A848-66DCD7D51747}" dt="2022-02-12T17:05:10.457" v="1516"/>
          <ac:picMkLst>
            <pc:docMk/>
            <pc:sldMk cId="797161422" sldId="258"/>
            <ac:picMk id="3" creationId="{F491D003-3CEE-46CC-8687-C60FB8CE6DAB}"/>
          </ac:picMkLst>
        </pc:picChg>
        <pc:picChg chg="add del mod">
          <ac:chgData name="Smith, Audrey (a.smith1268@canterbury.ac.uk)" userId="309c0532-c48e-4035-a2ab-3883b0451af7" providerId="ADAL" clId="{F95822B5-F457-4BB9-A848-66DCD7D51747}" dt="2022-02-12T17:05:10.457" v="1516"/>
          <ac:picMkLst>
            <pc:docMk/>
            <pc:sldMk cId="797161422" sldId="258"/>
            <ac:picMk id="6" creationId="{6F008431-A466-486C-BD46-22F4F718B04D}"/>
          </ac:picMkLst>
        </pc:picChg>
        <pc:picChg chg="add mod">
          <ac:chgData name="Smith, Audrey (a.smith1268@canterbury.ac.uk)" userId="309c0532-c48e-4035-a2ab-3883b0451af7" providerId="ADAL" clId="{F95822B5-F457-4BB9-A848-66DCD7D51747}" dt="2022-02-12T17:07:17.549" v="1588" actId="14100"/>
          <ac:picMkLst>
            <pc:docMk/>
            <pc:sldMk cId="797161422" sldId="258"/>
            <ac:picMk id="8" creationId="{E7C43C45-75F5-41F8-89A2-C2FFB4739C9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AAAB9-C43D-41D1-9DC1-8C6EFF8F675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4D00AB4A-5B30-45A2-911B-BAB4603450C5}">
      <dgm:prSet phldrT="[Text]" custT="1"/>
      <dgm:spPr/>
      <dgm:t>
        <a:bodyPr/>
        <a:lstStyle/>
        <a:p>
          <a:r>
            <a:rPr lang="en-GB" sz="700" dirty="0"/>
            <a:t>Home</a:t>
          </a:r>
        </a:p>
      </dgm:t>
    </dgm:pt>
    <dgm:pt modelId="{6CEF71C4-5DE8-4D4A-B583-3FE69029181C}" type="parTrans" cxnId="{4D8196B7-97E8-48B3-A8BB-1BF606A0D7D0}">
      <dgm:prSet/>
      <dgm:spPr/>
      <dgm:t>
        <a:bodyPr/>
        <a:lstStyle/>
        <a:p>
          <a:endParaRPr lang="en-GB"/>
        </a:p>
      </dgm:t>
    </dgm:pt>
    <dgm:pt modelId="{DFEDFB94-9AD2-44BB-8F48-02BD24304000}" type="sibTrans" cxnId="{4D8196B7-97E8-48B3-A8BB-1BF606A0D7D0}">
      <dgm:prSet/>
      <dgm:spPr/>
      <dgm:t>
        <a:bodyPr/>
        <a:lstStyle/>
        <a:p>
          <a:endParaRPr lang="en-GB"/>
        </a:p>
      </dgm:t>
    </dgm:pt>
    <dgm:pt modelId="{CE8747DF-6684-471F-A8CD-B8C4B9A070BF}">
      <dgm:prSet phldrT="[Text]" custT="1"/>
      <dgm:spPr/>
      <dgm:t>
        <a:bodyPr/>
        <a:lstStyle/>
        <a:p>
          <a:r>
            <a:rPr lang="en-GB" sz="700" dirty="0"/>
            <a:t>About</a:t>
          </a:r>
        </a:p>
      </dgm:t>
    </dgm:pt>
    <dgm:pt modelId="{36134BDC-F06C-4BCE-AF68-7AEA54B99119}" type="parTrans" cxnId="{BC0E52A5-362C-449E-9EBB-4F4148362599}">
      <dgm:prSet/>
      <dgm:spPr/>
      <dgm:t>
        <a:bodyPr/>
        <a:lstStyle/>
        <a:p>
          <a:endParaRPr lang="en-GB" sz="2000"/>
        </a:p>
      </dgm:t>
    </dgm:pt>
    <dgm:pt modelId="{3BE631BD-74F8-4622-B718-6C10750D48B5}" type="sibTrans" cxnId="{BC0E52A5-362C-449E-9EBB-4F4148362599}">
      <dgm:prSet/>
      <dgm:spPr/>
      <dgm:t>
        <a:bodyPr/>
        <a:lstStyle/>
        <a:p>
          <a:endParaRPr lang="en-GB"/>
        </a:p>
      </dgm:t>
    </dgm:pt>
    <dgm:pt modelId="{B30DA8CA-042D-4029-9A9E-3AE134523A1C}">
      <dgm:prSet phldrT="[Text]" custT="1"/>
      <dgm:spPr/>
      <dgm:t>
        <a:bodyPr/>
        <a:lstStyle/>
        <a:p>
          <a:r>
            <a:rPr lang="en-GB" sz="700" dirty="0"/>
            <a:t>Procedures</a:t>
          </a:r>
        </a:p>
      </dgm:t>
    </dgm:pt>
    <dgm:pt modelId="{08CEA09B-32E1-4A99-898C-BE5B2238F52A}" type="parTrans" cxnId="{82144698-D233-4A89-B9BD-BE391517CE63}">
      <dgm:prSet/>
      <dgm:spPr/>
      <dgm:t>
        <a:bodyPr/>
        <a:lstStyle/>
        <a:p>
          <a:endParaRPr lang="en-GB" sz="2000"/>
        </a:p>
      </dgm:t>
    </dgm:pt>
    <dgm:pt modelId="{0A1D840A-1339-4CB4-8460-FA54B0733E28}" type="sibTrans" cxnId="{82144698-D233-4A89-B9BD-BE391517CE63}">
      <dgm:prSet/>
      <dgm:spPr/>
      <dgm:t>
        <a:bodyPr/>
        <a:lstStyle/>
        <a:p>
          <a:endParaRPr lang="en-GB"/>
        </a:p>
      </dgm:t>
    </dgm:pt>
    <dgm:pt modelId="{369BFAFA-F281-4566-9CA0-D153D0B7F5AA}">
      <dgm:prSet phldrT="[Text]" custT="1"/>
      <dgm:spPr/>
      <dgm:t>
        <a:bodyPr/>
        <a:lstStyle/>
        <a:p>
          <a:r>
            <a:rPr lang="en-GB" sz="700" dirty="0"/>
            <a:t>The Hospital</a:t>
          </a:r>
        </a:p>
      </dgm:t>
    </dgm:pt>
    <dgm:pt modelId="{09357A71-6C59-4395-9FE7-EEF65B7C0FD6}" type="parTrans" cxnId="{C5F6C474-1F93-4B27-8452-D7987E815137}">
      <dgm:prSet/>
      <dgm:spPr/>
      <dgm:t>
        <a:bodyPr/>
        <a:lstStyle/>
        <a:p>
          <a:endParaRPr lang="en-GB" sz="2000"/>
        </a:p>
      </dgm:t>
    </dgm:pt>
    <dgm:pt modelId="{59BE4541-F739-4184-BB94-B68DCC005183}" type="sibTrans" cxnId="{C5F6C474-1F93-4B27-8452-D7987E815137}">
      <dgm:prSet/>
      <dgm:spPr/>
      <dgm:t>
        <a:bodyPr/>
        <a:lstStyle/>
        <a:p>
          <a:endParaRPr lang="en-GB"/>
        </a:p>
      </dgm:t>
    </dgm:pt>
    <dgm:pt modelId="{D2E3B00B-A964-4FD1-8CDA-F1EF2BC3E263}">
      <dgm:prSet phldrT="[Text]" custT="1"/>
      <dgm:spPr/>
      <dgm:t>
        <a:bodyPr/>
        <a:lstStyle/>
        <a:p>
          <a:r>
            <a:rPr lang="en-GB" sz="700" dirty="0"/>
            <a:t>Resources</a:t>
          </a:r>
        </a:p>
      </dgm:t>
    </dgm:pt>
    <dgm:pt modelId="{8ECEFF79-9904-4B14-95E5-E9C470886267}" type="parTrans" cxnId="{F112D3CD-0FBE-4EB2-8983-3C89FCCB069D}">
      <dgm:prSet/>
      <dgm:spPr/>
      <dgm:t>
        <a:bodyPr/>
        <a:lstStyle/>
        <a:p>
          <a:endParaRPr lang="en-GB" sz="2000"/>
        </a:p>
      </dgm:t>
    </dgm:pt>
    <dgm:pt modelId="{2A036655-E677-4390-B789-0A5F191DB9BC}" type="sibTrans" cxnId="{F112D3CD-0FBE-4EB2-8983-3C89FCCB069D}">
      <dgm:prSet/>
      <dgm:spPr/>
      <dgm:t>
        <a:bodyPr/>
        <a:lstStyle/>
        <a:p>
          <a:endParaRPr lang="en-GB"/>
        </a:p>
      </dgm:t>
    </dgm:pt>
    <dgm:pt modelId="{E7F2CEEE-8149-43D0-ACB1-0B8727AFE997}">
      <dgm:prSet phldrT="[Text]" custT="1"/>
      <dgm:spPr/>
      <dgm:t>
        <a:bodyPr/>
        <a:lstStyle/>
        <a:p>
          <a:r>
            <a:rPr lang="en-GB" sz="700" dirty="0"/>
            <a:t>Patient Stories</a:t>
          </a:r>
        </a:p>
      </dgm:t>
    </dgm:pt>
    <dgm:pt modelId="{E569963D-AA71-4299-90A9-A9BA2FB8A59F}" type="parTrans" cxnId="{5843C05D-3CAA-49EE-AC51-021F48F484F1}">
      <dgm:prSet/>
      <dgm:spPr/>
      <dgm:t>
        <a:bodyPr/>
        <a:lstStyle/>
        <a:p>
          <a:endParaRPr lang="en-GB" sz="2000"/>
        </a:p>
      </dgm:t>
    </dgm:pt>
    <dgm:pt modelId="{68A364C1-0FDD-4141-B5C4-BB4642743AEE}" type="sibTrans" cxnId="{5843C05D-3CAA-49EE-AC51-021F48F484F1}">
      <dgm:prSet/>
      <dgm:spPr/>
      <dgm:t>
        <a:bodyPr/>
        <a:lstStyle/>
        <a:p>
          <a:endParaRPr lang="en-GB"/>
        </a:p>
      </dgm:t>
    </dgm:pt>
    <dgm:pt modelId="{73B92CB9-FF36-4523-B326-785C6BE514D2}">
      <dgm:prSet phldrT="[Text]" custT="1"/>
      <dgm:spPr/>
      <dgm:t>
        <a:bodyPr/>
        <a:lstStyle/>
        <a:p>
          <a:r>
            <a:rPr lang="en-GB" sz="1600" dirty="0"/>
            <a:t>Landing page</a:t>
          </a:r>
        </a:p>
      </dgm:t>
    </dgm:pt>
    <dgm:pt modelId="{B810B3AD-3E1E-4D9C-960B-508F78CBA19D}" type="parTrans" cxnId="{5F59E790-C3C0-4EE7-A47F-154585C6DAEB}">
      <dgm:prSet/>
      <dgm:spPr/>
      <dgm:t>
        <a:bodyPr/>
        <a:lstStyle/>
        <a:p>
          <a:endParaRPr lang="en-GB"/>
        </a:p>
      </dgm:t>
    </dgm:pt>
    <dgm:pt modelId="{863D9CD0-317F-4075-84C8-89A74B7F4F6C}" type="sibTrans" cxnId="{5F59E790-C3C0-4EE7-A47F-154585C6DAEB}">
      <dgm:prSet/>
      <dgm:spPr/>
      <dgm:t>
        <a:bodyPr/>
        <a:lstStyle/>
        <a:p>
          <a:endParaRPr lang="en-GB"/>
        </a:p>
      </dgm:t>
    </dgm:pt>
    <dgm:pt modelId="{7163B501-A3E1-4514-BA7B-ED5D4AC91F44}">
      <dgm:prSet phldrT="[Text]" custT="1"/>
      <dgm:spPr/>
      <dgm:t>
        <a:bodyPr/>
        <a:lstStyle/>
        <a:p>
          <a:r>
            <a:rPr lang="en-GB" sz="700" dirty="0"/>
            <a:t>Meet Dr. Smith</a:t>
          </a:r>
        </a:p>
      </dgm:t>
    </dgm:pt>
    <dgm:pt modelId="{845B1625-22A1-4A98-BAE1-BB4DC463B31F}" type="parTrans" cxnId="{9F462B09-654A-4348-93A4-AD8C5CCDC387}">
      <dgm:prSet/>
      <dgm:spPr/>
      <dgm:t>
        <a:bodyPr/>
        <a:lstStyle/>
        <a:p>
          <a:endParaRPr lang="en-GB" sz="2000"/>
        </a:p>
      </dgm:t>
    </dgm:pt>
    <dgm:pt modelId="{5159E7AC-89E0-4D78-A06E-4FC8B7C4B5AC}" type="sibTrans" cxnId="{9F462B09-654A-4348-93A4-AD8C5CCDC387}">
      <dgm:prSet/>
      <dgm:spPr/>
      <dgm:t>
        <a:bodyPr/>
        <a:lstStyle/>
        <a:p>
          <a:endParaRPr lang="en-GB"/>
        </a:p>
      </dgm:t>
    </dgm:pt>
    <dgm:pt modelId="{69452B50-C934-4FD5-B5DF-8D8619AF0D7F}">
      <dgm:prSet phldrT="[Text]" custT="1"/>
      <dgm:spPr/>
      <dgm:t>
        <a:bodyPr/>
        <a:lstStyle/>
        <a:p>
          <a:r>
            <a:rPr lang="en-GB" sz="700" dirty="0"/>
            <a:t>Pre- and post-op resources</a:t>
          </a:r>
        </a:p>
      </dgm:t>
    </dgm:pt>
    <dgm:pt modelId="{DE32AB7E-1537-499D-8468-F30902AF4711}" type="parTrans" cxnId="{D99F16ED-54FC-4774-87EA-A5C9A7A5C97B}">
      <dgm:prSet/>
      <dgm:spPr/>
      <dgm:t>
        <a:bodyPr/>
        <a:lstStyle/>
        <a:p>
          <a:endParaRPr lang="en-GB" sz="2000"/>
        </a:p>
      </dgm:t>
    </dgm:pt>
    <dgm:pt modelId="{BC095B93-DA01-4E6B-A0FC-9B41CA10E64E}" type="sibTrans" cxnId="{D99F16ED-54FC-4774-87EA-A5C9A7A5C97B}">
      <dgm:prSet/>
      <dgm:spPr/>
      <dgm:t>
        <a:bodyPr/>
        <a:lstStyle/>
        <a:p>
          <a:endParaRPr lang="en-GB"/>
        </a:p>
      </dgm:t>
    </dgm:pt>
    <dgm:pt modelId="{33F94914-F4B1-4CCD-A233-4919117A7001}">
      <dgm:prSet phldrT="[Text]" custT="1"/>
      <dgm:spPr/>
      <dgm:t>
        <a:bodyPr/>
        <a:lstStyle/>
        <a:p>
          <a:r>
            <a:rPr lang="en-GB" sz="700" dirty="0"/>
            <a:t>Video gallery</a:t>
          </a:r>
        </a:p>
      </dgm:t>
    </dgm:pt>
    <dgm:pt modelId="{9A6338E0-91CA-4091-A31E-32309B7C0FC3}" type="parTrans" cxnId="{D878F3AD-F6CB-4848-9615-F831F93C614E}">
      <dgm:prSet/>
      <dgm:spPr/>
      <dgm:t>
        <a:bodyPr/>
        <a:lstStyle/>
        <a:p>
          <a:endParaRPr lang="en-GB" sz="2000"/>
        </a:p>
      </dgm:t>
    </dgm:pt>
    <dgm:pt modelId="{F13DB26D-48D8-4834-A363-1813FCD7DA51}" type="sibTrans" cxnId="{D878F3AD-F6CB-4848-9615-F831F93C614E}">
      <dgm:prSet/>
      <dgm:spPr/>
      <dgm:t>
        <a:bodyPr/>
        <a:lstStyle/>
        <a:p>
          <a:endParaRPr lang="en-GB"/>
        </a:p>
      </dgm:t>
    </dgm:pt>
    <dgm:pt modelId="{847334F3-A3D2-4027-B6BE-748985C90DB9}">
      <dgm:prSet phldrT="[Text]" custT="1"/>
      <dgm:spPr/>
      <dgm:t>
        <a:bodyPr/>
        <a:lstStyle/>
        <a:p>
          <a:r>
            <a:rPr lang="en-GB" sz="700" dirty="0"/>
            <a:t>Blog</a:t>
          </a:r>
        </a:p>
      </dgm:t>
    </dgm:pt>
    <dgm:pt modelId="{9E088D8F-18FE-4E93-8B2E-9C5C033B010D}" type="parTrans" cxnId="{5C92AE6D-0787-46F3-BD36-0E5A49184451}">
      <dgm:prSet/>
      <dgm:spPr/>
      <dgm:t>
        <a:bodyPr/>
        <a:lstStyle/>
        <a:p>
          <a:endParaRPr lang="en-GB" sz="2000"/>
        </a:p>
      </dgm:t>
    </dgm:pt>
    <dgm:pt modelId="{18FF834A-1562-4405-BBBE-DBCF88DF73AC}" type="sibTrans" cxnId="{5C92AE6D-0787-46F3-BD36-0E5A49184451}">
      <dgm:prSet/>
      <dgm:spPr/>
      <dgm:t>
        <a:bodyPr/>
        <a:lstStyle/>
        <a:p>
          <a:endParaRPr lang="en-GB"/>
        </a:p>
      </dgm:t>
    </dgm:pt>
    <dgm:pt modelId="{2D259395-22C9-4B2F-9929-8938D6771836}">
      <dgm:prSet phldrT="[Text]" custT="1"/>
      <dgm:spPr/>
      <dgm:t>
        <a:bodyPr/>
        <a:lstStyle/>
        <a:p>
          <a:r>
            <a:rPr lang="en-GB" sz="700" dirty="0"/>
            <a:t>Start Here</a:t>
          </a:r>
        </a:p>
      </dgm:t>
    </dgm:pt>
    <dgm:pt modelId="{DB1AC81F-0B7A-4CCD-BD24-096B33B3BCAD}" type="parTrans" cxnId="{D0DBEC6D-331B-4230-B366-BCCBC8EBA0C5}">
      <dgm:prSet/>
      <dgm:spPr/>
      <dgm:t>
        <a:bodyPr/>
        <a:lstStyle/>
        <a:p>
          <a:endParaRPr lang="en-GB" sz="2000"/>
        </a:p>
      </dgm:t>
    </dgm:pt>
    <dgm:pt modelId="{08EF9DE1-3A3F-42FA-AA00-7A27A0AC1A7A}" type="sibTrans" cxnId="{D0DBEC6D-331B-4230-B366-BCCBC8EBA0C5}">
      <dgm:prSet/>
      <dgm:spPr/>
      <dgm:t>
        <a:bodyPr/>
        <a:lstStyle/>
        <a:p>
          <a:endParaRPr lang="en-GB"/>
        </a:p>
      </dgm:t>
    </dgm:pt>
    <dgm:pt modelId="{14B0C226-6D02-4CCD-9A0B-B7535030AA43}">
      <dgm:prSet phldrT="[Text]" custT="1"/>
      <dgm:spPr/>
      <dgm:t>
        <a:bodyPr/>
        <a:lstStyle/>
        <a:p>
          <a:r>
            <a:rPr lang="en-GB" sz="1600" dirty="0"/>
            <a:t>Nav bar </a:t>
          </a:r>
        </a:p>
      </dgm:t>
    </dgm:pt>
    <dgm:pt modelId="{36CCD654-C6CD-4D19-9C20-CA749E48C1A3}" type="parTrans" cxnId="{6E3040B8-8383-40A8-9757-5EF05E91FB2A}">
      <dgm:prSet/>
      <dgm:spPr/>
      <dgm:t>
        <a:bodyPr/>
        <a:lstStyle/>
        <a:p>
          <a:endParaRPr lang="en-GB"/>
        </a:p>
      </dgm:t>
    </dgm:pt>
    <dgm:pt modelId="{1B49C754-E6AA-4571-A378-F6085F35A239}" type="sibTrans" cxnId="{6E3040B8-8383-40A8-9757-5EF05E91FB2A}">
      <dgm:prSet/>
      <dgm:spPr/>
      <dgm:t>
        <a:bodyPr/>
        <a:lstStyle/>
        <a:p>
          <a:endParaRPr lang="en-GB"/>
        </a:p>
      </dgm:t>
    </dgm:pt>
    <dgm:pt modelId="{95950CEA-ACF0-47D2-8408-5C52D693FF4D}">
      <dgm:prSet phldrT="[Text]" custT="1"/>
      <dgm:spPr/>
      <dgm:t>
        <a:bodyPr/>
        <a:lstStyle/>
        <a:p>
          <a:r>
            <a:rPr lang="en-GB" sz="1600" dirty="0"/>
            <a:t>Sub nav</a:t>
          </a:r>
        </a:p>
      </dgm:t>
    </dgm:pt>
    <dgm:pt modelId="{B4C9B8AD-5B6E-4932-8D40-043E5779D9AA}" type="parTrans" cxnId="{BCA7A12F-313B-4958-B9BD-5A6569386F44}">
      <dgm:prSet/>
      <dgm:spPr/>
      <dgm:t>
        <a:bodyPr/>
        <a:lstStyle/>
        <a:p>
          <a:endParaRPr lang="en-GB"/>
        </a:p>
      </dgm:t>
    </dgm:pt>
    <dgm:pt modelId="{AA5BCE94-4970-49FE-B041-921318D311C6}" type="sibTrans" cxnId="{BCA7A12F-313B-4958-B9BD-5A6569386F44}">
      <dgm:prSet/>
      <dgm:spPr/>
      <dgm:t>
        <a:bodyPr/>
        <a:lstStyle/>
        <a:p>
          <a:endParaRPr lang="en-GB"/>
        </a:p>
      </dgm:t>
    </dgm:pt>
    <dgm:pt modelId="{674A0D46-D0F5-40B1-84F4-32E297F1A95E}" type="pres">
      <dgm:prSet presAssocID="{652AAAB9-C43D-41D1-9DC1-8C6EFF8F675B}" presName="mainComposite" presStyleCnt="0">
        <dgm:presLayoutVars>
          <dgm:chPref val="1"/>
          <dgm:dir/>
          <dgm:animOne val="branch"/>
          <dgm:animLvl val="lvl"/>
          <dgm:resizeHandles val="exact"/>
        </dgm:presLayoutVars>
      </dgm:prSet>
      <dgm:spPr/>
    </dgm:pt>
    <dgm:pt modelId="{30B92AD6-5A51-431F-AA70-262A11363999}" type="pres">
      <dgm:prSet presAssocID="{652AAAB9-C43D-41D1-9DC1-8C6EFF8F675B}" presName="hierFlow" presStyleCnt="0"/>
      <dgm:spPr/>
    </dgm:pt>
    <dgm:pt modelId="{12B0B4D3-AEF7-4645-845B-F1E6D109237F}" type="pres">
      <dgm:prSet presAssocID="{652AAAB9-C43D-41D1-9DC1-8C6EFF8F675B}" presName="firstBuf" presStyleCnt="0"/>
      <dgm:spPr/>
    </dgm:pt>
    <dgm:pt modelId="{D6C4C673-CAF6-4F86-98DC-3A67C690E654}" type="pres">
      <dgm:prSet presAssocID="{652AAAB9-C43D-41D1-9DC1-8C6EFF8F675B}" presName="hierChild1" presStyleCnt="0">
        <dgm:presLayoutVars>
          <dgm:chPref val="1"/>
          <dgm:animOne val="branch"/>
          <dgm:animLvl val="lvl"/>
        </dgm:presLayoutVars>
      </dgm:prSet>
      <dgm:spPr/>
    </dgm:pt>
    <dgm:pt modelId="{44288654-49ED-47CE-ACD4-7027B9E73946}" type="pres">
      <dgm:prSet presAssocID="{4D00AB4A-5B30-45A2-911B-BAB4603450C5}" presName="Name14" presStyleCnt="0"/>
      <dgm:spPr/>
    </dgm:pt>
    <dgm:pt modelId="{69C0FC2E-30B0-4655-94AA-F27620C4BBCE}" type="pres">
      <dgm:prSet presAssocID="{4D00AB4A-5B30-45A2-911B-BAB4603450C5}" presName="level1Shape" presStyleLbl="node0" presStyleIdx="0" presStyleCnt="1">
        <dgm:presLayoutVars>
          <dgm:chPref val="3"/>
        </dgm:presLayoutVars>
      </dgm:prSet>
      <dgm:spPr/>
    </dgm:pt>
    <dgm:pt modelId="{92FA3606-8E17-4AA5-8CE5-0CB8D7C5B09F}" type="pres">
      <dgm:prSet presAssocID="{4D00AB4A-5B30-45A2-911B-BAB4603450C5}" presName="hierChild2" presStyleCnt="0"/>
      <dgm:spPr/>
    </dgm:pt>
    <dgm:pt modelId="{463AB418-F73C-4D54-9388-461CBF63E3A1}" type="pres">
      <dgm:prSet presAssocID="{36134BDC-F06C-4BCE-AF68-7AEA54B99119}" presName="Name19" presStyleLbl="parChTrans1D2" presStyleIdx="0" presStyleCnt="3"/>
      <dgm:spPr/>
    </dgm:pt>
    <dgm:pt modelId="{2C431E16-BD11-42F9-9565-920004C4858B}" type="pres">
      <dgm:prSet presAssocID="{CE8747DF-6684-471F-A8CD-B8C4B9A070BF}" presName="Name21" presStyleCnt="0"/>
      <dgm:spPr/>
    </dgm:pt>
    <dgm:pt modelId="{D66DD934-AF86-4480-8242-C309BB10AE9B}" type="pres">
      <dgm:prSet presAssocID="{CE8747DF-6684-471F-A8CD-B8C4B9A070BF}" presName="level2Shape" presStyleLbl="node2" presStyleIdx="0" presStyleCnt="3"/>
      <dgm:spPr/>
    </dgm:pt>
    <dgm:pt modelId="{FA27670A-2A48-4048-B75C-A415563D5978}" type="pres">
      <dgm:prSet presAssocID="{CE8747DF-6684-471F-A8CD-B8C4B9A070BF}" presName="hierChild3" presStyleCnt="0"/>
      <dgm:spPr/>
    </dgm:pt>
    <dgm:pt modelId="{CE20AA14-97A8-4C2E-8A52-E0E5A28B8AF1}" type="pres">
      <dgm:prSet presAssocID="{08CEA09B-32E1-4A99-898C-BE5B2238F52A}" presName="Name19" presStyleLbl="parChTrans1D3" presStyleIdx="0" presStyleCnt="7"/>
      <dgm:spPr/>
    </dgm:pt>
    <dgm:pt modelId="{C48FCB0D-11F4-4A43-AEF6-DFB1CD7E774C}" type="pres">
      <dgm:prSet presAssocID="{B30DA8CA-042D-4029-9A9E-3AE134523A1C}" presName="Name21" presStyleCnt="0"/>
      <dgm:spPr/>
    </dgm:pt>
    <dgm:pt modelId="{DBB888D1-CD64-4817-BD9B-AB4A96588B6E}" type="pres">
      <dgm:prSet presAssocID="{B30DA8CA-042D-4029-9A9E-3AE134523A1C}" presName="level2Shape" presStyleLbl="node3" presStyleIdx="0" presStyleCnt="7"/>
      <dgm:spPr/>
    </dgm:pt>
    <dgm:pt modelId="{1A8C78B5-9EFC-4874-9C36-6641220F73F5}" type="pres">
      <dgm:prSet presAssocID="{B30DA8CA-042D-4029-9A9E-3AE134523A1C}" presName="hierChild3" presStyleCnt="0"/>
      <dgm:spPr/>
    </dgm:pt>
    <dgm:pt modelId="{2B7FFDCC-DAB4-49CD-93E9-6F9523327310}" type="pres">
      <dgm:prSet presAssocID="{09357A71-6C59-4395-9FE7-EEF65B7C0FD6}" presName="Name19" presStyleLbl="parChTrans1D3" presStyleIdx="1" presStyleCnt="7"/>
      <dgm:spPr/>
    </dgm:pt>
    <dgm:pt modelId="{CA1AB891-CD97-4B8D-BB74-D35ED6355EDB}" type="pres">
      <dgm:prSet presAssocID="{369BFAFA-F281-4566-9CA0-D153D0B7F5AA}" presName="Name21" presStyleCnt="0"/>
      <dgm:spPr/>
    </dgm:pt>
    <dgm:pt modelId="{22333229-703E-4CED-886A-5D6AB3D725E7}" type="pres">
      <dgm:prSet presAssocID="{369BFAFA-F281-4566-9CA0-D153D0B7F5AA}" presName="level2Shape" presStyleLbl="node3" presStyleIdx="1" presStyleCnt="7"/>
      <dgm:spPr/>
    </dgm:pt>
    <dgm:pt modelId="{74CBC1F9-D576-4076-A6B0-D12FC13EBF20}" type="pres">
      <dgm:prSet presAssocID="{369BFAFA-F281-4566-9CA0-D153D0B7F5AA}" presName="hierChild3" presStyleCnt="0"/>
      <dgm:spPr/>
    </dgm:pt>
    <dgm:pt modelId="{10459D74-D21F-40E2-984E-3BB3FFBBF3DD}" type="pres">
      <dgm:prSet presAssocID="{845B1625-22A1-4A98-BAE1-BB4DC463B31F}" presName="Name19" presStyleLbl="parChTrans1D3" presStyleIdx="2" presStyleCnt="7"/>
      <dgm:spPr/>
    </dgm:pt>
    <dgm:pt modelId="{70F6C23A-1A1D-4274-B155-444D493E545B}" type="pres">
      <dgm:prSet presAssocID="{7163B501-A3E1-4514-BA7B-ED5D4AC91F44}" presName="Name21" presStyleCnt="0"/>
      <dgm:spPr/>
    </dgm:pt>
    <dgm:pt modelId="{5F997F7B-5BFA-4622-92C1-6C86F0C172C2}" type="pres">
      <dgm:prSet presAssocID="{7163B501-A3E1-4514-BA7B-ED5D4AC91F44}" presName="level2Shape" presStyleLbl="node3" presStyleIdx="2" presStyleCnt="7"/>
      <dgm:spPr/>
    </dgm:pt>
    <dgm:pt modelId="{2EFE47E3-780B-4BF5-A442-83C76A605DB4}" type="pres">
      <dgm:prSet presAssocID="{7163B501-A3E1-4514-BA7B-ED5D4AC91F44}" presName="hierChild3" presStyleCnt="0"/>
      <dgm:spPr/>
    </dgm:pt>
    <dgm:pt modelId="{277C527E-2BF2-4015-B586-1DF5EE887354}" type="pres">
      <dgm:prSet presAssocID="{8ECEFF79-9904-4B14-95E5-E9C470886267}" presName="Name19" presStyleLbl="parChTrans1D2" presStyleIdx="1" presStyleCnt="3"/>
      <dgm:spPr/>
    </dgm:pt>
    <dgm:pt modelId="{83902399-09B2-4C1D-8ADD-CA415E030B1F}" type="pres">
      <dgm:prSet presAssocID="{D2E3B00B-A964-4FD1-8CDA-F1EF2BC3E263}" presName="Name21" presStyleCnt="0"/>
      <dgm:spPr/>
    </dgm:pt>
    <dgm:pt modelId="{767832E5-763D-4463-BE71-817AF64944D9}" type="pres">
      <dgm:prSet presAssocID="{D2E3B00B-A964-4FD1-8CDA-F1EF2BC3E263}" presName="level2Shape" presStyleLbl="node2" presStyleIdx="1" presStyleCnt="3"/>
      <dgm:spPr/>
    </dgm:pt>
    <dgm:pt modelId="{2291C7C8-EDC6-4CDA-BF27-70E852DAA5AD}" type="pres">
      <dgm:prSet presAssocID="{D2E3B00B-A964-4FD1-8CDA-F1EF2BC3E263}" presName="hierChild3" presStyleCnt="0"/>
      <dgm:spPr/>
    </dgm:pt>
    <dgm:pt modelId="{94E3CCC6-90F4-47DF-B2DE-843400BA7289}" type="pres">
      <dgm:prSet presAssocID="{E569963D-AA71-4299-90A9-A9BA2FB8A59F}" presName="Name19" presStyleLbl="parChTrans1D3" presStyleIdx="3" presStyleCnt="7"/>
      <dgm:spPr/>
    </dgm:pt>
    <dgm:pt modelId="{CA3589F5-5C84-41AB-B2F9-33C5B0661EE1}" type="pres">
      <dgm:prSet presAssocID="{E7F2CEEE-8149-43D0-ACB1-0B8727AFE997}" presName="Name21" presStyleCnt="0"/>
      <dgm:spPr/>
    </dgm:pt>
    <dgm:pt modelId="{D7E4D20B-31A6-4CAC-B501-2870B8864B3F}" type="pres">
      <dgm:prSet presAssocID="{E7F2CEEE-8149-43D0-ACB1-0B8727AFE997}" presName="level2Shape" presStyleLbl="node3" presStyleIdx="3" presStyleCnt="7"/>
      <dgm:spPr/>
    </dgm:pt>
    <dgm:pt modelId="{16869B4B-9141-456E-9494-BC0BAB94212E}" type="pres">
      <dgm:prSet presAssocID="{E7F2CEEE-8149-43D0-ACB1-0B8727AFE997}" presName="hierChild3" presStyleCnt="0"/>
      <dgm:spPr/>
    </dgm:pt>
    <dgm:pt modelId="{440F7AEE-7E38-42B5-AFE2-485B001B07BA}" type="pres">
      <dgm:prSet presAssocID="{DE32AB7E-1537-499D-8468-F30902AF4711}" presName="Name19" presStyleLbl="parChTrans1D3" presStyleIdx="4" presStyleCnt="7"/>
      <dgm:spPr/>
    </dgm:pt>
    <dgm:pt modelId="{5773F7A0-B912-4B1F-A5BE-0753D78F9B6D}" type="pres">
      <dgm:prSet presAssocID="{69452B50-C934-4FD5-B5DF-8D8619AF0D7F}" presName="Name21" presStyleCnt="0"/>
      <dgm:spPr/>
    </dgm:pt>
    <dgm:pt modelId="{A8129B0F-27F3-4465-AA7B-8ABA47B7E5B0}" type="pres">
      <dgm:prSet presAssocID="{69452B50-C934-4FD5-B5DF-8D8619AF0D7F}" presName="level2Shape" presStyleLbl="node3" presStyleIdx="4" presStyleCnt="7"/>
      <dgm:spPr/>
    </dgm:pt>
    <dgm:pt modelId="{B805EBA0-FFE9-4626-8FA3-6838969F9AD8}" type="pres">
      <dgm:prSet presAssocID="{69452B50-C934-4FD5-B5DF-8D8619AF0D7F}" presName="hierChild3" presStyleCnt="0"/>
      <dgm:spPr/>
    </dgm:pt>
    <dgm:pt modelId="{79450AEB-794A-41DD-8976-BEAEFBE909A4}" type="pres">
      <dgm:prSet presAssocID="{9A6338E0-91CA-4091-A31E-32309B7C0FC3}" presName="Name19" presStyleLbl="parChTrans1D3" presStyleIdx="5" presStyleCnt="7"/>
      <dgm:spPr/>
    </dgm:pt>
    <dgm:pt modelId="{AB05E263-D410-4751-A0B9-05A83F26F4F6}" type="pres">
      <dgm:prSet presAssocID="{33F94914-F4B1-4CCD-A233-4919117A7001}" presName="Name21" presStyleCnt="0"/>
      <dgm:spPr/>
    </dgm:pt>
    <dgm:pt modelId="{21A931EB-C137-4361-85DB-143E69477371}" type="pres">
      <dgm:prSet presAssocID="{33F94914-F4B1-4CCD-A233-4919117A7001}" presName="level2Shape" presStyleLbl="node3" presStyleIdx="5" presStyleCnt="7"/>
      <dgm:spPr/>
    </dgm:pt>
    <dgm:pt modelId="{0FE9C241-9235-4121-979B-B48809ED2CF9}" type="pres">
      <dgm:prSet presAssocID="{33F94914-F4B1-4CCD-A233-4919117A7001}" presName="hierChild3" presStyleCnt="0"/>
      <dgm:spPr/>
    </dgm:pt>
    <dgm:pt modelId="{D52D94EC-4EC8-4EC6-B361-5A35A397D3D4}" type="pres">
      <dgm:prSet presAssocID="{9E088D8F-18FE-4E93-8B2E-9C5C033B010D}" presName="Name19" presStyleLbl="parChTrans1D3" presStyleIdx="6" presStyleCnt="7"/>
      <dgm:spPr/>
    </dgm:pt>
    <dgm:pt modelId="{84A258DB-4800-4AE7-84A9-6557A2FBE79A}" type="pres">
      <dgm:prSet presAssocID="{847334F3-A3D2-4027-B6BE-748985C90DB9}" presName="Name21" presStyleCnt="0"/>
      <dgm:spPr/>
    </dgm:pt>
    <dgm:pt modelId="{8A17323D-4292-41DD-925B-7C3C79347A06}" type="pres">
      <dgm:prSet presAssocID="{847334F3-A3D2-4027-B6BE-748985C90DB9}" presName="level2Shape" presStyleLbl="node3" presStyleIdx="6" presStyleCnt="7"/>
      <dgm:spPr/>
    </dgm:pt>
    <dgm:pt modelId="{A6B27E47-2320-4D51-B46F-1EEC5044BDE5}" type="pres">
      <dgm:prSet presAssocID="{847334F3-A3D2-4027-B6BE-748985C90DB9}" presName="hierChild3" presStyleCnt="0"/>
      <dgm:spPr/>
    </dgm:pt>
    <dgm:pt modelId="{8C55C867-5B55-4E65-8886-668AC87C432B}" type="pres">
      <dgm:prSet presAssocID="{DB1AC81F-0B7A-4CCD-BD24-096B33B3BCAD}" presName="Name19" presStyleLbl="parChTrans1D2" presStyleIdx="2" presStyleCnt="3"/>
      <dgm:spPr/>
    </dgm:pt>
    <dgm:pt modelId="{141BB1E2-A5EF-424E-8DE1-BAE527452C64}" type="pres">
      <dgm:prSet presAssocID="{2D259395-22C9-4B2F-9929-8938D6771836}" presName="Name21" presStyleCnt="0"/>
      <dgm:spPr/>
    </dgm:pt>
    <dgm:pt modelId="{5FCD0E27-2E34-4763-8F41-6A23773AC70A}" type="pres">
      <dgm:prSet presAssocID="{2D259395-22C9-4B2F-9929-8938D6771836}" presName="level2Shape" presStyleLbl="node2" presStyleIdx="2" presStyleCnt="3"/>
      <dgm:spPr/>
    </dgm:pt>
    <dgm:pt modelId="{5A31B3DC-D3A0-41C8-B240-300B77997C6A}" type="pres">
      <dgm:prSet presAssocID="{2D259395-22C9-4B2F-9929-8938D6771836}" presName="hierChild3" presStyleCnt="0"/>
      <dgm:spPr/>
    </dgm:pt>
    <dgm:pt modelId="{41927AEB-A57C-4E04-ACF1-03B8D7445104}" type="pres">
      <dgm:prSet presAssocID="{652AAAB9-C43D-41D1-9DC1-8C6EFF8F675B}" presName="bgShapesFlow" presStyleCnt="0"/>
      <dgm:spPr/>
    </dgm:pt>
    <dgm:pt modelId="{475A70DB-3605-4DB0-9301-BBC23AA7F1FF}" type="pres">
      <dgm:prSet presAssocID="{73B92CB9-FF36-4523-B326-785C6BE514D2}" presName="rectComp" presStyleCnt="0"/>
      <dgm:spPr/>
    </dgm:pt>
    <dgm:pt modelId="{EFCF4DB7-8C03-48AB-AA34-B05D4CEF7FB3}" type="pres">
      <dgm:prSet presAssocID="{73B92CB9-FF36-4523-B326-785C6BE514D2}" presName="bgRect" presStyleLbl="bgShp" presStyleIdx="0" presStyleCnt="3"/>
      <dgm:spPr/>
    </dgm:pt>
    <dgm:pt modelId="{AA307DAC-A044-40EE-8859-2FB9BE017675}" type="pres">
      <dgm:prSet presAssocID="{73B92CB9-FF36-4523-B326-785C6BE514D2}" presName="bgRectTx" presStyleLbl="bgShp" presStyleIdx="0" presStyleCnt="3">
        <dgm:presLayoutVars>
          <dgm:bulletEnabled val="1"/>
        </dgm:presLayoutVars>
      </dgm:prSet>
      <dgm:spPr/>
    </dgm:pt>
    <dgm:pt modelId="{C60BF10D-8D26-4402-83EA-4B1DC840D556}" type="pres">
      <dgm:prSet presAssocID="{73B92CB9-FF36-4523-B326-785C6BE514D2}" presName="spComp" presStyleCnt="0"/>
      <dgm:spPr/>
    </dgm:pt>
    <dgm:pt modelId="{A7E1B987-67AF-4340-9A33-6BAFA9FC49D9}" type="pres">
      <dgm:prSet presAssocID="{73B92CB9-FF36-4523-B326-785C6BE514D2}" presName="vSp" presStyleCnt="0"/>
      <dgm:spPr/>
    </dgm:pt>
    <dgm:pt modelId="{4158A8ED-126A-417E-B5B0-6392C88E8070}" type="pres">
      <dgm:prSet presAssocID="{14B0C226-6D02-4CCD-9A0B-B7535030AA43}" presName="rectComp" presStyleCnt="0"/>
      <dgm:spPr/>
    </dgm:pt>
    <dgm:pt modelId="{5811C49E-5CA3-4DB7-ABAF-4D51E480FB33}" type="pres">
      <dgm:prSet presAssocID="{14B0C226-6D02-4CCD-9A0B-B7535030AA43}" presName="bgRect" presStyleLbl="bgShp" presStyleIdx="1" presStyleCnt="3"/>
      <dgm:spPr/>
    </dgm:pt>
    <dgm:pt modelId="{FD129F88-D0B9-4578-AD09-E54CAA377475}" type="pres">
      <dgm:prSet presAssocID="{14B0C226-6D02-4CCD-9A0B-B7535030AA43}" presName="bgRectTx" presStyleLbl="bgShp" presStyleIdx="1" presStyleCnt="3">
        <dgm:presLayoutVars>
          <dgm:bulletEnabled val="1"/>
        </dgm:presLayoutVars>
      </dgm:prSet>
      <dgm:spPr/>
    </dgm:pt>
    <dgm:pt modelId="{62D9D9F4-9A5C-44EB-925E-987B2606A672}" type="pres">
      <dgm:prSet presAssocID="{14B0C226-6D02-4CCD-9A0B-B7535030AA43}" presName="spComp" presStyleCnt="0"/>
      <dgm:spPr/>
    </dgm:pt>
    <dgm:pt modelId="{D9476E00-0946-49DB-A3AD-AF44C4BF7FAE}" type="pres">
      <dgm:prSet presAssocID="{14B0C226-6D02-4CCD-9A0B-B7535030AA43}" presName="vSp" presStyleCnt="0"/>
      <dgm:spPr/>
    </dgm:pt>
    <dgm:pt modelId="{AEA01CF0-CA9A-49F1-B1C0-8B07586D08EB}" type="pres">
      <dgm:prSet presAssocID="{95950CEA-ACF0-47D2-8408-5C52D693FF4D}" presName="rectComp" presStyleCnt="0"/>
      <dgm:spPr/>
    </dgm:pt>
    <dgm:pt modelId="{17EEDE97-A2D1-4CD4-8FA8-9E43955827AD}" type="pres">
      <dgm:prSet presAssocID="{95950CEA-ACF0-47D2-8408-5C52D693FF4D}" presName="bgRect" presStyleLbl="bgShp" presStyleIdx="2" presStyleCnt="3"/>
      <dgm:spPr/>
    </dgm:pt>
    <dgm:pt modelId="{AEBD54DA-8861-4BD7-923D-9E6BB1014D79}" type="pres">
      <dgm:prSet presAssocID="{95950CEA-ACF0-47D2-8408-5C52D693FF4D}" presName="bgRectTx" presStyleLbl="bgShp" presStyleIdx="2" presStyleCnt="3">
        <dgm:presLayoutVars>
          <dgm:bulletEnabled val="1"/>
        </dgm:presLayoutVars>
      </dgm:prSet>
      <dgm:spPr/>
    </dgm:pt>
  </dgm:ptLst>
  <dgm:cxnLst>
    <dgm:cxn modelId="{306DFC03-A81D-4FED-98C3-3007C0C4E182}" type="presOf" srcId="{7163B501-A3E1-4514-BA7B-ED5D4AC91F44}" destId="{5F997F7B-5BFA-4622-92C1-6C86F0C172C2}" srcOrd="0" destOrd="0" presId="urn:microsoft.com/office/officeart/2005/8/layout/hierarchy6"/>
    <dgm:cxn modelId="{9F462B09-654A-4348-93A4-AD8C5CCDC387}" srcId="{CE8747DF-6684-471F-A8CD-B8C4B9A070BF}" destId="{7163B501-A3E1-4514-BA7B-ED5D4AC91F44}" srcOrd="2" destOrd="0" parTransId="{845B1625-22A1-4A98-BAE1-BB4DC463B31F}" sibTransId="{5159E7AC-89E0-4D78-A06E-4FC8B7C4B5AC}"/>
    <dgm:cxn modelId="{15D1F50F-D356-4D8C-BCBB-6811560AF27E}" type="presOf" srcId="{14B0C226-6D02-4CCD-9A0B-B7535030AA43}" destId="{FD129F88-D0B9-4578-AD09-E54CAA377475}" srcOrd="1" destOrd="0" presId="urn:microsoft.com/office/officeart/2005/8/layout/hierarchy6"/>
    <dgm:cxn modelId="{E99FD511-CB7F-4799-AFFF-A1D6CFE00593}" type="presOf" srcId="{95950CEA-ACF0-47D2-8408-5C52D693FF4D}" destId="{AEBD54DA-8861-4BD7-923D-9E6BB1014D79}" srcOrd="1" destOrd="0" presId="urn:microsoft.com/office/officeart/2005/8/layout/hierarchy6"/>
    <dgm:cxn modelId="{7B467712-64CC-458E-BB0D-E71BCB2A7F60}" type="presOf" srcId="{845B1625-22A1-4A98-BAE1-BB4DC463B31F}" destId="{10459D74-D21F-40E2-984E-3BB3FFBBF3DD}" srcOrd="0" destOrd="0" presId="urn:microsoft.com/office/officeart/2005/8/layout/hierarchy6"/>
    <dgm:cxn modelId="{66851622-A127-4A3E-B202-11D5AAC5A9FC}" type="presOf" srcId="{14B0C226-6D02-4CCD-9A0B-B7535030AA43}" destId="{5811C49E-5CA3-4DB7-ABAF-4D51E480FB33}" srcOrd="0" destOrd="0" presId="urn:microsoft.com/office/officeart/2005/8/layout/hierarchy6"/>
    <dgm:cxn modelId="{C6B23424-9AC6-43FF-8E50-2390B9949641}" type="presOf" srcId="{E569963D-AA71-4299-90A9-A9BA2FB8A59F}" destId="{94E3CCC6-90F4-47DF-B2DE-843400BA7289}" srcOrd="0" destOrd="0" presId="urn:microsoft.com/office/officeart/2005/8/layout/hierarchy6"/>
    <dgm:cxn modelId="{BD784E29-9160-4C53-9CB5-90E5ED3C2796}" type="presOf" srcId="{CE8747DF-6684-471F-A8CD-B8C4B9A070BF}" destId="{D66DD934-AF86-4480-8242-C309BB10AE9B}" srcOrd="0" destOrd="0" presId="urn:microsoft.com/office/officeart/2005/8/layout/hierarchy6"/>
    <dgm:cxn modelId="{CCDF232C-E1B6-4356-ADC8-253F28B68F88}" type="presOf" srcId="{B30DA8CA-042D-4029-9A9E-3AE134523A1C}" destId="{DBB888D1-CD64-4817-BD9B-AB4A96588B6E}" srcOrd="0" destOrd="0" presId="urn:microsoft.com/office/officeart/2005/8/layout/hierarchy6"/>
    <dgm:cxn modelId="{BCA7A12F-313B-4958-B9BD-5A6569386F44}" srcId="{652AAAB9-C43D-41D1-9DC1-8C6EFF8F675B}" destId="{95950CEA-ACF0-47D2-8408-5C52D693FF4D}" srcOrd="3" destOrd="0" parTransId="{B4C9B8AD-5B6E-4932-8D40-043E5779D9AA}" sibTransId="{AA5BCE94-4970-49FE-B041-921318D311C6}"/>
    <dgm:cxn modelId="{5843C05D-3CAA-49EE-AC51-021F48F484F1}" srcId="{D2E3B00B-A964-4FD1-8CDA-F1EF2BC3E263}" destId="{E7F2CEEE-8149-43D0-ACB1-0B8727AFE997}" srcOrd="0" destOrd="0" parTransId="{E569963D-AA71-4299-90A9-A9BA2FB8A59F}" sibTransId="{68A364C1-0FDD-4141-B5C4-BB4642743AEE}"/>
    <dgm:cxn modelId="{94EB2D41-9F9A-4F11-8E43-F5A8B1EA692E}" type="presOf" srcId="{D2E3B00B-A964-4FD1-8CDA-F1EF2BC3E263}" destId="{767832E5-763D-4463-BE71-817AF64944D9}" srcOrd="0" destOrd="0" presId="urn:microsoft.com/office/officeart/2005/8/layout/hierarchy6"/>
    <dgm:cxn modelId="{F739E766-DA9D-440F-8F1A-F9163F72B0B1}" type="presOf" srcId="{E7F2CEEE-8149-43D0-ACB1-0B8727AFE997}" destId="{D7E4D20B-31A6-4CAC-B501-2870B8864B3F}" srcOrd="0" destOrd="0" presId="urn:microsoft.com/office/officeart/2005/8/layout/hierarchy6"/>
    <dgm:cxn modelId="{5C92AE6D-0787-46F3-BD36-0E5A49184451}" srcId="{D2E3B00B-A964-4FD1-8CDA-F1EF2BC3E263}" destId="{847334F3-A3D2-4027-B6BE-748985C90DB9}" srcOrd="3" destOrd="0" parTransId="{9E088D8F-18FE-4E93-8B2E-9C5C033B010D}" sibTransId="{18FF834A-1562-4405-BBBE-DBCF88DF73AC}"/>
    <dgm:cxn modelId="{D0DBEC6D-331B-4230-B366-BCCBC8EBA0C5}" srcId="{4D00AB4A-5B30-45A2-911B-BAB4603450C5}" destId="{2D259395-22C9-4B2F-9929-8938D6771836}" srcOrd="2" destOrd="0" parTransId="{DB1AC81F-0B7A-4CCD-BD24-096B33B3BCAD}" sibTransId="{08EF9DE1-3A3F-42FA-AA00-7A27A0AC1A7A}"/>
    <dgm:cxn modelId="{8EC4254E-8DF4-4FFC-95DE-B95821CAC742}" type="presOf" srcId="{69452B50-C934-4FD5-B5DF-8D8619AF0D7F}" destId="{A8129B0F-27F3-4465-AA7B-8ABA47B7E5B0}" srcOrd="0" destOrd="0" presId="urn:microsoft.com/office/officeart/2005/8/layout/hierarchy6"/>
    <dgm:cxn modelId="{ADCFC350-2A6F-456E-854F-77FBC5DDF7E0}" type="presOf" srcId="{73B92CB9-FF36-4523-B326-785C6BE514D2}" destId="{EFCF4DB7-8C03-48AB-AA34-B05D4CEF7FB3}" srcOrd="0" destOrd="0" presId="urn:microsoft.com/office/officeart/2005/8/layout/hierarchy6"/>
    <dgm:cxn modelId="{6B39A754-76CD-4388-8377-8604A1B75D00}" type="presOf" srcId="{652AAAB9-C43D-41D1-9DC1-8C6EFF8F675B}" destId="{674A0D46-D0F5-40B1-84F4-32E297F1A95E}" srcOrd="0" destOrd="0" presId="urn:microsoft.com/office/officeart/2005/8/layout/hierarchy6"/>
    <dgm:cxn modelId="{C5F6C474-1F93-4B27-8452-D7987E815137}" srcId="{CE8747DF-6684-471F-A8CD-B8C4B9A070BF}" destId="{369BFAFA-F281-4566-9CA0-D153D0B7F5AA}" srcOrd="1" destOrd="0" parTransId="{09357A71-6C59-4395-9FE7-EEF65B7C0FD6}" sibTransId="{59BE4541-F739-4184-BB94-B68DCC005183}"/>
    <dgm:cxn modelId="{34AA7456-8E64-46D2-91C7-CB3B935E78C4}" type="presOf" srcId="{73B92CB9-FF36-4523-B326-785C6BE514D2}" destId="{AA307DAC-A044-40EE-8859-2FB9BE017675}" srcOrd="1" destOrd="0" presId="urn:microsoft.com/office/officeart/2005/8/layout/hierarchy6"/>
    <dgm:cxn modelId="{AB52B78D-17A2-4242-A1C7-68D6B97D77F2}" type="presOf" srcId="{847334F3-A3D2-4027-B6BE-748985C90DB9}" destId="{8A17323D-4292-41DD-925B-7C3C79347A06}" srcOrd="0" destOrd="0" presId="urn:microsoft.com/office/officeart/2005/8/layout/hierarchy6"/>
    <dgm:cxn modelId="{5F59E790-C3C0-4EE7-A47F-154585C6DAEB}" srcId="{652AAAB9-C43D-41D1-9DC1-8C6EFF8F675B}" destId="{73B92CB9-FF36-4523-B326-785C6BE514D2}" srcOrd="1" destOrd="0" parTransId="{B810B3AD-3E1E-4D9C-960B-508F78CBA19D}" sibTransId="{863D9CD0-317F-4075-84C8-89A74B7F4F6C}"/>
    <dgm:cxn modelId="{82144698-D233-4A89-B9BD-BE391517CE63}" srcId="{CE8747DF-6684-471F-A8CD-B8C4B9A070BF}" destId="{B30DA8CA-042D-4029-9A9E-3AE134523A1C}" srcOrd="0" destOrd="0" parTransId="{08CEA09B-32E1-4A99-898C-BE5B2238F52A}" sibTransId="{0A1D840A-1339-4CB4-8460-FA54B0733E28}"/>
    <dgm:cxn modelId="{4BC5649B-C9F4-4D5A-95D2-AD9B85844477}" type="presOf" srcId="{36134BDC-F06C-4BCE-AF68-7AEA54B99119}" destId="{463AB418-F73C-4D54-9388-461CBF63E3A1}" srcOrd="0" destOrd="0" presId="urn:microsoft.com/office/officeart/2005/8/layout/hierarchy6"/>
    <dgm:cxn modelId="{92B0219D-EE8B-4864-8FEB-DE6232885E99}" type="presOf" srcId="{9A6338E0-91CA-4091-A31E-32309B7C0FC3}" destId="{79450AEB-794A-41DD-8976-BEAEFBE909A4}" srcOrd="0" destOrd="0" presId="urn:microsoft.com/office/officeart/2005/8/layout/hierarchy6"/>
    <dgm:cxn modelId="{BC0E52A5-362C-449E-9EBB-4F4148362599}" srcId="{4D00AB4A-5B30-45A2-911B-BAB4603450C5}" destId="{CE8747DF-6684-471F-A8CD-B8C4B9A070BF}" srcOrd="0" destOrd="0" parTransId="{36134BDC-F06C-4BCE-AF68-7AEA54B99119}" sibTransId="{3BE631BD-74F8-4622-B718-6C10750D48B5}"/>
    <dgm:cxn modelId="{FDB1BDA6-486F-452A-9EE1-A5BBC8C49AED}" type="presOf" srcId="{9E088D8F-18FE-4E93-8B2E-9C5C033B010D}" destId="{D52D94EC-4EC8-4EC6-B361-5A35A397D3D4}" srcOrd="0" destOrd="0" presId="urn:microsoft.com/office/officeart/2005/8/layout/hierarchy6"/>
    <dgm:cxn modelId="{D878F3AD-F6CB-4848-9615-F831F93C614E}" srcId="{D2E3B00B-A964-4FD1-8CDA-F1EF2BC3E263}" destId="{33F94914-F4B1-4CCD-A233-4919117A7001}" srcOrd="2" destOrd="0" parTransId="{9A6338E0-91CA-4091-A31E-32309B7C0FC3}" sibTransId="{F13DB26D-48D8-4834-A363-1813FCD7DA51}"/>
    <dgm:cxn modelId="{C2C06AB2-86DE-4738-B369-ED04F8F148A4}" type="presOf" srcId="{4D00AB4A-5B30-45A2-911B-BAB4603450C5}" destId="{69C0FC2E-30B0-4655-94AA-F27620C4BBCE}" srcOrd="0" destOrd="0" presId="urn:microsoft.com/office/officeart/2005/8/layout/hierarchy6"/>
    <dgm:cxn modelId="{20107EB5-70FE-4067-A646-19077182E0F1}" type="presOf" srcId="{95950CEA-ACF0-47D2-8408-5C52D693FF4D}" destId="{17EEDE97-A2D1-4CD4-8FA8-9E43955827AD}" srcOrd="0" destOrd="0" presId="urn:microsoft.com/office/officeart/2005/8/layout/hierarchy6"/>
    <dgm:cxn modelId="{4D8196B7-97E8-48B3-A8BB-1BF606A0D7D0}" srcId="{652AAAB9-C43D-41D1-9DC1-8C6EFF8F675B}" destId="{4D00AB4A-5B30-45A2-911B-BAB4603450C5}" srcOrd="0" destOrd="0" parTransId="{6CEF71C4-5DE8-4D4A-B583-3FE69029181C}" sibTransId="{DFEDFB94-9AD2-44BB-8F48-02BD24304000}"/>
    <dgm:cxn modelId="{6E3040B8-8383-40A8-9757-5EF05E91FB2A}" srcId="{652AAAB9-C43D-41D1-9DC1-8C6EFF8F675B}" destId="{14B0C226-6D02-4CCD-9A0B-B7535030AA43}" srcOrd="2" destOrd="0" parTransId="{36CCD654-C6CD-4D19-9C20-CA749E48C1A3}" sibTransId="{1B49C754-E6AA-4571-A378-F6085F35A239}"/>
    <dgm:cxn modelId="{835D67BD-E952-4BA3-8C10-C796DD6CF1DE}" type="presOf" srcId="{DB1AC81F-0B7A-4CCD-BD24-096B33B3BCAD}" destId="{8C55C867-5B55-4E65-8886-668AC87C432B}" srcOrd="0" destOrd="0" presId="urn:microsoft.com/office/officeart/2005/8/layout/hierarchy6"/>
    <dgm:cxn modelId="{078A0CCA-6E61-4223-9B01-068CAD00A7D8}" type="presOf" srcId="{369BFAFA-F281-4566-9CA0-D153D0B7F5AA}" destId="{22333229-703E-4CED-886A-5D6AB3D725E7}" srcOrd="0" destOrd="0" presId="urn:microsoft.com/office/officeart/2005/8/layout/hierarchy6"/>
    <dgm:cxn modelId="{98B686CA-B99E-4AE4-8019-C089B683AC59}" type="presOf" srcId="{09357A71-6C59-4395-9FE7-EEF65B7C0FD6}" destId="{2B7FFDCC-DAB4-49CD-93E9-6F9523327310}" srcOrd="0" destOrd="0" presId="urn:microsoft.com/office/officeart/2005/8/layout/hierarchy6"/>
    <dgm:cxn modelId="{9D0F41CC-B573-439C-96C1-26F3C160BFF3}" type="presOf" srcId="{08CEA09B-32E1-4A99-898C-BE5B2238F52A}" destId="{CE20AA14-97A8-4C2E-8A52-E0E5A28B8AF1}" srcOrd="0" destOrd="0" presId="urn:microsoft.com/office/officeart/2005/8/layout/hierarchy6"/>
    <dgm:cxn modelId="{F112D3CD-0FBE-4EB2-8983-3C89FCCB069D}" srcId="{4D00AB4A-5B30-45A2-911B-BAB4603450C5}" destId="{D2E3B00B-A964-4FD1-8CDA-F1EF2BC3E263}" srcOrd="1" destOrd="0" parTransId="{8ECEFF79-9904-4B14-95E5-E9C470886267}" sibTransId="{2A036655-E677-4390-B789-0A5F191DB9BC}"/>
    <dgm:cxn modelId="{083F56CF-8F18-4ACB-B36F-BA70FB1CE0AA}" type="presOf" srcId="{2D259395-22C9-4B2F-9929-8938D6771836}" destId="{5FCD0E27-2E34-4763-8F41-6A23773AC70A}" srcOrd="0" destOrd="0" presId="urn:microsoft.com/office/officeart/2005/8/layout/hierarchy6"/>
    <dgm:cxn modelId="{19DF0BD5-07A0-445D-A9B8-25DA33E130DD}" type="presOf" srcId="{DE32AB7E-1537-499D-8468-F30902AF4711}" destId="{440F7AEE-7E38-42B5-AFE2-485B001B07BA}" srcOrd="0" destOrd="0" presId="urn:microsoft.com/office/officeart/2005/8/layout/hierarchy6"/>
    <dgm:cxn modelId="{AB53A5E0-0AC6-4102-A87F-2E9ACFDB66A4}" type="presOf" srcId="{8ECEFF79-9904-4B14-95E5-E9C470886267}" destId="{277C527E-2BF2-4015-B586-1DF5EE887354}" srcOrd="0" destOrd="0" presId="urn:microsoft.com/office/officeart/2005/8/layout/hierarchy6"/>
    <dgm:cxn modelId="{D99F16ED-54FC-4774-87EA-A5C9A7A5C97B}" srcId="{D2E3B00B-A964-4FD1-8CDA-F1EF2BC3E263}" destId="{69452B50-C934-4FD5-B5DF-8D8619AF0D7F}" srcOrd="1" destOrd="0" parTransId="{DE32AB7E-1537-499D-8468-F30902AF4711}" sibTransId="{BC095B93-DA01-4E6B-A0FC-9B41CA10E64E}"/>
    <dgm:cxn modelId="{FA2635F4-699D-4C25-94AF-6FD348F76FE7}" type="presOf" srcId="{33F94914-F4B1-4CCD-A233-4919117A7001}" destId="{21A931EB-C137-4361-85DB-143E69477371}" srcOrd="0" destOrd="0" presId="urn:microsoft.com/office/officeart/2005/8/layout/hierarchy6"/>
    <dgm:cxn modelId="{EC3A5D4C-DB10-48D1-8B03-358167323F37}" type="presParOf" srcId="{674A0D46-D0F5-40B1-84F4-32E297F1A95E}" destId="{30B92AD6-5A51-431F-AA70-262A11363999}" srcOrd="0" destOrd="0" presId="urn:microsoft.com/office/officeart/2005/8/layout/hierarchy6"/>
    <dgm:cxn modelId="{D311C8CD-CD01-4517-9158-51E20CCB59BC}" type="presParOf" srcId="{30B92AD6-5A51-431F-AA70-262A11363999}" destId="{12B0B4D3-AEF7-4645-845B-F1E6D109237F}" srcOrd="0" destOrd="0" presId="urn:microsoft.com/office/officeart/2005/8/layout/hierarchy6"/>
    <dgm:cxn modelId="{332AEEAE-05E0-49B9-A2E3-65B424F5F7CE}" type="presParOf" srcId="{30B92AD6-5A51-431F-AA70-262A11363999}" destId="{D6C4C673-CAF6-4F86-98DC-3A67C690E654}" srcOrd="1" destOrd="0" presId="urn:microsoft.com/office/officeart/2005/8/layout/hierarchy6"/>
    <dgm:cxn modelId="{3050B5D3-BA3C-4B86-A67F-E5A3849DA872}" type="presParOf" srcId="{D6C4C673-CAF6-4F86-98DC-3A67C690E654}" destId="{44288654-49ED-47CE-ACD4-7027B9E73946}" srcOrd="0" destOrd="0" presId="urn:microsoft.com/office/officeart/2005/8/layout/hierarchy6"/>
    <dgm:cxn modelId="{7C014931-E9DF-49EA-9A63-CAEB8151E1CE}" type="presParOf" srcId="{44288654-49ED-47CE-ACD4-7027B9E73946}" destId="{69C0FC2E-30B0-4655-94AA-F27620C4BBCE}" srcOrd="0" destOrd="0" presId="urn:microsoft.com/office/officeart/2005/8/layout/hierarchy6"/>
    <dgm:cxn modelId="{086F26DA-7D52-4E58-AC30-C2B171825C3C}" type="presParOf" srcId="{44288654-49ED-47CE-ACD4-7027B9E73946}" destId="{92FA3606-8E17-4AA5-8CE5-0CB8D7C5B09F}" srcOrd="1" destOrd="0" presId="urn:microsoft.com/office/officeart/2005/8/layout/hierarchy6"/>
    <dgm:cxn modelId="{FEE4C240-91E7-4664-BDED-EE7CC511024D}" type="presParOf" srcId="{92FA3606-8E17-4AA5-8CE5-0CB8D7C5B09F}" destId="{463AB418-F73C-4D54-9388-461CBF63E3A1}" srcOrd="0" destOrd="0" presId="urn:microsoft.com/office/officeart/2005/8/layout/hierarchy6"/>
    <dgm:cxn modelId="{3202708F-8941-4523-9A57-2BC64F44ABCE}" type="presParOf" srcId="{92FA3606-8E17-4AA5-8CE5-0CB8D7C5B09F}" destId="{2C431E16-BD11-42F9-9565-920004C4858B}" srcOrd="1" destOrd="0" presId="urn:microsoft.com/office/officeart/2005/8/layout/hierarchy6"/>
    <dgm:cxn modelId="{432A21B4-9459-46D3-B691-B7732CEEB39F}" type="presParOf" srcId="{2C431E16-BD11-42F9-9565-920004C4858B}" destId="{D66DD934-AF86-4480-8242-C309BB10AE9B}" srcOrd="0" destOrd="0" presId="urn:microsoft.com/office/officeart/2005/8/layout/hierarchy6"/>
    <dgm:cxn modelId="{0F30DD23-2222-4F69-A2CE-E8290FC105C1}" type="presParOf" srcId="{2C431E16-BD11-42F9-9565-920004C4858B}" destId="{FA27670A-2A48-4048-B75C-A415563D5978}" srcOrd="1" destOrd="0" presId="urn:microsoft.com/office/officeart/2005/8/layout/hierarchy6"/>
    <dgm:cxn modelId="{D43F1600-2A8A-4A47-A8E9-CDB4A10FE25E}" type="presParOf" srcId="{FA27670A-2A48-4048-B75C-A415563D5978}" destId="{CE20AA14-97A8-4C2E-8A52-E0E5A28B8AF1}" srcOrd="0" destOrd="0" presId="urn:microsoft.com/office/officeart/2005/8/layout/hierarchy6"/>
    <dgm:cxn modelId="{B8DA4069-5352-4A09-964D-0108DF91FCC9}" type="presParOf" srcId="{FA27670A-2A48-4048-B75C-A415563D5978}" destId="{C48FCB0D-11F4-4A43-AEF6-DFB1CD7E774C}" srcOrd="1" destOrd="0" presId="urn:microsoft.com/office/officeart/2005/8/layout/hierarchy6"/>
    <dgm:cxn modelId="{E357356A-04C0-45FD-8215-43884F7C265A}" type="presParOf" srcId="{C48FCB0D-11F4-4A43-AEF6-DFB1CD7E774C}" destId="{DBB888D1-CD64-4817-BD9B-AB4A96588B6E}" srcOrd="0" destOrd="0" presId="urn:microsoft.com/office/officeart/2005/8/layout/hierarchy6"/>
    <dgm:cxn modelId="{7D6F3542-A6DD-4AF6-8113-DE07638F7783}" type="presParOf" srcId="{C48FCB0D-11F4-4A43-AEF6-DFB1CD7E774C}" destId="{1A8C78B5-9EFC-4874-9C36-6641220F73F5}" srcOrd="1" destOrd="0" presId="urn:microsoft.com/office/officeart/2005/8/layout/hierarchy6"/>
    <dgm:cxn modelId="{DEB7DBD9-F38C-4534-892B-60839F429903}" type="presParOf" srcId="{FA27670A-2A48-4048-B75C-A415563D5978}" destId="{2B7FFDCC-DAB4-49CD-93E9-6F9523327310}" srcOrd="2" destOrd="0" presId="urn:microsoft.com/office/officeart/2005/8/layout/hierarchy6"/>
    <dgm:cxn modelId="{8B43D0B2-DA03-4CD0-88DF-F12ADEEE39F2}" type="presParOf" srcId="{FA27670A-2A48-4048-B75C-A415563D5978}" destId="{CA1AB891-CD97-4B8D-BB74-D35ED6355EDB}" srcOrd="3" destOrd="0" presId="urn:microsoft.com/office/officeart/2005/8/layout/hierarchy6"/>
    <dgm:cxn modelId="{F70C3F6C-9B90-4446-8A86-0680E040D1C9}" type="presParOf" srcId="{CA1AB891-CD97-4B8D-BB74-D35ED6355EDB}" destId="{22333229-703E-4CED-886A-5D6AB3D725E7}" srcOrd="0" destOrd="0" presId="urn:microsoft.com/office/officeart/2005/8/layout/hierarchy6"/>
    <dgm:cxn modelId="{933DF401-0923-4D00-B876-A461780871DC}" type="presParOf" srcId="{CA1AB891-CD97-4B8D-BB74-D35ED6355EDB}" destId="{74CBC1F9-D576-4076-A6B0-D12FC13EBF20}" srcOrd="1" destOrd="0" presId="urn:microsoft.com/office/officeart/2005/8/layout/hierarchy6"/>
    <dgm:cxn modelId="{77BA4D71-E89D-4CD5-B0FE-5AF6A25596EE}" type="presParOf" srcId="{FA27670A-2A48-4048-B75C-A415563D5978}" destId="{10459D74-D21F-40E2-984E-3BB3FFBBF3DD}" srcOrd="4" destOrd="0" presId="urn:microsoft.com/office/officeart/2005/8/layout/hierarchy6"/>
    <dgm:cxn modelId="{E7CA52CA-902B-42B3-B85A-6BB73B58640A}" type="presParOf" srcId="{FA27670A-2A48-4048-B75C-A415563D5978}" destId="{70F6C23A-1A1D-4274-B155-444D493E545B}" srcOrd="5" destOrd="0" presId="urn:microsoft.com/office/officeart/2005/8/layout/hierarchy6"/>
    <dgm:cxn modelId="{FEAB9A63-5284-4AC2-9E57-63BA2C313836}" type="presParOf" srcId="{70F6C23A-1A1D-4274-B155-444D493E545B}" destId="{5F997F7B-5BFA-4622-92C1-6C86F0C172C2}" srcOrd="0" destOrd="0" presId="urn:microsoft.com/office/officeart/2005/8/layout/hierarchy6"/>
    <dgm:cxn modelId="{7B3781D9-FFD8-40B6-9AA6-D3257B59F5B3}" type="presParOf" srcId="{70F6C23A-1A1D-4274-B155-444D493E545B}" destId="{2EFE47E3-780B-4BF5-A442-83C76A605DB4}" srcOrd="1" destOrd="0" presId="urn:microsoft.com/office/officeart/2005/8/layout/hierarchy6"/>
    <dgm:cxn modelId="{E8CA0834-04A0-4864-B090-9D313DE35EB5}" type="presParOf" srcId="{92FA3606-8E17-4AA5-8CE5-0CB8D7C5B09F}" destId="{277C527E-2BF2-4015-B586-1DF5EE887354}" srcOrd="2" destOrd="0" presId="urn:microsoft.com/office/officeart/2005/8/layout/hierarchy6"/>
    <dgm:cxn modelId="{6A716A02-E0E1-45D6-B15A-3CAEEBD0430E}" type="presParOf" srcId="{92FA3606-8E17-4AA5-8CE5-0CB8D7C5B09F}" destId="{83902399-09B2-4C1D-8ADD-CA415E030B1F}" srcOrd="3" destOrd="0" presId="urn:microsoft.com/office/officeart/2005/8/layout/hierarchy6"/>
    <dgm:cxn modelId="{F562DCE7-0558-4305-B740-D0806366747E}" type="presParOf" srcId="{83902399-09B2-4C1D-8ADD-CA415E030B1F}" destId="{767832E5-763D-4463-BE71-817AF64944D9}" srcOrd="0" destOrd="0" presId="urn:microsoft.com/office/officeart/2005/8/layout/hierarchy6"/>
    <dgm:cxn modelId="{32A7C5EC-7F72-4C19-A781-799C8E014933}" type="presParOf" srcId="{83902399-09B2-4C1D-8ADD-CA415E030B1F}" destId="{2291C7C8-EDC6-4CDA-BF27-70E852DAA5AD}" srcOrd="1" destOrd="0" presId="urn:microsoft.com/office/officeart/2005/8/layout/hierarchy6"/>
    <dgm:cxn modelId="{82B7A09C-7E0F-43FB-85D9-CA70EE2B925F}" type="presParOf" srcId="{2291C7C8-EDC6-4CDA-BF27-70E852DAA5AD}" destId="{94E3CCC6-90F4-47DF-B2DE-843400BA7289}" srcOrd="0" destOrd="0" presId="urn:microsoft.com/office/officeart/2005/8/layout/hierarchy6"/>
    <dgm:cxn modelId="{B1F77925-69E7-40C5-AE4B-A3C98DBCA353}" type="presParOf" srcId="{2291C7C8-EDC6-4CDA-BF27-70E852DAA5AD}" destId="{CA3589F5-5C84-41AB-B2F9-33C5B0661EE1}" srcOrd="1" destOrd="0" presId="urn:microsoft.com/office/officeart/2005/8/layout/hierarchy6"/>
    <dgm:cxn modelId="{D4FC6135-5D04-4EFD-B77C-409DB7CDBA18}" type="presParOf" srcId="{CA3589F5-5C84-41AB-B2F9-33C5B0661EE1}" destId="{D7E4D20B-31A6-4CAC-B501-2870B8864B3F}" srcOrd="0" destOrd="0" presId="urn:microsoft.com/office/officeart/2005/8/layout/hierarchy6"/>
    <dgm:cxn modelId="{54E0960F-E7A2-4380-8A75-D26E9D7CAE5C}" type="presParOf" srcId="{CA3589F5-5C84-41AB-B2F9-33C5B0661EE1}" destId="{16869B4B-9141-456E-9494-BC0BAB94212E}" srcOrd="1" destOrd="0" presId="urn:microsoft.com/office/officeart/2005/8/layout/hierarchy6"/>
    <dgm:cxn modelId="{15E3C57B-A895-4BA2-B05E-ECBD9A1C207D}" type="presParOf" srcId="{2291C7C8-EDC6-4CDA-BF27-70E852DAA5AD}" destId="{440F7AEE-7E38-42B5-AFE2-485B001B07BA}" srcOrd="2" destOrd="0" presId="urn:microsoft.com/office/officeart/2005/8/layout/hierarchy6"/>
    <dgm:cxn modelId="{E7169F15-86C8-4B7B-B3E5-E21CCC003AFF}" type="presParOf" srcId="{2291C7C8-EDC6-4CDA-BF27-70E852DAA5AD}" destId="{5773F7A0-B912-4B1F-A5BE-0753D78F9B6D}" srcOrd="3" destOrd="0" presId="urn:microsoft.com/office/officeart/2005/8/layout/hierarchy6"/>
    <dgm:cxn modelId="{FB680695-38C5-41B7-B621-601456CA4063}" type="presParOf" srcId="{5773F7A0-B912-4B1F-A5BE-0753D78F9B6D}" destId="{A8129B0F-27F3-4465-AA7B-8ABA47B7E5B0}" srcOrd="0" destOrd="0" presId="urn:microsoft.com/office/officeart/2005/8/layout/hierarchy6"/>
    <dgm:cxn modelId="{C9661658-73C1-4E60-90C4-2FBF562BE310}" type="presParOf" srcId="{5773F7A0-B912-4B1F-A5BE-0753D78F9B6D}" destId="{B805EBA0-FFE9-4626-8FA3-6838969F9AD8}" srcOrd="1" destOrd="0" presId="urn:microsoft.com/office/officeart/2005/8/layout/hierarchy6"/>
    <dgm:cxn modelId="{AB0B390F-E94C-4F3A-915C-A37AE70B432D}" type="presParOf" srcId="{2291C7C8-EDC6-4CDA-BF27-70E852DAA5AD}" destId="{79450AEB-794A-41DD-8976-BEAEFBE909A4}" srcOrd="4" destOrd="0" presId="urn:microsoft.com/office/officeart/2005/8/layout/hierarchy6"/>
    <dgm:cxn modelId="{A8EAB896-0E60-4031-AB65-5AD8ED1596BF}" type="presParOf" srcId="{2291C7C8-EDC6-4CDA-BF27-70E852DAA5AD}" destId="{AB05E263-D410-4751-A0B9-05A83F26F4F6}" srcOrd="5" destOrd="0" presId="urn:microsoft.com/office/officeart/2005/8/layout/hierarchy6"/>
    <dgm:cxn modelId="{5CB8C6DD-0592-4FC4-BE62-E69504A38655}" type="presParOf" srcId="{AB05E263-D410-4751-A0B9-05A83F26F4F6}" destId="{21A931EB-C137-4361-85DB-143E69477371}" srcOrd="0" destOrd="0" presId="urn:microsoft.com/office/officeart/2005/8/layout/hierarchy6"/>
    <dgm:cxn modelId="{F7688A3D-AF50-4746-AF1E-C427F8AF0BDF}" type="presParOf" srcId="{AB05E263-D410-4751-A0B9-05A83F26F4F6}" destId="{0FE9C241-9235-4121-979B-B48809ED2CF9}" srcOrd="1" destOrd="0" presId="urn:microsoft.com/office/officeart/2005/8/layout/hierarchy6"/>
    <dgm:cxn modelId="{D29A38D2-32A1-469E-8C21-6A7ED63B78F5}" type="presParOf" srcId="{2291C7C8-EDC6-4CDA-BF27-70E852DAA5AD}" destId="{D52D94EC-4EC8-4EC6-B361-5A35A397D3D4}" srcOrd="6" destOrd="0" presId="urn:microsoft.com/office/officeart/2005/8/layout/hierarchy6"/>
    <dgm:cxn modelId="{5A26630F-10BB-48E3-89F2-8C1A15DDE07F}" type="presParOf" srcId="{2291C7C8-EDC6-4CDA-BF27-70E852DAA5AD}" destId="{84A258DB-4800-4AE7-84A9-6557A2FBE79A}" srcOrd="7" destOrd="0" presId="urn:microsoft.com/office/officeart/2005/8/layout/hierarchy6"/>
    <dgm:cxn modelId="{C89B7655-71EE-4BC2-9E40-4386A2D3ECB4}" type="presParOf" srcId="{84A258DB-4800-4AE7-84A9-6557A2FBE79A}" destId="{8A17323D-4292-41DD-925B-7C3C79347A06}" srcOrd="0" destOrd="0" presId="urn:microsoft.com/office/officeart/2005/8/layout/hierarchy6"/>
    <dgm:cxn modelId="{70FB856A-B561-4B07-AB9D-375AABD4E230}" type="presParOf" srcId="{84A258DB-4800-4AE7-84A9-6557A2FBE79A}" destId="{A6B27E47-2320-4D51-B46F-1EEC5044BDE5}" srcOrd="1" destOrd="0" presId="urn:microsoft.com/office/officeart/2005/8/layout/hierarchy6"/>
    <dgm:cxn modelId="{52C4A6B2-110D-46E9-B510-804CC782DB01}" type="presParOf" srcId="{92FA3606-8E17-4AA5-8CE5-0CB8D7C5B09F}" destId="{8C55C867-5B55-4E65-8886-668AC87C432B}" srcOrd="4" destOrd="0" presId="urn:microsoft.com/office/officeart/2005/8/layout/hierarchy6"/>
    <dgm:cxn modelId="{434DAD42-86BE-4DA6-9DB7-82B21CC9C960}" type="presParOf" srcId="{92FA3606-8E17-4AA5-8CE5-0CB8D7C5B09F}" destId="{141BB1E2-A5EF-424E-8DE1-BAE527452C64}" srcOrd="5" destOrd="0" presId="urn:microsoft.com/office/officeart/2005/8/layout/hierarchy6"/>
    <dgm:cxn modelId="{AB3BF270-F1E0-48B0-907D-C29C27976AC3}" type="presParOf" srcId="{141BB1E2-A5EF-424E-8DE1-BAE527452C64}" destId="{5FCD0E27-2E34-4763-8F41-6A23773AC70A}" srcOrd="0" destOrd="0" presId="urn:microsoft.com/office/officeart/2005/8/layout/hierarchy6"/>
    <dgm:cxn modelId="{0E9F2179-564D-44E8-8AB8-8A55A4C74F1B}" type="presParOf" srcId="{141BB1E2-A5EF-424E-8DE1-BAE527452C64}" destId="{5A31B3DC-D3A0-41C8-B240-300B77997C6A}" srcOrd="1" destOrd="0" presId="urn:microsoft.com/office/officeart/2005/8/layout/hierarchy6"/>
    <dgm:cxn modelId="{ADAEBE0A-E1EF-41E7-9C8F-BC1E1F7469FE}" type="presParOf" srcId="{674A0D46-D0F5-40B1-84F4-32E297F1A95E}" destId="{41927AEB-A57C-4E04-ACF1-03B8D7445104}" srcOrd="1" destOrd="0" presId="urn:microsoft.com/office/officeart/2005/8/layout/hierarchy6"/>
    <dgm:cxn modelId="{DF60AAC3-6ABD-413D-B1C7-60C6449271B0}" type="presParOf" srcId="{41927AEB-A57C-4E04-ACF1-03B8D7445104}" destId="{475A70DB-3605-4DB0-9301-BBC23AA7F1FF}" srcOrd="0" destOrd="0" presId="urn:microsoft.com/office/officeart/2005/8/layout/hierarchy6"/>
    <dgm:cxn modelId="{C561870E-7915-43F2-B5F0-35CFC1D791A9}" type="presParOf" srcId="{475A70DB-3605-4DB0-9301-BBC23AA7F1FF}" destId="{EFCF4DB7-8C03-48AB-AA34-B05D4CEF7FB3}" srcOrd="0" destOrd="0" presId="urn:microsoft.com/office/officeart/2005/8/layout/hierarchy6"/>
    <dgm:cxn modelId="{6C0E3640-3032-4491-B990-67019F146A66}" type="presParOf" srcId="{475A70DB-3605-4DB0-9301-BBC23AA7F1FF}" destId="{AA307DAC-A044-40EE-8859-2FB9BE017675}" srcOrd="1" destOrd="0" presId="urn:microsoft.com/office/officeart/2005/8/layout/hierarchy6"/>
    <dgm:cxn modelId="{688CA25D-3BAF-4710-89C7-9BEC63BC35EF}" type="presParOf" srcId="{41927AEB-A57C-4E04-ACF1-03B8D7445104}" destId="{C60BF10D-8D26-4402-83EA-4B1DC840D556}" srcOrd="1" destOrd="0" presId="urn:microsoft.com/office/officeart/2005/8/layout/hierarchy6"/>
    <dgm:cxn modelId="{E965655E-5451-4621-8259-B32AF4019BA7}" type="presParOf" srcId="{C60BF10D-8D26-4402-83EA-4B1DC840D556}" destId="{A7E1B987-67AF-4340-9A33-6BAFA9FC49D9}" srcOrd="0" destOrd="0" presId="urn:microsoft.com/office/officeart/2005/8/layout/hierarchy6"/>
    <dgm:cxn modelId="{258B23A8-C0C9-4CFF-BAB1-07D7346CB773}" type="presParOf" srcId="{41927AEB-A57C-4E04-ACF1-03B8D7445104}" destId="{4158A8ED-126A-417E-B5B0-6392C88E8070}" srcOrd="2" destOrd="0" presId="urn:microsoft.com/office/officeart/2005/8/layout/hierarchy6"/>
    <dgm:cxn modelId="{C792398D-A68C-4054-8CAC-42DFE29F01EA}" type="presParOf" srcId="{4158A8ED-126A-417E-B5B0-6392C88E8070}" destId="{5811C49E-5CA3-4DB7-ABAF-4D51E480FB33}" srcOrd="0" destOrd="0" presId="urn:microsoft.com/office/officeart/2005/8/layout/hierarchy6"/>
    <dgm:cxn modelId="{4F531BAD-FCBC-4210-8AA2-C3837277ECB7}" type="presParOf" srcId="{4158A8ED-126A-417E-B5B0-6392C88E8070}" destId="{FD129F88-D0B9-4578-AD09-E54CAA377475}" srcOrd="1" destOrd="0" presId="urn:microsoft.com/office/officeart/2005/8/layout/hierarchy6"/>
    <dgm:cxn modelId="{1710AEA8-8646-4D7A-B81A-86622FE1DF12}" type="presParOf" srcId="{41927AEB-A57C-4E04-ACF1-03B8D7445104}" destId="{62D9D9F4-9A5C-44EB-925E-987B2606A672}" srcOrd="3" destOrd="0" presId="urn:microsoft.com/office/officeart/2005/8/layout/hierarchy6"/>
    <dgm:cxn modelId="{CF070D86-4E0C-4C8A-97A2-3E193C21FDA5}" type="presParOf" srcId="{62D9D9F4-9A5C-44EB-925E-987B2606A672}" destId="{D9476E00-0946-49DB-A3AD-AF44C4BF7FAE}" srcOrd="0" destOrd="0" presId="urn:microsoft.com/office/officeart/2005/8/layout/hierarchy6"/>
    <dgm:cxn modelId="{1AF78E06-727B-4BD8-A5DF-606D52A07FCF}" type="presParOf" srcId="{41927AEB-A57C-4E04-ACF1-03B8D7445104}" destId="{AEA01CF0-CA9A-49F1-B1C0-8B07586D08EB}" srcOrd="4" destOrd="0" presId="urn:microsoft.com/office/officeart/2005/8/layout/hierarchy6"/>
    <dgm:cxn modelId="{E030EF92-D3E1-4A7C-99DB-2E398BBC3529}" type="presParOf" srcId="{AEA01CF0-CA9A-49F1-B1C0-8B07586D08EB}" destId="{17EEDE97-A2D1-4CD4-8FA8-9E43955827AD}" srcOrd="0" destOrd="0" presId="urn:microsoft.com/office/officeart/2005/8/layout/hierarchy6"/>
    <dgm:cxn modelId="{F4FCB3D1-8FF6-4E59-A704-83C1E479BC9E}" type="presParOf" srcId="{AEA01CF0-CA9A-49F1-B1C0-8B07586D08EB}" destId="{AEBD54DA-8861-4BD7-923D-9E6BB1014D7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EDE97-A2D1-4CD4-8FA8-9E43955827AD}">
      <dsp:nvSpPr>
        <dsp:cNvPr id="0" name=""/>
        <dsp:cNvSpPr/>
      </dsp:nvSpPr>
      <dsp:spPr>
        <a:xfrm>
          <a:off x="0" y="1032484"/>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Sub nav</a:t>
          </a:r>
        </a:p>
      </dsp:txBody>
      <dsp:txXfrm>
        <a:off x="0" y="1032484"/>
        <a:ext cx="1969008" cy="405723"/>
      </dsp:txXfrm>
    </dsp:sp>
    <dsp:sp modelId="{5811C49E-5CA3-4DB7-ABAF-4D51E480FB33}">
      <dsp:nvSpPr>
        <dsp:cNvPr id="0" name=""/>
        <dsp:cNvSpPr/>
      </dsp:nvSpPr>
      <dsp:spPr>
        <a:xfrm>
          <a:off x="0" y="559140"/>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Nav bar </a:t>
          </a:r>
        </a:p>
      </dsp:txBody>
      <dsp:txXfrm>
        <a:off x="0" y="559140"/>
        <a:ext cx="1969008" cy="405723"/>
      </dsp:txXfrm>
    </dsp:sp>
    <dsp:sp modelId="{EFCF4DB7-8C03-48AB-AA34-B05D4CEF7FB3}">
      <dsp:nvSpPr>
        <dsp:cNvPr id="0" name=""/>
        <dsp:cNvSpPr/>
      </dsp:nvSpPr>
      <dsp:spPr>
        <a:xfrm>
          <a:off x="0" y="85796"/>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Landing page</a:t>
          </a:r>
        </a:p>
      </dsp:txBody>
      <dsp:txXfrm>
        <a:off x="0" y="85796"/>
        <a:ext cx="1969008" cy="405723"/>
      </dsp:txXfrm>
    </dsp:sp>
    <dsp:sp modelId="{69C0FC2E-30B0-4655-94AA-F27620C4BBCE}">
      <dsp:nvSpPr>
        <dsp:cNvPr id="0" name=""/>
        <dsp:cNvSpPr/>
      </dsp:nvSpPr>
      <dsp:spPr>
        <a:xfrm>
          <a:off x="4111798" y="119607"/>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Home</a:t>
          </a:r>
        </a:p>
      </dsp:txBody>
      <dsp:txXfrm>
        <a:off x="4121701" y="129510"/>
        <a:ext cx="487348" cy="318296"/>
      </dsp:txXfrm>
    </dsp:sp>
    <dsp:sp modelId="{463AB418-F73C-4D54-9388-461CBF63E3A1}">
      <dsp:nvSpPr>
        <dsp:cNvPr id="0" name=""/>
        <dsp:cNvSpPr/>
      </dsp:nvSpPr>
      <dsp:spPr>
        <a:xfrm>
          <a:off x="2881949" y="457710"/>
          <a:ext cx="1483425" cy="135241"/>
        </a:xfrm>
        <a:custGeom>
          <a:avLst/>
          <a:gdLst/>
          <a:ahLst/>
          <a:cxnLst/>
          <a:rect l="0" t="0" r="0" b="0"/>
          <a:pathLst>
            <a:path>
              <a:moveTo>
                <a:pt x="1483425" y="0"/>
              </a:moveTo>
              <a:lnTo>
                <a:pt x="1483425" y="67620"/>
              </a:lnTo>
              <a:lnTo>
                <a:pt x="0" y="67620"/>
              </a:lnTo>
              <a:lnTo>
                <a:pt x="0"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DD934-AF86-4480-8242-C309BB10AE9B}">
      <dsp:nvSpPr>
        <dsp:cNvPr id="0" name=""/>
        <dsp:cNvSpPr/>
      </dsp:nvSpPr>
      <dsp:spPr>
        <a:xfrm>
          <a:off x="2628372"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About</a:t>
          </a:r>
        </a:p>
      </dsp:txBody>
      <dsp:txXfrm>
        <a:off x="2638275" y="602854"/>
        <a:ext cx="487348" cy="318296"/>
      </dsp:txXfrm>
    </dsp:sp>
    <dsp:sp modelId="{CE20AA14-97A8-4C2E-8A52-E0E5A28B8AF1}">
      <dsp:nvSpPr>
        <dsp:cNvPr id="0" name=""/>
        <dsp:cNvSpPr/>
      </dsp:nvSpPr>
      <dsp:spPr>
        <a:xfrm>
          <a:off x="2222649" y="931053"/>
          <a:ext cx="659300" cy="135241"/>
        </a:xfrm>
        <a:custGeom>
          <a:avLst/>
          <a:gdLst/>
          <a:ahLst/>
          <a:cxnLst/>
          <a:rect l="0" t="0" r="0" b="0"/>
          <a:pathLst>
            <a:path>
              <a:moveTo>
                <a:pt x="659300" y="0"/>
              </a:moveTo>
              <a:lnTo>
                <a:pt x="65930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B888D1-CD64-4817-BD9B-AB4A96588B6E}">
      <dsp:nvSpPr>
        <dsp:cNvPr id="0" name=""/>
        <dsp:cNvSpPr/>
      </dsp:nvSpPr>
      <dsp:spPr>
        <a:xfrm>
          <a:off x="19690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Procedures</a:t>
          </a:r>
        </a:p>
      </dsp:txBody>
      <dsp:txXfrm>
        <a:off x="1978975" y="1076197"/>
        <a:ext cx="487348" cy="318296"/>
      </dsp:txXfrm>
    </dsp:sp>
    <dsp:sp modelId="{2B7FFDCC-DAB4-49CD-93E9-6F9523327310}">
      <dsp:nvSpPr>
        <dsp:cNvPr id="0" name=""/>
        <dsp:cNvSpPr/>
      </dsp:nvSpPr>
      <dsp:spPr>
        <a:xfrm>
          <a:off x="2836229" y="931053"/>
          <a:ext cx="91440" cy="135241"/>
        </a:xfrm>
        <a:custGeom>
          <a:avLst/>
          <a:gdLst/>
          <a:ahLst/>
          <a:cxnLst/>
          <a:rect l="0" t="0" r="0" b="0"/>
          <a:pathLst>
            <a:path>
              <a:moveTo>
                <a:pt x="45720" y="0"/>
              </a:moveTo>
              <a:lnTo>
                <a:pt x="4572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33229-703E-4CED-886A-5D6AB3D725E7}">
      <dsp:nvSpPr>
        <dsp:cNvPr id="0" name=""/>
        <dsp:cNvSpPr/>
      </dsp:nvSpPr>
      <dsp:spPr>
        <a:xfrm>
          <a:off x="26283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The Hospital</a:t>
          </a:r>
        </a:p>
      </dsp:txBody>
      <dsp:txXfrm>
        <a:off x="2638275" y="1076197"/>
        <a:ext cx="487348" cy="318296"/>
      </dsp:txXfrm>
    </dsp:sp>
    <dsp:sp modelId="{10459D74-D21F-40E2-984E-3BB3FFBBF3DD}">
      <dsp:nvSpPr>
        <dsp:cNvPr id="0" name=""/>
        <dsp:cNvSpPr/>
      </dsp:nvSpPr>
      <dsp:spPr>
        <a:xfrm>
          <a:off x="2881949" y="931053"/>
          <a:ext cx="659300" cy="135241"/>
        </a:xfrm>
        <a:custGeom>
          <a:avLst/>
          <a:gdLst/>
          <a:ahLst/>
          <a:cxnLst/>
          <a:rect l="0" t="0" r="0" b="0"/>
          <a:pathLst>
            <a:path>
              <a:moveTo>
                <a:pt x="0" y="0"/>
              </a:moveTo>
              <a:lnTo>
                <a:pt x="0" y="67620"/>
              </a:lnTo>
              <a:lnTo>
                <a:pt x="659300" y="67620"/>
              </a:lnTo>
              <a:lnTo>
                <a:pt x="65930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97F7B-5BFA-4622-92C1-6C86F0C172C2}">
      <dsp:nvSpPr>
        <dsp:cNvPr id="0" name=""/>
        <dsp:cNvSpPr/>
      </dsp:nvSpPr>
      <dsp:spPr>
        <a:xfrm>
          <a:off x="32876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Meet Dr. Smith</a:t>
          </a:r>
        </a:p>
      </dsp:txBody>
      <dsp:txXfrm>
        <a:off x="3297575" y="1076197"/>
        <a:ext cx="487348" cy="318296"/>
      </dsp:txXfrm>
    </dsp:sp>
    <dsp:sp modelId="{277C527E-2BF2-4015-B586-1DF5EE887354}">
      <dsp:nvSpPr>
        <dsp:cNvPr id="0" name=""/>
        <dsp:cNvSpPr/>
      </dsp:nvSpPr>
      <dsp:spPr>
        <a:xfrm>
          <a:off x="4365375" y="457710"/>
          <a:ext cx="824125" cy="135241"/>
        </a:xfrm>
        <a:custGeom>
          <a:avLst/>
          <a:gdLst/>
          <a:ahLst/>
          <a:cxnLst/>
          <a:rect l="0" t="0" r="0" b="0"/>
          <a:pathLst>
            <a:path>
              <a:moveTo>
                <a:pt x="0" y="0"/>
              </a:moveTo>
              <a:lnTo>
                <a:pt x="0" y="67620"/>
              </a:lnTo>
              <a:lnTo>
                <a:pt x="824125" y="67620"/>
              </a:lnTo>
              <a:lnTo>
                <a:pt x="8241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832E5-763D-4463-BE71-817AF64944D9}">
      <dsp:nvSpPr>
        <dsp:cNvPr id="0" name=""/>
        <dsp:cNvSpPr/>
      </dsp:nvSpPr>
      <dsp:spPr>
        <a:xfrm>
          <a:off x="4935923"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Resources</a:t>
          </a:r>
        </a:p>
      </dsp:txBody>
      <dsp:txXfrm>
        <a:off x="4945826" y="602854"/>
        <a:ext cx="487348" cy="318296"/>
      </dsp:txXfrm>
    </dsp:sp>
    <dsp:sp modelId="{94E3CCC6-90F4-47DF-B2DE-843400BA7289}">
      <dsp:nvSpPr>
        <dsp:cNvPr id="0" name=""/>
        <dsp:cNvSpPr/>
      </dsp:nvSpPr>
      <dsp:spPr>
        <a:xfrm>
          <a:off x="4200550" y="931053"/>
          <a:ext cx="988950" cy="135241"/>
        </a:xfrm>
        <a:custGeom>
          <a:avLst/>
          <a:gdLst/>
          <a:ahLst/>
          <a:cxnLst/>
          <a:rect l="0" t="0" r="0" b="0"/>
          <a:pathLst>
            <a:path>
              <a:moveTo>
                <a:pt x="988950" y="0"/>
              </a:moveTo>
              <a:lnTo>
                <a:pt x="9889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E4D20B-31A6-4CAC-B501-2870B8864B3F}">
      <dsp:nvSpPr>
        <dsp:cNvPr id="0" name=""/>
        <dsp:cNvSpPr/>
      </dsp:nvSpPr>
      <dsp:spPr>
        <a:xfrm>
          <a:off x="39469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Patient Stories</a:t>
          </a:r>
        </a:p>
      </dsp:txBody>
      <dsp:txXfrm>
        <a:off x="3956876" y="1076197"/>
        <a:ext cx="487348" cy="318296"/>
      </dsp:txXfrm>
    </dsp:sp>
    <dsp:sp modelId="{440F7AEE-7E38-42B5-AFE2-485B001B07BA}">
      <dsp:nvSpPr>
        <dsp:cNvPr id="0" name=""/>
        <dsp:cNvSpPr/>
      </dsp:nvSpPr>
      <dsp:spPr>
        <a:xfrm>
          <a:off x="4859850" y="931053"/>
          <a:ext cx="329650" cy="135241"/>
        </a:xfrm>
        <a:custGeom>
          <a:avLst/>
          <a:gdLst/>
          <a:ahLst/>
          <a:cxnLst/>
          <a:rect l="0" t="0" r="0" b="0"/>
          <a:pathLst>
            <a:path>
              <a:moveTo>
                <a:pt x="329650" y="0"/>
              </a:moveTo>
              <a:lnTo>
                <a:pt x="3296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129B0F-27F3-4465-AA7B-8ABA47B7E5B0}">
      <dsp:nvSpPr>
        <dsp:cNvPr id="0" name=""/>
        <dsp:cNvSpPr/>
      </dsp:nvSpPr>
      <dsp:spPr>
        <a:xfrm>
          <a:off x="46062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Pre- and post-op resources</a:t>
          </a:r>
        </a:p>
      </dsp:txBody>
      <dsp:txXfrm>
        <a:off x="4616176" y="1076197"/>
        <a:ext cx="487348" cy="318296"/>
      </dsp:txXfrm>
    </dsp:sp>
    <dsp:sp modelId="{79450AEB-794A-41DD-8976-BEAEFBE909A4}">
      <dsp:nvSpPr>
        <dsp:cNvPr id="0" name=""/>
        <dsp:cNvSpPr/>
      </dsp:nvSpPr>
      <dsp:spPr>
        <a:xfrm>
          <a:off x="5189501" y="931053"/>
          <a:ext cx="329650" cy="135241"/>
        </a:xfrm>
        <a:custGeom>
          <a:avLst/>
          <a:gdLst/>
          <a:ahLst/>
          <a:cxnLst/>
          <a:rect l="0" t="0" r="0" b="0"/>
          <a:pathLst>
            <a:path>
              <a:moveTo>
                <a:pt x="0" y="0"/>
              </a:moveTo>
              <a:lnTo>
                <a:pt x="0" y="67620"/>
              </a:lnTo>
              <a:lnTo>
                <a:pt x="329650" y="67620"/>
              </a:lnTo>
              <a:lnTo>
                <a:pt x="3296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931EB-C137-4361-85DB-143E69477371}">
      <dsp:nvSpPr>
        <dsp:cNvPr id="0" name=""/>
        <dsp:cNvSpPr/>
      </dsp:nvSpPr>
      <dsp:spPr>
        <a:xfrm>
          <a:off x="52655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Video gallery</a:t>
          </a:r>
        </a:p>
      </dsp:txBody>
      <dsp:txXfrm>
        <a:off x="5275477" y="1076197"/>
        <a:ext cx="487348" cy="318296"/>
      </dsp:txXfrm>
    </dsp:sp>
    <dsp:sp modelId="{D52D94EC-4EC8-4EC6-B361-5A35A397D3D4}">
      <dsp:nvSpPr>
        <dsp:cNvPr id="0" name=""/>
        <dsp:cNvSpPr/>
      </dsp:nvSpPr>
      <dsp:spPr>
        <a:xfrm>
          <a:off x="5189501" y="931053"/>
          <a:ext cx="988950" cy="135241"/>
        </a:xfrm>
        <a:custGeom>
          <a:avLst/>
          <a:gdLst/>
          <a:ahLst/>
          <a:cxnLst/>
          <a:rect l="0" t="0" r="0" b="0"/>
          <a:pathLst>
            <a:path>
              <a:moveTo>
                <a:pt x="0" y="0"/>
              </a:moveTo>
              <a:lnTo>
                <a:pt x="0" y="67620"/>
              </a:lnTo>
              <a:lnTo>
                <a:pt x="988950" y="67620"/>
              </a:lnTo>
              <a:lnTo>
                <a:pt x="9889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17323D-4292-41DD-925B-7C3C79347A06}">
      <dsp:nvSpPr>
        <dsp:cNvPr id="0" name=""/>
        <dsp:cNvSpPr/>
      </dsp:nvSpPr>
      <dsp:spPr>
        <a:xfrm>
          <a:off x="59248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Blog</a:t>
          </a:r>
        </a:p>
      </dsp:txBody>
      <dsp:txXfrm>
        <a:off x="5934777" y="1076197"/>
        <a:ext cx="487348" cy="318296"/>
      </dsp:txXfrm>
    </dsp:sp>
    <dsp:sp modelId="{8C55C867-5B55-4E65-8886-668AC87C432B}">
      <dsp:nvSpPr>
        <dsp:cNvPr id="0" name=""/>
        <dsp:cNvSpPr/>
      </dsp:nvSpPr>
      <dsp:spPr>
        <a:xfrm>
          <a:off x="4365375" y="457710"/>
          <a:ext cx="1483425" cy="135241"/>
        </a:xfrm>
        <a:custGeom>
          <a:avLst/>
          <a:gdLst/>
          <a:ahLst/>
          <a:cxnLst/>
          <a:rect l="0" t="0" r="0" b="0"/>
          <a:pathLst>
            <a:path>
              <a:moveTo>
                <a:pt x="0" y="0"/>
              </a:moveTo>
              <a:lnTo>
                <a:pt x="0" y="67620"/>
              </a:lnTo>
              <a:lnTo>
                <a:pt x="1483425" y="67620"/>
              </a:lnTo>
              <a:lnTo>
                <a:pt x="14834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CD0E27-2E34-4763-8F41-6A23773AC70A}">
      <dsp:nvSpPr>
        <dsp:cNvPr id="0" name=""/>
        <dsp:cNvSpPr/>
      </dsp:nvSpPr>
      <dsp:spPr>
        <a:xfrm>
          <a:off x="5595224"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Start Here</a:t>
          </a:r>
        </a:p>
      </dsp:txBody>
      <dsp:txXfrm>
        <a:off x="5605127" y="602854"/>
        <a:ext cx="487348" cy="3182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15D9C-A007-4C82-A807-6D2013854DF5}" type="datetimeFigureOut">
              <a:rPr lang="en-GB" smtClean="0"/>
              <a:t>11/03/2022</a:t>
            </a:fld>
            <a:endParaRPr lang="en-GB"/>
          </a:p>
        </p:txBody>
      </p:sp>
      <p:sp>
        <p:nvSpPr>
          <p:cNvPr id="4" name="Slide Image Placeholder 3"/>
          <p:cNvSpPr>
            <a:spLocks noGrp="1" noRot="1" noChangeAspect="1"/>
          </p:cNvSpPr>
          <p:nvPr>
            <p:ph type="sldImg" idx="2"/>
          </p:nvPr>
        </p:nvSpPr>
        <p:spPr>
          <a:xfrm>
            <a:off x="2449513" y="1143000"/>
            <a:ext cx="19589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2925-6786-4756-8985-7A915050A8F8}" type="slidenum">
              <a:rPr lang="en-GB" smtClean="0"/>
              <a:t>‹#›</a:t>
            </a:fld>
            <a:endParaRPr lang="en-GB"/>
          </a:p>
        </p:txBody>
      </p:sp>
    </p:spTree>
    <p:extLst>
      <p:ext uri="{BB962C8B-B14F-4D97-AF65-F5344CB8AC3E}">
        <p14:creationId xmlns:p14="http://schemas.microsoft.com/office/powerpoint/2010/main" val="200865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9513" y="1143000"/>
            <a:ext cx="1958975" cy="3086100"/>
          </a:xfrm>
        </p:spPr>
      </p:sp>
      <p:sp>
        <p:nvSpPr>
          <p:cNvPr id="3" name="Notes Placeholder 2"/>
          <p:cNvSpPr>
            <a:spLocks noGrp="1"/>
          </p:cNvSpPr>
          <p:nvPr>
            <p:ph type="body" idx="1"/>
          </p:nvPr>
        </p:nvSpPr>
        <p:spPr/>
        <p:txBody>
          <a:bodyPr/>
          <a:lstStyle/>
          <a:p>
            <a:r>
              <a:rPr lang="en-GB" dirty="0"/>
              <a:t>Blue container will be an image with a half opacity overlay, creating a faded out effect. Makes the text on top easier to read.</a:t>
            </a:r>
          </a:p>
          <a:p>
            <a:r>
              <a:rPr lang="en-GB" dirty="0"/>
              <a:t>The quote can be a patient review, a quote from the surgeon, etc.</a:t>
            </a:r>
          </a:p>
          <a:p>
            <a:endParaRPr lang="en-GB" dirty="0"/>
          </a:p>
        </p:txBody>
      </p:sp>
      <p:sp>
        <p:nvSpPr>
          <p:cNvPr id="4" name="Slide Number Placeholder 3"/>
          <p:cNvSpPr>
            <a:spLocks noGrp="1"/>
          </p:cNvSpPr>
          <p:nvPr>
            <p:ph type="sldNum" sz="quarter" idx="5"/>
          </p:nvPr>
        </p:nvSpPr>
        <p:spPr/>
        <p:txBody>
          <a:bodyPr/>
          <a:lstStyle/>
          <a:p>
            <a:fld id="{63B92925-6786-4756-8985-7A915050A8F8}" type="slidenum">
              <a:rPr lang="en-GB" smtClean="0"/>
              <a:t>4</a:t>
            </a:fld>
            <a:endParaRPr lang="en-GB"/>
          </a:p>
        </p:txBody>
      </p:sp>
    </p:spTree>
    <p:extLst>
      <p:ext uri="{BB962C8B-B14F-4D97-AF65-F5344CB8AC3E}">
        <p14:creationId xmlns:p14="http://schemas.microsoft.com/office/powerpoint/2010/main" val="94100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page will continue as long as necessary to include all of the information the client would like to provide. This is just the first few sections to give an example.</a:t>
            </a:r>
          </a:p>
        </p:txBody>
      </p:sp>
      <p:sp>
        <p:nvSpPr>
          <p:cNvPr id="4" name="Slide Number Placeholder 3"/>
          <p:cNvSpPr>
            <a:spLocks noGrp="1"/>
          </p:cNvSpPr>
          <p:nvPr>
            <p:ph type="sldNum" sz="quarter" idx="5"/>
          </p:nvPr>
        </p:nvSpPr>
        <p:spPr/>
        <p:txBody>
          <a:bodyPr/>
          <a:lstStyle/>
          <a:p>
            <a:fld id="{63B92925-6786-4756-8985-7A915050A8F8}" type="slidenum">
              <a:rPr lang="en-GB" smtClean="0"/>
              <a:t>9</a:t>
            </a:fld>
            <a:endParaRPr lang="en-GB"/>
          </a:p>
        </p:txBody>
      </p:sp>
    </p:spTree>
    <p:extLst>
      <p:ext uri="{BB962C8B-B14F-4D97-AF65-F5344CB8AC3E}">
        <p14:creationId xmlns:p14="http://schemas.microsoft.com/office/powerpoint/2010/main" val="157145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page will continue as long as necessary to include all of the information the client would like to provide. This is just the first few sections to give an example.</a:t>
            </a:r>
          </a:p>
        </p:txBody>
      </p:sp>
      <p:sp>
        <p:nvSpPr>
          <p:cNvPr id="4" name="Slide Number Placeholder 3"/>
          <p:cNvSpPr>
            <a:spLocks noGrp="1"/>
          </p:cNvSpPr>
          <p:nvPr>
            <p:ph type="sldNum" sz="quarter" idx="5"/>
          </p:nvPr>
        </p:nvSpPr>
        <p:spPr/>
        <p:txBody>
          <a:bodyPr/>
          <a:lstStyle/>
          <a:p>
            <a:fld id="{63B92925-6786-4756-8985-7A915050A8F8}" type="slidenum">
              <a:rPr lang="en-GB" smtClean="0"/>
              <a:t>10</a:t>
            </a:fld>
            <a:endParaRPr lang="en-GB"/>
          </a:p>
        </p:txBody>
      </p:sp>
    </p:spTree>
    <p:extLst>
      <p:ext uri="{BB962C8B-B14F-4D97-AF65-F5344CB8AC3E}">
        <p14:creationId xmlns:p14="http://schemas.microsoft.com/office/powerpoint/2010/main" val="156523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page will continue as long as necessary to include all of the information the client would like to provide. This is just the first few sections to give an example.</a:t>
            </a:r>
          </a:p>
        </p:txBody>
      </p:sp>
      <p:sp>
        <p:nvSpPr>
          <p:cNvPr id="4" name="Slide Number Placeholder 3"/>
          <p:cNvSpPr>
            <a:spLocks noGrp="1"/>
          </p:cNvSpPr>
          <p:nvPr>
            <p:ph type="sldNum" sz="quarter" idx="5"/>
          </p:nvPr>
        </p:nvSpPr>
        <p:spPr/>
        <p:txBody>
          <a:bodyPr/>
          <a:lstStyle/>
          <a:p>
            <a:fld id="{63B92925-6786-4756-8985-7A915050A8F8}" type="slidenum">
              <a:rPr lang="en-GB" smtClean="0"/>
              <a:t>11</a:t>
            </a:fld>
            <a:endParaRPr lang="en-GB"/>
          </a:p>
        </p:txBody>
      </p:sp>
    </p:spTree>
    <p:extLst>
      <p:ext uri="{BB962C8B-B14F-4D97-AF65-F5344CB8AC3E}">
        <p14:creationId xmlns:p14="http://schemas.microsoft.com/office/powerpoint/2010/main" val="168174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67462"/>
            <a:ext cx="5829300" cy="375991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672376"/>
            <a:ext cx="5143500" cy="26074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11/03/2022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57629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11/03/2022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40204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74987"/>
            <a:ext cx="1478756"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74987"/>
            <a:ext cx="4350544"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11/03/2022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6633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11/03/2022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48187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92444"/>
            <a:ext cx="5915025" cy="449240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7227345"/>
            <a:ext cx="5915025" cy="236244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9540-4BF6-456B-983F-E69BCBCF3DC2}" type="datetimeFigureOut">
              <a:rPr lang="en-GB" smtClean="0"/>
              <a:t>11/03/2022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16568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9540-4BF6-456B-983F-E69BCBCF3DC2}" type="datetimeFigureOut">
              <a:rPr lang="en-GB" smtClean="0"/>
              <a:t>11/03/2022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185418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74990"/>
            <a:ext cx="5915025"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647443"/>
            <a:ext cx="2901255"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944914"/>
            <a:ext cx="2901255"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647443"/>
            <a:ext cx="2915543"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944914"/>
            <a:ext cx="2915543"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9540-4BF6-456B-983F-E69BCBCF3DC2}" type="datetimeFigureOut">
              <a:rPr lang="en-GB" smtClean="0"/>
              <a:t>11/03/2022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91598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9540-4BF6-456B-983F-E69BCBCF3DC2}" type="datetimeFigureOut">
              <a:rPr lang="en-GB" smtClean="0"/>
              <a:t>11/03/2022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3126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9540-4BF6-456B-983F-E69BCBCF3DC2}" type="datetimeFigureOut">
              <a:rPr lang="en-GB" smtClean="0"/>
              <a:t>11/03/2022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64980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554968"/>
            <a:ext cx="3471863" cy="76748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11/03/2022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0377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554968"/>
            <a:ext cx="3471863" cy="767483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11/03/2022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3961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74990"/>
            <a:ext cx="5915025"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874937"/>
            <a:ext cx="5915025"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0009783"/>
            <a:ext cx="1543050" cy="574987"/>
          </a:xfrm>
          <a:prstGeom prst="rect">
            <a:avLst/>
          </a:prstGeom>
        </p:spPr>
        <p:txBody>
          <a:bodyPr vert="horz" lIns="91440" tIns="45720" rIns="91440" bIns="45720" rtlCol="0" anchor="ctr"/>
          <a:lstStyle>
            <a:lvl1pPr algn="l">
              <a:defRPr sz="900">
                <a:solidFill>
                  <a:schemeClr val="tx1">
                    <a:tint val="75000"/>
                  </a:schemeClr>
                </a:solidFill>
              </a:defRPr>
            </a:lvl1pPr>
          </a:lstStyle>
          <a:p>
            <a:fld id="{1C4F9540-4BF6-456B-983F-E69BCBCF3DC2}" type="datetimeFigureOut">
              <a:rPr lang="en-GB" smtClean="0"/>
              <a:t>11/03/2022</a:t>
            </a:fld>
            <a:endParaRPr lang="en-GB"/>
          </a:p>
        </p:txBody>
      </p:sp>
      <p:sp>
        <p:nvSpPr>
          <p:cNvPr id="5" name="Footer Placeholder 4"/>
          <p:cNvSpPr>
            <a:spLocks noGrp="1"/>
          </p:cNvSpPr>
          <p:nvPr>
            <p:ph type="ftr" sz="quarter" idx="3"/>
          </p:nvPr>
        </p:nvSpPr>
        <p:spPr>
          <a:xfrm>
            <a:off x="2271713" y="10009783"/>
            <a:ext cx="2314575" cy="57498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0009783"/>
            <a:ext cx="1543050" cy="574987"/>
          </a:xfrm>
          <a:prstGeom prst="rect">
            <a:avLst/>
          </a:prstGeom>
        </p:spPr>
        <p:txBody>
          <a:bodyPr vert="horz" lIns="91440" tIns="45720" rIns="91440" bIns="45720" rtlCol="0" anchor="ctr"/>
          <a:lstStyle>
            <a:lvl1pPr algn="r">
              <a:defRPr sz="900">
                <a:solidFill>
                  <a:schemeClr val="tx1">
                    <a:tint val="75000"/>
                  </a:schemeClr>
                </a:solidFill>
              </a:defRPr>
            </a:lvl1pPr>
          </a:lstStyle>
          <a:p>
            <a:fld id="{BDF8083D-47E5-4151-B051-2FAC5818A589}" type="slidenum">
              <a:rPr lang="en-GB" smtClean="0"/>
              <a:t>‹#›</a:t>
            </a:fld>
            <a:endParaRPr lang="en-GB"/>
          </a:p>
        </p:txBody>
      </p:sp>
    </p:spTree>
    <p:extLst>
      <p:ext uri="{BB962C8B-B14F-4D97-AF65-F5344CB8AC3E}">
        <p14:creationId xmlns:p14="http://schemas.microsoft.com/office/powerpoint/2010/main" val="2139545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jpeg"/><Relationship Id="rId4" Type="http://schemas.openxmlformats.org/officeDocument/2006/relationships/diagramLayout" Target="../diagrams/layout1.xml"/><Relationship Id="rId9"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9B8D85-0181-4BC1-A4C0-6111A23E5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 y="453756"/>
            <a:ext cx="6716805" cy="3086100"/>
          </a:xfrm>
          <a:prstGeom prst="rect">
            <a:avLst/>
          </a:prstGeom>
        </p:spPr>
      </p:pic>
      <p:graphicFrame>
        <p:nvGraphicFramePr>
          <p:cNvPr id="4" name="Diagram 3">
            <a:extLst>
              <a:ext uri="{FF2B5EF4-FFF2-40B4-BE49-F238E27FC236}">
                <a16:creationId xmlns:a16="http://schemas.microsoft.com/office/drawing/2014/main" id="{264165DD-6900-43AE-BE4B-5518567C00A7}"/>
              </a:ext>
            </a:extLst>
          </p:cNvPr>
          <p:cNvGraphicFramePr/>
          <p:nvPr>
            <p:extLst>
              <p:ext uri="{D42A27DB-BD31-4B8C-83A1-F6EECF244321}">
                <p14:modId xmlns:p14="http://schemas.microsoft.com/office/powerpoint/2010/main" val="3686610625"/>
              </p:ext>
            </p:extLst>
          </p:nvPr>
        </p:nvGraphicFramePr>
        <p:xfrm>
          <a:off x="141194" y="4150912"/>
          <a:ext cx="6563360" cy="1524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BB0018E0-1F3B-48F6-9A05-0D05B14D7121}"/>
              </a:ext>
            </a:extLst>
          </p:cNvPr>
          <p:cNvSpPr/>
          <p:nvPr/>
        </p:nvSpPr>
        <p:spPr>
          <a:xfrm>
            <a:off x="238760" y="6201899"/>
            <a:ext cx="6380480" cy="720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1026" name="Picture 2" descr="Center for Metabolic and Obesity Surgery">
            <a:extLst>
              <a:ext uri="{FF2B5EF4-FFF2-40B4-BE49-F238E27FC236}">
                <a16:creationId xmlns:a16="http://schemas.microsoft.com/office/drawing/2014/main" id="{3FADB3CE-0E0C-4B0F-8D55-D33A8CBA4E5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99109" y="6260448"/>
            <a:ext cx="1574936" cy="60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83BB035-343B-4BF6-9BB7-0DDB3A78A95E}"/>
              </a:ext>
            </a:extLst>
          </p:cNvPr>
          <p:cNvSpPr/>
          <p:nvPr/>
        </p:nvSpPr>
        <p:spPr>
          <a:xfrm>
            <a:off x="4143877" y="6446188"/>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2" name="TextBox 11">
            <a:extLst>
              <a:ext uri="{FF2B5EF4-FFF2-40B4-BE49-F238E27FC236}">
                <a16:creationId xmlns:a16="http://schemas.microsoft.com/office/drawing/2014/main" id="{B8905077-CBEC-4784-B77D-8BB8F6781E07}"/>
              </a:ext>
            </a:extLst>
          </p:cNvPr>
          <p:cNvSpPr txBox="1"/>
          <p:nvPr/>
        </p:nvSpPr>
        <p:spPr>
          <a:xfrm>
            <a:off x="153446" y="5832567"/>
            <a:ext cx="2345514" cy="369332"/>
          </a:xfrm>
          <a:prstGeom prst="rect">
            <a:avLst/>
          </a:prstGeom>
          <a:noFill/>
        </p:spPr>
        <p:txBody>
          <a:bodyPr wrap="none" rtlCol="0">
            <a:spAutoFit/>
          </a:bodyPr>
          <a:lstStyle/>
          <a:p>
            <a:r>
              <a:rPr lang="en-GB" dirty="0"/>
              <a:t>Header (basic outlines)</a:t>
            </a:r>
          </a:p>
        </p:txBody>
      </p:sp>
      <p:cxnSp>
        <p:nvCxnSpPr>
          <p:cNvPr id="14" name="Straight Arrow Connector 13">
            <a:extLst>
              <a:ext uri="{FF2B5EF4-FFF2-40B4-BE49-F238E27FC236}">
                <a16:creationId xmlns:a16="http://schemas.microsoft.com/office/drawing/2014/main" id="{D6A4D388-B0A2-4B4A-96A3-2238B6CE6D96}"/>
              </a:ext>
            </a:extLst>
          </p:cNvPr>
          <p:cNvCxnSpPr/>
          <p:nvPr/>
        </p:nvCxnSpPr>
        <p:spPr>
          <a:xfrm>
            <a:off x="3422874" y="7041794"/>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2BA50E-7923-454B-B5ED-1CFFB7D04E3F}"/>
              </a:ext>
            </a:extLst>
          </p:cNvPr>
          <p:cNvSpPr/>
          <p:nvPr/>
        </p:nvSpPr>
        <p:spPr>
          <a:xfrm>
            <a:off x="238755" y="7690896"/>
            <a:ext cx="6380480" cy="287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D500C07B-34E5-4B8B-95FF-370E8A251466}"/>
              </a:ext>
            </a:extLst>
          </p:cNvPr>
          <p:cNvSpPr txBox="1"/>
          <p:nvPr/>
        </p:nvSpPr>
        <p:spPr>
          <a:xfrm>
            <a:off x="141194" y="7021792"/>
            <a:ext cx="3186578" cy="369332"/>
          </a:xfrm>
          <a:prstGeom prst="rect">
            <a:avLst/>
          </a:prstGeom>
          <a:noFill/>
        </p:spPr>
        <p:txBody>
          <a:bodyPr wrap="none" rtlCol="0">
            <a:spAutoFit/>
          </a:bodyPr>
          <a:lstStyle/>
          <a:p>
            <a:r>
              <a:rPr lang="en-GB" dirty="0"/>
              <a:t>Header on scroll (basic outlines)</a:t>
            </a:r>
          </a:p>
        </p:txBody>
      </p:sp>
      <p:pic>
        <p:nvPicPr>
          <p:cNvPr id="1028" name="Picture 4" descr="CMOS">
            <a:extLst>
              <a:ext uri="{FF2B5EF4-FFF2-40B4-BE49-F238E27FC236}">
                <a16:creationId xmlns:a16="http://schemas.microsoft.com/office/drawing/2014/main" id="{33904C18-4971-44B1-83DC-A01CA47C7BE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63017" t="3792" r="23742" b="62786"/>
          <a:stretch/>
        </p:blipFill>
        <p:spPr bwMode="auto">
          <a:xfrm>
            <a:off x="261332" y="7715653"/>
            <a:ext cx="246667" cy="2383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68968432-7487-4F76-8CEF-391C7FF5BEE5}"/>
              </a:ext>
            </a:extLst>
          </p:cNvPr>
          <p:cNvSpPr/>
          <p:nvPr/>
        </p:nvSpPr>
        <p:spPr>
          <a:xfrm>
            <a:off x="4177062" y="7720366"/>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6" name="TextBox 15">
            <a:extLst>
              <a:ext uri="{FF2B5EF4-FFF2-40B4-BE49-F238E27FC236}">
                <a16:creationId xmlns:a16="http://schemas.microsoft.com/office/drawing/2014/main" id="{B8EE7329-8129-45B1-8D59-5F5EBAA4847E}"/>
              </a:ext>
            </a:extLst>
          </p:cNvPr>
          <p:cNvSpPr txBox="1"/>
          <p:nvPr/>
        </p:nvSpPr>
        <p:spPr>
          <a:xfrm>
            <a:off x="238755" y="8193252"/>
            <a:ext cx="4003084" cy="830997"/>
          </a:xfrm>
          <a:prstGeom prst="rect">
            <a:avLst/>
          </a:prstGeom>
          <a:noFill/>
        </p:spPr>
        <p:txBody>
          <a:bodyPr wrap="none" rtlCol="0">
            <a:spAutoFit/>
          </a:bodyPr>
          <a:lstStyle/>
          <a:p>
            <a:pPr marL="171450" indent="-171450">
              <a:buFontTx/>
              <a:buChar char="-"/>
            </a:pPr>
            <a:r>
              <a:rPr lang="en-GB" sz="1200" dirty="0"/>
              <a:t>Click logo in either format to go back to the Home page </a:t>
            </a:r>
          </a:p>
          <a:p>
            <a:pPr marL="171450" indent="-171450">
              <a:buFontTx/>
              <a:buChar char="-"/>
            </a:pPr>
            <a:r>
              <a:rPr lang="en-GB" sz="1200" dirty="0"/>
              <a:t>Hover over nav options to reveal dropdown</a:t>
            </a:r>
          </a:p>
          <a:p>
            <a:pPr marL="171450" indent="-171450">
              <a:buFontTx/>
              <a:buChar char="-"/>
            </a:pPr>
            <a:r>
              <a:rPr lang="en-GB" sz="1200" dirty="0"/>
              <a:t>Nav option “greys out” when on a page in that category</a:t>
            </a:r>
          </a:p>
          <a:p>
            <a:pPr marL="171450" indent="-171450">
              <a:buFontTx/>
              <a:buChar char="-"/>
            </a:pPr>
            <a:r>
              <a:rPr lang="en-GB" sz="1200" dirty="0"/>
              <a:t>In original format, type in search bar to search the website</a:t>
            </a:r>
          </a:p>
        </p:txBody>
      </p:sp>
      <p:sp>
        <p:nvSpPr>
          <p:cNvPr id="22" name="TextBox 21">
            <a:extLst>
              <a:ext uri="{FF2B5EF4-FFF2-40B4-BE49-F238E27FC236}">
                <a16:creationId xmlns:a16="http://schemas.microsoft.com/office/drawing/2014/main" id="{B380B609-B3CE-4496-B74E-89E74212D450}"/>
              </a:ext>
            </a:extLst>
          </p:cNvPr>
          <p:cNvSpPr txBox="1"/>
          <p:nvPr/>
        </p:nvSpPr>
        <p:spPr>
          <a:xfrm>
            <a:off x="153446" y="3781579"/>
            <a:ext cx="1784784" cy="369332"/>
          </a:xfrm>
          <a:prstGeom prst="rect">
            <a:avLst/>
          </a:prstGeom>
          <a:noFill/>
        </p:spPr>
        <p:txBody>
          <a:bodyPr wrap="none" rtlCol="0">
            <a:spAutoFit/>
          </a:bodyPr>
          <a:lstStyle/>
          <a:p>
            <a:r>
              <a:rPr lang="en-GB" dirty="0"/>
              <a:t>Nav bar anatomy</a:t>
            </a:r>
          </a:p>
        </p:txBody>
      </p:sp>
      <p:sp>
        <p:nvSpPr>
          <p:cNvPr id="24" name="TextBox 23">
            <a:extLst>
              <a:ext uri="{FF2B5EF4-FFF2-40B4-BE49-F238E27FC236}">
                <a16:creationId xmlns:a16="http://schemas.microsoft.com/office/drawing/2014/main" id="{9AC8C8BF-1146-48D3-99CD-54D19CEA863E}"/>
              </a:ext>
            </a:extLst>
          </p:cNvPr>
          <p:cNvSpPr txBox="1"/>
          <p:nvPr/>
        </p:nvSpPr>
        <p:spPr>
          <a:xfrm>
            <a:off x="149610" y="84424"/>
            <a:ext cx="1972720" cy="369332"/>
          </a:xfrm>
          <a:prstGeom prst="rect">
            <a:avLst/>
          </a:prstGeom>
          <a:noFill/>
        </p:spPr>
        <p:txBody>
          <a:bodyPr wrap="none" rtlCol="0">
            <a:spAutoFit/>
          </a:bodyPr>
          <a:lstStyle/>
          <a:p>
            <a:r>
              <a:rPr lang="en-GB" dirty="0"/>
              <a:t>Website idea cloud</a:t>
            </a:r>
          </a:p>
        </p:txBody>
      </p:sp>
      <p:sp>
        <p:nvSpPr>
          <p:cNvPr id="21" name="TextBox 20">
            <a:extLst>
              <a:ext uri="{FF2B5EF4-FFF2-40B4-BE49-F238E27FC236}">
                <a16:creationId xmlns:a16="http://schemas.microsoft.com/office/drawing/2014/main" id="{2D6C252B-4BF6-4B5F-BD61-AC6229FF29E8}"/>
              </a:ext>
            </a:extLst>
          </p:cNvPr>
          <p:cNvSpPr txBox="1"/>
          <p:nvPr/>
        </p:nvSpPr>
        <p:spPr>
          <a:xfrm>
            <a:off x="238756" y="10127102"/>
            <a:ext cx="5394105" cy="461665"/>
          </a:xfrm>
          <a:prstGeom prst="rect">
            <a:avLst/>
          </a:prstGeom>
          <a:noFill/>
        </p:spPr>
        <p:txBody>
          <a:bodyPr wrap="none" rtlCol="0">
            <a:spAutoFit/>
          </a:bodyPr>
          <a:lstStyle/>
          <a:p>
            <a:pPr marL="171450" indent="-171450">
              <a:buFontTx/>
              <a:buChar char="-"/>
            </a:pPr>
            <a:r>
              <a:rPr lang="en-GB" sz="1200" dirty="0"/>
              <a:t>Hover over button to change colour and make the arrow shift slightly to the right</a:t>
            </a:r>
          </a:p>
          <a:p>
            <a:pPr marL="171450" indent="-171450">
              <a:buFontTx/>
              <a:buChar char="-"/>
            </a:pPr>
            <a:r>
              <a:rPr lang="en-GB" sz="1200" dirty="0"/>
              <a:t>Nice design feature that makes the page feel more interactive than it is</a:t>
            </a:r>
          </a:p>
        </p:txBody>
      </p:sp>
      <p:grpSp>
        <p:nvGrpSpPr>
          <p:cNvPr id="30" name="Group 29">
            <a:extLst>
              <a:ext uri="{FF2B5EF4-FFF2-40B4-BE49-F238E27FC236}">
                <a16:creationId xmlns:a16="http://schemas.microsoft.com/office/drawing/2014/main" id="{330A8B7B-7991-45BB-B118-3A64CA76F10F}"/>
              </a:ext>
            </a:extLst>
          </p:cNvPr>
          <p:cNvGrpSpPr/>
          <p:nvPr/>
        </p:nvGrpSpPr>
        <p:grpSpPr>
          <a:xfrm>
            <a:off x="2669764" y="9487577"/>
            <a:ext cx="1848256" cy="484949"/>
            <a:chOff x="2501152" y="9930314"/>
            <a:chExt cx="1848256" cy="484949"/>
          </a:xfrm>
        </p:grpSpPr>
        <p:sp>
          <p:nvSpPr>
            <p:cNvPr id="25" name="Rectangle: Diagonal Corners Rounded 24">
              <a:extLst>
                <a:ext uri="{FF2B5EF4-FFF2-40B4-BE49-F238E27FC236}">
                  <a16:creationId xmlns:a16="http://schemas.microsoft.com/office/drawing/2014/main" id="{0C0B25CD-435D-4066-9DF0-4EAF375FC041}"/>
                </a:ext>
              </a:extLst>
            </p:cNvPr>
            <p:cNvSpPr/>
            <p:nvPr/>
          </p:nvSpPr>
          <p:spPr>
            <a:xfrm flipH="1">
              <a:off x="2501152" y="9930314"/>
              <a:ext cx="1848256" cy="484949"/>
            </a:xfrm>
            <a:prstGeom prst="round2Diag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28" name="Group 27">
              <a:extLst>
                <a:ext uri="{FF2B5EF4-FFF2-40B4-BE49-F238E27FC236}">
                  <a16:creationId xmlns:a16="http://schemas.microsoft.com/office/drawing/2014/main" id="{F56C1FF6-EB99-4EB5-983D-C463605281DE}"/>
                </a:ext>
              </a:extLst>
            </p:cNvPr>
            <p:cNvGrpSpPr/>
            <p:nvPr/>
          </p:nvGrpSpPr>
          <p:grpSpPr>
            <a:xfrm>
              <a:off x="3963243" y="10052838"/>
              <a:ext cx="155191" cy="239899"/>
              <a:chOff x="3617970" y="5911752"/>
              <a:chExt cx="547691" cy="533402"/>
            </a:xfrm>
            <a:solidFill>
              <a:schemeClr val="bg1"/>
            </a:solidFill>
          </p:grpSpPr>
          <p:sp>
            <p:nvSpPr>
              <p:cNvPr id="18" name="Freeform: Shape 17">
                <a:extLst>
                  <a:ext uri="{FF2B5EF4-FFF2-40B4-BE49-F238E27FC236}">
                    <a16:creationId xmlns:a16="http://schemas.microsoft.com/office/drawing/2014/main" id="{76681476-D51C-4B24-8AEE-F92CF321C587}"/>
                  </a:ext>
                </a:extLst>
              </p:cNvPr>
              <p:cNvSpPr/>
              <p:nvPr/>
            </p:nvSpPr>
            <p:spPr>
              <a:xfrm>
                <a:off x="3617970" y="5911754"/>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27" name="Freeform: Shape 26">
                <a:extLst>
                  <a:ext uri="{FF2B5EF4-FFF2-40B4-BE49-F238E27FC236}">
                    <a16:creationId xmlns:a16="http://schemas.microsoft.com/office/drawing/2014/main" id="{DF5793BC-6BFE-4464-B7C7-63DE57343657}"/>
                  </a:ext>
                </a:extLst>
              </p:cNvPr>
              <p:cNvSpPr/>
              <p:nvPr/>
            </p:nvSpPr>
            <p:spPr>
              <a:xfrm>
                <a:off x="3846574" y="5911752"/>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grpSp>
        <p:nvGrpSpPr>
          <p:cNvPr id="29" name="Group 28">
            <a:extLst>
              <a:ext uri="{FF2B5EF4-FFF2-40B4-BE49-F238E27FC236}">
                <a16:creationId xmlns:a16="http://schemas.microsoft.com/office/drawing/2014/main" id="{A68C401D-ECE3-449C-B7F9-8802ECACB37D}"/>
              </a:ext>
            </a:extLst>
          </p:cNvPr>
          <p:cNvGrpSpPr/>
          <p:nvPr/>
        </p:nvGrpSpPr>
        <p:grpSpPr>
          <a:xfrm>
            <a:off x="238755" y="9487577"/>
            <a:ext cx="1848256" cy="484949"/>
            <a:chOff x="238755" y="9930315"/>
            <a:chExt cx="1848256" cy="484949"/>
          </a:xfrm>
        </p:grpSpPr>
        <p:sp>
          <p:nvSpPr>
            <p:cNvPr id="20" name="Rectangle: Diagonal Corners Rounded 19">
              <a:extLst>
                <a:ext uri="{FF2B5EF4-FFF2-40B4-BE49-F238E27FC236}">
                  <a16:creationId xmlns:a16="http://schemas.microsoft.com/office/drawing/2014/main" id="{1CD94611-A110-4577-A944-E542FC5E1507}"/>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31" name="Group 30">
              <a:extLst>
                <a:ext uri="{FF2B5EF4-FFF2-40B4-BE49-F238E27FC236}">
                  <a16:creationId xmlns:a16="http://schemas.microsoft.com/office/drawing/2014/main" id="{983DDE42-D62B-433E-B7C5-E19175CD39E3}"/>
                </a:ext>
              </a:extLst>
            </p:cNvPr>
            <p:cNvGrpSpPr/>
            <p:nvPr/>
          </p:nvGrpSpPr>
          <p:grpSpPr>
            <a:xfrm>
              <a:off x="1579670" y="10052839"/>
              <a:ext cx="155190" cy="239898"/>
              <a:chOff x="3866750" y="5911756"/>
              <a:chExt cx="547687" cy="533400"/>
            </a:xfrm>
            <a:solidFill>
              <a:schemeClr val="bg1"/>
            </a:solidFill>
          </p:grpSpPr>
          <p:sp>
            <p:nvSpPr>
              <p:cNvPr id="32" name="Freeform: Shape 31">
                <a:extLst>
                  <a:ext uri="{FF2B5EF4-FFF2-40B4-BE49-F238E27FC236}">
                    <a16:creationId xmlns:a16="http://schemas.microsoft.com/office/drawing/2014/main" id="{F38B39B5-E2B9-4560-BEA2-6D29B6E024FE}"/>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33" name="Freeform: Shape 32">
                <a:extLst>
                  <a:ext uri="{FF2B5EF4-FFF2-40B4-BE49-F238E27FC236}">
                    <a16:creationId xmlns:a16="http://schemas.microsoft.com/office/drawing/2014/main" id="{7D4AB826-43F1-4178-8447-9ACCE14E5935}"/>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cxnSp>
        <p:nvCxnSpPr>
          <p:cNvPr id="36" name="Straight Arrow Connector 35">
            <a:extLst>
              <a:ext uri="{FF2B5EF4-FFF2-40B4-BE49-F238E27FC236}">
                <a16:creationId xmlns:a16="http://schemas.microsoft.com/office/drawing/2014/main" id="{BE67D74A-2491-4DCD-BBA1-9E5E2C811592}"/>
              </a:ext>
            </a:extLst>
          </p:cNvPr>
          <p:cNvCxnSpPr>
            <a:cxnSpLocks/>
          </p:cNvCxnSpPr>
          <p:nvPr/>
        </p:nvCxnSpPr>
        <p:spPr>
          <a:xfrm rot="16200000">
            <a:off x="2403986" y="9566361"/>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351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033D3-F573-480F-84C0-2C922C3BE6B6}"/>
              </a:ext>
            </a:extLst>
          </p:cNvPr>
          <p:cNvPicPr>
            <a:picLocks noChangeAspect="1"/>
          </p:cNvPicPr>
          <p:nvPr/>
        </p:nvPicPr>
        <p:blipFill>
          <a:blip r:embed="rId3"/>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627F5E1C-8808-4C2E-ACFE-ACF3BD279054}"/>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261DCE2-2A81-45AB-AC0A-4F75D72FF91B}"/>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pic>
        <p:nvPicPr>
          <p:cNvPr id="5" name="Picture 4">
            <a:extLst>
              <a:ext uri="{FF2B5EF4-FFF2-40B4-BE49-F238E27FC236}">
                <a16:creationId xmlns:a16="http://schemas.microsoft.com/office/drawing/2014/main" id="{B61E0B24-199C-4931-AD59-248B03AC72CC}"/>
              </a:ext>
            </a:extLst>
          </p:cNvPr>
          <p:cNvPicPr>
            <a:picLocks noChangeAspect="1"/>
          </p:cNvPicPr>
          <p:nvPr/>
        </p:nvPicPr>
        <p:blipFill>
          <a:blip r:embed="rId4"/>
          <a:stretch>
            <a:fillRect/>
          </a:stretch>
        </p:blipFill>
        <p:spPr>
          <a:xfrm>
            <a:off x="0" y="14"/>
            <a:ext cx="6858000" cy="797912"/>
          </a:xfrm>
          <a:prstGeom prst="rect">
            <a:avLst/>
          </a:prstGeom>
        </p:spPr>
      </p:pic>
      <p:sp>
        <p:nvSpPr>
          <p:cNvPr id="6" name="Rectangle 5">
            <a:extLst>
              <a:ext uri="{FF2B5EF4-FFF2-40B4-BE49-F238E27FC236}">
                <a16:creationId xmlns:a16="http://schemas.microsoft.com/office/drawing/2014/main" id="{62D96A78-E5FA-4B82-876A-6524FD4E2C14}"/>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A8CD9D4-B524-4D9E-807B-F68F5BD25EC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8" name="TextBox 7">
            <a:extLst>
              <a:ext uri="{FF2B5EF4-FFF2-40B4-BE49-F238E27FC236}">
                <a16:creationId xmlns:a16="http://schemas.microsoft.com/office/drawing/2014/main" id="{132F44DD-E738-4AF8-ABBE-DC768549F433}"/>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9" name="Picture 2" descr="Center for Metabolic and Obesity Surgery">
            <a:extLst>
              <a:ext uri="{FF2B5EF4-FFF2-40B4-BE49-F238E27FC236}">
                <a16:creationId xmlns:a16="http://schemas.microsoft.com/office/drawing/2014/main" id="{C22CD793-86AA-40FE-8AD0-9057045DEDF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99710B-EBFF-4A4E-A790-0C4CC68D0CE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1" name="TextBox 10">
            <a:extLst>
              <a:ext uri="{FF2B5EF4-FFF2-40B4-BE49-F238E27FC236}">
                <a16:creationId xmlns:a16="http://schemas.microsoft.com/office/drawing/2014/main" id="{E86755DC-C17F-4201-A775-48858966BEAD}"/>
              </a:ext>
            </a:extLst>
          </p:cNvPr>
          <p:cNvSpPr txBox="1"/>
          <p:nvPr/>
        </p:nvSpPr>
        <p:spPr>
          <a:xfrm>
            <a:off x="276376" y="1549540"/>
            <a:ext cx="2898807" cy="338554"/>
          </a:xfrm>
          <a:prstGeom prst="rect">
            <a:avLst/>
          </a:prstGeom>
          <a:noFill/>
        </p:spPr>
        <p:txBody>
          <a:bodyPr wrap="none" rtlCol="0">
            <a:spAutoFit/>
          </a:bodyPr>
          <a:lstStyle/>
          <a:p>
            <a:r>
              <a:rPr lang="en-GB" sz="1600" dirty="0"/>
              <a:t>Laparoscopic RNY Gastric Bypass</a:t>
            </a:r>
          </a:p>
        </p:txBody>
      </p:sp>
      <p:sp>
        <p:nvSpPr>
          <p:cNvPr id="12" name="TextBox 11">
            <a:extLst>
              <a:ext uri="{FF2B5EF4-FFF2-40B4-BE49-F238E27FC236}">
                <a16:creationId xmlns:a16="http://schemas.microsoft.com/office/drawing/2014/main" id="{659DC6A5-90D5-4ECC-8091-FEC96943A349}"/>
              </a:ext>
            </a:extLst>
          </p:cNvPr>
          <p:cNvSpPr txBox="1"/>
          <p:nvPr/>
        </p:nvSpPr>
        <p:spPr>
          <a:xfrm>
            <a:off x="276376" y="2664551"/>
            <a:ext cx="6214332" cy="3724096"/>
          </a:xfrm>
          <a:prstGeom prst="rect">
            <a:avLst/>
          </a:prstGeom>
          <a:noFill/>
        </p:spPr>
        <p:txBody>
          <a:bodyPr wrap="square" rtlCol="0">
            <a:spAutoFit/>
          </a:bodyPr>
          <a:lstStyle/>
          <a:p>
            <a:pPr algn="l"/>
            <a:r>
              <a:rPr lang="en-GB" sz="1200" b="0" i="0" dirty="0">
                <a:solidFill>
                  <a:srgbClr val="000000"/>
                </a:solidFill>
                <a:effectLst/>
              </a:rPr>
              <a:t>The Laparoscopic Roux-en-Y (RNY) Gastric Bypass, sometimes referred to as the "Gastric Bypass" or the "RNY" has been the most commonly performed bariatric operation over the past 20 years. The RNY Gastric Bypass achieves weight loss well in all weight ranges, and does so reliably with a strong long-term safety record. It has therefore remained a very popular choice among bariatric surgeons and weight loss surgery patients alike. The Laparoscopic RNY Gastric Bypass has a weight loss potential in the range of 70-75% of the excess body weight, on average, and the weight loss is fairly well sustained.</a:t>
            </a:r>
          </a:p>
          <a:p>
            <a:pPr algn="l"/>
            <a:br>
              <a:rPr lang="en-GB" sz="1600" dirty="0"/>
            </a:br>
            <a:r>
              <a:rPr lang="en-GB" sz="1600" b="1" i="0" dirty="0">
                <a:solidFill>
                  <a:srgbClr val="000000"/>
                </a:solidFill>
                <a:effectLst/>
              </a:rPr>
              <a:t>The Gastric Bypass Operation</a:t>
            </a:r>
          </a:p>
          <a:p>
            <a:pPr algn="l"/>
            <a:endParaRPr lang="en-GB" sz="1200" b="0" i="0" dirty="0">
              <a:solidFill>
                <a:srgbClr val="000000"/>
              </a:solidFill>
              <a:effectLst/>
            </a:endParaRPr>
          </a:p>
          <a:p>
            <a:pPr algn="l"/>
            <a:r>
              <a:rPr lang="en-GB" sz="1200" b="0" i="0" dirty="0">
                <a:solidFill>
                  <a:srgbClr val="000000"/>
                </a:solidFill>
                <a:effectLst/>
              </a:rPr>
              <a:t>Lorem ipsum </a:t>
            </a:r>
            <a:r>
              <a:rPr lang="en-GB" sz="1200" b="0" i="0" dirty="0" err="1">
                <a:solidFill>
                  <a:srgbClr val="000000"/>
                </a:solidFill>
                <a:effectLst/>
              </a:rPr>
              <a:t>dolor</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a:t>
            </a:r>
            <a:r>
              <a:rPr lang="en-GB" sz="1200" b="0" i="0" dirty="0" err="1">
                <a:solidFill>
                  <a:srgbClr val="000000"/>
                </a:solidFill>
                <a:effectLst/>
              </a:rPr>
              <a:t>consectetur</a:t>
            </a:r>
            <a:r>
              <a:rPr lang="en-GB" sz="1200" b="0" i="0" dirty="0">
                <a:solidFill>
                  <a:srgbClr val="000000"/>
                </a:solidFill>
                <a:effectLst/>
              </a:rPr>
              <a:t> </a:t>
            </a:r>
            <a:r>
              <a:rPr lang="en-GB" sz="1200" b="0" i="0" dirty="0" err="1">
                <a:solidFill>
                  <a:srgbClr val="000000"/>
                </a:solidFill>
                <a:effectLst/>
              </a:rPr>
              <a:t>adipiscing</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Maecenas </a:t>
            </a:r>
            <a:r>
              <a:rPr lang="en-GB" sz="1200" b="0" i="0" dirty="0" err="1">
                <a:solidFill>
                  <a:srgbClr val="000000"/>
                </a:solidFill>
                <a:effectLst/>
              </a:rPr>
              <a:t>pretium</a:t>
            </a:r>
            <a:r>
              <a:rPr lang="en-GB" sz="1200" b="0" i="0" dirty="0">
                <a:solidFill>
                  <a:srgbClr val="000000"/>
                </a:solidFill>
                <a:effectLst/>
              </a:rPr>
              <a:t> auctor </a:t>
            </a:r>
            <a:r>
              <a:rPr lang="en-GB" sz="1200" b="0" i="0" dirty="0" err="1">
                <a:solidFill>
                  <a:srgbClr val="000000"/>
                </a:solidFill>
                <a:effectLst/>
              </a:rPr>
              <a:t>auctor</a:t>
            </a:r>
            <a:r>
              <a:rPr lang="en-GB" sz="1200" b="0" i="0" dirty="0">
                <a:solidFill>
                  <a:srgbClr val="000000"/>
                </a:solidFill>
                <a:effectLst/>
              </a:rPr>
              <a:t>. Ut </a:t>
            </a:r>
            <a:r>
              <a:rPr lang="en-GB" sz="1200" b="0" i="0" dirty="0" err="1">
                <a:solidFill>
                  <a:srgbClr val="000000"/>
                </a:solidFill>
                <a:effectLst/>
              </a:rPr>
              <a:t>dapibus</a:t>
            </a:r>
            <a:r>
              <a:rPr lang="en-GB" sz="1200" b="0" i="0" dirty="0">
                <a:solidFill>
                  <a:srgbClr val="000000"/>
                </a:solidFill>
                <a:effectLst/>
              </a:rPr>
              <a:t>, dui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tristique</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orci</a:t>
            </a:r>
            <a:r>
              <a:rPr lang="en-GB" sz="1200" b="0" i="0" dirty="0">
                <a:solidFill>
                  <a:srgbClr val="000000"/>
                </a:solidFill>
                <a:effectLst/>
              </a:rPr>
              <a:t> </a:t>
            </a:r>
            <a:r>
              <a:rPr lang="en-GB" sz="1200" b="0" i="0" dirty="0" err="1">
                <a:solidFill>
                  <a:srgbClr val="000000"/>
                </a:solidFill>
                <a:effectLst/>
              </a:rPr>
              <a:t>quam</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lectus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leo</a:t>
            </a:r>
            <a:r>
              <a:rPr lang="en-GB" sz="1200" b="0" i="0" dirty="0">
                <a:solidFill>
                  <a:srgbClr val="000000"/>
                </a:solidFill>
                <a:effectLst/>
              </a:rPr>
              <a:t> ante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lacus</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nibh</a:t>
            </a:r>
            <a:r>
              <a:rPr lang="en-GB" sz="1200" b="0" i="0" dirty="0">
                <a:solidFill>
                  <a:srgbClr val="000000"/>
                </a:solidFill>
                <a:effectLst/>
              </a:rPr>
              <a:t> </a:t>
            </a:r>
            <a:r>
              <a:rPr lang="en-GB" sz="1200" b="0" i="0" dirty="0" err="1">
                <a:solidFill>
                  <a:srgbClr val="000000"/>
                </a:solidFill>
                <a:effectLst/>
              </a:rPr>
              <a:t>facilisis</a:t>
            </a:r>
            <a:r>
              <a:rPr lang="en-GB" sz="1200" b="0" i="0" dirty="0">
                <a:solidFill>
                  <a:srgbClr val="000000"/>
                </a:solidFill>
                <a:effectLst/>
              </a:rPr>
              <a:t>, </a:t>
            </a:r>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aliquet</a:t>
            </a:r>
            <a:r>
              <a:rPr lang="en-GB" sz="1200" b="0" i="0" dirty="0">
                <a:solidFill>
                  <a:srgbClr val="000000"/>
                </a:solidFill>
                <a:effectLst/>
              </a:rPr>
              <a:t> </a:t>
            </a:r>
            <a:r>
              <a:rPr lang="en-GB" sz="1200" b="0" i="0" dirty="0" err="1">
                <a:solidFill>
                  <a:srgbClr val="000000"/>
                </a:solidFill>
                <a:effectLst/>
              </a:rPr>
              <a:t>sem</a:t>
            </a:r>
            <a:r>
              <a:rPr lang="en-GB" sz="1200" b="0" i="0" dirty="0">
                <a:solidFill>
                  <a:srgbClr val="000000"/>
                </a:solidFill>
                <a:effectLst/>
              </a:rPr>
              <a:t> </a:t>
            </a:r>
            <a:r>
              <a:rPr lang="en-GB" sz="1200" b="0" i="0" dirty="0" err="1">
                <a:solidFill>
                  <a:srgbClr val="000000"/>
                </a:solidFill>
                <a:effectLst/>
              </a:rPr>
              <a:t>varius</a:t>
            </a:r>
            <a:r>
              <a:rPr lang="en-GB" sz="1200" b="0" i="0" dirty="0">
                <a:solidFill>
                  <a:srgbClr val="000000"/>
                </a:solidFill>
                <a:effectLst/>
              </a:rPr>
              <a:t>. Vestibulum </a:t>
            </a:r>
            <a:r>
              <a:rPr lang="en-GB" sz="1200" b="0" i="0" dirty="0" err="1">
                <a:solidFill>
                  <a:srgbClr val="000000"/>
                </a:solidFill>
                <a:effectLst/>
              </a:rPr>
              <a:t>sollicitudin</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ipsum ac </a:t>
            </a:r>
            <a:r>
              <a:rPr lang="en-GB" sz="1200" b="0" i="0" dirty="0" err="1">
                <a:solidFill>
                  <a:srgbClr val="000000"/>
                </a:solidFill>
                <a:effectLst/>
              </a:rPr>
              <a:t>rutrum</a:t>
            </a:r>
            <a:r>
              <a:rPr lang="en-GB" sz="1200" b="0" i="0" dirty="0">
                <a:solidFill>
                  <a:srgbClr val="000000"/>
                </a:solidFill>
                <a:effectLst/>
              </a:rPr>
              <a:t>. </a:t>
            </a:r>
          </a:p>
          <a:p>
            <a:pPr algn="l"/>
            <a:endParaRPr lang="en-GB" sz="1200" dirty="0">
              <a:solidFill>
                <a:srgbClr val="000000"/>
              </a:solidFill>
            </a:endParaRPr>
          </a:p>
          <a:p>
            <a:pPr algn="l"/>
            <a:r>
              <a:rPr lang="en-GB" sz="1200" b="0" i="0" dirty="0">
                <a:solidFill>
                  <a:srgbClr val="000000"/>
                </a:solidFill>
                <a:effectLst/>
              </a:rPr>
              <a:t>Nunc </a:t>
            </a:r>
            <a:r>
              <a:rPr lang="en-GB" sz="1200" b="0" i="0" dirty="0" err="1">
                <a:solidFill>
                  <a:srgbClr val="000000"/>
                </a:solidFill>
                <a:effectLst/>
              </a:rPr>
              <a:t>imperdiet</a:t>
            </a:r>
            <a:r>
              <a:rPr lang="en-GB" sz="1200" b="0" i="0" dirty="0">
                <a:solidFill>
                  <a:srgbClr val="000000"/>
                </a:solidFill>
                <a:effectLst/>
              </a:rPr>
              <a:t> </a:t>
            </a:r>
            <a:r>
              <a:rPr lang="en-GB" sz="1200" b="0" i="0" dirty="0" err="1">
                <a:solidFill>
                  <a:srgbClr val="000000"/>
                </a:solidFill>
                <a:effectLst/>
              </a:rPr>
              <a:t>massa</a:t>
            </a:r>
            <a:r>
              <a:rPr lang="en-GB" sz="1200" b="0" i="0" dirty="0">
                <a:solidFill>
                  <a:srgbClr val="000000"/>
                </a:solidFill>
                <a:effectLst/>
              </a:rPr>
              <a:t> </a:t>
            </a:r>
            <a:r>
              <a:rPr lang="en-GB" sz="1200" b="0" i="0" dirty="0" err="1">
                <a:solidFill>
                  <a:srgbClr val="000000"/>
                </a:solidFill>
                <a:effectLst/>
              </a:rPr>
              <a:t>nec</a:t>
            </a:r>
            <a:r>
              <a:rPr lang="en-GB" sz="1200" b="0" i="0" dirty="0">
                <a:solidFill>
                  <a:srgbClr val="000000"/>
                </a:solidFill>
                <a:effectLst/>
              </a:rPr>
              <a:t> </a:t>
            </a:r>
            <a:r>
              <a:rPr lang="en-GB" sz="1200" b="0" i="0" dirty="0" err="1">
                <a:solidFill>
                  <a:srgbClr val="000000"/>
                </a:solidFill>
                <a:effectLst/>
              </a:rPr>
              <a:t>purus</a:t>
            </a:r>
            <a:r>
              <a:rPr lang="en-GB" sz="1200" b="0" i="0" dirty="0">
                <a:solidFill>
                  <a:srgbClr val="000000"/>
                </a:solidFill>
                <a:effectLst/>
              </a:rPr>
              <a:t> fermentum </a:t>
            </a:r>
            <a:r>
              <a:rPr lang="en-GB" sz="1200" b="0" i="0" dirty="0" err="1">
                <a:solidFill>
                  <a:srgbClr val="000000"/>
                </a:solidFill>
                <a:effectLst/>
              </a:rPr>
              <a:t>pretium</a:t>
            </a:r>
            <a:r>
              <a:rPr lang="en-GB" sz="1200" b="0" i="0" dirty="0">
                <a:solidFill>
                  <a:srgbClr val="000000"/>
                </a:solidFill>
                <a:effectLst/>
              </a:rPr>
              <a:t>. Nunc </a:t>
            </a:r>
            <a:r>
              <a:rPr lang="en-GB" sz="1200" b="0" i="0" dirty="0" err="1">
                <a:solidFill>
                  <a:srgbClr val="000000"/>
                </a:solidFill>
                <a:effectLst/>
              </a:rPr>
              <a:t>elementum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in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rhoncus</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diam</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ante, in lacinia </a:t>
            </a:r>
            <a:r>
              <a:rPr lang="en-GB" sz="1200" b="0" i="0" dirty="0" err="1">
                <a:solidFill>
                  <a:srgbClr val="000000"/>
                </a:solidFill>
                <a:effectLst/>
              </a:rPr>
              <a:t>urna</a:t>
            </a:r>
            <a:r>
              <a:rPr lang="en-GB" sz="1200" b="0" i="0" dirty="0">
                <a:solidFill>
                  <a:srgbClr val="000000"/>
                </a:solidFill>
                <a:effectLst/>
              </a:rPr>
              <a:t> </a:t>
            </a:r>
            <a:r>
              <a:rPr lang="en-GB" sz="1200" b="0" i="0" dirty="0" err="1">
                <a:solidFill>
                  <a:srgbClr val="000000"/>
                </a:solidFill>
                <a:effectLst/>
              </a:rPr>
              <a:t>nulla</a:t>
            </a:r>
            <a:r>
              <a:rPr lang="en-GB" sz="1200" b="0" i="0" dirty="0">
                <a:solidFill>
                  <a:srgbClr val="000000"/>
                </a:solidFill>
                <a:effectLst/>
              </a:rPr>
              <a:t> </a:t>
            </a:r>
            <a:r>
              <a:rPr lang="en-GB" sz="1200" b="0" i="0" dirty="0" err="1">
                <a:solidFill>
                  <a:srgbClr val="000000"/>
                </a:solidFill>
                <a:effectLst/>
              </a:rPr>
              <a:t>vel</a:t>
            </a:r>
            <a:r>
              <a:rPr lang="en-GB" sz="1200" b="0" i="0" dirty="0">
                <a:solidFill>
                  <a:srgbClr val="000000"/>
                </a:solidFill>
                <a:effectLst/>
              </a:rPr>
              <a:t> ex. </a:t>
            </a:r>
            <a:r>
              <a:rPr lang="en-GB" sz="1200" b="0" i="0" dirty="0" err="1">
                <a:solidFill>
                  <a:srgbClr val="000000"/>
                </a:solidFill>
                <a:effectLst/>
              </a:rPr>
              <a:t>Fusce</a:t>
            </a:r>
            <a:r>
              <a:rPr lang="en-GB" sz="1200" b="0" i="0" dirty="0">
                <a:solidFill>
                  <a:srgbClr val="000000"/>
                </a:solidFill>
                <a:effectLst/>
              </a:rPr>
              <a:t> magna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viverra</a:t>
            </a:r>
            <a:r>
              <a:rPr lang="en-GB" sz="1200" b="0" i="0" dirty="0">
                <a:solidFill>
                  <a:srgbClr val="000000"/>
                </a:solidFill>
                <a:effectLst/>
              </a:rPr>
              <a:t>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a:t>
            </a:r>
            <a:r>
              <a:rPr lang="en-GB" sz="1200" b="0" i="0" dirty="0" err="1">
                <a:solidFill>
                  <a:srgbClr val="000000"/>
                </a:solidFill>
                <a:effectLst/>
              </a:rPr>
              <a:t>quis</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t>
            </a:r>
            <a:r>
              <a:rPr lang="en-GB" sz="1200" b="0" i="0" dirty="0" err="1">
                <a:solidFill>
                  <a:srgbClr val="000000"/>
                </a:solidFill>
                <a:effectLst/>
              </a:rPr>
              <a:t>mattis</a:t>
            </a:r>
            <a:r>
              <a:rPr lang="en-GB" sz="1200" b="0" i="0" dirty="0">
                <a:solidFill>
                  <a:srgbClr val="000000"/>
                </a:solidFill>
                <a:effectLst/>
              </a:rPr>
              <a:t> </a:t>
            </a:r>
            <a:r>
              <a:rPr lang="en-GB" sz="1200" b="0" i="0" dirty="0" err="1">
                <a:solidFill>
                  <a:srgbClr val="000000"/>
                </a:solidFill>
                <a:effectLst/>
              </a:rPr>
              <a:t>augue</a:t>
            </a:r>
            <a:r>
              <a:rPr lang="en-GB" sz="1200" b="0" i="0" dirty="0">
                <a:solidFill>
                  <a:srgbClr val="000000"/>
                </a:solidFill>
                <a:effectLst/>
              </a:rPr>
              <a:t>. </a:t>
            </a:r>
            <a:r>
              <a:rPr lang="en-GB" sz="1200" b="0" i="0" dirty="0" err="1">
                <a:solidFill>
                  <a:srgbClr val="000000"/>
                </a:solidFill>
                <a:effectLst/>
              </a:rPr>
              <a:t>Fusce</a:t>
            </a:r>
            <a:r>
              <a:rPr lang="en-GB" sz="1200" b="0" i="0" dirty="0">
                <a:solidFill>
                  <a:srgbClr val="000000"/>
                </a:solidFill>
                <a:effectLst/>
              </a:rPr>
              <a:t> </a:t>
            </a:r>
            <a:r>
              <a:rPr lang="en-GB" sz="1200" b="0" i="0" dirty="0" err="1">
                <a:solidFill>
                  <a:srgbClr val="000000"/>
                </a:solidFill>
                <a:effectLst/>
              </a:rPr>
              <a:t>vulputate</a:t>
            </a:r>
            <a:r>
              <a:rPr lang="en-GB" sz="1200" b="0" i="0" dirty="0">
                <a:solidFill>
                  <a:srgbClr val="000000"/>
                </a:solidFill>
                <a:effectLst/>
              </a:rPr>
              <a:t> </a:t>
            </a:r>
            <a:r>
              <a:rPr lang="en-GB" sz="1200" b="0" i="0" dirty="0" err="1">
                <a:solidFill>
                  <a:srgbClr val="000000"/>
                </a:solidFill>
                <a:effectLst/>
              </a:rPr>
              <a:t>enim</a:t>
            </a:r>
            <a:r>
              <a:rPr lang="en-GB" sz="1200" b="0" i="0" dirty="0">
                <a:solidFill>
                  <a:srgbClr val="000000"/>
                </a:solidFill>
                <a:effectLst/>
              </a:rPr>
              <a:t> ac </a:t>
            </a:r>
            <a:r>
              <a:rPr lang="en-GB" sz="1200" b="0" i="0" dirty="0" err="1">
                <a:solidFill>
                  <a:srgbClr val="000000"/>
                </a:solidFill>
                <a:effectLst/>
              </a:rPr>
              <a:t>tincidunt</a:t>
            </a:r>
            <a:r>
              <a:rPr lang="en-GB" sz="1200" b="0" i="0" dirty="0">
                <a:solidFill>
                  <a:srgbClr val="000000"/>
                </a:solidFill>
                <a:effectLst/>
              </a:rPr>
              <a:t> cursus. </a:t>
            </a:r>
            <a:r>
              <a:rPr lang="en-GB" sz="1200" b="0" i="0" dirty="0" err="1">
                <a:solidFill>
                  <a:srgbClr val="000000"/>
                </a:solidFill>
                <a:effectLst/>
              </a:rPr>
              <a:t>Aliquam</a:t>
            </a:r>
            <a:r>
              <a:rPr lang="en-GB" sz="1200" b="0" i="0" dirty="0">
                <a:solidFill>
                  <a:srgbClr val="000000"/>
                </a:solidFill>
                <a:effectLst/>
              </a:rPr>
              <a:t> convallis </a:t>
            </a:r>
            <a:r>
              <a:rPr lang="en-GB" sz="1200" b="0" i="0" dirty="0" err="1">
                <a:solidFill>
                  <a:srgbClr val="000000"/>
                </a:solidFill>
                <a:effectLst/>
              </a:rPr>
              <a:t>nisl</a:t>
            </a:r>
            <a:r>
              <a:rPr lang="en-GB" sz="1200" b="0" i="0" dirty="0">
                <a:solidFill>
                  <a:srgbClr val="000000"/>
                </a:solidFill>
                <a:effectLst/>
              </a:rPr>
              <a:t> </a:t>
            </a:r>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malesuada</a:t>
            </a:r>
            <a:r>
              <a:rPr lang="en-GB" sz="1200" b="0" i="0" dirty="0">
                <a:solidFill>
                  <a:srgbClr val="000000"/>
                </a:solidFill>
                <a:effectLst/>
              </a:rPr>
              <a:t>. Nunc </a:t>
            </a:r>
            <a:r>
              <a:rPr lang="en-GB" sz="1200" b="0" i="0" dirty="0" err="1">
                <a:solidFill>
                  <a:srgbClr val="000000"/>
                </a:solidFill>
                <a:effectLst/>
              </a:rPr>
              <a:t>eget</a:t>
            </a:r>
            <a:r>
              <a:rPr lang="en-GB" sz="1200" b="0" i="0" dirty="0">
                <a:solidFill>
                  <a:srgbClr val="000000"/>
                </a:solidFill>
                <a:effectLst/>
              </a:rPr>
              <a:t> fermentum </a:t>
            </a:r>
            <a:r>
              <a:rPr lang="en-GB" sz="1200" b="0" i="0" dirty="0" err="1">
                <a:solidFill>
                  <a:srgbClr val="000000"/>
                </a:solidFill>
                <a:effectLst/>
              </a:rPr>
              <a:t>lacus</a:t>
            </a:r>
            <a:r>
              <a:rPr lang="en-GB" sz="1200" b="0" i="0" dirty="0">
                <a:solidFill>
                  <a:srgbClr val="000000"/>
                </a:solidFill>
                <a:effectLst/>
              </a:rPr>
              <a:t>.</a:t>
            </a:r>
            <a:endParaRPr lang="en-GB" sz="1600" i="0" dirty="0">
              <a:solidFill>
                <a:srgbClr val="000000"/>
              </a:solidFill>
              <a:effectLst/>
            </a:endParaRPr>
          </a:p>
        </p:txBody>
      </p:sp>
      <p:sp>
        <p:nvSpPr>
          <p:cNvPr id="14" name="Rectangle 13">
            <a:extLst>
              <a:ext uri="{FF2B5EF4-FFF2-40B4-BE49-F238E27FC236}">
                <a16:creationId xmlns:a16="http://schemas.microsoft.com/office/drawing/2014/main" id="{201C19B6-B3B2-4531-A11F-621D995F8C0C}"/>
              </a:ext>
            </a:extLst>
          </p:cNvPr>
          <p:cNvSpPr/>
          <p:nvPr/>
        </p:nvSpPr>
        <p:spPr>
          <a:xfrm>
            <a:off x="399982" y="6645688"/>
            <a:ext cx="1836295" cy="249164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5" name="TextBox 14">
            <a:extLst>
              <a:ext uri="{FF2B5EF4-FFF2-40B4-BE49-F238E27FC236}">
                <a16:creationId xmlns:a16="http://schemas.microsoft.com/office/drawing/2014/main" id="{CF536DC8-3108-49F7-A283-161525E2FB57}"/>
              </a:ext>
            </a:extLst>
          </p:cNvPr>
          <p:cNvSpPr txBox="1"/>
          <p:nvPr/>
        </p:nvSpPr>
        <p:spPr>
          <a:xfrm>
            <a:off x="2428055" y="6533212"/>
            <a:ext cx="3928281" cy="2831544"/>
          </a:xfrm>
          <a:prstGeom prst="rect">
            <a:avLst/>
          </a:prstGeom>
          <a:noFill/>
        </p:spPr>
        <p:txBody>
          <a:bodyPr wrap="square" rtlCol="0">
            <a:spAutoFit/>
          </a:bodyPr>
          <a:lstStyle/>
          <a:p>
            <a:pPr algn="l"/>
            <a:r>
              <a:rPr lang="en-GB" sz="1400" i="0" dirty="0">
                <a:solidFill>
                  <a:srgbClr val="000000"/>
                </a:solidFill>
                <a:effectLst/>
              </a:rPr>
              <a:t>Sub Heading</a:t>
            </a:r>
          </a:p>
          <a:p>
            <a:endParaRPr lang="en-GB" sz="11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imperdiet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massa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nec</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purus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pretium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elementum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in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rhoncus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diam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ante, in lacinia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urna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nulla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vel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ex.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magna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viverra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sed</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elit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quis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mattis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augue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vulputate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enim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tincidunt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cursus.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Aliquam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convallis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nisl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malesuada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lacus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Calibri" panose="020F0502020204030204"/>
                <a:ea typeface="+mn-ea"/>
                <a:cs typeface="+mn-cs"/>
              </a:rPr>
              <a:t>Sub Heading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imperdiet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massa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nec</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purus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pretium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elementum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in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rhoncus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diam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ante, in lacinia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urna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nulla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vel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ex. </a:t>
            </a:r>
            <a:endParaRPr lang="en-GB" sz="1600" dirty="0"/>
          </a:p>
        </p:txBody>
      </p:sp>
    </p:spTree>
    <p:extLst>
      <p:ext uri="{BB962C8B-B14F-4D97-AF65-F5344CB8AC3E}">
        <p14:creationId xmlns:p14="http://schemas.microsoft.com/office/powerpoint/2010/main" val="413837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033D3-F573-480F-84C0-2C922C3BE6B6}"/>
              </a:ext>
            </a:extLst>
          </p:cNvPr>
          <p:cNvPicPr>
            <a:picLocks noChangeAspect="1"/>
          </p:cNvPicPr>
          <p:nvPr/>
        </p:nvPicPr>
        <p:blipFill>
          <a:blip r:embed="rId3"/>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627F5E1C-8808-4C2E-ACFE-ACF3BD279054}"/>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261DCE2-2A81-45AB-AC0A-4F75D72FF91B}"/>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pic>
        <p:nvPicPr>
          <p:cNvPr id="5" name="Picture 4">
            <a:extLst>
              <a:ext uri="{FF2B5EF4-FFF2-40B4-BE49-F238E27FC236}">
                <a16:creationId xmlns:a16="http://schemas.microsoft.com/office/drawing/2014/main" id="{B61E0B24-199C-4931-AD59-248B03AC72CC}"/>
              </a:ext>
            </a:extLst>
          </p:cNvPr>
          <p:cNvPicPr>
            <a:picLocks noChangeAspect="1"/>
          </p:cNvPicPr>
          <p:nvPr/>
        </p:nvPicPr>
        <p:blipFill>
          <a:blip r:embed="rId4"/>
          <a:stretch>
            <a:fillRect/>
          </a:stretch>
        </p:blipFill>
        <p:spPr>
          <a:xfrm>
            <a:off x="0" y="14"/>
            <a:ext cx="6858000" cy="797912"/>
          </a:xfrm>
          <a:prstGeom prst="rect">
            <a:avLst/>
          </a:prstGeom>
        </p:spPr>
      </p:pic>
      <p:sp>
        <p:nvSpPr>
          <p:cNvPr id="6" name="Rectangle 5">
            <a:extLst>
              <a:ext uri="{FF2B5EF4-FFF2-40B4-BE49-F238E27FC236}">
                <a16:creationId xmlns:a16="http://schemas.microsoft.com/office/drawing/2014/main" id="{62D96A78-E5FA-4B82-876A-6524FD4E2C14}"/>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A8CD9D4-B524-4D9E-807B-F68F5BD25EC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8" name="TextBox 7">
            <a:extLst>
              <a:ext uri="{FF2B5EF4-FFF2-40B4-BE49-F238E27FC236}">
                <a16:creationId xmlns:a16="http://schemas.microsoft.com/office/drawing/2014/main" id="{132F44DD-E738-4AF8-ABBE-DC768549F433}"/>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9" name="Picture 2" descr="Center for Metabolic and Obesity Surgery">
            <a:extLst>
              <a:ext uri="{FF2B5EF4-FFF2-40B4-BE49-F238E27FC236}">
                <a16:creationId xmlns:a16="http://schemas.microsoft.com/office/drawing/2014/main" id="{C22CD793-86AA-40FE-8AD0-9057045DEDF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99710B-EBFF-4A4E-A790-0C4CC68D0CE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1" name="TextBox 10">
            <a:extLst>
              <a:ext uri="{FF2B5EF4-FFF2-40B4-BE49-F238E27FC236}">
                <a16:creationId xmlns:a16="http://schemas.microsoft.com/office/drawing/2014/main" id="{E86755DC-C17F-4201-A775-48858966BEAD}"/>
              </a:ext>
            </a:extLst>
          </p:cNvPr>
          <p:cNvSpPr txBox="1"/>
          <p:nvPr/>
        </p:nvSpPr>
        <p:spPr>
          <a:xfrm>
            <a:off x="276376" y="1549540"/>
            <a:ext cx="2959849" cy="338554"/>
          </a:xfrm>
          <a:prstGeom prst="rect">
            <a:avLst/>
          </a:prstGeom>
          <a:noFill/>
        </p:spPr>
        <p:txBody>
          <a:bodyPr wrap="none" rtlCol="0">
            <a:spAutoFit/>
          </a:bodyPr>
          <a:lstStyle/>
          <a:p>
            <a:r>
              <a:rPr lang="en-GB" sz="1600" dirty="0"/>
              <a:t>Laparoscopic Sleeve Gastrectomy</a:t>
            </a:r>
          </a:p>
        </p:txBody>
      </p:sp>
      <p:sp>
        <p:nvSpPr>
          <p:cNvPr id="12" name="TextBox 11">
            <a:extLst>
              <a:ext uri="{FF2B5EF4-FFF2-40B4-BE49-F238E27FC236}">
                <a16:creationId xmlns:a16="http://schemas.microsoft.com/office/drawing/2014/main" id="{659DC6A5-90D5-4ECC-8091-FEC96943A349}"/>
              </a:ext>
            </a:extLst>
          </p:cNvPr>
          <p:cNvSpPr txBox="1"/>
          <p:nvPr/>
        </p:nvSpPr>
        <p:spPr>
          <a:xfrm>
            <a:off x="276376" y="2664551"/>
            <a:ext cx="6214332" cy="6309420"/>
          </a:xfrm>
          <a:prstGeom prst="rect">
            <a:avLst/>
          </a:prstGeom>
          <a:noFill/>
        </p:spPr>
        <p:txBody>
          <a:bodyPr wrap="square" rtlCol="0">
            <a:spAutoFit/>
          </a:bodyPr>
          <a:lstStyle/>
          <a:p>
            <a:pPr algn="l"/>
            <a:r>
              <a:rPr lang="en-GB" sz="1200" b="0" i="0" dirty="0">
                <a:solidFill>
                  <a:srgbClr val="000000"/>
                </a:solidFill>
                <a:effectLst/>
              </a:rPr>
              <a:t>The Laparoscopic Sleeve Gastrectomy is a relatively new operation that can be done either as a standalone procedure for those who don't have much weight to lose, for those who are older or higher risk, or as part of a staged operation.</a:t>
            </a:r>
          </a:p>
          <a:p>
            <a:pPr algn="l"/>
            <a:endParaRPr lang="en-GB" sz="1200" dirty="0">
              <a:solidFill>
                <a:srgbClr val="000000"/>
              </a:solidFill>
            </a:endParaRPr>
          </a:p>
          <a:p>
            <a:pPr algn="l"/>
            <a:r>
              <a:rPr lang="en-GB" sz="1200" b="0" i="0" dirty="0">
                <a:solidFill>
                  <a:srgbClr val="000000"/>
                </a:solidFill>
                <a:effectLst/>
              </a:rPr>
              <a:t>The weight loss with the Sleeve Gastrectomy has been running in the range of 55% to 75% of the excess body weight, depending on your circumstances. It has been shown to have better weight loss than the Lap Banding procedures. If you are relatively young and otherwise healthy, able to exercise and are very good about following the program, you can many times exceed these averages, getting almost up to the kind of weight loss we would see with the RNY or the Duodenal Switch.</a:t>
            </a:r>
          </a:p>
          <a:p>
            <a:pPr algn="l"/>
            <a:endParaRPr lang="en-GB" sz="1200" dirty="0">
              <a:solidFill>
                <a:srgbClr val="000000"/>
              </a:solidFill>
            </a:endParaRPr>
          </a:p>
          <a:p>
            <a:pPr algn="l"/>
            <a:r>
              <a:rPr lang="en-GB" sz="1200" b="0" i="0" dirty="0">
                <a:solidFill>
                  <a:srgbClr val="000000"/>
                </a:solidFill>
                <a:effectLst/>
              </a:rPr>
              <a:t>Dr. Smith has been one of the leaders in laparoscopic techniques of performing the Sleeve Gastrectomy, having done them laparoscopically as part of the Duodenal Switch operation since 1999, and continues to be involved with teaching the technique to other bariatric surgeons.</a:t>
            </a:r>
          </a:p>
          <a:p>
            <a:pPr algn="l"/>
            <a:endParaRPr lang="en-GB" sz="1200" b="0" i="0" dirty="0">
              <a:solidFill>
                <a:srgbClr val="000000"/>
              </a:solidFill>
              <a:effectLst/>
            </a:endParaRPr>
          </a:p>
          <a:p>
            <a:pPr algn="l"/>
            <a:r>
              <a:rPr lang="en-GB" sz="1200" b="0" i="0" dirty="0">
                <a:solidFill>
                  <a:srgbClr val="000000"/>
                </a:solidFill>
                <a:effectLst/>
              </a:rPr>
              <a:t>This operation is the only bariatric procedure that has no malabsorption (as the RNY and DS do) and no foreign body issues (as the Lap-Band® does). There is a very low risk at the time of surgery, relative to the RNY and the DS, and an extremely low risk of needing another operation in the future, especially compared to Laparoscopic Gastric Banding procedures.</a:t>
            </a:r>
          </a:p>
          <a:p>
            <a:pPr algn="l"/>
            <a:br>
              <a:rPr lang="en-GB" sz="1600" dirty="0"/>
            </a:br>
            <a:r>
              <a:rPr lang="en-GB" sz="1600" b="1" i="0" dirty="0">
                <a:solidFill>
                  <a:srgbClr val="000000"/>
                </a:solidFill>
                <a:effectLst/>
              </a:rPr>
              <a:t>The Sleeve Gastrectomy Operation</a:t>
            </a:r>
          </a:p>
          <a:p>
            <a:pPr algn="l"/>
            <a:endParaRPr lang="en-GB" sz="1200" b="0" i="0" dirty="0">
              <a:solidFill>
                <a:srgbClr val="000000"/>
              </a:solidFill>
              <a:effectLst/>
            </a:endParaRPr>
          </a:p>
          <a:p>
            <a:pPr algn="l"/>
            <a:r>
              <a:rPr lang="en-GB" sz="1200" b="0" i="0" dirty="0">
                <a:solidFill>
                  <a:srgbClr val="000000"/>
                </a:solidFill>
                <a:effectLst/>
              </a:rPr>
              <a:t>The Sleeve Gastrectomy operation is done with 5 small incisions, </a:t>
            </a:r>
          </a:p>
          <a:p>
            <a:pPr algn="l"/>
            <a:r>
              <a:rPr lang="en-GB" sz="1200" b="0" i="0" dirty="0">
                <a:solidFill>
                  <a:srgbClr val="000000"/>
                </a:solidFill>
                <a:effectLst/>
              </a:rPr>
              <a:t>and takes 45 minutes to an hour to do. Dr. Smith uses a small </a:t>
            </a:r>
          </a:p>
          <a:p>
            <a:pPr algn="l"/>
            <a:r>
              <a:rPr lang="en-GB" sz="1200" b="0" i="0" dirty="0">
                <a:solidFill>
                  <a:srgbClr val="000000"/>
                </a:solidFill>
                <a:effectLst/>
              </a:rPr>
              <a:t>tube to size the Sleeve so that the diameter of the resulting </a:t>
            </a:r>
          </a:p>
          <a:p>
            <a:pPr algn="l"/>
            <a:r>
              <a:rPr lang="en-GB" sz="1200" b="0" i="0" dirty="0">
                <a:solidFill>
                  <a:srgbClr val="000000"/>
                </a:solidFill>
                <a:effectLst/>
              </a:rPr>
              <a:t>stomach pouch is not too small or too large. He does a "leak test" </a:t>
            </a:r>
          </a:p>
          <a:p>
            <a:pPr algn="l"/>
            <a:r>
              <a:rPr lang="en-GB" sz="1200" b="0" i="0" dirty="0">
                <a:solidFill>
                  <a:srgbClr val="000000"/>
                </a:solidFill>
                <a:effectLst/>
              </a:rPr>
              <a:t>in the operating room before he completes the operation. Having </a:t>
            </a:r>
          </a:p>
          <a:p>
            <a:pPr algn="l"/>
            <a:r>
              <a:rPr lang="en-GB" sz="1200" b="0" i="0" dirty="0">
                <a:solidFill>
                  <a:srgbClr val="000000"/>
                </a:solidFill>
                <a:effectLst/>
              </a:rPr>
              <a:t>the Laparoscopic Sleeve Gastrectomy usually involves just an </a:t>
            </a:r>
          </a:p>
          <a:p>
            <a:pPr algn="l"/>
            <a:r>
              <a:rPr lang="en-GB" sz="1200" b="0" i="0" dirty="0">
                <a:solidFill>
                  <a:srgbClr val="000000"/>
                </a:solidFill>
                <a:effectLst/>
              </a:rPr>
              <a:t>overnight stay in the hospital. There is no drain or nasogastric </a:t>
            </a:r>
          </a:p>
          <a:p>
            <a:pPr algn="l"/>
            <a:r>
              <a:rPr lang="en-GB" sz="1200" b="0" i="0" dirty="0">
                <a:solidFill>
                  <a:srgbClr val="000000"/>
                </a:solidFill>
                <a:effectLst/>
              </a:rPr>
              <a:t>tube. You are able to return to work, resume heavy lifting and </a:t>
            </a:r>
          </a:p>
          <a:p>
            <a:pPr algn="l"/>
            <a:r>
              <a:rPr lang="en-GB" sz="1200" b="0" i="0" dirty="0">
                <a:solidFill>
                  <a:srgbClr val="000000"/>
                </a:solidFill>
                <a:effectLst/>
              </a:rPr>
              <a:t>strenuous activity, in most cases, in about two weeks from the </a:t>
            </a:r>
          </a:p>
          <a:p>
            <a:pPr algn="l"/>
            <a:r>
              <a:rPr lang="en-GB" sz="1200" b="0" i="0" dirty="0">
                <a:solidFill>
                  <a:srgbClr val="000000"/>
                </a:solidFill>
                <a:effectLst/>
              </a:rPr>
              <a:t>time of surgery. If you are able to do light duty at work, there is </a:t>
            </a:r>
          </a:p>
          <a:p>
            <a:pPr algn="l"/>
            <a:r>
              <a:rPr lang="en-GB" sz="1200" b="0" i="0" dirty="0">
                <a:solidFill>
                  <a:srgbClr val="000000"/>
                </a:solidFill>
                <a:effectLst/>
              </a:rPr>
              <a:t>the possibility of going back to work sooner than two weeks.</a:t>
            </a:r>
          </a:p>
        </p:txBody>
      </p:sp>
      <p:sp>
        <p:nvSpPr>
          <p:cNvPr id="14" name="Rectangle 13">
            <a:extLst>
              <a:ext uri="{FF2B5EF4-FFF2-40B4-BE49-F238E27FC236}">
                <a16:creationId xmlns:a16="http://schemas.microsoft.com/office/drawing/2014/main" id="{201C19B6-B3B2-4531-A11F-621D995F8C0C}"/>
              </a:ext>
            </a:extLst>
          </p:cNvPr>
          <p:cNvSpPr/>
          <p:nvPr/>
        </p:nvSpPr>
        <p:spPr>
          <a:xfrm>
            <a:off x="4745329" y="6481690"/>
            <a:ext cx="1836295" cy="24922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Tree>
    <p:extLst>
      <p:ext uri="{BB962C8B-B14F-4D97-AF65-F5344CB8AC3E}">
        <p14:creationId xmlns:p14="http://schemas.microsoft.com/office/powerpoint/2010/main" val="32803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CDEDB-B3DB-4818-9BC5-55CD39A94C2C}"/>
              </a:ext>
            </a:extLst>
          </p:cNvPr>
          <p:cNvSpPr txBox="1"/>
          <p:nvPr/>
        </p:nvSpPr>
        <p:spPr>
          <a:xfrm>
            <a:off x="768626" y="689113"/>
            <a:ext cx="5218032" cy="8956298"/>
          </a:xfrm>
          <a:prstGeom prst="rect">
            <a:avLst/>
          </a:prstGeom>
          <a:noFill/>
        </p:spPr>
        <p:txBody>
          <a:bodyPr wrap="none" rtlCol="0">
            <a:spAutoFit/>
          </a:bodyPr>
          <a:lstStyle/>
          <a:p>
            <a:r>
              <a:rPr lang="en-GB" sz="3600" dirty="0"/>
              <a:t>HTML pages</a:t>
            </a:r>
          </a:p>
          <a:p>
            <a:endParaRPr lang="en-GB" sz="3600" dirty="0"/>
          </a:p>
          <a:p>
            <a:r>
              <a:rPr lang="en-GB" sz="3600" dirty="0">
                <a:highlight>
                  <a:srgbClr val="FFFF00"/>
                </a:highlight>
              </a:rPr>
              <a:t>Home</a:t>
            </a:r>
          </a:p>
          <a:p>
            <a:r>
              <a:rPr lang="en-GB" sz="3600" dirty="0">
                <a:highlight>
                  <a:srgbClr val="FFFF00"/>
                </a:highlight>
              </a:rPr>
              <a:t>Meet Dr. Smith</a:t>
            </a:r>
          </a:p>
          <a:p>
            <a:r>
              <a:rPr lang="en-GB" sz="3600" dirty="0">
                <a:highlight>
                  <a:srgbClr val="FFFF00"/>
                </a:highlight>
              </a:rPr>
              <a:t>About the hospital</a:t>
            </a:r>
          </a:p>
          <a:p>
            <a:r>
              <a:rPr lang="en-GB" sz="3600" dirty="0">
                <a:highlight>
                  <a:srgbClr val="FFFF00"/>
                </a:highlight>
              </a:rPr>
              <a:t>About procedures</a:t>
            </a:r>
          </a:p>
          <a:p>
            <a:r>
              <a:rPr lang="en-GB" sz="3600" dirty="0"/>
              <a:t>	</a:t>
            </a:r>
            <a:r>
              <a:rPr lang="en-GB" sz="3600" dirty="0">
                <a:highlight>
                  <a:srgbClr val="FFFF00"/>
                </a:highlight>
              </a:rPr>
              <a:t>DS</a:t>
            </a:r>
          </a:p>
          <a:p>
            <a:r>
              <a:rPr lang="en-GB" sz="3600" dirty="0"/>
              <a:t>	</a:t>
            </a:r>
            <a:r>
              <a:rPr lang="en-GB" sz="3600" dirty="0">
                <a:highlight>
                  <a:srgbClr val="FFFF00"/>
                </a:highlight>
              </a:rPr>
              <a:t>GB</a:t>
            </a:r>
          </a:p>
          <a:p>
            <a:r>
              <a:rPr lang="en-GB" sz="3600" dirty="0"/>
              <a:t>	</a:t>
            </a:r>
            <a:r>
              <a:rPr lang="en-GB" sz="3600" dirty="0">
                <a:highlight>
                  <a:srgbClr val="FFFF00"/>
                </a:highlight>
              </a:rPr>
              <a:t>SG</a:t>
            </a:r>
          </a:p>
          <a:p>
            <a:r>
              <a:rPr lang="en-GB" sz="3600" dirty="0">
                <a:highlight>
                  <a:srgbClr val="FFFF00"/>
                </a:highlight>
              </a:rPr>
              <a:t>Patient stories</a:t>
            </a:r>
          </a:p>
          <a:p>
            <a:r>
              <a:rPr lang="en-GB" sz="3600" dirty="0"/>
              <a:t>Pre- and post-op resources</a:t>
            </a:r>
          </a:p>
          <a:p>
            <a:r>
              <a:rPr lang="en-GB" sz="3600" dirty="0"/>
              <a:t>Video gallery</a:t>
            </a:r>
          </a:p>
          <a:p>
            <a:r>
              <a:rPr lang="en-GB" sz="3600" dirty="0"/>
              <a:t>Blog</a:t>
            </a:r>
          </a:p>
          <a:p>
            <a:r>
              <a:rPr lang="en-GB" sz="3600" dirty="0"/>
              <a:t>Start here questionnaire</a:t>
            </a:r>
          </a:p>
          <a:p>
            <a:r>
              <a:rPr lang="en-GB" sz="3600" dirty="0">
                <a:highlight>
                  <a:srgbClr val="FFFF00"/>
                </a:highlight>
              </a:rPr>
              <a:t>Header</a:t>
            </a:r>
          </a:p>
          <a:p>
            <a:r>
              <a:rPr lang="en-GB" sz="3600" dirty="0">
                <a:highlight>
                  <a:srgbClr val="FFFF00"/>
                </a:highlight>
              </a:rPr>
              <a:t>Footer</a:t>
            </a:r>
          </a:p>
        </p:txBody>
      </p:sp>
    </p:spTree>
    <p:extLst>
      <p:ext uri="{BB962C8B-B14F-4D97-AF65-F5344CB8AC3E}">
        <p14:creationId xmlns:p14="http://schemas.microsoft.com/office/powerpoint/2010/main" val="66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CDEDB-B3DB-4818-9BC5-55CD39A94C2C}"/>
              </a:ext>
            </a:extLst>
          </p:cNvPr>
          <p:cNvSpPr txBox="1"/>
          <p:nvPr/>
        </p:nvSpPr>
        <p:spPr>
          <a:xfrm>
            <a:off x="768626" y="689113"/>
            <a:ext cx="5218032" cy="8956298"/>
          </a:xfrm>
          <a:prstGeom prst="rect">
            <a:avLst/>
          </a:prstGeom>
          <a:noFill/>
        </p:spPr>
        <p:txBody>
          <a:bodyPr wrap="none" rtlCol="0">
            <a:spAutoFit/>
          </a:bodyPr>
          <a:lstStyle/>
          <a:p>
            <a:r>
              <a:rPr lang="en-GB" sz="3600" dirty="0"/>
              <a:t>PHP pages</a:t>
            </a:r>
          </a:p>
          <a:p>
            <a:endParaRPr lang="en-GB" sz="3600" dirty="0"/>
          </a:p>
          <a:p>
            <a:r>
              <a:rPr lang="en-GB" sz="3600" dirty="0">
                <a:highlight>
                  <a:srgbClr val="FFFF00"/>
                </a:highlight>
              </a:rPr>
              <a:t>Home</a:t>
            </a:r>
          </a:p>
          <a:p>
            <a:r>
              <a:rPr lang="en-GB" sz="3600" dirty="0">
                <a:highlight>
                  <a:srgbClr val="FFFF00"/>
                </a:highlight>
              </a:rPr>
              <a:t>Meet Dr. Smith</a:t>
            </a:r>
          </a:p>
          <a:p>
            <a:r>
              <a:rPr lang="en-GB" sz="3600" dirty="0">
                <a:highlight>
                  <a:srgbClr val="FFFF00"/>
                </a:highlight>
              </a:rPr>
              <a:t>About the hospital</a:t>
            </a:r>
          </a:p>
          <a:p>
            <a:r>
              <a:rPr lang="en-GB" sz="3600" dirty="0">
                <a:highlight>
                  <a:srgbClr val="FFFF00"/>
                </a:highlight>
              </a:rPr>
              <a:t>About procedures</a:t>
            </a:r>
          </a:p>
          <a:p>
            <a:r>
              <a:rPr lang="en-GB" sz="3600" dirty="0"/>
              <a:t>	DS</a:t>
            </a:r>
          </a:p>
          <a:p>
            <a:r>
              <a:rPr lang="en-GB" sz="3600" dirty="0"/>
              <a:t>	GB</a:t>
            </a:r>
          </a:p>
          <a:p>
            <a:r>
              <a:rPr lang="en-GB" sz="3600" dirty="0"/>
              <a:t>	SG</a:t>
            </a:r>
          </a:p>
          <a:p>
            <a:r>
              <a:rPr lang="en-GB" sz="3600" dirty="0">
                <a:highlight>
                  <a:srgbClr val="FFFF00"/>
                </a:highlight>
              </a:rPr>
              <a:t>Patient stories</a:t>
            </a:r>
          </a:p>
          <a:p>
            <a:r>
              <a:rPr lang="en-GB" sz="3600" dirty="0"/>
              <a:t>Pre- and post-op resources</a:t>
            </a:r>
          </a:p>
          <a:p>
            <a:r>
              <a:rPr lang="en-GB" sz="3600" dirty="0"/>
              <a:t>Video gallery</a:t>
            </a:r>
          </a:p>
          <a:p>
            <a:r>
              <a:rPr lang="en-GB" sz="3600" dirty="0"/>
              <a:t>Blog</a:t>
            </a:r>
          </a:p>
          <a:p>
            <a:r>
              <a:rPr lang="en-GB" sz="3600" dirty="0"/>
              <a:t>Start here questionnaire</a:t>
            </a:r>
          </a:p>
          <a:p>
            <a:r>
              <a:rPr lang="en-GB" sz="3600" dirty="0">
                <a:highlight>
                  <a:srgbClr val="FFFF00"/>
                </a:highlight>
              </a:rPr>
              <a:t>Header</a:t>
            </a:r>
          </a:p>
          <a:p>
            <a:r>
              <a:rPr lang="en-GB" sz="3600" dirty="0">
                <a:highlight>
                  <a:srgbClr val="FFFF00"/>
                </a:highlight>
              </a:rPr>
              <a:t>Footer</a:t>
            </a:r>
          </a:p>
        </p:txBody>
      </p:sp>
    </p:spTree>
    <p:extLst>
      <p:ext uri="{BB962C8B-B14F-4D97-AF65-F5344CB8AC3E}">
        <p14:creationId xmlns:p14="http://schemas.microsoft.com/office/powerpoint/2010/main" val="2020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BA2E09-75DC-4E04-BD5C-E6BC37BF4CAB}"/>
              </a:ext>
            </a:extLst>
          </p:cNvPr>
          <p:cNvSpPr/>
          <p:nvPr/>
        </p:nvSpPr>
        <p:spPr>
          <a:xfrm>
            <a:off x="0" y="797731"/>
            <a:ext cx="6858000" cy="300359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B0DCE2E4-3535-4D74-AEEA-2DBE74C8BB13}"/>
              </a:ext>
            </a:extLst>
          </p:cNvPr>
          <p:cNvSpPr txBox="1"/>
          <p:nvPr/>
        </p:nvSpPr>
        <p:spPr>
          <a:xfrm>
            <a:off x="3070220" y="1087875"/>
            <a:ext cx="3420488" cy="830997"/>
          </a:xfrm>
          <a:prstGeom prst="rect">
            <a:avLst/>
          </a:prstGeom>
          <a:noFill/>
        </p:spPr>
        <p:txBody>
          <a:bodyPr wrap="none" rtlCol="0">
            <a:spAutoFit/>
          </a:bodyPr>
          <a:lstStyle/>
          <a:p>
            <a:pPr algn="r"/>
            <a:r>
              <a:rPr lang="en-GB" sz="2400" dirty="0" err="1"/>
              <a:t>AdventHealth</a:t>
            </a:r>
            <a:r>
              <a:rPr lang="en-GB" sz="2400" dirty="0"/>
              <a:t> Celebration</a:t>
            </a:r>
          </a:p>
          <a:p>
            <a:pPr algn="r"/>
            <a:r>
              <a:rPr lang="en-GB" sz="2400" dirty="0"/>
              <a:t>Bariatric Surgery</a:t>
            </a:r>
          </a:p>
        </p:txBody>
      </p:sp>
      <p:sp>
        <p:nvSpPr>
          <p:cNvPr id="2" name="TextBox 1">
            <a:extLst>
              <a:ext uri="{FF2B5EF4-FFF2-40B4-BE49-F238E27FC236}">
                <a16:creationId xmlns:a16="http://schemas.microsoft.com/office/drawing/2014/main" id="{E061937A-987C-45CC-8D67-565C0EA2699B}"/>
              </a:ext>
            </a:extLst>
          </p:cNvPr>
          <p:cNvSpPr txBox="1"/>
          <p:nvPr/>
        </p:nvSpPr>
        <p:spPr>
          <a:xfrm>
            <a:off x="367293" y="2052440"/>
            <a:ext cx="2566985" cy="338554"/>
          </a:xfrm>
          <a:prstGeom prst="rect">
            <a:avLst/>
          </a:prstGeom>
          <a:noFill/>
        </p:spPr>
        <p:txBody>
          <a:bodyPr wrap="none" rtlCol="0">
            <a:spAutoFit/>
          </a:bodyPr>
          <a:lstStyle/>
          <a:p>
            <a:r>
              <a:rPr lang="en-GB" sz="1600" dirty="0"/>
              <a:t>Based in Celebration, Florida</a:t>
            </a:r>
          </a:p>
        </p:txBody>
      </p:sp>
      <p:sp>
        <p:nvSpPr>
          <p:cNvPr id="3" name="TextBox 2">
            <a:extLst>
              <a:ext uri="{FF2B5EF4-FFF2-40B4-BE49-F238E27FC236}">
                <a16:creationId xmlns:a16="http://schemas.microsoft.com/office/drawing/2014/main" id="{58609DA5-0C79-46E9-9F2E-4777E8A87A44}"/>
              </a:ext>
            </a:extLst>
          </p:cNvPr>
          <p:cNvSpPr txBox="1"/>
          <p:nvPr/>
        </p:nvSpPr>
        <p:spPr>
          <a:xfrm>
            <a:off x="367293" y="2354825"/>
            <a:ext cx="3114763" cy="276999"/>
          </a:xfrm>
          <a:prstGeom prst="rect">
            <a:avLst/>
          </a:prstGeom>
          <a:noFill/>
        </p:spPr>
        <p:txBody>
          <a:bodyPr wrap="none" rtlCol="0">
            <a:spAutoFit/>
          </a:bodyPr>
          <a:lstStyle/>
          <a:p>
            <a:r>
              <a:rPr lang="en-GB" sz="1200" dirty="0"/>
              <a:t>Marketing message and basic information here</a:t>
            </a:r>
          </a:p>
        </p:txBody>
      </p:sp>
      <p:sp>
        <p:nvSpPr>
          <p:cNvPr id="10" name="TextBox 9">
            <a:extLst>
              <a:ext uri="{FF2B5EF4-FFF2-40B4-BE49-F238E27FC236}">
                <a16:creationId xmlns:a16="http://schemas.microsoft.com/office/drawing/2014/main" id="{13C09E0D-2BD3-4A69-8183-D805BD299CC1}"/>
              </a:ext>
            </a:extLst>
          </p:cNvPr>
          <p:cNvSpPr txBox="1"/>
          <p:nvPr/>
        </p:nvSpPr>
        <p:spPr>
          <a:xfrm>
            <a:off x="367293" y="4188851"/>
            <a:ext cx="4023553" cy="1754326"/>
          </a:xfrm>
          <a:prstGeom prst="rect">
            <a:avLst/>
          </a:prstGeom>
          <a:noFill/>
        </p:spPr>
        <p:txBody>
          <a:bodyPr wrap="square" rtlCol="0">
            <a:spAutoFit/>
          </a:bodyPr>
          <a:lstStyle/>
          <a:p>
            <a:pPr algn="l"/>
            <a:r>
              <a:rPr lang="en-GB" sz="1200" dirty="0">
                <a:solidFill>
                  <a:srgbClr val="000000"/>
                </a:solidFill>
              </a:rPr>
              <a:t>A few sentences of quick information.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a:t>
            </a:r>
          </a:p>
          <a:p>
            <a:pPr algn="l"/>
            <a:endParaRPr lang="en-GB" sz="1200" dirty="0">
              <a:solidFill>
                <a:srgbClr val="000000"/>
              </a:solidFill>
            </a:endParaRPr>
          </a:p>
          <a:p>
            <a:pPr algn="l"/>
            <a:endParaRPr lang="en-GB" sz="1200" dirty="0">
              <a:solidFill>
                <a:srgbClr val="000000"/>
              </a:solidFill>
            </a:endParaRPr>
          </a:p>
          <a:p>
            <a:pPr algn="l"/>
            <a:r>
              <a:rPr lang="en-GB" sz="1200" dirty="0">
                <a:solidFill>
                  <a:srgbClr val="000000"/>
                </a:solidFill>
              </a:rPr>
              <a:t>A bit about Dr. Dennis Smith and his background. Nunc </a:t>
            </a:r>
            <a:r>
              <a:rPr lang="en-GB" sz="1200" dirty="0" err="1">
                <a:solidFill>
                  <a:srgbClr val="000000"/>
                </a:solidFill>
              </a:rPr>
              <a:t>eget</a:t>
            </a:r>
            <a:r>
              <a:rPr lang="en-GB" sz="1200" dirty="0">
                <a:solidFill>
                  <a:srgbClr val="000000"/>
                </a:solidFill>
              </a:rPr>
              <a:t> eros </a:t>
            </a:r>
            <a:r>
              <a:rPr lang="en-GB" sz="1200" dirty="0" err="1">
                <a:solidFill>
                  <a:srgbClr val="000000"/>
                </a:solidFill>
              </a:rPr>
              <a:t>aliquet</a:t>
            </a:r>
            <a:r>
              <a:rPr lang="en-GB" sz="1200" dirty="0">
                <a:solidFill>
                  <a:srgbClr val="000000"/>
                </a:solidFill>
              </a:rPr>
              <a:t>, </a:t>
            </a:r>
            <a:r>
              <a:rPr lang="en-GB" sz="1200" dirty="0" err="1">
                <a:solidFill>
                  <a:srgbClr val="000000"/>
                </a:solidFill>
              </a:rPr>
              <a:t>lobortis</a:t>
            </a:r>
            <a:r>
              <a:rPr lang="en-GB" sz="1200" dirty="0">
                <a:solidFill>
                  <a:srgbClr val="000000"/>
                </a:solidFill>
              </a:rPr>
              <a:t> ante sit </a:t>
            </a:r>
            <a:r>
              <a:rPr lang="en-GB" sz="1200" dirty="0" err="1">
                <a:solidFill>
                  <a:srgbClr val="000000"/>
                </a:solidFill>
              </a:rPr>
              <a:t>amet</a:t>
            </a:r>
            <a:r>
              <a:rPr lang="en-GB" sz="1200" dirty="0">
                <a:solidFill>
                  <a:srgbClr val="000000"/>
                </a:solidFill>
              </a:rPr>
              <a:t>, </a:t>
            </a:r>
            <a:r>
              <a:rPr lang="en-GB" sz="1200" dirty="0" err="1">
                <a:solidFill>
                  <a:srgbClr val="000000"/>
                </a:solidFill>
              </a:rPr>
              <a:t>porttitor</a:t>
            </a:r>
            <a:r>
              <a:rPr lang="en-GB" sz="1200" dirty="0">
                <a:solidFill>
                  <a:srgbClr val="000000"/>
                </a:solidFill>
              </a:rPr>
              <a:t> </a:t>
            </a:r>
            <a:r>
              <a:rPr lang="en-GB" sz="1200" dirty="0" err="1">
                <a:solidFill>
                  <a:srgbClr val="000000"/>
                </a:solidFill>
              </a:rPr>
              <a:t>turpis</a:t>
            </a:r>
            <a:r>
              <a:rPr lang="en-GB" sz="1200" dirty="0">
                <a:solidFill>
                  <a:srgbClr val="000000"/>
                </a:solidFill>
              </a:rPr>
              <a:t>. Proin </a:t>
            </a:r>
            <a:r>
              <a:rPr lang="en-GB" sz="1200" dirty="0" err="1">
                <a:solidFill>
                  <a:srgbClr val="000000"/>
                </a:solidFill>
              </a:rPr>
              <a:t>sodales</a:t>
            </a:r>
            <a:r>
              <a:rPr lang="en-GB" sz="1200" dirty="0">
                <a:solidFill>
                  <a:srgbClr val="000000"/>
                </a:solidFill>
              </a:rPr>
              <a:t> </a:t>
            </a:r>
            <a:r>
              <a:rPr lang="en-GB" sz="1200" dirty="0" err="1">
                <a:solidFill>
                  <a:srgbClr val="000000"/>
                </a:solidFill>
              </a:rPr>
              <a:t>fringilla</a:t>
            </a:r>
            <a:r>
              <a:rPr lang="en-GB" sz="1200" dirty="0">
                <a:solidFill>
                  <a:srgbClr val="000000"/>
                </a:solidFill>
              </a:rPr>
              <a:t> </a:t>
            </a:r>
            <a:r>
              <a:rPr lang="en-GB" sz="1200" dirty="0" err="1">
                <a:solidFill>
                  <a:srgbClr val="000000"/>
                </a:solidFill>
              </a:rPr>
              <a:t>condimentum</a:t>
            </a:r>
            <a:r>
              <a:rPr lang="en-GB" sz="1200" dirty="0">
                <a:solidFill>
                  <a:srgbClr val="000000"/>
                </a:solidFill>
              </a:rPr>
              <a:t>. </a:t>
            </a:r>
            <a:r>
              <a:rPr lang="en-GB" sz="1200" dirty="0" err="1">
                <a:solidFill>
                  <a:srgbClr val="000000"/>
                </a:solidFill>
              </a:rPr>
              <a:t>Phasellus</a:t>
            </a:r>
            <a:r>
              <a:rPr lang="en-GB" sz="1200" dirty="0">
                <a:solidFill>
                  <a:srgbClr val="000000"/>
                </a:solidFill>
              </a:rPr>
              <a:t> </a:t>
            </a:r>
            <a:r>
              <a:rPr lang="en-GB" sz="1200" dirty="0" err="1">
                <a:solidFill>
                  <a:srgbClr val="000000"/>
                </a:solidFill>
              </a:rPr>
              <a:t>tristique</a:t>
            </a:r>
            <a:r>
              <a:rPr lang="en-GB" sz="1200" dirty="0">
                <a:solidFill>
                  <a:srgbClr val="000000"/>
                </a:solidFill>
              </a:rPr>
              <a:t> </a:t>
            </a:r>
            <a:r>
              <a:rPr lang="en-GB" sz="1200" dirty="0" err="1">
                <a:solidFill>
                  <a:srgbClr val="000000"/>
                </a:solidFill>
              </a:rPr>
              <a:t>sem</a:t>
            </a:r>
            <a:r>
              <a:rPr lang="en-GB" sz="1200" dirty="0">
                <a:solidFill>
                  <a:srgbClr val="000000"/>
                </a:solidFill>
              </a:rPr>
              <a:t> et </a:t>
            </a:r>
            <a:r>
              <a:rPr lang="en-GB" sz="1200" dirty="0" err="1">
                <a:solidFill>
                  <a:srgbClr val="000000"/>
                </a:solidFill>
              </a:rPr>
              <a:t>orci</a:t>
            </a:r>
            <a:r>
              <a:rPr lang="en-GB" sz="1200" dirty="0">
                <a:solidFill>
                  <a:srgbClr val="000000"/>
                </a:solidFill>
              </a:rPr>
              <a:t> </a:t>
            </a:r>
            <a:r>
              <a:rPr lang="en-GB" sz="1200" dirty="0" err="1">
                <a:solidFill>
                  <a:srgbClr val="000000"/>
                </a:solidFill>
              </a:rPr>
              <a:t>feugiat</a:t>
            </a:r>
            <a:r>
              <a:rPr lang="en-GB" sz="1200" dirty="0">
                <a:solidFill>
                  <a:srgbClr val="000000"/>
                </a:solidFill>
              </a:rPr>
              <a:t>, ac </a:t>
            </a:r>
            <a:r>
              <a:rPr lang="en-GB" sz="1200" dirty="0" err="1">
                <a:solidFill>
                  <a:srgbClr val="000000"/>
                </a:solidFill>
              </a:rPr>
              <a:t>euismod</a:t>
            </a:r>
            <a:r>
              <a:rPr lang="en-GB" sz="1200" dirty="0">
                <a:solidFill>
                  <a:srgbClr val="000000"/>
                </a:solidFill>
              </a:rPr>
              <a:t> </a:t>
            </a:r>
            <a:r>
              <a:rPr lang="en-GB" sz="1200" dirty="0" err="1">
                <a:solidFill>
                  <a:srgbClr val="000000"/>
                </a:solidFill>
              </a:rPr>
              <a:t>purus</a:t>
            </a:r>
            <a:r>
              <a:rPr lang="en-GB" sz="1200" dirty="0">
                <a:solidFill>
                  <a:srgbClr val="000000"/>
                </a:solidFill>
              </a:rPr>
              <a:t> </a:t>
            </a:r>
            <a:r>
              <a:rPr lang="en-GB" sz="1200" dirty="0" err="1">
                <a:solidFill>
                  <a:srgbClr val="000000"/>
                </a:solidFill>
              </a:rPr>
              <a:t>faucibus</a:t>
            </a:r>
            <a:r>
              <a:rPr lang="en-GB" sz="1200" dirty="0">
                <a:solidFill>
                  <a:srgbClr val="000000"/>
                </a:solidFill>
              </a:rPr>
              <a:t>. </a:t>
            </a:r>
          </a:p>
        </p:txBody>
      </p:sp>
      <p:grpSp>
        <p:nvGrpSpPr>
          <p:cNvPr id="17" name="Group 16">
            <a:extLst>
              <a:ext uri="{FF2B5EF4-FFF2-40B4-BE49-F238E27FC236}">
                <a16:creationId xmlns:a16="http://schemas.microsoft.com/office/drawing/2014/main" id="{A6FD8F5D-D5AE-4E1E-BED7-8786574F51CA}"/>
              </a:ext>
            </a:extLst>
          </p:cNvPr>
          <p:cNvGrpSpPr/>
          <p:nvPr/>
        </p:nvGrpSpPr>
        <p:grpSpPr>
          <a:xfrm>
            <a:off x="472218" y="2821978"/>
            <a:ext cx="1848256" cy="484949"/>
            <a:chOff x="238755" y="9930315"/>
            <a:chExt cx="1848256" cy="484949"/>
          </a:xfrm>
        </p:grpSpPr>
        <p:sp>
          <p:nvSpPr>
            <p:cNvPr id="18" name="Rectangle: Diagonal Corners Rounded 17">
              <a:extLst>
                <a:ext uri="{FF2B5EF4-FFF2-40B4-BE49-F238E27FC236}">
                  <a16:creationId xmlns:a16="http://schemas.microsoft.com/office/drawing/2014/main" id="{0C5D2E01-99E8-4D6E-9C20-F7597CB4A879}"/>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19" name="Group 18">
              <a:extLst>
                <a:ext uri="{FF2B5EF4-FFF2-40B4-BE49-F238E27FC236}">
                  <a16:creationId xmlns:a16="http://schemas.microsoft.com/office/drawing/2014/main" id="{A4D4E1C9-E0CB-4126-9C7B-7DEFE1C8DA56}"/>
                </a:ext>
              </a:extLst>
            </p:cNvPr>
            <p:cNvGrpSpPr/>
            <p:nvPr/>
          </p:nvGrpSpPr>
          <p:grpSpPr>
            <a:xfrm>
              <a:off x="1579670" y="10052839"/>
              <a:ext cx="155190" cy="239898"/>
              <a:chOff x="3866750" y="5911756"/>
              <a:chExt cx="547687" cy="533400"/>
            </a:xfrm>
            <a:solidFill>
              <a:schemeClr val="bg1"/>
            </a:solidFill>
          </p:grpSpPr>
          <p:sp>
            <p:nvSpPr>
              <p:cNvPr id="20" name="Freeform: Shape 19">
                <a:extLst>
                  <a:ext uri="{FF2B5EF4-FFF2-40B4-BE49-F238E27FC236}">
                    <a16:creationId xmlns:a16="http://schemas.microsoft.com/office/drawing/2014/main" id="{89E25ABF-8EA8-4B5F-8805-5CD52528161F}"/>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21" name="Freeform: Shape 20">
                <a:extLst>
                  <a:ext uri="{FF2B5EF4-FFF2-40B4-BE49-F238E27FC236}">
                    <a16:creationId xmlns:a16="http://schemas.microsoft.com/office/drawing/2014/main" id="{BCB489A4-2381-4667-B3BB-BBD9247C2884}"/>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6" name="Group 25">
            <a:extLst>
              <a:ext uri="{FF2B5EF4-FFF2-40B4-BE49-F238E27FC236}">
                <a16:creationId xmlns:a16="http://schemas.microsoft.com/office/drawing/2014/main" id="{BF278D84-F6D2-4258-8682-3F6EE3A84076}"/>
              </a:ext>
            </a:extLst>
          </p:cNvPr>
          <p:cNvGrpSpPr/>
          <p:nvPr/>
        </p:nvGrpSpPr>
        <p:grpSpPr>
          <a:xfrm>
            <a:off x="0" y="6370836"/>
            <a:ext cx="6858000" cy="830997"/>
            <a:chOff x="0" y="5385427"/>
            <a:chExt cx="6858000" cy="830997"/>
          </a:xfrm>
        </p:grpSpPr>
        <p:grpSp>
          <p:nvGrpSpPr>
            <p:cNvPr id="23" name="Group 22">
              <a:extLst>
                <a:ext uri="{FF2B5EF4-FFF2-40B4-BE49-F238E27FC236}">
                  <a16:creationId xmlns:a16="http://schemas.microsoft.com/office/drawing/2014/main" id="{0625391A-3B6E-409D-BE9E-005A54CF1E94}"/>
                </a:ext>
              </a:extLst>
            </p:cNvPr>
            <p:cNvGrpSpPr/>
            <p:nvPr/>
          </p:nvGrpSpPr>
          <p:grpSpPr>
            <a:xfrm>
              <a:off x="2009032" y="5385427"/>
              <a:ext cx="2839936" cy="830997"/>
              <a:chOff x="1981293" y="5376791"/>
              <a:chExt cx="2839936" cy="830997"/>
            </a:xfrm>
          </p:grpSpPr>
          <p:sp>
            <p:nvSpPr>
              <p:cNvPr id="22" name="TextBox 21">
                <a:extLst>
                  <a:ext uri="{FF2B5EF4-FFF2-40B4-BE49-F238E27FC236}">
                    <a16:creationId xmlns:a16="http://schemas.microsoft.com/office/drawing/2014/main" id="{E13557C1-BCAC-4652-90E5-3D10889A26F2}"/>
                  </a:ext>
                </a:extLst>
              </p:cNvPr>
              <p:cNvSpPr txBox="1"/>
              <p:nvPr/>
            </p:nvSpPr>
            <p:spPr>
              <a:xfrm>
                <a:off x="2142880" y="5376791"/>
                <a:ext cx="2678349" cy="830997"/>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pic>
            <p:nvPicPr>
              <p:cNvPr id="7" name="Graphic 6" descr="Open quotation mark with solid fill">
                <a:extLst>
                  <a:ext uri="{FF2B5EF4-FFF2-40B4-BE49-F238E27FC236}">
                    <a16:creationId xmlns:a16="http://schemas.microsoft.com/office/drawing/2014/main" id="{240F670E-F593-4CD8-B560-34ECA2A6E9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1293" y="5396246"/>
                <a:ext cx="232826" cy="232826"/>
              </a:xfrm>
              <a:prstGeom prst="rect">
                <a:avLst/>
              </a:prstGeom>
            </p:spPr>
          </p:pic>
        </p:grpSp>
        <p:sp>
          <p:nvSpPr>
            <p:cNvPr id="24" name="Arrow: Pentagon 23">
              <a:extLst>
                <a:ext uri="{FF2B5EF4-FFF2-40B4-BE49-F238E27FC236}">
                  <a16:creationId xmlns:a16="http://schemas.microsoft.com/office/drawing/2014/main" id="{22537797-B5FE-4B30-AC25-31CD0EE3E665}"/>
                </a:ext>
              </a:extLst>
            </p:cNvPr>
            <p:cNvSpPr/>
            <p:nvPr/>
          </p:nvSpPr>
          <p:spPr>
            <a:xfrm>
              <a:off x="0" y="5557736"/>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Arrow: Pentagon 24">
              <a:extLst>
                <a:ext uri="{FF2B5EF4-FFF2-40B4-BE49-F238E27FC236}">
                  <a16:creationId xmlns:a16="http://schemas.microsoft.com/office/drawing/2014/main" id="{696150C4-D52E-4612-8827-902C0E7BBA9B}"/>
                </a:ext>
              </a:extLst>
            </p:cNvPr>
            <p:cNvSpPr/>
            <p:nvPr/>
          </p:nvSpPr>
          <p:spPr>
            <a:xfrm flipH="1">
              <a:off x="4980092" y="5557735"/>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 name="Rectangle: Diagonal Corners Rounded 27">
            <a:extLst>
              <a:ext uri="{FF2B5EF4-FFF2-40B4-BE49-F238E27FC236}">
                <a16:creationId xmlns:a16="http://schemas.microsoft.com/office/drawing/2014/main" id="{8E50376E-CDA4-4FCF-B1AF-81CD92418E62}"/>
              </a:ext>
            </a:extLst>
          </p:cNvPr>
          <p:cNvSpPr/>
          <p:nvPr/>
        </p:nvSpPr>
        <p:spPr>
          <a:xfrm flipH="1">
            <a:off x="4980093" y="4362258"/>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33" name="Rectangle: Diagonal Corners Rounded 32">
            <a:extLst>
              <a:ext uri="{FF2B5EF4-FFF2-40B4-BE49-F238E27FC236}">
                <a16:creationId xmlns:a16="http://schemas.microsoft.com/office/drawing/2014/main" id="{BB76BFBA-FB7E-449B-B993-B1C67CE9F2FC}"/>
              </a:ext>
            </a:extLst>
          </p:cNvPr>
          <p:cNvSpPr/>
          <p:nvPr/>
        </p:nvSpPr>
        <p:spPr>
          <a:xfrm flipH="1">
            <a:off x="4980093" y="5352747"/>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Meet Dr. Smith</a:t>
            </a:r>
          </a:p>
        </p:txBody>
      </p:sp>
      <p:sp>
        <p:nvSpPr>
          <p:cNvPr id="38" name="TextBox 37">
            <a:extLst>
              <a:ext uri="{FF2B5EF4-FFF2-40B4-BE49-F238E27FC236}">
                <a16:creationId xmlns:a16="http://schemas.microsoft.com/office/drawing/2014/main" id="{1ACCF872-CCF8-46FA-8F76-38694C26EC08}"/>
              </a:ext>
            </a:extLst>
          </p:cNvPr>
          <p:cNvSpPr txBox="1"/>
          <p:nvPr/>
        </p:nvSpPr>
        <p:spPr>
          <a:xfrm>
            <a:off x="367292" y="7501327"/>
            <a:ext cx="6123416" cy="461665"/>
          </a:xfrm>
          <a:prstGeom prst="rect">
            <a:avLst/>
          </a:prstGeom>
          <a:noFill/>
        </p:spPr>
        <p:txBody>
          <a:bodyPr wrap="square" rtlCol="0">
            <a:spAutoFit/>
          </a:bodyPr>
          <a:lstStyle/>
          <a:p>
            <a:pPr algn="ctr"/>
            <a:r>
              <a:rPr lang="en-GB" sz="1200" dirty="0">
                <a:solidFill>
                  <a:srgbClr val="000000"/>
                </a:solidFill>
              </a:rPr>
              <a:t>Marketing message with something like “click below to take the first step”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a:t>
            </a:r>
          </a:p>
        </p:txBody>
      </p:sp>
      <p:grpSp>
        <p:nvGrpSpPr>
          <p:cNvPr id="39" name="Group 38">
            <a:extLst>
              <a:ext uri="{FF2B5EF4-FFF2-40B4-BE49-F238E27FC236}">
                <a16:creationId xmlns:a16="http://schemas.microsoft.com/office/drawing/2014/main" id="{CD264F69-3531-4BE7-BE06-8311666DBE28}"/>
              </a:ext>
            </a:extLst>
          </p:cNvPr>
          <p:cNvGrpSpPr/>
          <p:nvPr/>
        </p:nvGrpSpPr>
        <p:grpSpPr>
          <a:xfrm>
            <a:off x="2585665" y="8350516"/>
            <a:ext cx="1848256" cy="484949"/>
            <a:chOff x="238755" y="9930315"/>
            <a:chExt cx="1848256" cy="484949"/>
          </a:xfrm>
        </p:grpSpPr>
        <p:sp>
          <p:nvSpPr>
            <p:cNvPr id="40" name="Rectangle: Diagonal Corners Rounded 39">
              <a:extLst>
                <a:ext uri="{FF2B5EF4-FFF2-40B4-BE49-F238E27FC236}">
                  <a16:creationId xmlns:a16="http://schemas.microsoft.com/office/drawing/2014/main" id="{7D9DD9EE-34A2-4614-AB1E-03829C4260E6}"/>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41" name="Group 40">
              <a:extLst>
                <a:ext uri="{FF2B5EF4-FFF2-40B4-BE49-F238E27FC236}">
                  <a16:creationId xmlns:a16="http://schemas.microsoft.com/office/drawing/2014/main" id="{0E3BAB67-3582-4105-B9CE-3EFA50743001}"/>
                </a:ext>
              </a:extLst>
            </p:cNvPr>
            <p:cNvGrpSpPr/>
            <p:nvPr/>
          </p:nvGrpSpPr>
          <p:grpSpPr>
            <a:xfrm>
              <a:off x="1579670" y="10052839"/>
              <a:ext cx="155190" cy="239898"/>
              <a:chOff x="3866750" y="5911756"/>
              <a:chExt cx="547687" cy="533400"/>
            </a:xfrm>
            <a:solidFill>
              <a:schemeClr val="bg1"/>
            </a:solidFill>
          </p:grpSpPr>
          <p:sp>
            <p:nvSpPr>
              <p:cNvPr id="42" name="Freeform: Shape 41">
                <a:extLst>
                  <a:ext uri="{FF2B5EF4-FFF2-40B4-BE49-F238E27FC236}">
                    <a16:creationId xmlns:a16="http://schemas.microsoft.com/office/drawing/2014/main" id="{A2F00392-B169-454F-8C6A-C4063D64ED05}"/>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3" name="Freeform: Shape 42">
                <a:extLst>
                  <a:ext uri="{FF2B5EF4-FFF2-40B4-BE49-F238E27FC236}">
                    <a16:creationId xmlns:a16="http://schemas.microsoft.com/office/drawing/2014/main" id="{02828467-1BF7-411B-9B59-1CC7D7308E43}"/>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sp>
        <p:nvSpPr>
          <p:cNvPr id="32" name="Rectangle 31">
            <a:extLst>
              <a:ext uri="{FF2B5EF4-FFF2-40B4-BE49-F238E27FC236}">
                <a16:creationId xmlns:a16="http://schemas.microsoft.com/office/drawing/2014/main" id="{255FC5DF-9A98-4860-9B44-027095BB23E0}"/>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846D6EC3-A2D9-40CE-BFE0-5AF59683312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35" name="TextBox 34">
            <a:extLst>
              <a:ext uri="{FF2B5EF4-FFF2-40B4-BE49-F238E27FC236}">
                <a16:creationId xmlns:a16="http://schemas.microsoft.com/office/drawing/2014/main" id="{A7F20842-3377-4AEA-8096-29048D8B5AC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36" name="Picture 2" descr="Center for Metabolic and Obesity Surgery">
            <a:extLst>
              <a:ext uri="{FF2B5EF4-FFF2-40B4-BE49-F238E27FC236}">
                <a16:creationId xmlns:a16="http://schemas.microsoft.com/office/drawing/2014/main" id="{48CF8262-D334-43E3-A20D-0C9A09D6D5A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DB45E960-D627-4D73-97B5-72ADFD6FBBD6}"/>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pic>
        <p:nvPicPr>
          <p:cNvPr id="5" name="Picture 4">
            <a:extLst>
              <a:ext uri="{FF2B5EF4-FFF2-40B4-BE49-F238E27FC236}">
                <a16:creationId xmlns:a16="http://schemas.microsoft.com/office/drawing/2014/main" id="{98C6047B-6167-490D-856A-1220D7A047A2}"/>
              </a:ext>
            </a:extLst>
          </p:cNvPr>
          <p:cNvPicPr>
            <a:picLocks noChangeAspect="1"/>
          </p:cNvPicPr>
          <p:nvPr/>
        </p:nvPicPr>
        <p:blipFill>
          <a:blip r:embed="rId7"/>
          <a:stretch>
            <a:fillRect/>
          </a:stretch>
        </p:blipFill>
        <p:spPr>
          <a:xfrm>
            <a:off x="0" y="14"/>
            <a:ext cx="6858000" cy="797912"/>
          </a:xfrm>
          <a:prstGeom prst="rect">
            <a:avLst/>
          </a:prstGeom>
        </p:spPr>
      </p:pic>
    </p:spTree>
    <p:extLst>
      <p:ext uri="{BB962C8B-B14F-4D97-AF65-F5344CB8AC3E}">
        <p14:creationId xmlns:p14="http://schemas.microsoft.com/office/powerpoint/2010/main" val="79716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57F53-1F6E-4921-BAD9-6E9A891279F9}"/>
              </a:ext>
            </a:extLst>
          </p:cNvPr>
          <p:cNvPicPr>
            <a:picLocks noChangeAspect="1"/>
          </p:cNvPicPr>
          <p:nvPr/>
        </p:nvPicPr>
        <p:blipFill>
          <a:blip r:embed="rId2"/>
          <a:stretch>
            <a:fillRect/>
          </a:stretch>
        </p:blipFill>
        <p:spPr>
          <a:xfrm>
            <a:off x="0" y="-2063"/>
            <a:ext cx="6858000" cy="799794"/>
          </a:xfrm>
          <a:prstGeom prst="rect">
            <a:avLst/>
          </a:prstGeom>
        </p:spPr>
      </p:pic>
      <p:sp>
        <p:nvSpPr>
          <p:cNvPr id="8" name="Rectangle 7">
            <a:extLst>
              <a:ext uri="{FF2B5EF4-FFF2-40B4-BE49-F238E27FC236}">
                <a16:creationId xmlns:a16="http://schemas.microsoft.com/office/drawing/2014/main" id="{289490A7-055A-4A87-8B1B-495B8ACBBA9C}"/>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C7D3372C-5532-4B65-9D93-821178721EC3}"/>
              </a:ext>
            </a:extLst>
          </p:cNvPr>
          <p:cNvSpPr txBox="1"/>
          <p:nvPr/>
        </p:nvSpPr>
        <p:spPr>
          <a:xfrm>
            <a:off x="3170375" y="1087875"/>
            <a:ext cx="3320333" cy="830997"/>
          </a:xfrm>
          <a:prstGeom prst="rect">
            <a:avLst/>
          </a:prstGeom>
          <a:noFill/>
        </p:spPr>
        <p:txBody>
          <a:bodyPr wrap="none" rtlCol="0">
            <a:spAutoFit/>
          </a:bodyPr>
          <a:lstStyle/>
          <a:p>
            <a:pPr algn="r"/>
            <a:r>
              <a:rPr lang="en-GB" sz="2400" dirty="0"/>
              <a:t>Meet Dr. Dennis Smith</a:t>
            </a:r>
          </a:p>
          <a:p>
            <a:pPr algn="r"/>
            <a:r>
              <a:rPr lang="en-GB" sz="2400" dirty="0"/>
              <a:t>&lt;role, qualifications, etc&gt;</a:t>
            </a:r>
          </a:p>
        </p:txBody>
      </p:sp>
      <p:sp>
        <p:nvSpPr>
          <p:cNvPr id="17" name="TextBox 16">
            <a:extLst>
              <a:ext uri="{FF2B5EF4-FFF2-40B4-BE49-F238E27FC236}">
                <a16:creationId xmlns:a16="http://schemas.microsoft.com/office/drawing/2014/main" id="{AB6BA657-4CD3-4563-8787-8C01B6DBB89D}"/>
              </a:ext>
            </a:extLst>
          </p:cNvPr>
          <p:cNvSpPr txBox="1"/>
          <p:nvPr/>
        </p:nvSpPr>
        <p:spPr>
          <a:xfrm>
            <a:off x="276376" y="2664551"/>
            <a:ext cx="4183197" cy="5386090"/>
          </a:xfrm>
          <a:prstGeom prst="rect">
            <a:avLst/>
          </a:prstGeom>
          <a:noFill/>
        </p:spPr>
        <p:txBody>
          <a:bodyPr wrap="square" rtlCol="0">
            <a:spAutoFit/>
          </a:bodyPr>
          <a:lstStyle/>
          <a:p>
            <a:pPr algn="l"/>
            <a:r>
              <a:rPr lang="en-GB" sz="1600" b="1" dirty="0">
                <a:solidFill>
                  <a:srgbClr val="000000"/>
                </a:solidFill>
              </a:rPr>
              <a:t>Background</a:t>
            </a:r>
            <a:endParaRPr lang="en-GB" sz="1200" b="1" dirty="0">
              <a:solidFill>
                <a:srgbClr val="000000"/>
              </a:solidFill>
            </a:endParaRPr>
          </a:p>
          <a:p>
            <a:pPr algn="l"/>
            <a:endParaRPr lang="en-GB" sz="1200" dirty="0">
              <a:solidFill>
                <a:srgbClr val="000000"/>
              </a:solidFill>
            </a:endParaRPr>
          </a:p>
          <a:p>
            <a:pPr algn="l"/>
            <a:r>
              <a:rPr lang="en-GB" sz="1200" b="0" i="0" dirty="0">
                <a:solidFill>
                  <a:srgbClr val="000000"/>
                </a:solidFill>
                <a:effectLst/>
              </a:rPr>
              <a:t>Dr. Dennis C. Smith has been doing bariatric surgery since 1997, when he practiced in Biloxi, MS. In 1999 he began developing a technique for the biliopancreatic diversion with Duodenal Switch to be done completely laparoscopically, which he first performed in November, 1999. He moved from Biloxi to Marietta, Georgia in late 1999. </a:t>
            </a:r>
          </a:p>
          <a:p>
            <a:pPr algn="l"/>
            <a:endParaRPr lang="en-GB" sz="1200" dirty="0">
              <a:solidFill>
                <a:srgbClr val="000000"/>
              </a:solidFill>
            </a:endParaRPr>
          </a:p>
          <a:p>
            <a:pPr algn="l"/>
            <a:r>
              <a:rPr lang="en-GB" sz="1200" b="0" i="0" dirty="0">
                <a:solidFill>
                  <a:srgbClr val="000000"/>
                </a:solidFill>
                <a:effectLst/>
              </a:rPr>
              <a:t>Having put together the elements of a bariatric surgery program with the highest possible standards, Dr. Smith in June, 2002 formed his own practice devoted exclusively to bariatric surgery, in order to better serve the morbidly obese population.</a:t>
            </a:r>
          </a:p>
          <a:p>
            <a:pPr algn="l"/>
            <a:endParaRPr lang="en-GB" sz="1200" b="0" i="0" dirty="0">
              <a:solidFill>
                <a:srgbClr val="000000"/>
              </a:solidFill>
              <a:effectLst/>
            </a:endParaRPr>
          </a:p>
          <a:p>
            <a:pPr algn="l"/>
            <a:endParaRPr lang="en-GB" sz="1200" dirty="0">
              <a:solidFill>
                <a:srgbClr val="000000"/>
              </a:solidFill>
            </a:endParaRPr>
          </a:p>
          <a:p>
            <a:pPr algn="l"/>
            <a:r>
              <a:rPr lang="en-GB" sz="1600" b="1" i="0" dirty="0">
                <a:solidFill>
                  <a:srgbClr val="000000"/>
                </a:solidFill>
                <a:effectLst/>
              </a:rPr>
              <a:t>Current Work</a:t>
            </a:r>
          </a:p>
          <a:p>
            <a:pPr algn="l"/>
            <a:endParaRPr lang="en-GB" sz="1200" dirty="0">
              <a:solidFill>
                <a:srgbClr val="000000"/>
              </a:solidFill>
            </a:endParaRPr>
          </a:p>
          <a:p>
            <a:pPr algn="l"/>
            <a:r>
              <a:rPr lang="en-GB" sz="1200" i="0" dirty="0">
                <a:solidFill>
                  <a:srgbClr val="000000"/>
                </a:solidFill>
                <a:effectLst/>
              </a:rPr>
              <a:t>In early 2015 Dr. Smith moved to the Celebration Bariatric Surgery Program in Celebration, FL and he is now the Medical Director of the Program.</a:t>
            </a:r>
          </a:p>
          <a:p>
            <a:pPr algn="l"/>
            <a:endParaRPr lang="en-GB" sz="1200" i="0" dirty="0">
              <a:solidFill>
                <a:srgbClr val="000000"/>
              </a:solidFill>
              <a:effectLst/>
            </a:endParaRPr>
          </a:p>
          <a:p>
            <a:pPr algn="l"/>
            <a:r>
              <a:rPr lang="en-GB" sz="1200" i="0" dirty="0">
                <a:solidFill>
                  <a:srgbClr val="000000"/>
                </a:solidFill>
                <a:effectLst/>
              </a:rPr>
              <a:t>Dr. Smith is one of only a handful of bariatric surgeons that regularly performs all four of these operations completely laparoscopically. He has done well over two thousand bariatric operations, with excellent short and long-term results.</a:t>
            </a:r>
          </a:p>
          <a:p>
            <a:pPr algn="l"/>
            <a:endParaRPr lang="en-GB" sz="1200" dirty="0">
              <a:solidFill>
                <a:srgbClr val="000000"/>
              </a:solidFill>
            </a:endParaRPr>
          </a:p>
          <a:p>
            <a:pPr algn="l"/>
            <a:r>
              <a:rPr lang="en-GB" sz="1200" i="0" dirty="0">
                <a:solidFill>
                  <a:srgbClr val="000000"/>
                </a:solidFill>
                <a:effectLst/>
              </a:rPr>
              <a:t>Continue about the development into using the robot, any extra studies or projects being worked on that are related, etc.</a:t>
            </a:r>
            <a:endParaRPr lang="en-GB" sz="1100" i="0" dirty="0">
              <a:solidFill>
                <a:srgbClr val="000000"/>
              </a:solidFill>
              <a:effectLst/>
            </a:endParaRPr>
          </a:p>
        </p:txBody>
      </p:sp>
      <p:sp>
        <p:nvSpPr>
          <p:cNvPr id="19" name="Rectangle 18">
            <a:extLst>
              <a:ext uri="{FF2B5EF4-FFF2-40B4-BE49-F238E27FC236}">
                <a16:creationId xmlns:a16="http://schemas.microsoft.com/office/drawing/2014/main" id="{0EB652DB-2148-4752-8B0A-97307B364E7F}"/>
              </a:ext>
            </a:extLst>
          </p:cNvPr>
          <p:cNvSpPr/>
          <p:nvPr/>
        </p:nvSpPr>
        <p:spPr>
          <a:xfrm>
            <a:off x="4745328" y="2664551"/>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20" name="Rectangle 19">
            <a:extLst>
              <a:ext uri="{FF2B5EF4-FFF2-40B4-BE49-F238E27FC236}">
                <a16:creationId xmlns:a16="http://schemas.microsoft.com/office/drawing/2014/main" id="{0E6033F6-332D-472E-828B-2343EE8CFE6F}"/>
              </a:ext>
            </a:extLst>
          </p:cNvPr>
          <p:cNvSpPr/>
          <p:nvPr/>
        </p:nvSpPr>
        <p:spPr>
          <a:xfrm>
            <a:off x="4745327" y="5865669"/>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3" name="Rectangle 12">
            <a:extLst>
              <a:ext uri="{FF2B5EF4-FFF2-40B4-BE49-F238E27FC236}">
                <a16:creationId xmlns:a16="http://schemas.microsoft.com/office/drawing/2014/main" id="{358025D3-BDA8-4233-883C-5958C9756C3F}"/>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EF2FF2B5-4A53-47E2-B50E-B9AA9FC40E39}"/>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15" name="TextBox 14">
            <a:extLst>
              <a:ext uri="{FF2B5EF4-FFF2-40B4-BE49-F238E27FC236}">
                <a16:creationId xmlns:a16="http://schemas.microsoft.com/office/drawing/2014/main" id="{A76A86AF-49B6-4705-9FF2-BE90B1B2C5B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16" name="Picture 2" descr="Center for Metabolic and Obesity Surgery">
            <a:extLst>
              <a:ext uri="{FF2B5EF4-FFF2-40B4-BE49-F238E27FC236}">
                <a16:creationId xmlns:a16="http://schemas.microsoft.com/office/drawing/2014/main" id="{C3E6599B-83B1-45DD-8C11-BD911F5818C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C35CCBA-0573-4647-8009-32C853094C23}"/>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pic>
        <p:nvPicPr>
          <p:cNvPr id="21" name="Picture 20">
            <a:extLst>
              <a:ext uri="{FF2B5EF4-FFF2-40B4-BE49-F238E27FC236}">
                <a16:creationId xmlns:a16="http://schemas.microsoft.com/office/drawing/2014/main" id="{CFC94F45-C148-4E11-B39E-0A13DFB6BB46}"/>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206575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6B584F-EC48-435A-B393-06F73552FC57}"/>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AFD289-EBDE-4D5D-9529-6A1C9F0B01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BE45FEC-ADD0-4B2A-979B-2A328F1A933F}"/>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5" name="TextBox 4">
            <a:extLst>
              <a:ext uri="{FF2B5EF4-FFF2-40B4-BE49-F238E27FC236}">
                <a16:creationId xmlns:a16="http://schemas.microsoft.com/office/drawing/2014/main" id="{04FFC2A0-59D7-4A2D-BA4F-A644F4E715CD}"/>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6" name="Picture 2" descr="Center for Metabolic and Obesity Surgery">
            <a:extLst>
              <a:ext uri="{FF2B5EF4-FFF2-40B4-BE49-F238E27FC236}">
                <a16:creationId xmlns:a16="http://schemas.microsoft.com/office/drawing/2014/main" id="{5349BEB1-CD49-49D1-9DA8-147B946718F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00E88B-5171-485B-B88C-7672BE51DD5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8" name="Rectangle 7">
            <a:extLst>
              <a:ext uri="{FF2B5EF4-FFF2-40B4-BE49-F238E27FC236}">
                <a16:creationId xmlns:a16="http://schemas.microsoft.com/office/drawing/2014/main" id="{25C1D8DD-03AB-4B04-BFCA-9EC7CB2C4E27}"/>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6E158618-8AA7-4AC7-9191-CE80BC949280}"/>
              </a:ext>
            </a:extLst>
          </p:cNvPr>
          <p:cNvSpPr txBox="1"/>
          <p:nvPr/>
        </p:nvSpPr>
        <p:spPr>
          <a:xfrm>
            <a:off x="1977548" y="1087875"/>
            <a:ext cx="4513160" cy="830997"/>
          </a:xfrm>
          <a:prstGeom prst="rect">
            <a:avLst/>
          </a:prstGeom>
          <a:noFill/>
        </p:spPr>
        <p:txBody>
          <a:bodyPr wrap="none" rtlCol="0">
            <a:spAutoFit/>
          </a:bodyPr>
          <a:lstStyle/>
          <a:p>
            <a:pPr algn="r"/>
            <a:r>
              <a:rPr lang="en-GB" sz="2400" dirty="0" err="1"/>
              <a:t>AdventHealth</a:t>
            </a:r>
            <a:r>
              <a:rPr lang="en-GB" sz="2400" dirty="0"/>
              <a:t> Celebration Hospital</a:t>
            </a:r>
          </a:p>
          <a:p>
            <a:pPr algn="r"/>
            <a:r>
              <a:rPr lang="en-GB" sz="2400" dirty="0"/>
              <a:t>410 Celebration Place, 34747</a:t>
            </a:r>
          </a:p>
        </p:txBody>
      </p:sp>
      <p:sp>
        <p:nvSpPr>
          <p:cNvPr id="10" name="TextBox 9">
            <a:extLst>
              <a:ext uri="{FF2B5EF4-FFF2-40B4-BE49-F238E27FC236}">
                <a16:creationId xmlns:a16="http://schemas.microsoft.com/office/drawing/2014/main" id="{211EEC47-4E84-45F9-AA6A-A1A235645818}"/>
              </a:ext>
            </a:extLst>
          </p:cNvPr>
          <p:cNvSpPr txBox="1"/>
          <p:nvPr/>
        </p:nvSpPr>
        <p:spPr>
          <a:xfrm>
            <a:off x="276376" y="2664551"/>
            <a:ext cx="6214332" cy="6063198"/>
          </a:xfrm>
          <a:prstGeom prst="rect">
            <a:avLst/>
          </a:prstGeom>
          <a:noFill/>
        </p:spPr>
        <p:txBody>
          <a:bodyPr wrap="square" rtlCol="0">
            <a:spAutoFit/>
          </a:bodyPr>
          <a:lstStyle/>
          <a:p>
            <a:pPr algn="l"/>
            <a:r>
              <a:rPr lang="en-GB" sz="1600" b="1" i="0" dirty="0">
                <a:solidFill>
                  <a:srgbClr val="000000"/>
                </a:solidFill>
                <a:effectLst/>
              </a:rPr>
              <a:t>About </a:t>
            </a:r>
            <a:r>
              <a:rPr lang="en-GB" sz="1600" b="1" i="0" dirty="0" err="1">
                <a:solidFill>
                  <a:srgbClr val="000000"/>
                </a:solidFill>
                <a:effectLst/>
              </a:rPr>
              <a:t>AdventHealth</a:t>
            </a:r>
            <a:endParaRPr lang="en-GB" sz="1600" b="1" i="0" dirty="0">
              <a:solidFill>
                <a:srgbClr val="000000"/>
              </a:solidFill>
              <a:effectLst/>
            </a:endParaRP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a 172-bed, state-of-the-art hospital that serves as a showcase of innovation and excellence in healthcare. Our reputation for delivering highly efficient, patient-focused and cost effective care allows us to achieve optimum health and wellness for patients with an emphasis on healing the whole person - mind, body and spirit.</a:t>
            </a: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part of the </a:t>
            </a:r>
            <a:r>
              <a:rPr lang="en-GB" sz="1200" b="0" i="0" dirty="0" err="1">
                <a:solidFill>
                  <a:srgbClr val="000000"/>
                </a:solidFill>
                <a:effectLst/>
              </a:rPr>
              <a:t>AdventHealth</a:t>
            </a:r>
            <a:r>
              <a:rPr lang="en-GB" sz="1200" b="0" i="0" dirty="0">
                <a:solidFill>
                  <a:srgbClr val="000000"/>
                </a:solidFill>
                <a:effectLst/>
              </a:rPr>
              <a:t> network, which is operated by the Seventh-day Adventist Church. Serving much of the </a:t>
            </a:r>
            <a:r>
              <a:rPr lang="en-GB" sz="1200" b="0" i="0" dirty="0" err="1">
                <a:solidFill>
                  <a:srgbClr val="000000"/>
                </a:solidFill>
                <a:effectLst/>
              </a:rPr>
              <a:t>Southeastern</a:t>
            </a:r>
            <a:r>
              <a:rPr lang="en-GB" sz="1200" b="0" i="0" dirty="0">
                <a:solidFill>
                  <a:srgbClr val="000000"/>
                </a:solidFill>
                <a:effectLst/>
              </a:rPr>
              <a:t> United States, the Caribbean and South America, the Adventist Health System operates 44 hospitals in 10 states, making it the largest protestant, not-for-profit healthcare systems in the country.</a:t>
            </a:r>
          </a:p>
          <a:p>
            <a:pPr algn="l"/>
            <a:br>
              <a:rPr lang="en-GB" sz="1600" dirty="0"/>
            </a:br>
            <a:r>
              <a:rPr lang="en-GB" sz="1600" b="1" i="0" dirty="0">
                <a:solidFill>
                  <a:srgbClr val="000000"/>
                </a:solidFill>
                <a:effectLst/>
              </a:rPr>
              <a:t>The Hospital</a:t>
            </a:r>
          </a:p>
          <a:p>
            <a:pPr algn="l"/>
            <a:endParaRPr lang="en-GB" sz="1200" b="0" i="0" dirty="0">
              <a:solidFill>
                <a:srgbClr val="000000"/>
              </a:solidFill>
              <a:effectLst/>
            </a:endParaRPr>
          </a:p>
          <a:p>
            <a:pPr algn="l"/>
            <a:r>
              <a:rPr lang="en-GB" sz="1200" b="0" i="0" dirty="0">
                <a:solidFill>
                  <a:srgbClr val="000000"/>
                </a:solidFill>
                <a:effectLst/>
              </a:rPr>
              <a:t>Established in 1997, Celebration Hospital was designed as a resort-style facility to serve as a cornerstone of health in the Disney-planned community of Celebration, Florida. Our Mediterranean inspired facility that features leading edge technologies and superior patient care that has earned it an international reputation for excellence.</a:t>
            </a:r>
          </a:p>
          <a:p>
            <a:pPr algn="l"/>
            <a:endParaRPr lang="en-GB" sz="1200" b="0" i="0" dirty="0">
              <a:solidFill>
                <a:srgbClr val="000000"/>
              </a:solidFill>
              <a:effectLst/>
            </a:endParaRPr>
          </a:p>
          <a:p>
            <a:pPr algn="l"/>
            <a:r>
              <a:rPr lang="en-GB" sz="1200" b="0" i="0" dirty="0">
                <a:solidFill>
                  <a:srgbClr val="000000"/>
                </a:solidFill>
                <a:effectLst/>
              </a:rPr>
              <a:t>With its expansive open spaces, natural lighting and stunning architecture, </a:t>
            </a:r>
            <a:r>
              <a:rPr lang="en-GB" sz="1200" b="0" i="0" dirty="0" err="1">
                <a:solidFill>
                  <a:srgbClr val="000000"/>
                </a:solidFill>
                <a:effectLst/>
              </a:rPr>
              <a:t>AdventHealth</a:t>
            </a:r>
            <a:r>
              <a:rPr lang="en-GB" sz="1200" b="0" i="0" dirty="0">
                <a:solidFill>
                  <a:srgbClr val="000000"/>
                </a:solidFill>
                <a:effectLst/>
              </a:rPr>
              <a:t> Celebration Hospital looks like a sophisticated resort. But look deeper and you will find a state-of-the-art facility that is dedicated entirely to health and wellness.</a:t>
            </a:r>
          </a:p>
          <a:p>
            <a:pPr algn="l"/>
            <a:br>
              <a:rPr lang="en-GB" sz="1200" dirty="0"/>
            </a:br>
            <a:r>
              <a:rPr lang="en-GB" sz="1600" b="1" i="0" dirty="0">
                <a:solidFill>
                  <a:srgbClr val="000000"/>
                </a:solidFill>
                <a:effectLst/>
              </a:rPr>
              <a:t>The Bariatric Ward</a:t>
            </a:r>
          </a:p>
          <a:p>
            <a:pPr algn="l"/>
            <a:endParaRPr lang="en-GB" sz="1200" b="0" i="0" dirty="0">
              <a:solidFill>
                <a:srgbClr val="000000"/>
              </a:solidFill>
              <a:effectLst/>
            </a:endParaRPr>
          </a:p>
          <a:p>
            <a:pPr algn="l"/>
            <a:r>
              <a:rPr lang="en-GB" sz="1200" b="0" i="0" dirty="0">
                <a:solidFill>
                  <a:srgbClr val="000000"/>
                </a:solidFill>
                <a:effectLst/>
              </a:rPr>
              <a:t>We have a hospital ward that is designated for our bariatric patients. Our nurses have training in the care of bariatric patients. We are proud to have achieved and maintained accreditation from the Metabolic and Bariatric Surgery Accreditation and Quality Improvement Program. We make every effort to maintain the highest standards possible in the care of our bariatric surgery patients. We also try to make the experience of having surgery here as smooth and comfortable as possible for you and for your loved ones.</a:t>
            </a:r>
          </a:p>
        </p:txBody>
      </p:sp>
      <p:pic>
        <p:nvPicPr>
          <p:cNvPr id="11" name="Picture 10">
            <a:extLst>
              <a:ext uri="{FF2B5EF4-FFF2-40B4-BE49-F238E27FC236}">
                <a16:creationId xmlns:a16="http://schemas.microsoft.com/office/drawing/2014/main" id="{C8B680C4-7355-4269-84FD-3379EB74369F}"/>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30558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17E804-3DF0-4466-B2D6-AA33509EE98A}"/>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4CD37396-DE6A-4F0F-9B28-9A352FB0DA2B}"/>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403D35F-0EE2-49B2-9942-3EB228DD3935}"/>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sp>
        <p:nvSpPr>
          <p:cNvPr id="5" name="Rectangle 4">
            <a:extLst>
              <a:ext uri="{FF2B5EF4-FFF2-40B4-BE49-F238E27FC236}">
                <a16:creationId xmlns:a16="http://schemas.microsoft.com/office/drawing/2014/main" id="{8A2BF8C9-38AF-455E-B567-1B2EF3BC2E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9801E43-CAD5-4242-9AC4-1E0DFFD6A287}"/>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BB63523D-5788-4D23-9347-AB9870E7FA31}"/>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F7A6B6B8-0A58-4A82-B29B-32BA1AFE534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76612B-D9F9-4B13-8A61-8AFEAE6A461F}"/>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0" name="TextBox 9">
            <a:extLst>
              <a:ext uri="{FF2B5EF4-FFF2-40B4-BE49-F238E27FC236}">
                <a16:creationId xmlns:a16="http://schemas.microsoft.com/office/drawing/2014/main" id="{6056098E-290E-497A-A1C4-F9553BA9B7E2}"/>
              </a:ext>
            </a:extLst>
          </p:cNvPr>
          <p:cNvSpPr txBox="1"/>
          <p:nvPr/>
        </p:nvSpPr>
        <p:spPr>
          <a:xfrm>
            <a:off x="276376" y="2664551"/>
            <a:ext cx="6305250" cy="461665"/>
          </a:xfrm>
          <a:prstGeom prst="rect">
            <a:avLst/>
          </a:prstGeom>
          <a:noFill/>
        </p:spPr>
        <p:txBody>
          <a:bodyPr wrap="square" rtlCol="0">
            <a:spAutoFit/>
          </a:bodyPr>
          <a:lstStyle/>
          <a:p>
            <a:pPr algn="l"/>
            <a:r>
              <a:rPr lang="en-GB" sz="1200" dirty="0">
                <a:solidFill>
                  <a:srgbClr val="000000"/>
                </a:solidFill>
              </a:rPr>
              <a:t>Introductory information about the procedures available, e.g. how many and which is most common. “Click below to read more about each procedure.”</a:t>
            </a:r>
          </a:p>
        </p:txBody>
      </p:sp>
      <p:sp>
        <p:nvSpPr>
          <p:cNvPr id="16" name="TextBox 15">
            <a:extLst>
              <a:ext uri="{FF2B5EF4-FFF2-40B4-BE49-F238E27FC236}">
                <a16:creationId xmlns:a16="http://schemas.microsoft.com/office/drawing/2014/main" id="{2CD190DD-E027-4429-AB58-2864F5797D7A}"/>
              </a:ext>
            </a:extLst>
          </p:cNvPr>
          <p:cNvSpPr txBox="1"/>
          <p:nvPr/>
        </p:nvSpPr>
        <p:spPr>
          <a:xfrm>
            <a:off x="276376" y="3421304"/>
            <a:ext cx="6305250" cy="1754326"/>
          </a:xfrm>
          <a:prstGeom prst="rect">
            <a:avLst/>
          </a:prstGeom>
          <a:noFill/>
        </p:spPr>
        <p:txBody>
          <a:bodyPr wrap="square" numCol="3" spcCol="18000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000000"/>
                </a:solidFill>
                <a:effectLst/>
                <a:uLnTx/>
                <a:uFillTx/>
                <a:latin typeface="Calibri" panose="020F0502020204030204"/>
                <a:ea typeface="+mn-ea"/>
                <a:cs typeface="+mn-cs"/>
              </a:rPr>
              <a:t>Laparoscopic Duodenal Switch</a:t>
            </a:r>
            <a:endParaRPr kumimoji="0" lang="en-GB" sz="12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RNY Gastric Bypass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b="1" noProof="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Sleeve Gastrectomy</a:t>
            </a:r>
            <a:endParaRPr lang="en-GB" sz="1200" b="1"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 </a:t>
            </a:r>
          </a:p>
        </p:txBody>
      </p:sp>
      <p:sp>
        <p:nvSpPr>
          <p:cNvPr id="13" name="Rectangle: Diagonal Corners Rounded 12">
            <a:extLst>
              <a:ext uri="{FF2B5EF4-FFF2-40B4-BE49-F238E27FC236}">
                <a16:creationId xmlns:a16="http://schemas.microsoft.com/office/drawing/2014/main" id="{D9889027-8320-4893-A5A9-6A9FAFA20941}"/>
              </a:ext>
            </a:extLst>
          </p:cNvPr>
          <p:cNvSpPr/>
          <p:nvPr/>
        </p:nvSpPr>
        <p:spPr>
          <a:xfrm flipH="1">
            <a:off x="4909025" y="4727753"/>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4" name="Rectangle: Diagonal Corners Rounded 13">
            <a:extLst>
              <a:ext uri="{FF2B5EF4-FFF2-40B4-BE49-F238E27FC236}">
                <a16:creationId xmlns:a16="http://schemas.microsoft.com/office/drawing/2014/main" id="{0219653C-43BC-4618-960D-856A50569D69}"/>
              </a:ext>
            </a:extLst>
          </p:cNvPr>
          <p:cNvSpPr/>
          <p:nvPr/>
        </p:nvSpPr>
        <p:spPr>
          <a:xfrm flipH="1">
            <a:off x="2798154" y="4727754"/>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5" name="Rectangle: Diagonal Corners Rounded 14">
            <a:extLst>
              <a:ext uri="{FF2B5EF4-FFF2-40B4-BE49-F238E27FC236}">
                <a16:creationId xmlns:a16="http://schemas.microsoft.com/office/drawing/2014/main" id="{6B83900B-7C40-4818-B452-373B4A20F6A7}"/>
              </a:ext>
            </a:extLst>
          </p:cNvPr>
          <p:cNvSpPr/>
          <p:nvPr/>
        </p:nvSpPr>
        <p:spPr>
          <a:xfrm flipH="1">
            <a:off x="687284" y="4727755"/>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7" name="TextBox 16">
            <a:extLst>
              <a:ext uri="{FF2B5EF4-FFF2-40B4-BE49-F238E27FC236}">
                <a16:creationId xmlns:a16="http://schemas.microsoft.com/office/drawing/2014/main" id="{F4B4AAD7-91F3-48A7-A3AE-911D446BE170}"/>
              </a:ext>
            </a:extLst>
          </p:cNvPr>
          <p:cNvSpPr txBox="1"/>
          <p:nvPr/>
        </p:nvSpPr>
        <p:spPr>
          <a:xfrm>
            <a:off x="276374" y="5507188"/>
            <a:ext cx="6305250" cy="338554"/>
          </a:xfrm>
          <a:prstGeom prst="rect">
            <a:avLst/>
          </a:prstGeom>
          <a:noFill/>
        </p:spPr>
        <p:txBody>
          <a:bodyPr wrap="square" rtlCol="0">
            <a:spAutoFit/>
          </a:bodyPr>
          <a:lstStyle/>
          <a:p>
            <a:pPr algn="l"/>
            <a:r>
              <a:rPr lang="en-GB" sz="1600" b="1" dirty="0">
                <a:solidFill>
                  <a:srgbClr val="000000"/>
                </a:solidFill>
              </a:rPr>
              <a:t>Revisions of Bariatric Operations</a:t>
            </a:r>
          </a:p>
        </p:txBody>
      </p:sp>
      <p:sp>
        <p:nvSpPr>
          <p:cNvPr id="18" name="TextBox 17">
            <a:extLst>
              <a:ext uri="{FF2B5EF4-FFF2-40B4-BE49-F238E27FC236}">
                <a16:creationId xmlns:a16="http://schemas.microsoft.com/office/drawing/2014/main" id="{7D47B27F-42D1-4002-9976-403B0CD9AB18}"/>
              </a:ext>
            </a:extLst>
          </p:cNvPr>
          <p:cNvSpPr txBox="1"/>
          <p:nvPr/>
        </p:nvSpPr>
        <p:spPr>
          <a:xfrm>
            <a:off x="276374" y="5845742"/>
            <a:ext cx="6305250" cy="1384995"/>
          </a:xfrm>
          <a:prstGeom prst="rect">
            <a:avLst/>
          </a:prstGeom>
          <a:noFill/>
        </p:spPr>
        <p:txBody>
          <a:bodyPr wrap="square" rtlCol="0">
            <a:spAutoFit/>
          </a:bodyPr>
          <a:lstStyle/>
          <a:p>
            <a:r>
              <a:rPr lang="en-GB" sz="1200" dirty="0">
                <a:solidFill>
                  <a:srgbClr val="000000"/>
                </a:solidFill>
              </a:rPr>
              <a:t>Paragraph about revisions.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a:t>
            </a:r>
          </a:p>
          <a:p>
            <a:pPr algn="l"/>
            <a:endParaRPr lang="en-GB" sz="1200" dirty="0">
              <a:solidFill>
                <a:srgbClr val="000000"/>
              </a:solidFill>
            </a:endParaRPr>
          </a:p>
          <a:p>
            <a:r>
              <a:rPr lang="en-GB" sz="1200" dirty="0">
                <a:solidFill>
                  <a:srgbClr val="000000"/>
                </a:solidFill>
              </a:rPr>
              <a:t>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a:t>
            </a:r>
          </a:p>
        </p:txBody>
      </p:sp>
      <p:pic>
        <p:nvPicPr>
          <p:cNvPr id="19" name="Picture 18">
            <a:extLst>
              <a:ext uri="{FF2B5EF4-FFF2-40B4-BE49-F238E27FC236}">
                <a16:creationId xmlns:a16="http://schemas.microsoft.com/office/drawing/2014/main" id="{F970E7C8-EF8F-4864-990F-61B086AD9A1A}"/>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202766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763B69-8364-486C-B0DE-58B1175F9FF4}"/>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A9A7E3B9-70C6-4A16-B6D8-EA3AFD3505F8}"/>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7A2D3681-C2D0-4BF3-AB9D-9E626DD934BD}"/>
              </a:ext>
            </a:extLst>
          </p:cNvPr>
          <p:cNvSpPr txBox="1"/>
          <p:nvPr/>
        </p:nvSpPr>
        <p:spPr>
          <a:xfrm>
            <a:off x="3785673" y="1087875"/>
            <a:ext cx="2705035" cy="830997"/>
          </a:xfrm>
          <a:prstGeom prst="rect">
            <a:avLst/>
          </a:prstGeom>
          <a:noFill/>
        </p:spPr>
        <p:txBody>
          <a:bodyPr wrap="none" rtlCol="0">
            <a:spAutoFit/>
          </a:bodyPr>
          <a:lstStyle/>
          <a:p>
            <a:pPr algn="r"/>
            <a:r>
              <a:rPr lang="en-GB" sz="2400" dirty="0"/>
              <a:t>Patient Experiences </a:t>
            </a:r>
          </a:p>
          <a:p>
            <a:pPr algn="r"/>
            <a:r>
              <a:rPr lang="en-GB" sz="2400" dirty="0"/>
              <a:t>and Success Stories</a:t>
            </a:r>
          </a:p>
        </p:txBody>
      </p:sp>
      <p:sp>
        <p:nvSpPr>
          <p:cNvPr id="5" name="Rectangle 4">
            <a:extLst>
              <a:ext uri="{FF2B5EF4-FFF2-40B4-BE49-F238E27FC236}">
                <a16:creationId xmlns:a16="http://schemas.microsoft.com/office/drawing/2014/main" id="{6438A6E4-9B04-4DE6-B95B-6CE2BD1C58F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7DE356D9-9E56-4723-A0BF-0E7DF325E53C}"/>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02E92B9E-10CC-4B7E-B10C-143690395DE5}"/>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51FC48F6-7BE2-48D2-A637-7F9307D9946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9794B87-1F4F-44BE-9347-FF79EEFCCC81}"/>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grpSp>
        <p:nvGrpSpPr>
          <p:cNvPr id="13" name="Group 12">
            <a:extLst>
              <a:ext uri="{FF2B5EF4-FFF2-40B4-BE49-F238E27FC236}">
                <a16:creationId xmlns:a16="http://schemas.microsoft.com/office/drawing/2014/main" id="{07CCD1DB-E09A-4E6A-86EB-E384B888BC7F}"/>
              </a:ext>
            </a:extLst>
          </p:cNvPr>
          <p:cNvGrpSpPr/>
          <p:nvPr/>
        </p:nvGrpSpPr>
        <p:grpSpPr>
          <a:xfrm>
            <a:off x="272471" y="3660007"/>
            <a:ext cx="6218237" cy="461665"/>
            <a:chOff x="272471" y="3461333"/>
            <a:chExt cx="6218237" cy="461665"/>
          </a:xfrm>
        </p:grpSpPr>
        <p:pic>
          <p:nvPicPr>
            <p:cNvPr id="10" name="Graphic 9" descr="Open quotation mark with solid fill">
              <a:extLst>
                <a:ext uri="{FF2B5EF4-FFF2-40B4-BE49-F238E27FC236}">
                  <a16:creationId xmlns:a16="http://schemas.microsoft.com/office/drawing/2014/main" id="{2E5C3EF1-B60D-4936-B2C4-5D9A736736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11" name="TextBox 10">
              <a:extLst>
                <a:ext uri="{FF2B5EF4-FFF2-40B4-BE49-F238E27FC236}">
                  <a16:creationId xmlns:a16="http://schemas.microsoft.com/office/drawing/2014/main" id="{0B51A0A9-DA7E-4602-B8A4-7C8A4D4C26E4}"/>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12" name="TextBox 11">
            <a:extLst>
              <a:ext uri="{FF2B5EF4-FFF2-40B4-BE49-F238E27FC236}">
                <a16:creationId xmlns:a16="http://schemas.microsoft.com/office/drawing/2014/main" id="{85F98AC0-756D-4573-83B1-C637DAD20CF5}"/>
              </a:ext>
            </a:extLst>
          </p:cNvPr>
          <p:cNvSpPr txBox="1"/>
          <p:nvPr/>
        </p:nvSpPr>
        <p:spPr>
          <a:xfrm>
            <a:off x="272471" y="3075232"/>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14" name="Group 13">
            <a:extLst>
              <a:ext uri="{FF2B5EF4-FFF2-40B4-BE49-F238E27FC236}">
                <a16:creationId xmlns:a16="http://schemas.microsoft.com/office/drawing/2014/main" id="{1F65920B-0D84-4886-AF59-644AD0AC4635}"/>
              </a:ext>
            </a:extLst>
          </p:cNvPr>
          <p:cNvGrpSpPr/>
          <p:nvPr/>
        </p:nvGrpSpPr>
        <p:grpSpPr>
          <a:xfrm>
            <a:off x="272471" y="5137776"/>
            <a:ext cx="6218237" cy="461665"/>
            <a:chOff x="272471" y="3461333"/>
            <a:chExt cx="6218237" cy="461665"/>
          </a:xfrm>
        </p:grpSpPr>
        <p:pic>
          <p:nvPicPr>
            <p:cNvPr id="15" name="Graphic 14" descr="Open quotation mark with solid fill">
              <a:extLst>
                <a:ext uri="{FF2B5EF4-FFF2-40B4-BE49-F238E27FC236}">
                  <a16:creationId xmlns:a16="http://schemas.microsoft.com/office/drawing/2014/main" id="{13DDF66C-2032-46B6-B88B-BDACD773C7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16" name="TextBox 15">
              <a:extLst>
                <a:ext uri="{FF2B5EF4-FFF2-40B4-BE49-F238E27FC236}">
                  <a16:creationId xmlns:a16="http://schemas.microsoft.com/office/drawing/2014/main" id="{D2A4166E-5DDE-4E95-89A6-FE35ACCDDDE3}"/>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17" name="TextBox 16">
            <a:extLst>
              <a:ext uri="{FF2B5EF4-FFF2-40B4-BE49-F238E27FC236}">
                <a16:creationId xmlns:a16="http://schemas.microsoft.com/office/drawing/2014/main" id="{3C313BF8-675F-4A9F-A293-78D8086539C2}"/>
              </a:ext>
            </a:extLst>
          </p:cNvPr>
          <p:cNvSpPr txBox="1"/>
          <p:nvPr/>
        </p:nvSpPr>
        <p:spPr>
          <a:xfrm>
            <a:off x="272471" y="4553001"/>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18" name="Group 17">
            <a:extLst>
              <a:ext uri="{FF2B5EF4-FFF2-40B4-BE49-F238E27FC236}">
                <a16:creationId xmlns:a16="http://schemas.microsoft.com/office/drawing/2014/main" id="{21F03000-14CB-4719-B1C0-152BE2DEAA23}"/>
              </a:ext>
            </a:extLst>
          </p:cNvPr>
          <p:cNvGrpSpPr/>
          <p:nvPr/>
        </p:nvGrpSpPr>
        <p:grpSpPr>
          <a:xfrm>
            <a:off x="272471" y="6605479"/>
            <a:ext cx="6218237" cy="461665"/>
            <a:chOff x="272471" y="3461333"/>
            <a:chExt cx="6218237" cy="461665"/>
          </a:xfrm>
        </p:grpSpPr>
        <p:pic>
          <p:nvPicPr>
            <p:cNvPr id="19" name="Graphic 18" descr="Open quotation mark with solid fill">
              <a:extLst>
                <a:ext uri="{FF2B5EF4-FFF2-40B4-BE49-F238E27FC236}">
                  <a16:creationId xmlns:a16="http://schemas.microsoft.com/office/drawing/2014/main" id="{019509AA-2501-4FA8-886D-0478927B83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20" name="TextBox 19">
              <a:extLst>
                <a:ext uri="{FF2B5EF4-FFF2-40B4-BE49-F238E27FC236}">
                  <a16:creationId xmlns:a16="http://schemas.microsoft.com/office/drawing/2014/main" id="{4DA7C6D5-243B-4646-BAA8-77F5D3D52D96}"/>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21" name="TextBox 20">
            <a:extLst>
              <a:ext uri="{FF2B5EF4-FFF2-40B4-BE49-F238E27FC236}">
                <a16:creationId xmlns:a16="http://schemas.microsoft.com/office/drawing/2014/main" id="{06239B53-3CBD-4290-97D8-C4591EC03C15}"/>
              </a:ext>
            </a:extLst>
          </p:cNvPr>
          <p:cNvSpPr txBox="1"/>
          <p:nvPr/>
        </p:nvSpPr>
        <p:spPr>
          <a:xfrm>
            <a:off x="272471" y="6020704"/>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22" name="Group 21">
            <a:extLst>
              <a:ext uri="{FF2B5EF4-FFF2-40B4-BE49-F238E27FC236}">
                <a16:creationId xmlns:a16="http://schemas.microsoft.com/office/drawing/2014/main" id="{4B2E6EEF-1BE8-4298-901A-BE486E6A506C}"/>
              </a:ext>
            </a:extLst>
          </p:cNvPr>
          <p:cNvGrpSpPr/>
          <p:nvPr/>
        </p:nvGrpSpPr>
        <p:grpSpPr>
          <a:xfrm>
            <a:off x="272471" y="8083248"/>
            <a:ext cx="6218237" cy="461665"/>
            <a:chOff x="272471" y="3461333"/>
            <a:chExt cx="6218237" cy="461665"/>
          </a:xfrm>
        </p:grpSpPr>
        <p:pic>
          <p:nvPicPr>
            <p:cNvPr id="23" name="Graphic 22" descr="Open quotation mark with solid fill">
              <a:extLst>
                <a:ext uri="{FF2B5EF4-FFF2-40B4-BE49-F238E27FC236}">
                  <a16:creationId xmlns:a16="http://schemas.microsoft.com/office/drawing/2014/main" id="{48B7D3CF-FB0D-4FA8-B7AB-1200C4A3E3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24" name="TextBox 23">
              <a:extLst>
                <a:ext uri="{FF2B5EF4-FFF2-40B4-BE49-F238E27FC236}">
                  <a16:creationId xmlns:a16="http://schemas.microsoft.com/office/drawing/2014/main" id="{FD394CEB-1196-4583-90C5-D42052201792}"/>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25" name="TextBox 24">
            <a:extLst>
              <a:ext uri="{FF2B5EF4-FFF2-40B4-BE49-F238E27FC236}">
                <a16:creationId xmlns:a16="http://schemas.microsoft.com/office/drawing/2014/main" id="{F318F0A7-830A-4901-BC59-FFF5C07176B4}"/>
              </a:ext>
            </a:extLst>
          </p:cNvPr>
          <p:cNvSpPr txBox="1"/>
          <p:nvPr/>
        </p:nvSpPr>
        <p:spPr>
          <a:xfrm>
            <a:off x="272471" y="7498473"/>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sp>
        <p:nvSpPr>
          <p:cNvPr id="26" name="TextBox 25">
            <a:extLst>
              <a:ext uri="{FF2B5EF4-FFF2-40B4-BE49-F238E27FC236}">
                <a16:creationId xmlns:a16="http://schemas.microsoft.com/office/drawing/2014/main" id="{03610DF3-BD65-4FFB-B891-B2BC940E8907}"/>
              </a:ext>
            </a:extLst>
          </p:cNvPr>
          <p:cNvSpPr txBox="1"/>
          <p:nvPr/>
        </p:nvSpPr>
        <p:spPr>
          <a:xfrm>
            <a:off x="4410330" y="8677423"/>
            <a:ext cx="2080378" cy="307777"/>
          </a:xfrm>
          <a:prstGeom prst="rect">
            <a:avLst/>
          </a:prstGeom>
          <a:noFill/>
          <a:ln>
            <a:solidFill>
              <a:schemeClr val="tx1"/>
            </a:solidFill>
          </a:ln>
        </p:spPr>
        <p:txBody>
          <a:bodyPr wrap="none" rtlCol="0">
            <a:spAutoFit/>
          </a:bodyPr>
          <a:lstStyle/>
          <a:p>
            <a:r>
              <a:rPr lang="en-GB" sz="1400" dirty="0"/>
              <a:t>Previous | 1 | 2 | 3 | Next</a:t>
            </a:r>
          </a:p>
        </p:txBody>
      </p:sp>
      <p:sp>
        <p:nvSpPr>
          <p:cNvPr id="27" name="TextBox 26">
            <a:extLst>
              <a:ext uri="{FF2B5EF4-FFF2-40B4-BE49-F238E27FC236}">
                <a16:creationId xmlns:a16="http://schemas.microsoft.com/office/drawing/2014/main" id="{6302B46C-4F0A-40B4-A67D-7CF61806924D}"/>
              </a:ext>
            </a:extLst>
          </p:cNvPr>
          <p:cNvSpPr txBox="1"/>
          <p:nvPr/>
        </p:nvSpPr>
        <p:spPr>
          <a:xfrm>
            <a:off x="4410330" y="2767455"/>
            <a:ext cx="2080378" cy="307777"/>
          </a:xfrm>
          <a:prstGeom prst="rect">
            <a:avLst/>
          </a:prstGeom>
          <a:noFill/>
          <a:ln>
            <a:solidFill>
              <a:schemeClr val="tx1"/>
            </a:solidFill>
          </a:ln>
        </p:spPr>
        <p:txBody>
          <a:bodyPr wrap="none" rtlCol="0">
            <a:spAutoFit/>
          </a:bodyPr>
          <a:lstStyle/>
          <a:p>
            <a:r>
              <a:rPr lang="en-GB" sz="1400" dirty="0"/>
              <a:t>Previous | 1 | 2 | 3 | Next</a:t>
            </a:r>
          </a:p>
        </p:txBody>
      </p:sp>
      <p:pic>
        <p:nvPicPr>
          <p:cNvPr id="28" name="Picture 27">
            <a:extLst>
              <a:ext uri="{FF2B5EF4-FFF2-40B4-BE49-F238E27FC236}">
                <a16:creationId xmlns:a16="http://schemas.microsoft.com/office/drawing/2014/main" id="{344B7B98-FAA8-4986-A881-73F219C01E5A}"/>
              </a:ext>
            </a:extLst>
          </p:cNvPr>
          <p:cNvPicPr>
            <a:picLocks noChangeAspect="1"/>
          </p:cNvPicPr>
          <p:nvPr/>
        </p:nvPicPr>
        <p:blipFill>
          <a:blip r:embed="rId7"/>
          <a:stretch>
            <a:fillRect/>
          </a:stretch>
        </p:blipFill>
        <p:spPr>
          <a:xfrm>
            <a:off x="0" y="14"/>
            <a:ext cx="6858000" cy="797912"/>
          </a:xfrm>
          <a:prstGeom prst="rect">
            <a:avLst/>
          </a:prstGeom>
        </p:spPr>
      </p:pic>
    </p:spTree>
    <p:extLst>
      <p:ext uri="{BB962C8B-B14F-4D97-AF65-F5344CB8AC3E}">
        <p14:creationId xmlns:p14="http://schemas.microsoft.com/office/powerpoint/2010/main" val="357258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033D3-F573-480F-84C0-2C922C3BE6B6}"/>
              </a:ext>
            </a:extLst>
          </p:cNvPr>
          <p:cNvPicPr>
            <a:picLocks noChangeAspect="1"/>
          </p:cNvPicPr>
          <p:nvPr/>
        </p:nvPicPr>
        <p:blipFill>
          <a:blip r:embed="rId3"/>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627F5E1C-8808-4C2E-ACFE-ACF3BD279054}"/>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261DCE2-2A81-45AB-AC0A-4F75D72FF91B}"/>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pic>
        <p:nvPicPr>
          <p:cNvPr id="5" name="Picture 4">
            <a:extLst>
              <a:ext uri="{FF2B5EF4-FFF2-40B4-BE49-F238E27FC236}">
                <a16:creationId xmlns:a16="http://schemas.microsoft.com/office/drawing/2014/main" id="{B61E0B24-199C-4931-AD59-248B03AC72CC}"/>
              </a:ext>
            </a:extLst>
          </p:cNvPr>
          <p:cNvPicPr>
            <a:picLocks noChangeAspect="1"/>
          </p:cNvPicPr>
          <p:nvPr/>
        </p:nvPicPr>
        <p:blipFill>
          <a:blip r:embed="rId4"/>
          <a:stretch>
            <a:fillRect/>
          </a:stretch>
        </p:blipFill>
        <p:spPr>
          <a:xfrm>
            <a:off x="0" y="14"/>
            <a:ext cx="6858000" cy="797912"/>
          </a:xfrm>
          <a:prstGeom prst="rect">
            <a:avLst/>
          </a:prstGeom>
        </p:spPr>
      </p:pic>
      <p:sp>
        <p:nvSpPr>
          <p:cNvPr id="6" name="Rectangle 5">
            <a:extLst>
              <a:ext uri="{FF2B5EF4-FFF2-40B4-BE49-F238E27FC236}">
                <a16:creationId xmlns:a16="http://schemas.microsoft.com/office/drawing/2014/main" id="{62D96A78-E5FA-4B82-876A-6524FD4E2C14}"/>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A8CD9D4-B524-4D9E-807B-F68F5BD25EC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8" name="TextBox 7">
            <a:extLst>
              <a:ext uri="{FF2B5EF4-FFF2-40B4-BE49-F238E27FC236}">
                <a16:creationId xmlns:a16="http://schemas.microsoft.com/office/drawing/2014/main" id="{132F44DD-E738-4AF8-ABBE-DC768549F433}"/>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9" name="Picture 2" descr="Center for Metabolic and Obesity Surgery">
            <a:extLst>
              <a:ext uri="{FF2B5EF4-FFF2-40B4-BE49-F238E27FC236}">
                <a16:creationId xmlns:a16="http://schemas.microsoft.com/office/drawing/2014/main" id="{C22CD793-86AA-40FE-8AD0-9057045DEDF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99710B-EBFF-4A4E-A790-0C4CC68D0CE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1" name="TextBox 10">
            <a:extLst>
              <a:ext uri="{FF2B5EF4-FFF2-40B4-BE49-F238E27FC236}">
                <a16:creationId xmlns:a16="http://schemas.microsoft.com/office/drawing/2014/main" id="{E86755DC-C17F-4201-A775-48858966BEAD}"/>
              </a:ext>
            </a:extLst>
          </p:cNvPr>
          <p:cNvSpPr txBox="1"/>
          <p:nvPr/>
        </p:nvSpPr>
        <p:spPr>
          <a:xfrm>
            <a:off x="276376" y="1549540"/>
            <a:ext cx="2711320" cy="338554"/>
          </a:xfrm>
          <a:prstGeom prst="rect">
            <a:avLst/>
          </a:prstGeom>
          <a:noFill/>
        </p:spPr>
        <p:txBody>
          <a:bodyPr wrap="none" rtlCol="0">
            <a:spAutoFit/>
          </a:bodyPr>
          <a:lstStyle/>
          <a:p>
            <a:r>
              <a:rPr lang="en-GB" sz="1600" dirty="0"/>
              <a:t>Laparoscopic Duodenal Switch</a:t>
            </a:r>
          </a:p>
        </p:txBody>
      </p:sp>
      <p:sp>
        <p:nvSpPr>
          <p:cNvPr id="12" name="TextBox 11">
            <a:extLst>
              <a:ext uri="{FF2B5EF4-FFF2-40B4-BE49-F238E27FC236}">
                <a16:creationId xmlns:a16="http://schemas.microsoft.com/office/drawing/2014/main" id="{659DC6A5-90D5-4ECC-8091-FEC96943A349}"/>
              </a:ext>
            </a:extLst>
          </p:cNvPr>
          <p:cNvSpPr txBox="1"/>
          <p:nvPr/>
        </p:nvSpPr>
        <p:spPr>
          <a:xfrm>
            <a:off x="276376" y="2664551"/>
            <a:ext cx="6214332" cy="5201424"/>
          </a:xfrm>
          <a:prstGeom prst="rect">
            <a:avLst/>
          </a:prstGeom>
          <a:noFill/>
        </p:spPr>
        <p:txBody>
          <a:bodyPr wrap="square" rtlCol="0">
            <a:spAutoFit/>
          </a:bodyPr>
          <a:lstStyle/>
          <a:p>
            <a:pPr algn="l"/>
            <a:r>
              <a:rPr lang="en-GB" sz="1200" b="0" i="0" dirty="0">
                <a:solidFill>
                  <a:srgbClr val="000000"/>
                </a:solidFill>
                <a:effectLst/>
              </a:rPr>
              <a:t>The Laparoscopic Sleeve Gastrectomy with Duodenal Switch procedure, sometimes known as the Biliopancreatic Diversion with Duodenal Switch, combines restriction (eating less because you feel full more quickly) with malabsorption of fat to give you a very powerful bariatric surgery procedure. You may have heard of the Duodenal Switch procedure referred to as the BPD/DS, the "Duodenal Switch", the "DS", or simply the "Switch".</a:t>
            </a:r>
          </a:p>
          <a:p>
            <a:pPr algn="l"/>
            <a:endParaRPr lang="en-GB" sz="1200" b="0" i="0" dirty="0">
              <a:solidFill>
                <a:srgbClr val="000000"/>
              </a:solidFill>
              <a:effectLst/>
            </a:endParaRPr>
          </a:p>
          <a:p>
            <a:pPr algn="l"/>
            <a:r>
              <a:rPr lang="en-GB" sz="1200" b="0" i="0" dirty="0">
                <a:solidFill>
                  <a:srgbClr val="000000"/>
                </a:solidFill>
                <a:effectLst/>
              </a:rPr>
              <a:t>Dr. Dennis Smith performs the Totally Laparoscopic Sleeve Gastrectomy with Duodenal Switch, with a Hand-Sewn Duodenal-Ileal Anastomosis. Dr. Smith was one of the first bariatric surgeons in the world to perform this Duodenal Switch surgery completely laparoscopically, and the first bariatric surgeon in the world to present the Hand-Sewn Duodenal-Ileal Anastomosis Technique of the Laparoscopic Duodenal Switch. There are very few bariatric surgeons in the world who regularly perform the Totally Laparoscopic Sleeve Gastrectomy with Duodenal Switch procedure.</a:t>
            </a:r>
          </a:p>
          <a:p>
            <a:pPr algn="l"/>
            <a:br>
              <a:rPr lang="en-GB" sz="1600" dirty="0"/>
            </a:br>
            <a:r>
              <a:rPr lang="en-GB" sz="1600" b="1" i="0" dirty="0">
                <a:solidFill>
                  <a:srgbClr val="000000"/>
                </a:solidFill>
                <a:effectLst/>
              </a:rPr>
              <a:t>What is the Laparoscopic Duodenal Switch?</a:t>
            </a:r>
          </a:p>
          <a:p>
            <a:pPr algn="l"/>
            <a:endParaRPr lang="en-GB" sz="1200" b="0" i="0" dirty="0">
              <a:solidFill>
                <a:srgbClr val="000000"/>
              </a:solidFill>
              <a:effectLst/>
            </a:endParaRPr>
          </a:p>
          <a:p>
            <a:pPr algn="l"/>
            <a:r>
              <a:rPr lang="en-GB" sz="1200" b="0" i="0" dirty="0">
                <a:solidFill>
                  <a:srgbClr val="000000"/>
                </a:solidFill>
                <a:effectLst/>
              </a:rPr>
              <a:t>Lorem ipsum </a:t>
            </a:r>
            <a:r>
              <a:rPr lang="en-GB" sz="1200" b="0" i="0" dirty="0" err="1">
                <a:solidFill>
                  <a:srgbClr val="000000"/>
                </a:solidFill>
                <a:effectLst/>
              </a:rPr>
              <a:t>dolor</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a:t>
            </a:r>
            <a:r>
              <a:rPr lang="en-GB" sz="1200" b="0" i="0" dirty="0" err="1">
                <a:solidFill>
                  <a:srgbClr val="000000"/>
                </a:solidFill>
                <a:effectLst/>
              </a:rPr>
              <a:t>consectetur</a:t>
            </a:r>
            <a:r>
              <a:rPr lang="en-GB" sz="1200" b="0" i="0" dirty="0">
                <a:solidFill>
                  <a:srgbClr val="000000"/>
                </a:solidFill>
                <a:effectLst/>
              </a:rPr>
              <a:t> </a:t>
            </a:r>
            <a:r>
              <a:rPr lang="en-GB" sz="1200" b="0" i="0" dirty="0" err="1">
                <a:solidFill>
                  <a:srgbClr val="000000"/>
                </a:solidFill>
                <a:effectLst/>
              </a:rPr>
              <a:t>adipiscing</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a:t>
            </a:r>
          </a:p>
          <a:p>
            <a:pPr algn="l"/>
            <a:r>
              <a:rPr lang="en-GB" sz="1200" b="0" i="0" dirty="0">
                <a:solidFill>
                  <a:srgbClr val="000000"/>
                </a:solidFill>
                <a:effectLst/>
              </a:rPr>
              <a:t>Maecenas </a:t>
            </a:r>
            <a:r>
              <a:rPr lang="en-GB" sz="1200" b="0" i="0" dirty="0" err="1">
                <a:solidFill>
                  <a:srgbClr val="000000"/>
                </a:solidFill>
                <a:effectLst/>
              </a:rPr>
              <a:t>pretium</a:t>
            </a:r>
            <a:r>
              <a:rPr lang="en-GB" sz="1200" b="0" i="0" dirty="0">
                <a:solidFill>
                  <a:srgbClr val="000000"/>
                </a:solidFill>
                <a:effectLst/>
              </a:rPr>
              <a:t> auctor </a:t>
            </a:r>
            <a:r>
              <a:rPr lang="en-GB" sz="1200" b="0" i="0" dirty="0" err="1">
                <a:solidFill>
                  <a:srgbClr val="000000"/>
                </a:solidFill>
                <a:effectLst/>
              </a:rPr>
              <a:t>auctor</a:t>
            </a:r>
            <a:r>
              <a:rPr lang="en-GB" sz="1200" b="0" i="0" dirty="0">
                <a:solidFill>
                  <a:srgbClr val="000000"/>
                </a:solidFill>
                <a:effectLst/>
              </a:rPr>
              <a:t>. Ut </a:t>
            </a:r>
            <a:r>
              <a:rPr lang="en-GB" sz="1200" b="0" i="0" dirty="0" err="1">
                <a:solidFill>
                  <a:srgbClr val="000000"/>
                </a:solidFill>
                <a:effectLst/>
              </a:rPr>
              <a:t>dapibus</a:t>
            </a:r>
            <a:r>
              <a:rPr lang="en-GB" sz="1200" b="0" i="0" dirty="0">
                <a:solidFill>
                  <a:srgbClr val="000000"/>
                </a:solidFill>
                <a:effectLst/>
              </a:rPr>
              <a:t>, dui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tristique</a:t>
            </a:r>
            <a:endParaRPr lang="en-GB" sz="1200" b="0" i="0" dirty="0">
              <a:solidFill>
                <a:srgbClr val="000000"/>
              </a:solidFill>
              <a:effectLst/>
            </a:endParaRPr>
          </a:p>
          <a:p>
            <a:pPr algn="l"/>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orci</a:t>
            </a:r>
            <a:r>
              <a:rPr lang="en-GB" sz="1200" b="0" i="0" dirty="0">
                <a:solidFill>
                  <a:srgbClr val="000000"/>
                </a:solidFill>
                <a:effectLst/>
              </a:rPr>
              <a:t> </a:t>
            </a:r>
            <a:r>
              <a:rPr lang="en-GB" sz="1200" b="0" i="0" dirty="0" err="1">
                <a:solidFill>
                  <a:srgbClr val="000000"/>
                </a:solidFill>
                <a:effectLst/>
              </a:rPr>
              <a:t>quam</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lectus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leo</a:t>
            </a:r>
            <a:r>
              <a:rPr lang="en-GB" sz="1200" b="0" i="0" dirty="0">
                <a:solidFill>
                  <a:srgbClr val="000000"/>
                </a:solidFill>
                <a:effectLst/>
              </a:rPr>
              <a:t> </a:t>
            </a:r>
          </a:p>
          <a:p>
            <a:pPr algn="l"/>
            <a:r>
              <a:rPr lang="en-GB" sz="1200" b="0" i="0" dirty="0">
                <a:solidFill>
                  <a:srgbClr val="000000"/>
                </a:solidFill>
                <a:effectLst/>
              </a:rPr>
              <a:t>ante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lacus</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nibh</a:t>
            </a:r>
            <a:r>
              <a:rPr lang="en-GB" sz="1200" b="0" i="0" dirty="0">
                <a:solidFill>
                  <a:srgbClr val="000000"/>
                </a:solidFill>
                <a:effectLst/>
              </a:rPr>
              <a:t> </a:t>
            </a:r>
            <a:r>
              <a:rPr lang="en-GB" sz="1200" b="0" i="0" dirty="0" err="1">
                <a:solidFill>
                  <a:srgbClr val="000000"/>
                </a:solidFill>
                <a:effectLst/>
              </a:rPr>
              <a:t>facilisis</a:t>
            </a:r>
            <a:r>
              <a:rPr lang="en-GB" sz="1200" b="0" i="0" dirty="0">
                <a:solidFill>
                  <a:srgbClr val="000000"/>
                </a:solidFill>
                <a:effectLst/>
              </a:rPr>
              <a:t>, </a:t>
            </a:r>
          </a:p>
          <a:p>
            <a:pPr algn="l"/>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aliquet</a:t>
            </a:r>
            <a:r>
              <a:rPr lang="en-GB" sz="1200" b="0" i="0" dirty="0">
                <a:solidFill>
                  <a:srgbClr val="000000"/>
                </a:solidFill>
                <a:effectLst/>
              </a:rPr>
              <a:t> </a:t>
            </a:r>
            <a:r>
              <a:rPr lang="en-GB" sz="1200" b="0" i="0" dirty="0" err="1">
                <a:solidFill>
                  <a:srgbClr val="000000"/>
                </a:solidFill>
                <a:effectLst/>
              </a:rPr>
              <a:t>sem</a:t>
            </a:r>
            <a:r>
              <a:rPr lang="en-GB" sz="1200" b="0" i="0" dirty="0">
                <a:solidFill>
                  <a:srgbClr val="000000"/>
                </a:solidFill>
                <a:effectLst/>
              </a:rPr>
              <a:t> </a:t>
            </a:r>
            <a:r>
              <a:rPr lang="en-GB" sz="1200" b="0" i="0" dirty="0" err="1">
                <a:solidFill>
                  <a:srgbClr val="000000"/>
                </a:solidFill>
                <a:effectLst/>
              </a:rPr>
              <a:t>varius</a:t>
            </a:r>
            <a:r>
              <a:rPr lang="en-GB" sz="1200" b="0" i="0" dirty="0">
                <a:solidFill>
                  <a:srgbClr val="000000"/>
                </a:solidFill>
                <a:effectLst/>
              </a:rPr>
              <a:t>. Vestibulum </a:t>
            </a:r>
            <a:r>
              <a:rPr lang="en-GB" sz="1200" b="0" i="0" dirty="0" err="1">
                <a:solidFill>
                  <a:srgbClr val="000000"/>
                </a:solidFill>
                <a:effectLst/>
              </a:rPr>
              <a:t>sollicitudin</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ipsum</a:t>
            </a:r>
          </a:p>
          <a:p>
            <a:pPr algn="l"/>
            <a:r>
              <a:rPr lang="en-GB" sz="1200" b="0" i="0" dirty="0">
                <a:solidFill>
                  <a:srgbClr val="000000"/>
                </a:solidFill>
                <a:effectLst/>
              </a:rPr>
              <a:t> ac </a:t>
            </a:r>
            <a:r>
              <a:rPr lang="en-GB" sz="1200" b="0" i="0" dirty="0" err="1">
                <a:solidFill>
                  <a:srgbClr val="000000"/>
                </a:solidFill>
                <a:effectLst/>
              </a:rPr>
              <a:t>rutrum</a:t>
            </a:r>
            <a:r>
              <a:rPr lang="en-GB" sz="1200" b="0" i="0" dirty="0">
                <a:solidFill>
                  <a:srgbClr val="000000"/>
                </a:solidFill>
                <a:effectLst/>
              </a:rPr>
              <a:t>. </a:t>
            </a:r>
          </a:p>
          <a:p>
            <a:pPr algn="l"/>
            <a:endParaRPr lang="en-GB" sz="1200" dirty="0">
              <a:solidFill>
                <a:srgbClr val="000000"/>
              </a:solidFill>
            </a:endParaRPr>
          </a:p>
          <a:p>
            <a:pPr algn="l"/>
            <a:r>
              <a:rPr lang="en-GB" sz="1200" b="0" i="0" dirty="0">
                <a:solidFill>
                  <a:srgbClr val="000000"/>
                </a:solidFill>
                <a:effectLst/>
              </a:rPr>
              <a:t>Nunc </a:t>
            </a:r>
            <a:r>
              <a:rPr lang="en-GB" sz="1200" b="0" i="0" dirty="0" err="1">
                <a:solidFill>
                  <a:srgbClr val="000000"/>
                </a:solidFill>
                <a:effectLst/>
              </a:rPr>
              <a:t>imperdiet</a:t>
            </a:r>
            <a:r>
              <a:rPr lang="en-GB" sz="1200" b="0" i="0" dirty="0">
                <a:solidFill>
                  <a:srgbClr val="000000"/>
                </a:solidFill>
                <a:effectLst/>
              </a:rPr>
              <a:t> </a:t>
            </a:r>
            <a:r>
              <a:rPr lang="en-GB" sz="1200" b="0" i="0" dirty="0" err="1">
                <a:solidFill>
                  <a:srgbClr val="000000"/>
                </a:solidFill>
                <a:effectLst/>
              </a:rPr>
              <a:t>massa</a:t>
            </a:r>
            <a:r>
              <a:rPr lang="en-GB" sz="1200" b="0" i="0" dirty="0">
                <a:solidFill>
                  <a:srgbClr val="000000"/>
                </a:solidFill>
                <a:effectLst/>
              </a:rPr>
              <a:t> </a:t>
            </a:r>
            <a:r>
              <a:rPr lang="en-GB" sz="1200" b="0" i="0" dirty="0" err="1">
                <a:solidFill>
                  <a:srgbClr val="000000"/>
                </a:solidFill>
                <a:effectLst/>
              </a:rPr>
              <a:t>nec</a:t>
            </a:r>
            <a:r>
              <a:rPr lang="en-GB" sz="1200" b="0" i="0" dirty="0">
                <a:solidFill>
                  <a:srgbClr val="000000"/>
                </a:solidFill>
                <a:effectLst/>
              </a:rPr>
              <a:t> </a:t>
            </a:r>
            <a:r>
              <a:rPr lang="en-GB" sz="1200" b="0" i="0" dirty="0" err="1">
                <a:solidFill>
                  <a:srgbClr val="000000"/>
                </a:solidFill>
                <a:effectLst/>
              </a:rPr>
              <a:t>purus</a:t>
            </a:r>
            <a:r>
              <a:rPr lang="en-GB" sz="1200" b="0" i="0" dirty="0">
                <a:solidFill>
                  <a:srgbClr val="000000"/>
                </a:solidFill>
                <a:effectLst/>
              </a:rPr>
              <a:t> fermentum </a:t>
            </a:r>
            <a:r>
              <a:rPr lang="en-GB" sz="1200" b="0" i="0" dirty="0" err="1">
                <a:solidFill>
                  <a:srgbClr val="000000"/>
                </a:solidFill>
                <a:effectLst/>
              </a:rPr>
              <a:t>pretium</a:t>
            </a:r>
            <a:r>
              <a:rPr lang="en-GB" sz="1200" b="0" i="0" dirty="0">
                <a:solidFill>
                  <a:srgbClr val="000000"/>
                </a:solidFill>
                <a:effectLst/>
              </a:rPr>
              <a:t>. Nunc </a:t>
            </a:r>
            <a:r>
              <a:rPr lang="en-GB" sz="1200" b="0" i="0" dirty="0" err="1">
                <a:solidFill>
                  <a:srgbClr val="000000"/>
                </a:solidFill>
                <a:effectLst/>
              </a:rPr>
              <a:t>elementum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in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rhoncus</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diam</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ante, in lacinia </a:t>
            </a:r>
            <a:r>
              <a:rPr lang="en-GB" sz="1200" b="0" i="0" dirty="0" err="1">
                <a:solidFill>
                  <a:srgbClr val="000000"/>
                </a:solidFill>
                <a:effectLst/>
              </a:rPr>
              <a:t>urna</a:t>
            </a:r>
            <a:r>
              <a:rPr lang="en-GB" sz="1200" b="0" i="0" dirty="0">
                <a:solidFill>
                  <a:srgbClr val="000000"/>
                </a:solidFill>
                <a:effectLst/>
              </a:rPr>
              <a:t> </a:t>
            </a:r>
            <a:r>
              <a:rPr lang="en-GB" sz="1200" b="0" i="0" dirty="0" err="1">
                <a:solidFill>
                  <a:srgbClr val="000000"/>
                </a:solidFill>
                <a:effectLst/>
              </a:rPr>
              <a:t>nulla</a:t>
            </a:r>
            <a:r>
              <a:rPr lang="en-GB" sz="1200" b="0" i="0" dirty="0">
                <a:solidFill>
                  <a:srgbClr val="000000"/>
                </a:solidFill>
                <a:effectLst/>
              </a:rPr>
              <a:t> </a:t>
            </a:r>
            <a:r>
              <a:rPr lang="en-GB" sz="1200" b="0" i="0" dirty="0" err="1">
                <a:solidFill>
                  <a:srgbClr val="000000"/>
                </a:solidFill>
                <a:effectLst/>
              </a:rPr>
              <a:t>vel</a:t>
            </a:r>
            <a:r>
              <a:rPr lang="en-GB" sz="1200" b="0" i="0" dirty="0">
                <a:solidFill>
                  <a:srgbClr val="000000"/>
                </a:solidFill>
                <a:effectLst/>
              </a:rPr>
              <a:t> ex. </a:t>
            </a:r>
            <a:r>
              <a:rPr lang="en-GB" sz="1200" b="0" i="0" dirty="0" err="1">
                <a:solidFill>
                  <a:srgbClr val="000000"/>
                </a:solidFill>
                <a:effectLst/>
              </a:rPr>
              <a:t>Fusce</a:t>
            </a:r>
            <a:r>
              <a:rPr lang="en-GB" sz="1200" b="0" i="0" dirty="0">
                <a:solidFill>
                  <a:srgbClr val="000000"/>
                </a:solidFill>
                <a:effectLst/>
              </a:rPr>
              <a:t> magna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viverra</a:t>
            </a:r>
            <a:r>
              <a:rPr lang="en-GB" sz="1200" b="0" i="0" dirty="0">
                <a:solidFill>
                  <a:srgbClr val="000000"/>
                </a:solidFill>
                <a:effectLst/>
              </a:rPr>
              <a:t>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a:t>
            </a:r>
            <a:r>
              <a:rPr lang="en-GB" sz="1200" b="0" i="0" dirty="0" err="1">
                <a:solidFill>
                  <a:srgbClr val="000000"/>
                </a:solidFill>
                <a:effectLst/>
              </a:rPr>
              <a:t>quis</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t>
            </a:r>
            <a:r>
              <a:rPr lang="en-GB" sz="1200" b="0" i="0" dirty="0" err="1">
                <a:solidFill>
                  <a:srgbClr val="000000"/>
                </a:solidFill>
                <a:effectLst/>
              </a:rPr>
              <a:t>mattis</a:t>
            </a:r>
            <a:r>
              <a:rPr lang="en-GB" sz="1200" b="0" i="0" dirty="0">
                <a:solidFill>
                  <a:srgbClr val="000000"/>
                </a:solidFill>
                <a:effectLst/>
              </a:rPr>
              <a:t> </a:t>
            </a:r>
            <a:r>
              <a:rPr lang="en-GB" sz="1200" b="0" i="0" dirty="0" err="1">
                <a:solidFill>
                  <a:srgbClr val="000000"/>
                </a:solidFill>
                <a:effectLst/>
              </a:rPr>
              <a:t>augue</a:t>
            </a:r>
            <a:r>
              <a:rPr lang="en-GB" sz="1200" b="0" i="0" dirty="0">
                <a:solidFill>
                  <a:srgbClr val="000000"/>
                </a:solidFill>
                <a:effectLst/>
              </a:rPr>
              <a:t>. </a:t>
            </a:r>
            <a:r>
              <a:rPr lang="en-GB" sz="1200" b="0" i="0" dirty="0" err="1">
                <a:solidFill>
                  <a:srgbClr val="000000"/>
                </a:solidFill>
                <a:effectLst/>
              </a:rPr>
              <a:t>Fusce</a:t>
            </a:r>
            <a:r>
              <a:rPr lang="en-GB" sz="1200" b="0" i="0" dirty="0">
                <a:solidFill>
                  <a:srgbClr val="000000"/>
                </a:solidFill>
                <a:effectLst/>
              </a:rPr>
              <a:t> </a:t>
            </a:r>
            <a:r>
              <a:rPr lang="en-GB" sz="1200" b="0" i="0" dirty="0" err="1">
                <a:solidFill>
                  <a:srgbClr val="000000"/>
                </a:solidFill>
                <a:effectLst/>
              </a:rPr>
              <a:t>vulputate</a:t>
            </a:r>
            <a:r>
              <a:rPr lang="en-GB" sz="1200" b="0" i="0" dirty="0">
                <a:solidFill>
                  <a:srgbClr val="000000"/>
                </a:solidFill>
                <a:effectLst/>
              </a:rPr>
              <a:t> </a:t>
            </a:r>
            <a:r>
              <a:rPr lang="en-GB" sz="1200" b="0" i="0" dirty="0" err="1">
                <a:solidFill>
                  <a:srgbClr val="000000"/>
                </a:solidFill>
                <a:effectLst/>
              </a:rPr>
              <a:t>enim</a:t>
            </a:r>
            <a:r>
              <a:rPr lang="en-GB" sz="1200" b="0" i="0" dirty="0">
                <a:solidFill>
                  <a:srgbClr val="000000"/>
                </a:solidFill>
                <a:effectLst/>
              </a:rPr>
              <a:t> ac </a:t>
            </a:r>
            <a:r>
              <a:rPr lang="en-GB" sz="1200" b="0" i="0" dirty="0" err="1">
                <a:solidFill>
                  <a:srgbClr val="000000"/>
                </a:solidFill>
                <a:effectLst/>
              </a:rPr>
              <a:t>tincidunt</a:t>
            </a:r>
            <a:r>
              <a:rPr lang="en-GB" sz="1200" b="0" i="0" dirty="0">
                <a:solidFill>
                  <a:srgbClr val="000000"/>
                </a:solidFill>
                <a:effectLst/>
              </a:rPr>
              <a:t> cursus. </a:t>
            </a:r>
            <a:r>
              <a:rPr lang="en-GB" sz="1200" b="0" i="0" dirty="0" err="1">
                <a:solidFill>
                  <a:srgbClr val="000000"/>
                </a:solidFill>
                <a:effectLst/>
              </a:rPr>
              <a:t>Aliquam</a:t>
            </a:r>
            <a:r>
              <a:rPr lang="en-GB" sz="1200" b="0" i="0" dirty="0">
                <a:solidFill>
                  <a:srgbClr val="000000"/>
                </a:solidFill>
                <a:effectLst/>
              </a:rPr>
              <a:t> convallis </a:t>
            </a:r>
            <a:r>
              <a:rPr lang="en-GB" sz="1200" b="0" i="0" dirty="0" err="1">
                <a:solidFill>
                  <a:srgbClr val="000000"/>
                </a:solidFill>
                <a:effectLst/>
              </a:rPr>
              <a:t>nisl</a:t>
            </a:r>
            <a:r>
              <a:rPr lang="en-GB" sz="1200" b="0" i="0" dirty="0">
                <a:solidFill>
                  <a:srgbClr val="000000"/>
                </a:solidFill>
                <a:effectLst/>
              </a:rPr>
              <a:t> </a:t>
            </a:r>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malesuada</a:t>
            </a:r>
            <a:r>
              <a:rPr lang="en-GB" sz="1200" b="0" i="0" dirty="0">
                <a:solidFill>
                  <a:srgbClr val="000000"/>
                </a:solidFill>
                <a:effectLst/>
              </a:rPr>
              <a:t>. Nunc </a:t>
            </a:r>
            <a:r>
              <a:rPr lang="en-GB" sz="1200" b="0" i="0" dirty="0" err="1">
                <a:solidFill>
                  <a:srgbClr val="000000"/>
                </a:solidFill>
                <a:effectLst/>
              </a:rPr>
              <a:t>eget</a:t>
            </a:r>
            <a:r>
              <a:rPr lang="en-GB" sz="1200" b="0" i="0" dirty="0">
                <a:solidFill>
                  <a:srgbClr val="000000"/>
                </a:solidFill>
                <a:effectLst/>
              </a:rPr>
              <a:t> fermentum </a:t>
            </a:r>
            <a:r>
              <a:rPr lang="en-GB" sz="1200" b="0" i="0" dirty="0" err="1">
                <a:solidFill>
                  <a:srgbClr val="000000"/>
                </a:solidFill>
                <a:effectLst/>
              </a:rPr>
              <a:t>lacus</a:t>
            </a:r>
            <a:r>
              <a:rPr lang="en-GB" sz="1200" b="0" i="0" dirty="0">
                <a:solidFill>
                  <a:srgbClr val="000000"/>
                </a:solidFill>
                <a:effectLst/>
              </a:rPr>
              <a:t>.</a:t>
            </a:r>
            <a:endParaRPr lang="en-GB" sz="1600" i="0" dirty="0">
              <a:solidFill>
                <a:srgbClr val="000000"/>
              </a:solidFill>
              <a:effectLst/>
            </a:endParaRPr>
          </a:p>
        </p:txBody>
      </p:sp>
      <p:sp>
        <p:nvSpPr>
          <p:cNvPr id="13" name="Rectangle 12">
            <a:extLst>
              <a:ext uri="{FF2B5EF4-FFF2-40B4-BE49-F238E27FC236}">
                <a16:creationId xmlns:a16="http://schemas.microsoft.com/office/drawing/2014/main" id="{87165E33-E3B8-4E33-8BF2-7813F307F1D0}"/>
              </a:ext>
            </a:extLst>
          </p:cNvPr>
          <p:cNvSpPr/>
          <p:nvPr/>
        </p:nvSpPr>
        <p:spPr>
          <a:xfrm>
            <a:off x="4558352" y="5186149"/>
            <a:ext cx="1797984" cy="149294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4" name="Rectangle 13">
            <a:extLst>
              <a:ext uri="{FF2B5EF4-FFF2-40B4-BE49-F238E27FC236}">
                <a16:creationId xmlns:a16="http://schemas.microsoft.com/office/drawing/2014/main" id="{201C19B6-B3B2-4531-A11F-621D995F8C0C}"/>
              </a:ext>
            </a:extLst>
          </p:cNvPr>
          <p:cNvSpPr/>
          <p:nvPr/>
        </p:nvSpPr>
        <p:spPr>
          <a:xfrm>
            <a:off x="367292" y="7865975"/>
            <a:ext cx="1836295" cy="15062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5" name="TextBox 14">
            <a:extLst>
              <a:ext uri="{FF2B5EF4-FFF2-40B4-BE49-F238E27FC236}">
                <a16:creationId xmlns:a16="http://schemas.microsoft.com/office/drawing/2014/main" id="{CF536DC8-3108-49F7-A283-161525E2FB57}"/>
              </a:ext>
            </a:extLst>
          </p:cNvPr>
          <p:cNvSpPr txBox="1"/>
          <p:nvPr/>
        </p:nvSpPr>
        <p:spPr>
          <a:xfrm>
            <a:off x="2428055" y="7769601"/>
            <a:ext cx="3928281" cy="1908215"/>
          </a:xfrm>
          <a:prstGeom prst="rect">
            <a:avLst/>
          </a:prstGeom>
          <a:noFill/>
        </p:spPr>
        <p:txBody>
          <a:bodyPr wrap="square" rtlCol="0">
            <a:spAutoFit/>
          </a:bodyPr>
          <a:lstStyle/>
          <a:p>
            <a:pPr algn="l"/>
            <a:r>
              <a:rPr lang="en-GB" sz="1400" i="0" dirty="0">
                <a:solidFill>
                  <a:srgbClr val="000000"/>
                </a:solidFill>
                <a:effectLst/>
              </a:rPr>
              <a:t>Sub Heading</a:t>
            </a:r>
          </a:p>
          <a:p>
            <a:endParaRPr lang="en-GB" sz="14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imperdiet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massa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nec</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purus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pretium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elementum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in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rhoncus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diam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ante, in lacinia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urna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nulla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vel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ex.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magna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viverra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sed</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elit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quis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mattis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augue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vulputate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enim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tincidunt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cursus.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Aliquam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convallis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nisl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malesuada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lacus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a:t>
            </a:r>
            <a:endParaRPr kumimoji="0" lang="en-GB" sz="1600" b="0" i="0" u="none" strike="noStrike" kern="1200" cap="none" spc="0" normalizeH="0" baseline="0" noProof="0" dirty="0">
              <a:ln>
                <a:noFill/>
              </a:ln>
              <a:solidFill>
                <a:srgbClr val="000000"/>
              </a:solidFill>
              <a:effectLst/>
              <a:uLnTx/>
              <a:uFillTx/>
              <a:latin typeface="Calibri" panose="020F0502020204030204"/>
              <a:ea typeface="+mn-ea"/>
              <a:cs typeface="+mn-cs"/>
            </a:endParaRPr>
          </a:p>
          <a:p>
            <a:endParaRPr lang="en-GB" sz="1600" dirty="0"/>
          </a:p>
        </p:txBody>
      </p:sp>
    </p:spTree>
    <p:extLst>
      <p:ext uri="{BB962C8B-B14F-4D97-AF65-F5344CB8AC3E}">
        <p14:creationId xmlns:p14="http://schemas.microsoft.com/office/powerpoint/2010/main" val="29608233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8436</TotalTime>
  <Words>2668</Words>
  <Application>Microsoft Office PowerPoint</Application>
  <PresentationFormat>Custom</PresentationFormat>
  <Paragraphs>265</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Audrey S</dc:creator>
  <cp:lastModifiedBy>Audrey S</cp:lastModifiedBy>
  <cp:revision>22</cp:revision>
  <dcterms:created xsi:type="dcterms:W3CDTF">2022-01-10T16:59:36Z</dcterms:created>
  <dcterms:modified xsi:type="dcterms:W3CDTF">2022-03-11T15:14:22Z</dcterms:modified>
</cp:coreProperties>
</file>