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7" r:id="rId2"/>
    <p:sldId id="261" r:id="rId3"/>
    <p:sldId id="258" r:id="rId4"/>
    <p:sldId id="259" r:id="rId5"/>
    <p:sldId id="260" r:id="rId6"/>
    <p:sldId id="262" r:id="rId7"/>
    <p:sldId id="263" r:id="rId8"/>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Lst>
        </p14:section>
        <p14:section name="Page Designs" id="{1543D77E-2646-47C1-932D-F940423AE1B4}">
          <p14:sldIdLst>
            <p14:sldId id="258"/>
            <p14:sldId id="259"/>
            <p14:sldId id="260"/>
            <p14:sldId id="262"/>
            <p14:sldId id="263"/>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3" autoAdjust="0"/>
  </p:normalViewPr>
  <p:slideViewPr>
    <p:cSldViewPr snapToGrid="0" showGuides="1">
      <p:cViewPr>
        <p:scale>
          <a:sx n="48" d="100"/>
          <a:sy n="48" d="100"/>
        </p:scale>
        <p:origin x="2144" y="44"/>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06/03/2022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3</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06/03/2022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06/03/2022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06/03/2022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06/03/2022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06/03/2022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06/03/2022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83BB035-343B-4BF6-9BB7-0DDB3A78A95E}"/>
              </a:ext>
            </a:extLst>
          </p:cNvPr>
          <p:cNvSpPr/>
          <p:nvPr/>
        </p:nvSpPr>
        <p:spPr>
          <a:xfrm>
            <a:off x="4143877" y="6446188"/>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4177062" y="7720366"/>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8956298"/>
          </a:xfrm>
          <a:prstGeom prst="rect">
            <a:avLst/>
          </a:prstGeom>
          <a:noFill/>
        </p:spPr>
        <p:txBody>
          <a:bodyPr wrap="none" rtlCol="0">
            <a:spAutoFit/>
          </a:bodyPr>
          <a:lstStyle/>
          <a:p>
            <a:r>
              <a:rPr lang="en-GB" sz="3600" dirty="0"/>
              <a:t>HTML pages needed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DS</a:t>
            </a:r>
          </a:p>
          <a:p>
            <a:r>
              <a:rPr lang="en-GB" sz="3600" dirty="0"/>
              <a:t>	GB</a:t>
            </a:r>
          </a:p>
          <a:p>
            <a:r>
              <a:rPr lang="en-GB" sz="3600" dirty="0"/>
              <a:t>	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t>Start here questionnaire</a:t>
            </a:r>
          </a:p>
          <a:p>
            <a:r>
              <a:rPr lang="en-GB" sz="3600" dirty="0">
                <a:highlight>
                  <a:srgbClr val="FFFF00"/>
                </a:highlight>
              </a:rPr>
              <a:t>Header</a:t>
            </a:r>
          </a:p>
          <a:p>
            <a:r>
              <a:rPr lang="en-GB" sz="3600" dirty="0"/>
              <a:t>Footer</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5" name="Picture 4">
            <a:extLst>
              <a:ext uri="{FF2B5EF4-FFF2-40B4-BE49-F238E27FC236}">
                <a16:creationId xmlns:a16="http://schemas.microsoft.com/office/drawing/2014/main" id="{98C6047B-6167-490D-856A-1220D7A047A2}"/>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7971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21" name="Picture 20">
            <a:extLst>
              <a:ext uri="{FF2B5EF4-FFF2-40B4-BE49-F238E27FC236}">
                <a16:creationId xmlns:a16="http://schemas.microsoft.com/office/drawing/2014/main" id="{CFC94F45-C148-4E11-B39E-0A13DFB6BB46}"/>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657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pic>
        <p:nvPicPr>
          <p:cNvPr id="11" name="Picture 10">
            <a:extLst>
              <a:ext uri="{FF2B5EF4-FFF2-40B4-BE49-F238E27FC236}">
                <a16:creationId xmlns:a16="http://schemas.microsoft.com/office/drawing/2014/main" id="{C8B680C4-7355-4269-84FD-3379EB74369F}"/>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30558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pic>
        <p:nvPicPr>
          <p:cNvPr id="19" name="Picture 18">
            <a:extLst>
              <a:ext uri="{FF2B5EF4-FFF2-40B4-BE49-F238E27FC236}">
                <a16:creationId xmlns:a16="http://schemas.microsoft.com/office/drawing/2014/main" id="{F970E7C8-EF8F-4864-990F-61B086AD9A1A}"/>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2766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3572581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8225</TotalTime>
  <Words>1351</Words>
  <Application>Microsoft Office PowerPoint</Application>
  <PresentationFormat>Custom</PresentationFormat>
  <Paragraphs>166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20</cp:revision>
  <dcterms:created xsi:type="dcterms:W3CDTF">2022-01-10T16:59:36Z</dcterms:created>
  <dcterms:modified xsi:type="dcterms:W3CDTF">2022-03-06T20:51:56Z</dcterms:modified>
</cp:coreProperties>
</file>