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4" r:id="rId4"/>
    <p:sldId id="258" r:id="rId5"/>
    <p:sldId id="265" r:id="rId6"/>
    <p:sldId id="257" r:id="rId7"/>
    <p:sldId id="266" r:id="rId8"/>
    <p:sldId id="260" r:id="rId9"/>
    <p:sldId id="267" r:id="rId10"/>
    <p:sldId id="256" r:id="rId11"/>
    <p:sldId id="268" r:id="rId1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87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39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1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7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3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9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DEAF-E46D-4DCB-9CFF-7BD5D0744CF1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2BB0-5C6F-4C9F-A000-BB4D732D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42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5" name="Picture 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8" name="Picture 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9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11" name="Picture 1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16" name="Picture 15">
              <a:hlinkClick r:id="rId9" action="ppaction://hlinksldjump"/>
            </p:cNvPr>
            <p:cNvPicPr>
              <a:picLocks noChangeAspect="1"/>
            </p:cNvPicPr>
            <p:nvPr/>
          </p:nvPicPr>
          <p:blipFill rotWithShape="1">
            <a:blip r:embed="rId10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7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19" name="Picture 18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0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22" name="Rectangle 21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0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5" name="Picture 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8" name="Picture 7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12" name="Picture 11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15" name="Picture 14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6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18" name="Picture 1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9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21" name="Rectangle 20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25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0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5" name="Picture 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8" name="Picture 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12" name="Picture 11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15" name="Picture 14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6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18" name="Picture 1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9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21" name="Rectangle 20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3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9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GO (Slow)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5" name="Picture 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8" name="Picture 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12" name="Picture 11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15" name="Picture 14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6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18" name="Picture 1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9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21" name="Rectangle 20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96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5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GO (Fast)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27" r="-27"/>
          <a:stretch/>
        </p:blipFill>
        <p:spPr>
          <a:xfrm>
            <a:off x="4114960" y="1449000"/>
            <a:ext cx="396208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5" name="Picture 4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6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8" name="Picture 7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12" name="Picture 11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15" name="Picture 14">
              <a:hlinkClick r:id="rId9" action="ppaction://hlinksldjump"/>
            </p:cNvPr>
            <p:cNvPicPr>
              <a:picLocks noChangeAspect="1"/>
            </p:cNvPicPr>
            <p:nvPr/>
          </p:nvPicPr>
          <p:blipFill rotWithShape="1">
            <a:blip r:embed="rId2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6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18" name="Picture 17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9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21" name="Rectangle 20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1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 COMMAND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16000" y="1449000"/>
            <a:ext cx="3960000" cy="3960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634794" y="480938"/>
            <a:ext cx="2499596" cy="1834031"/>
            <a:chOff x="634794" y="480938"/>
            <a:chExt cx="2499596" cy="1834031"/>
          </a:xfrm>
        </p:grpSpPr>
        <p:pic>
          <p:nvPicPr>
            <p:cNvPr id="4" name="Picture 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592" y="480938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Title 2"/>
            <p:cNvSpPr txBox="1">
              <a:spLocks/>
            </p:cNvSpPr>
            <p:nvPr/>
          </p:nvSpPr>
          <p:spPr>
            <a:xfrm>
              <a:off x="634794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4794" y="2709000"/>
            <a:ext cx="2499596" cy="1834031"/>
            <a:chOff x="634794" y="2709000"/>
            <a:chExt cx="2499596" cy="1834031"/>
          </a:xfrm>
        </p:grpSpPr>
        <p:pic>
          <p:nvPicPr>
            <p:cNvPr id="6" name="Picture 5">
              <a:hlinkClick r:id="rId4" action="ppaction://hlinksldjump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0296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1" name="Title 2"/>
            <p:cNvSpPr txBox="1">
              <a:spLocks/>
            </p:cNvSpPr>
            <p:nvPr/>
          </p:nvSpPr>
          <p:spPr>
            <a:xfrm>
              <a:off x="634794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610" y="480938"/>
            <a:ext cx="2499596" cy="1834031"/>
            <a:chOff x="670498" y="4937062"/>
            <a:chExt cx="2499596" cy="1834031"/>
          </a:xfrm>
        </p:grpSpPr>
        <p:pic>
          <p:nvPicPr>
            <p:cNvPr id="7" name="Picture 6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148" y="4937062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itle 2"/>
            <p:cNvSpPr txBox="1">
              <a:spLocks/>
            </p:cNvSpPr>
            <p:nvPr/>
          </p:nvSpPr>
          <p:spPr>
            <a:xfrm>
              <a:off x="670498" y="6457161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GO (Slow)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57610" y="2709000"/>
            <a:ext cx="2499596" cy="1834031"/>
            <a:chOff x="9057610" y="480938"/>
            <a:chExt cx="2499596" cy="1834031"/>
          </a:xfrm>
        </p:grpSpPr>
        <p:pic>
          <p:nvPicPr>
            <p:cNvPr id="8" name="Picture 7">
              <a:hlinkClick r:id="rId8" action="ppaction://hlinksldjump"/>
            </p:cNvPr>
            <p:cNvPicPr>
              <a:picLocks noChangeAspect="1"/>
            </p:cNvPicPr>
            <p:nvPr/>
          </p:nvPicPr>
          <p:blipFill rotWithShape="1">
            <a:blip r:embed="rId9"/>
            <a:srcRect l="-27" r="-27"/>
            <a:stretch/>
          </p:blipFill>
          <p:spPr>
            <a:xfrm>
              <a:off x="9587408" y="480938"/>
              <a:ext cx="1440756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" name="Title 2"/>
            <p:cNvSpPr txBox="1">
              <a:spLocks/>
            </p:cNvSpPr>
            <p:nvPr/>
          </p:nvSpPr>
          <p:spPr>
            <a:xfrm>
              <a:off x="9057610" y="2001037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57610" y="4740046"/>
            <a:ext cx="2499596" cy="1834031"/>
            <a:chOff x="9057610" y="2709000"/>
            <a:chExt cx="2499596" cy="1834031"/>
          </a:xfrm>
        </p:grpSpPr>
        <p:pic>
          <p:nvPicPr>
            <p:cNvPr id="9" name="Picture 8">
              <a:hlinkClick r:id="rId10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88164" y="2709000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4" name="Title 2"/>
            <p:cNvSpPr txBox="1">
              <a:spLocks/>
            </p:cNvSpPr>
            <p:nvPr/>
          </p:nvSpPr>
          <p:spPr>
            <a:xfrm>
              <a:off x="9057610" y="4229099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4794" y="4740046"/>
            <a:ext cx="2499596" cy="1834031"/>
            <a:chOff x="634794" y="4740046"/>
            <a:chExt cx="2499596" cy="1834031"/>
          </a:xfrm>
        </p:grpSpPr>
        <p:sp>
          <p:nvSpPr>
            <p:cNvPr id="19" name="Rectangle 18">
              <a:hlinkClick r:id="rId12" action="ppaction://hlinksldjump"/>
            </p:cNvPr>
            <p:cNvSpPr>
              <a:spLocks noChangeAspect="1"/>
            </p:cNvSpPr>
            <p:nvPr/>
          </p:nvSpPr>
          <p:spPr>
            <a:xfrm>
              <a:off x="1200296" y="4740046"/>
              <a:ext cx="1440000" cy="1440000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634794" y="6260145"/>
              <a:ext cx="2499596" cy="3139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NO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144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 COMMAND</vt:lpstr>
      <vt:lpstr>SCAN</vt:lpstr>
      <vt:lpstr>NO COMMAND</vt:lpstr>
      <vt:lpstr>CONNECT</vt:lpstr>
      <vt:lpstr>NO COMMAND</vt:lpstr>
      <vt:lpstr>GO (Slow)</vt:lpstr>
      <vt:lpstr>NO COMMAND</vt:lpstr>
      <vt:lpstr>GO (Fast)</vt:lpstr>
      <vt:lpstr>NO COMMAND</vt:lpstr>
      <vt:lpstr>STOP</vt:lpstr>
      <vt:lpstr>NO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Stoker</dc:creator>
  <cp:lastModifiedBy>Lawrence Stoker</cp:lastModifiedBy>
  <cp:revision>12</cp:revision>
  <cp:lastPrinted>2017-05-17T10:21:58Z</cp:lastPrinted>
  <dcterms:created xsi:type="dcterms:W3CDTF">2017-05-15T13:51:32Z</dcterms:created>
  <dcterms:modified xsi:type="dcterms:W3CDTF">2017-05-20T12:25:43Z</dcterms:modified>
</cp:coreProperties>
</file>