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B5B31-4F19-4B4C-A453-0BF7B17EE5B4}" type="datetimeFigureOut">
              <a:rPr lang="de-CH" smtClean="0"/>
              <a:t>10.01.2017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2EC68-A096-44FC-9B25-C94B622473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561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solidFill>
                  <a:srgbClr val="EEDD82"/>
                </a:solidFill>
              </a:rPr>
              <a:t>Super Star Treck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Auderset Florian</a:t>
            </a:r>
          </a:p>
          <a:p>
            <a:r>
              <a:rPr lang="de-CH" dirty="0"/>
              <a:t>Buchegger Thomas</a:t>
            </a:r>
          </a:p>
          <a:p>
            <a:r>
              <a:rPr lang="de-CH" dirty="0"/>
              <a:t>Hofer Filip</a:t>
            </a:r>
          </a:p>
        </p:txBody>
      </p:sp>
    </p:spTree>
    <p:extLst>
      <p:ext uri="{BB962C8B-B14F-4D97-AF65-F5344CB8AC3E}">
        <p14:creationId xmlns:p14="http://schemas.microsoft.com/office/powerpoint/2010/main" val="136144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Brainstorming &amp; Models</a:t>
            </a:r>
          </a:p>
          <a:p>
            <a:r>
              <a:rPr lang="de-CH" dirty="0"/>
              <a:t>Wie funktioniert ein Spiel?</a:t>
            </a:r>
          </a:p>
          <a:p>
            <a:pPr lvl="1"/>
            <a:r>
              <a:rPr lang="de-CH" dirty="0"/>
              <a:t>Aufbau / Game Loop / etc.</a:t>
            </a:r>
          </a:p>
          <a:p>
            <a:pPr marL="274320" lvl="1" indent="0">
              <a:buNone/>
            </a:pPr>
            <a:endParaRPr lang="de-CH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CH" dirty="0"/>
              <a:t>Probleme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CH" dirty="0"/>
              <a:t>Was haben wir gelernt?</a:t>
            </a:r>
          </a:p>
        </p:txBody>
      </p:sp>
    </p:spTree>
    <p:extLst>
      <p:ext uri="{BB962C8B-B14F-4D97-AF65-F5344CB8AC3E}">
        <p14:creationId xmlns:p14="http://schemas.microsoft.com/office/powerpoint/2010/main" val="77275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 – User Interface</a:t>
            </a:r>
          </a:p>
        </p:txBody>
      </p:sp>
      <p:pic>
        <p:nvPicPr>
          <p:cNvPr id="2050" name="Picture 2" descr="gameGU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20" y="1828800"/>
            <a:ext cx="79212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83671" y="167344"/>
            <a:ext cx="11128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Brainstorming &amp; Models – </a:t>
            </a:r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Wie funktioniert ein Spiel?</a:t>
            </a:r>
            <a:r>
              <a:rPr lang="de-CH" sz="1000" dirty="0"/>
              <a:t> – </a:t>
            </a:r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Probleme </a:t>
            </a:r>
            <a:r>
              <a:rPr lang="de-CH" sz="1000" dirty="0"/>
              <a:t>– </a:t>
            </a:r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Was haben wir gelernt?</a:t>
            </a:r>
          </a:p>
        </p:txBody>
      </p:sp>
    </p:spTree>
    <p:extLst>
      <p:ext uri="{BB962C8B-B14F-4D97-AF65-F5344CB8AC3E}">
        <p14:creationId xmlns:p14="http://schemas.microsoft.com/office/powerpoint/2010/main" val="243194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671" y="167344"/>
            <a:ext cx="11128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Brainstorming &amp; Models – </a:t>
            </a:r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Wie funktioniert ein Spiel?</a:t>
            </a:r>
            <a:r>
              <a:rPr lang="de-CH" sz="1000" dirty="0"/>
              <a:t> – </a:t>
            </a:r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Probleme</a:t>
            </a:r>
            <a:r>
              <a:rPr lang="de-CH" sz="1000" dirty="0"/>
              <a:t> – </a:t>
            </a:r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Was haben wir gelernt?</a:t>
            </a:r>
          </a:p>
        </p:txBody>
      </p:sp>
      <p:pic>
        <p:nvPicPr>
          <p:cNvPr id="1026" name="Picture 2" descr="SuperStarTre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13" y="1595404"/>
            <a:ext cx="6235400" cy="45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65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Funktionen eines Spiels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Eigenheiten</a:t>
            </a:r>
          </a:p>
          <a:p>
            <a:pPr lvl="1"/>
            <a:r>
              <a:rPr lang="de-CH" dirty="0"/>
              <a:t>Update</a:t>
            </a:r>
          </a:p>
          <a:p>
            <a:pPr lvl="1"/>
            <a:r>
              <a:rPr lang="de-CH" dirty="0"/>
              <a:t>Loop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671" y="167344"/>
            <a:ext cx="11128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Brainstorming &amp; Models</a:t>
            </a:r>
            <a:r>
              <a:rPr lang="de-CH" sz="1000" dirty="0"/>
              <a:t> – Wie funktioniert ein Spiel? – </a:t>
            </a:r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Probleme</a:t>
            </a:r>
            <a:r>
              <a:rPr lang="de-CH" sz="1000" dirty="0"/>
              <a:t> – </a:t>
            </a:r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Was haben wir gelernt?</a:t>
            </a:r>
          </a:p>
        </p:txBody>
      </p:sp>
    </p:spTree>
    <p:extLst>
      <p:ext uri="{BB962C8B-B14F-4D97-AF65-F5344CB8AC3E}">
        <p14:creationId xmlns:p14="http://schemas.microsoft.com/office/powerpoint/2010/main" val="200806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LWJGL</a:t>
            </a:r>
            <a:endParaRPr lang="de-CH" dirty="0"/>
          </a:p>
          <a:p>
            <a:r>
              <a:rPr lang="de-CH" dirty="0"/>
              <a:t>Keine (oder wenig) Erfahrung in der Spieleentwicklung</a:t>
            </a:r>
          </a:p>
          <a:p>
            <a:pPr lvl="1"/>
            <a:r>
              <a:rPr lang="de-CH" dirty="0"/>
              <a:t>Z.B. ist der Aufbau eines Spiel komplett anders als bei einer Applikation</a:t>
            </a:r>
          </a:p>
          <a:p>
            <a:r>
              <a:rPr lang="de-CH" dirty="0"/>
              <a:t>Vererbung kann zu Unklarheiten führen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671" y="167344"/>
            <a:ext cx="11128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Brainstorming &amp; Models</a:t>
            </a:r>
            <a:r>
              <a:rPr lang="de-CH" sz="1000" dirty="0"/>
              <a:t> – </a:t>
            </a:r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Wie funktioniert ein Spiel? </a:t>
            </a:r>
            <a:r>
              <a:rPr lang="de-CH" sz="1000" dirty="0"/>
              <a:t>– Probleme – </a:t>
            </a:r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Was haben wir gelernt?</a:t>
            </a:r>
          </a:p>
        </p:txBody>
      </p:sp>
    </p:spTree>
    <p:extLst>
      <p:ext uri="{BB962C8B-B14F-4D97-AF65-F5344CB8AC3E}">
        <p14:creationId xmlns:p14="http://schemas.microsoft.com/office/powerpoint/2010/main" val="422934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Gelerntes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Einblick in LWJGL</a:t>
            </a:r>
          </a:p>
          <a:p>
            <a:r>
              <a:rPr lang="de-CH" dirty="0"/>
              <a:t>Besseres Verständnis für OO-Programmierung</a:t>
            </a:r>
          </a:p>
          <a:p>
            <a:r>
              <a:rPr lang="de-CH" dirty="0"/>
              <a:t>Teamarbeit</a:t>
            </a:r>
          </a:p>
          <a:p>
            <a:r>
              <a:rPr lang="de-CH" dirty="0"/>
              <a:t>Arbeiten mit </a:t>
            </a:r>
            <a:r>
              <a:rPr lang="de-CH" dirty="0" err="1"/>
              <a:t>Github</a:t>
            </a:r>
            <a:endParaRPr lang="de-CH" dirty="0"/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83671" y="167344"/>
            <a:ext cx="11128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Brainstorming &amp; Models</a:t>
            </a:r>
            <a:r>
              <a:rPr lang="de-CH" sz="1000" dirty="0"/>
              <a:t> – </a:t>
            </a:r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Wie funktioniert ein Spiel? </a:t>
            </a:r>
            <a:r>
              <a:rPr lang="de-CH" sz="1000" dirty="0"/>
              <a:t>– </a:t>
            </a:r>
            <a:r>
              <a:rPr lang="de-CH" sz="1000" dirty="0">
                <a:solidFill>
                  <a:schemeClr val="bg1">
                    <a:lumMod val="50000"/>
                  </a:schemeClr>
                </a:solidFill>
              </a:rPr>
              <a:t>Probleme</a:t>
            </a:r>
            <a:r>
              <a:rPr lang="de-CH" sz="1000" dirty="0"/>
              <a:t> – Was haben wir gelernt?</a:t>
            </a:r>
          </a:p>
        </p:txBody>
      </p:sp>
    </p:spTree>
    <p:extLst>
      <p:ext uri="{BB962C8B-B14F-4D97-AF65-F5344CB8AC3E}">
        <p14:creationId xmlns:p14="http://schemas.microsoft.com/office/powerpoint/2010/main" val="12882722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170</Words>
  <Application>Microsoft Office PowerPoint</Application>
  <PresentationFormat>Breitbild</PresentationFormat>
  <Paragraphs>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Super Star Treck</vt:lpstr>
      <vt:lpstr>Inhalt</vt:lpstr>
      <vt:lpstr>Idee – User Interface</vt:lpstr>
      <vt:lpstr>Models</vt:lpstr>
      <vt:lpstr>Funktionen eines Spiels</vt:lpstr>
      <vt:lpstr>Probleme</vt:lpstr>
      <vt:lpstr>Gelerntes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Star Treck</dc:title>
  <dc:creator>Thomas Buchegger</dc:creator>
  <cp:lastModifiedBy>Thomas Buchegger</cp:lastModifiedBy>
  <cp:revision>11</cp:revision>
  <dcterms:created xsi:type="dcterms:W3CDTF">2017-01-10T18:59:56Z</dcterms:created>
  <dcterms:modified xsi:type="dcterms:W3CDTF">2017-01-10T19:31:42Z</dcterms:modified>
</cp:coreProperties>
</file>