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6"/>
  </p:notesMasterIdLst>
  <p:handoutMasterIdLst>
    <p:handoutMasterId r:id="rId37"/>
  </p:handoutMasterIdLst>
  <p:sldIdLst>
    <p:sldId id="259" r:id="rId2"/>
    <p:sldId id="294" r:id="rId3"/>
    <p:sldId id="266" r:id="rId4"/>
    <p:sldId id="307" r:id="rId5"/>
    <p:sldId id="305" r:id="rId6"/>
    <p:sldId id="309" r:id="rId7"/>
    <p:sldId id="308" r:id="rId8"/>
    <p:sldId id="306" r:id="rId9"/>
    <p:sldId id="257" r:id="rId10"/>
    <p:sldId id="267" r:id="rId11"/>
    <p:sldId id="268" r:id="rId12"/>
    <p:sldId id="269" r:id="rId13"/>
    <p:sldId id="295" r:id="rId14"/>
    <p:sldId id="274" r:id="rId15"/>
    <p:sldId id="275" r:id="rId16"/>
    <p:sldId id="279" r:id="rId17"/>
    <p:sldId id="296" r:id="rId18"/>
    <p:sldId id="288" r:id="rId19"/>
    <p:sldId id="289" r:id="rId20"/>
    <p:sldId id="290" r:id="rId21"/>
    <p:sldId id="297" r:id="rId22"/>
    <p:sldId id="284" r:id="rId23"/>
    <p:sldId id="278" r:id="rId24"/>
    <p:sldId id="304" r:id="rId25"/>
    <p:sldId id="280" r:id="rId26"/>
    <p:sldId id="298" r:id="rId27"/>
    <p:sldId id="277" r:id="rId28"/>
    <p:sldId id="292" r:id="rId29"/>
    <p:sldId id="282" r:id="rId30"/>
    <p:sldId id="303" r:id="rId31"/>
    <p:sldId id="299" r:id="rId32"/>
    <p:sldId id="285" r:id="rId33"/>
    <p:sldId id="281" r:id="rId34"/>
    <p:sldId id="28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216" y="66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4D-4681-B774-8971A9964D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4D-4681-B774-8971A9964D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4D-4681-B774-8971A9964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365136"/>
        <c:axId val="392369448"/>
      </c:barChart>
      <c:catAx>
        <c:axId val="39236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92369448"/>
        <c:crosses val="autoZero"/>
        <c:auto val="1"/>
        <c:lblAlgn val="ctr"/>
        <c:lblOffset val="100"/>
        <c:noMultiLvlLbl val="0"/>
      </c:catAx>
      <c:valAx>
        <c:axId val="392369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9236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E5-46FC-A628-CFCD468975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E5-46FC-A628-CFCD468975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E5-46FC-A628-CFCD468975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88165272"/>
        <c:axId val="388161352"/>
      </c:lineChart>
      <c:catAx>
        <c:axId val="38816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88161352"/>
        <c:crosses val="autoZero"/>
        <c:auto val="1"/>
        <c:lblAlgn val="ctr"/>
        <c:lblOffset val="100"/>
        <c:noMultiLvlLbl val="0"/>
      </c:catAx>
      <c:valAx>
        <c:axId val="3881613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88165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D-4F25-A5FA-7D9A789CB766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D-4F25-A5FA-7D9A789CB766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AD-4F25-A5FA-7D9A789CB766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1AD-4F25-A5FA-7D9A789CB76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AD-4F25-A5FA-7D9A789CB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BCCECAC-CBE6-44C1-8254-083566B6D0D6}" type="par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</dgm:pt>
    <dgm:pt modelId="{38123920-2415-47EA-8ACD-BEEECB179364}" type="pres">
      <dgm:prSet presAssocID="{5249BA17-F0C3-4B7C-85B0-63834C2EAA46}" presName="rootConnector1" presStyleLbl="node1" presStyleIdx="0" presStyleCnt="0"/>
      <dgm:spPr/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4"/>
      <dgm:spPr/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>
        <dgm:presLayoutVars>
          <dgm:chPref val="3"/>
        </dgm:presLayoutVars>
      </dgm:prSet>
      <dgm:spPr/>
    </dgm:pt>
    <dgm:pt modelId="{1732E64C-9799-403C-B8BC-F033C2415690}" type="pres">
      <dgm:prSet presAssocID="{77F93436-C1ED-40D7-99BE-6A6FCC447A74}" presName="rootConnector" presStyleLbl="node2" presStyleIdx="0" presStyleCnt="3"/>
      <dgm:spPr/>
    </dgm:pt>
    <dgm:pt modelId="{AC5B8C63-CAFB-4D19-B991-88FB1279012A}" type="pres">
      <dgm:prSet presAssocID="{77F93436-C1ED-40D7-99BE-6A6FCC447A74}" presName="hierChild4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4"/>
      <dgm:spPr/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3">
        <dgm:presLayoutVars>
          <dgm:chPref val="3"/>
        </dgm:presLayoutVars>
      </dgm:prSet>
      <dgm:spPr/>
    </dgm:pt>
    <dgm:pt modelId="{95592CAA-37D6-42A5-B289-69742358F6F6}" type="pres">
      <dgm:prSet presAssocID="{CA1AB85B-2D37-4603-A62F-5B8152823060}" presName="rootConnector" presStyleLbl="node2" presStyleIdx="1" presStyleCnt="3"/>
      <dgm:spPr/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83F7AC24-A11B-4EAA-BC26-B618A087CEEB}" type="pres">
      <dgm:prSet presAssocID="{2D3F17EA-C758-41A1-8945-A7E236B248CF}" presName="Name37" presStyleLbl="parChTrans1D2" presStyleIdx="2" presStyleCnt="4"/>
      <dgm:spPr/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</dgm:pt>
    <dgm:pt modelId="{C0F1F5EF-CAF7-4284-822E-5F96F2EC029B}" type="pres">
      <dgm:prSet presAssocID="{6C987C97-913E-4330-AB4F-31BD0AAF858C}" presName="rootComposite" presStyleCnt="0"/>
      <dgm:spPr/>
    </dgm:pt>
    <dgm:pt modelId="{B196236F-59FE-4C67-9176-F4F8542071E0}" type="pres">
      <dgm:prSet presAssocID="{6C987C97-913E-4330-AB4F-31BD0AAF858C}" presName="rootText" presStyleLbl="node2" presStyleIdx="2" presStyleCnt="3">
        <dgm:presLayoutVars>
          <dgm:chPref val="3"/>
        </dgm:presLayoutVars>
      </dgm:prSet>
      <dgm:spPr/>
    </dgm:pt>
    <dgm:pt modelId="{DEFA3391-4DE9-4E6F-8A0B-AAF392BB64B8}" type="pres">
      <dgm:prSet presAssocID="{6C987C97-913E-4330-AB4F-31BD0AAF858C}" presName="rootConnector" presStyleLbl="node2" presStyleIdx="2" presStyleCnt="3"/>
      <dgm:spPr/>
    </dgm:pt>
    <dgm:pt modelId="{04C3DA04-88F9-421E-BE61-89F9653E11C9}" type="pres">
      <dgm:prSet presAssocID="{6C987C97-913E-4330-AB4F-31BD0AAF858C}" presName="hierChild4" presStyleCnt="0"/>
      <dgm:spPr/>
    </dgm:pt>
    <dgm:pt modelId="{46600D5A-4688-463E-BE2F-0E074718C232}" type="pres">
      <dgm:prSet presAssocID="{6C987C97-913E-4330-AB4F-31BD0AAF858C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F8C66C60-A56E-4F9C-9271-E59346E06030}" type="pres">
      <dgm:prSet presAssocID="{2BCCECAC-CBE6-44C1-8254-083566B6D0D6}" presName="Name111" presStyleLbl="parChTrans1D2" presStyleIdx="3" presStyleCnt="4"/>
      <dgm:spPr/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</dgm:pt>
    <dgm:pt modelId="{AE288BF2-C50E-49C1-9BB4-F78E31764D9E}" type="pres">
      <dgm:prSet presAssocID="{405F2C4E-51A1-4B72-9682-6BBECBB97752}" presName="rootComposite3" presStyleCnt="0"/>
      <dgm:spPr/>
    </dgm:pt>
    <dgm:pt modelId="{65865C3C-0115-44E8-9754-005AFC102E52}" type="pres">
      <dgm:prSet presAssocID="{405F2C4E-51A1-4B72-9682-6BBECBB97752}" presName="rootText3" presStyleLbl="asst1" presStyleIdx="0" presStyleCnt="1">
        <dgm:presLayoutVars>
          <dgm:chPref val="3"/>
        </dgm:presLayoutVars>
      </dgm:prSet>
      <dgm:spPr/>
    </dgm:pt>
    <dgm:pt modelId="{9E2DC408-7108-4E9E-8A0F-0D5D5324E9D6}" type="pres">
      <dgm:prSet presAssocID="{405F2C4E-51A1-4B72-9682-6BBECBB97752}" presName="rootConnector3" presStyleLbl="asst1" presStyleIdx="0" presStyleCnt="1"/>
      <dgm:spPr/>
    </dgm:pt>
    <dgm:pt modelId="{37FB0690-8380-467E-97D3-404F511ACD53}" type="pres">
      <dgm:prSet presAssocID="{405F2C4E-51A1-4B72-9682-6BBECBB97752}" presName="hierChild6" presStyleCnt="0"/>
      <dgm:spPr/>
    </dgm:pt>
    <dgm:pt modelId="{6FE24069-4095-4FA2-8DF4-4D86F803B62B}" type="pres">
      <dgm:prSet presAssocID="{405F2C4E-51A1-4B72-9682-6BBECBB97752}" presName="hierChild7" presStyleCnt="0"/>
      <dgm:spPr/>
    </dgm:pt>
  </dgm:ptLst>
  <dgm:cxnLst>
    <dgm:cxn modelId="{E3175B07-70B9-4413-BAE6-7ACBE4FCC1FD}" type="presOf" srcId="{CA1AB85B-2D37-4603-A62F-5B8152823060}" destId="{95592CAA-37D6-42A5-B289-69742358F6F6}" srcOrd="1" destOrd="0" presId="urn:microsoft.com/office/officeart/2005/8/layout/orgChart1"/>
    <dgm:cxn modelId="{CA484B0D-4CF7-4AF5-A230-82A403226569}" type="presOf" srcId="{027D23A0-2CCA-4AA2-9BE9-82811ECA751B}" destId="{FED82215-FFCA-4CD7-BA36-11435887302A}" srcOrd="0" destOrd="0" presId="urn:microsoft.com/office/officeart/2005/8/layout/orgChart1"/>
    <dgm:cxn modelId="{AD67720F-658F-457C-8055-EF25A403CE85}" type="presOf" srcId="{405F2C4E-51A1-4B72-9682-6BBECBB97752}" destId="{9E2DC408-7108-4E9E-8A0F-0D5D5324E9D6}" srcOrd="1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9E8AC623-9806-4ED5-BA82-104754EAAC5C}" type="presOf" srcId="{6C987C97-913E-4330-AB4F-31BD0AAF858C}" destId="{B196236F-59FE-4C67-9176-F4F8542071E0}" srcOrd="0" destOrd="0" presId="urn:microsoft.com/office/officeart/2005/8/layout/orgChart1"/>
    <dgm:cxn modelId="{72100D47-B643-40C9-BA7C-B92526D65F31}" type="presOf" srcId="{77F93436-C1ED-40D7-99BE-6A6FCC447A74}" destId="{1732E64C-9799-403C-B8BC-F033C2415690}" srcOrd="1" destOrd="0" presId="urn:microsoft.com/office/officeart/2005/8/layout/orgChart1"/>
    <dgm:cxn modelId="{7BC79B4A-3C0E-4677-99E3-281D9BC9AA0D}" type="presOf" srcId="{2BCCECAC-CBE6-44C1-8254-083566B6D0D6}" destId="{F8C66C60-A56E-4F9C-9271-E59346E06030}" srcOrd="0" destOrd="0" presId="urn:microsoft.com/office/officeart/2005/8/layout/orgChart1"/>
    <dgm:cxn modelId="{0E9F0B5B-2305-4A23-93C4-8ADA57D2CB2A}" type="presOf" srcId="{77F93436-C1ED-40D7-99BE-6A6FCC447A74}" destId="{6B0B466E-1B17-4758-92C8-02BFBB33148B}" srcOrd="0" destOrd="0" presId="urn:microsoft.com/office/officeart/2005/8/layout/orgChart1"/>
    <dgm:cxn modelId="{3CDFD166-3CBA-4C4B-A3AD-19F2A5A12E2C}" type="presOf" srcId="{1ABC3AE5-D576-4957-889F-F55CB3CD5302}" destId="{0EFAA20B-840F-4C81-973A-00215C039E27}" srcOrd="0" destOrd="0" presId="urn:microsoft.com/office/officeart/2005/8/layout/orgChart1"/>
    <dgm:cxn modelId="{9356FC77-9A5F-4FA9-8671-AE7959046B6E}" type="presOf" srcId="{5249BA17-F0C3-4B7C-85B0-63834C2EAA46}" destId="{226D7D85-35AE-440D-B17B-1F465A6AB602}" srcOrd="0" destOrd="0" presId="urn:microsoft.com/office/officeart/2005/8/layout/orgChart1"/>
    <dgm:cxn modelId="{BE84907F-AEAC-41C6-959B-CF8B309D31EC}" type="presOf" srcId="{CA1AB85B-2D37-4603-A62F-5B8152823060}" destId="{AC5745F3-C185-4B2D-AD48-A6CB6285D3E7}" srcOrd="0" destOrd="0" presId="urn:microsoft.com/office/officeart/2005/8/layout/orgChart1"/>
    <dgm:cxn modelId="{51988A87-1F02-4DA3-B4EF-B105A5860C9B}" srcId="{5249BA17-F0C3-4B7C-85B0-63834C2EAA46}" destId="{77F93436-C1ED-40D7-99BE-6A6FCC447A74}" srcOrd="1" destOrd="0" parTransId="{027D23A0-2CCA-4AA2-9BE9-82811ECA751B}" sibTransId="{C75A7247-FA29-4151-961B-C6B63065CD60}"/>
    <dgm:cxn modelId="{933D5A8B-A7AE-45F4-884B-212D6D36CBDC}" type="presOf" srcId="{5249BA17-F0C3-4B7C-85B0-63834C2EAA46}" destId="{38123920-2415-47EA-8ACD-BEEECB179364}" srcOrd="1" destOrd="0" presId="urn:microsoft.com/office/officeart/2005/8/layout/orgChart1"/>
    <dgm:cxn modelId="{E7B4A8AF-4E52-421D-9C5A-2C39F228D0CC}" type="presOf" srcId="{6C987C97-913E-4330-AB4F-31BD0AAF858C}" destId="{DEFA3391-4DE9-4E6F-8A0B-AAF392BB64B8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59BC5FB7-0A6B-4FC7-9B06-7089F0E6CBC9}" srcId="{5249BA17-F0C3-4B7C-85B0-63834C2EAA46}" destId="{CA1AB85B-2D37-4603-A62F-5B8152823060}" srcOrd="2" destOrd="0" parTransId="{1ABC3AE5-D576-4957-889F-F55CB3CD5302}" sibTransId="{26B40527-6663-4D1A-A0CF-6EDC0AA4FC2E}"/>
    <dgm:cxn modelId="{D9D4FBBB-BA08-46B3-918A-AAAD5ECD626F}" srcId="{5249BA17-F0C3-4B7C-85B0-63834C2EAA46}" destId="{6C987C97-913E-4330-AB4F-31BD0AAF858C}" srcOrd="3" destOrd="0" parTransId="{2D3F17EA-C758-41A1-8945-A7E236B248CF}" sibTransId="{7841D1A3-DCBA-4529-8D97-6672AC703906}"/>
    <dgm:cxn modelId="{853407BC-7910-4ED3-875F-B73BE6861965}" type="presOf" srcId="{2D3F17EA-C758-41A1-8945-A7E236B248CF}" destId="{83F7AC24-A11B-4EAA-BC26-B618A087CEEB}" srcOrd="0" destOrd="0" presId="urn:microsoft.com/office/officeart/2005/8/layout/orgChart1"/>
    <dgm:cxn modelId="{9DA49FD0-D296-4574-9F49-C85D9D503067}" type="presOf" srcId="{405F2C4E-51A1-4B72-9682-6BBECBB97752}" destId="{65865C3C-0115-44E8-9754-005AFC102E52}" srcOrd="0" destOrd="0" presId="urn:microsoft.com/office/officeart/2005/8/layout/orgChart1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3C3D1D9D-51DF-4CF4-8166-B778773A8E98}" type="presParOf" srcId="{6C805BAF-DC8A-413B-B6C4-492FD5265D9E}" destId="{5331EA47-E43A-4860-85DF-9101C4FFA968}" srcOrd="0" destOrd="0" presId="urn:microsoft.com/office/officeart/2005/8/layout/orgChart1"/>
    <dgm:cxn modelId="{4418CCDE-BFA9-4D44-8274-4BEDEA5B0B38}" type="presParOf" srcId="{5331EA47-E43A-4860-85DF-9101C4FFA968}" destId="{6E1BA684-0EF6-48C9-A534-AA87A34768D5}" srcOrd="0" destOrd="0" presId="urn:microsoft.com/office/officeart/2005/8/layout/orgChart1"/>
    <dgm:cxn modelId="{198874B5-6706-4A29-8D59-37E04CE0A49E}" type="presParOf" srcId="{6E1BA684-0EF6-48C9-A534-AA87A34768D5}" destId="{226D7D85-35AE-440D-B17B-1F465A6AB602}" srcOrd="0" destOrd="0" presId="urn:microsoft.com/office/officeart/2005/8/layout/orgChart1"/>
    <dgm:cxn modelId="{BCB6B1DA-8A01-432D-BC74-64F880F650A4}" type="presParOf" srcId="{6E1BA684-0EF6-48C9-A534-AA87A34768D5}" destId="{38123920-2415-47EA-8ACD-BEEECB179364}" srcOrd="1" destOrd="0" presId="urn:microsoft.com/office/officeart/2005/8/layout/orgChart1"/>
    <dgm:cxn modelId="{42F14124-80E2-4DA7-AF76-5DCA9A5AA52D}" type="presParOf" srcId="{5331EA47-E43A-4860-85DF-9101C4FFA968}" destId="{87EB3ABC-0A17-4F67-91F3-04EC0AEE3970}" srcOrd="1" destOrd="0" presId="urn:microsoft.com/office/officeart/2005/8/layout/orgChart1"/>
    <dgm:cxn modelId="{8F0D4719-4401-4CDC-877D-D3A4053156C3}" type="presParOf" srcId="{87EB3ABC-0A17-4F67-91F3-04EC0AEE3970}" destId="{FED82215-FFCA-4CD7-BA36-11435887302A}" srcOrd="0" destOrd="0" presId="urn:microsoft.com/office/officeart/2005/8/layout/orgChart1"/>
    <dgm:cxn modelId="{4491B8B0-7F60-441F-8204-E06EB1ED4D64}" type="presParOf" srcId="{87EB3ABC-0A17-4F67-91F3-04EC0AEE3970}" destId="{77F7083E-7447-45A0-8A68-3358487BBB96}" srcOrd="1" destOrd="0" presId="urn:microsoft.com/office/officeart/2005/8/layout/orgChart1"/>
    <dgm:cxn modelId="{794B84B6-FAF3-44B8-B8D8-3176A8CB6E42}" type="presParOf" srcId="{77F7083E-7447-45A0-8A68-3358487BBB96}" destId="{E22D2586-FB3D-4504-A8C4-5410700EAF15}" srcOrd="0" destOrd="0" presId="urn:microsoft.com/office/officeart/2005/8/layout/orgChart1"/>
    <dgm:cxn modelId="{C886433C-5EE5-4B46-BE20-CAF2A2655AAC}" type="presParOf" srcId="{E22D2586-FB3D-4504-A8C4-5410700EAF15}" destId="{6B0B466E-1B17-4758-92C8-02BFBB33148B}" srcOrd="0" destOrd="0" presId="urn:microsoft.com/office/officeart/2005/8/layout/orgChart1"/>
    <dgm:cxn modelId="{18A9DE96-EC78-4525-8147-179C604B790F}" type="presParOf" srcId="{E22D2586-FB3D-4504-A8C4-5410700EAF15}" destId="{1732E64C-9799-403C-B8BC-F033C2415690}" srcOrd="1" destOrd="0" presId="urn:microsoft.com/office/officeart/2005/8/layout/orgChart1"/>
    <dgm:cxn modelId="{5C8A49BA-B08F-464B-BD10-7DEAF2491311}" type="presParOf" srcId="{77F7083E-7447-45A0-8A68-3358487BBB96}" destId="{AC5B8C63-CAFB-4D19-B991-88FB1279012A}" srcOrd="1" destOrd="0" presId="urn:microsoft.com/office/officeart/2005/8/layout/orgChart1"/>
    <dgm:cxn modelId="{DE04B22D-0A10-4A42-AF08-51FA63422C32}" type="presParOf" srcId="{77F7083E-7447-45A0-8A68-3358487BBB96}" destId="{F72EFB2E-CA4E-4605-B801-6FE4F15089D1}" srcOrd="2" destOrd="0" presId="urn:microsoft.com/office/officeart/2005/8/layout/orgChart1"/>
    <dgm:cxn modelId="{9B6078C0-FBDF-4A06-859C-80AC9639A655}" type="presParOf" srcId="{87EB3ABC-0A17-4F67-91F3-04EC0AEE3970}" destId="{0EFAA20B-840F-4C81-973A-00215C039E27}" srcOrd="2" destOrd="0" presId="urn:microsoft.com/office/officeart/2005/8/layout/orgChart1"/>
    <dgm:cxn modelId="{C360DF4A-8D23-400A-99C6-4AB0EC113BFC}" type="presParOf" srcId="{87EB3ABC-0A17-4F67-91F3-04EC0AEE3970}" destId="{EB8ED20F-BE3E-4115-92FD-8231D7A8ECB0}" srcOrd="3" destOrd="0" presId="urn:microsoft.com/office/officeart/2005/8/layout/orgChart1"/>
    <dgm:cxn modelId="{BF8D5978-CEBB-410E-B096-DF593CD0647E}" type="presParOf" srcId="{EB8ED20F-BE3E-4115-92FD-8231D7A8ECB0}" destId="{C402D151-4CA1-453D-903F-73EE2C60E61F}" srcOrd="0" destOrd="0" presId="urn:microsoft.com/office/officeart/2005/8/layout/orgChart1"/>
    <dgm:cxn modelId="{8F00D949-A165-4003-BA62-D1662136DB71}" type="presParOf" srcId="{C402D151-4CA1-453D-903F-73EE2C60E61F}" destId="{AC5745F3-C185-4B2D-AD48-A6CB6285D3E7}" srcOrd="0" destOrd="0" presId="urn:microsoft.com/office/officeart/2005/8/layout/orgChart1"/>
    <dgm:cxn modelId="{1201E1DD-F075-47A3-944A-D5B419D8A71B}" type="presParOf" srcId="{C402D151-4CA1-453D-903F-73EE2C60E61F}" destId="{95592CAA-37D6-42A5-B289-69742358F6F6}" srcOrd="1" destOrd="0" presId="urn:microsoft.com/office/officeart/2005/8/layout/orgChart1"/>
    <dgm:cxn modelId="{529000B2-60A5-4E40-8311-7994BA7F707C}" type="presParOf" srcId="{EB8ED20F-BE3E-4115-92FD-8231D7A8ECB0}" destId="{6E084221-C620-4A8A-8D74-2A03035B9C9E}" srcOrd="1" destOrd="0" presId="urn:microsoft.com/office/officeart/2005/8/layout/orgChart1"/>
    <dgm:cxn modelId="{DDFAF6DE-B575-4AD7-BAEF-AAE9EB5395AC}" type="presParOf" srcId="{EB8ED20F-BE3E-4115-92FD-8231D7A8ECB0}" destId="{55B825CD-3E14-480A-93DB-5620498EECA0}" srcOrd="2" destOrd="0" presId="urn:microsoft.com/office/officeart/2005/8/layout/orgChart1"/>
    <dgm:cxn modelId="{2E6C4B04-BA2C-43C0-8905-A07561EB8651}" type="presParOf" srcId="{87EB3ABC-0A17-4F67-91F3-04EC0AEE3970}" destId="{83F7AC24-A11B-4EAA-BC26-B618A087CEEB}" srcOrd="4" destOrd="0" presId="urn:microsoft.com/office/officeart/2005/8/layout/orgChart1"/>
    <dgm:cxn modelId="{E9B5A393-00C8-43EB-A295-D9B3F8C76FE1}" type="presParOf" srcId="{87EB3ABC-0A17-4F67-91F3-04EC0AEE3970}" destId="{5DDF896A-5E20-40B7-9EEF-141AE5A7D9B2}" srcOrd="5" destOrd="0" presId="urn:microsoft.com/office/officeart/2005/8/layout/orgChart1"/>
    <dgm:cxn modelId="{99C9697C-1A88-4CD6-B0E7-014CEB3ED66A}" type="presParOf" srcId="{5DDF896A-5E20-40B7-9EEF-141AE5A7D9B2}" destId="{C0F1F5EF-CAF7-4284-822E-5F96F2EC029B}" srcOrd="0" destOrd="0" presId="urn:microsoft.com/office/officeart/2005/8/layout/orgChart1"/>
    <dgm:cxn modelId="{F6119D16-A568-4673-B3E6-228E84579CB9}" type="presParOf" srcId="{C0F1F5EF-CAF7-4284-822E-5F96F2EC029B}" destId="{B196236F-59FE-4C67-9176-F4F8542071E0}" srcOrd="0" destOrd="0" presId="urn:microsoft.com/office/officeart/2005/8/layout/orgChart1"/>
    <dgm:cxn modelId="{F8BB57FD-6784-4D1C-BB31-7854A7F16EAC}" type="presParOf" srcId="{C0F1F5EF-CAF7-4284-822E-5F96F2EC029B}" destId="{DEFA3391-4DE9-4E6F-8A0B-AAF392BB64B8}" srcOrd="1" destOrd="0" presId="urn:microsoft.com/office/officeart/2005/8/layout/orgChart1"/>
    <dgm:cxn modelId="{FF66F0B1-A326-4CC2-9FEE-70C3B63CE959}" type="presParOf" srcId="{5DDF896A-5E20-40B7-9EEF-141AE5A7D9B2}" destId="{04C3DA04-88F9-421E-BE61-89F9653E11C9}" srcOrd="1" destOrd="0" presId="urn:microsoft.com/office/officeart/2005/8/layout/orgChart1"/>
    <dgm:cxn modelId="{D95241E9-784D-4AB9-9020-43FA86981F2A}" type="presParOf" srcId="{5DDF896A-5E20-40B7-9EEF-141AE5A7D9B2}" destId="{46600D5A-4688-463E-BE2F-0E074718C232}" srcOrd="2" destOrd="0" presId="urn:microsoft.com/office/officeart/2005/8/layout/orgChart1"/>
    <dgm:cxn modelId="{03CFD45D-2918-4038-9D6F-4851244851A6}" type="presParOf" srcId="{5331EA47-E43A-4860-85DF-9101C4FFA968}" destId="{31803880-CA8E-4512-801F-616448477224}" srcOrd="2" destOrd="0" presId="urn:microsoft.com/office/officeart/2005/8/layout/orgChart1"/>
    <dgm:cxn modelId="{9F42A1F6-DFB8-43AF-A34B-5CAF3985C7CD}" type="presParOf" srcId="{31803880-CA8E-4512-801F-616448477224}" destId="{F8C66C60-A56E-4F9C-9271-E59346E06030}" srcOrd="0" destOrd="0" presId="urn:microsoft.com/office/officeart/2005/8/layout/orgChart1"/>
    <dgm:cxn modelId="{C26FBBFB-3E73-4267-BCDE-358812FF4F84}" type="presParOf" srcId="{31803880-CA8E-4512-801F-616448477224}" destId="{678C3A51-0F03-448D-AFB9-A5E2CDE52734}" srcOrd="1" destOrd="0" presId="urn:microsoft.com/office/officeart/2005/8/layout/orgChart1"/>
    <dgm:cxn modelId="{FF186DAF-22CA-4A3E-9698-0771AD6D3618}" type="presParOf" srcId="{678C3A51-0F03-448D-AFB9-A5E2CDE52734}" destId="{AE288BF2-C50E-49C1-9BB4-F78E31764D9E}" srcOrd="0" destOrd="0" presId="urn:microsoft.com/office/officeart/2005/8/layout/orgChart1"/>
    <dgm:cxn modelId="{C3748973-DFF9-4EEE-AB54-AA3CD5AAE4A5}" type="presParOf" srcId="{AE288BF2-C50E-49C1-9BB4-F78E31764D9E}" destId="{65865C3C-0115-44E8-9754-005AFC102E52}" srcOrd="0" destOrd="0" presId="urn:microsoft.com/office/officeart/2005/8/layout/orgChart1"/>
    <dgm:cxn modelId="{0CFF12F2-CD06-4D77-9B4A-B1AA4816105B}" type="presParOf" srcId="{AE288BF2-C50E-49C1-9BB4-F78E31764D9E}" destId="{9E2DC408-7108-4E9E-8A0F-0D5D5324E9D6}" srcOrd="1" destOrd="0" presId="urn:microsoft.com/office/officeart/2005/8/layout/orgChart1"/>
    <dgm:cxn modelId="{63136365-71E0-4B85-9629-E8A4999DCA5D}" type="presParOf" srcId="{678C3A51-0F03-448D-AFB9-A5E2CDE52734}" destId="{37FB0690-8380-467E-97D3-404F511ACD53}" srcOrd="1" destOrd="0" presId="urn:microsoft.com/office/officeart/2005/8/layout/orgChart1"/>
    <dgm:cxn modelId="{376194D3-ACC7-4115-8CDB-F4C1F6756744}" type="presParOf" srcId="{678C3A51-0F03-448D-AFB9-A5E2CDE52734}" destId="{6FE24069-4095-4FA2-8DF4-4D86F803B62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6C60-A56E-4F9C-9271-E59346E06030}">
      <dsp:nvSpPr>
        <dsp:cNvPr id="0" name=""/>
        <dsp:cNvSpPr/>
      </dsp:nvSpPr>
      <dsp:spPr>
        <a:xfrm>
          <a:off x="2185880" y="926181"/>
          <a:ext cx="142981" cy="626393"/>
        </a:xfrm>
        <a:custGeom>
          <a:avLst/>
          <a:gdLst/>
          <a:ahLst/>
          <a:cxnLst/>
          <a:rect l="0" t="0" r="0" b="0"/>
          <a:pathLst>
            <a:path>
              <a:moveTo>
                <a:pt x="142981" y="0"/>
              </a:moveTo>
              <a:lnTo>
                <a:pt x="142981" y="626393"/>
              </a:lnTo>
              <a:lnTo>
                <a:pt x="0" y="626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2328862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805"/>
              </a:lnTo>
              <a:lnTo>
                <a:pt x="1647686" y="1109805"/>
              </a:lnTo>
              <a:lnTo>
                <a:pt x="1647686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2283142" y="926181"/>
          <a:ext cx="91440" cy="1252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681175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1647686" y="0"/>
              </a:moveTo>
              <a:lnTo>
                <a:pt x="1647686" y="1109805"/>
              </a:lnTo>
              <a:lnTo>
                <a:pt x="0" y="1109805"/>
              </a:lnTo>
              <a:lnTo>
                <a:pt x="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1647999" y="245319"/>
          <a:ext cx="1361724" cy="680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 dirty="0"/>
        </a:p>
      </dsp:txBody>
      <dsp:txXfrm>
        <a:off x="1647999" y="245319"/>
        <a:ext cx="1361724" cy="680862"/>
      </dsp:txXfrm>
    </dsp:sp>
    <dsp:sp modelId="{6B0B466E-1B17-4758-92C8-02BFBB33148B}">
      <dsp:nvSpPr>
        <dsp:cNvPr id="0" name=""/>
        <dsp:cNvSpPr/>
      </dsp:nvSpPr>
      <dsp:spPr>
        <a:xfrm>
          <a:off x="312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/>
        </a:p>
      </dsp:txBody>
      <dsp:txXfrm>
        <a:off x="312" y="2178968"/>
        <a:ext cx="1361724" cy="680862"/>
      </dsp:txXfrm>
    </dsp:sp>
    <dsp:sp modelId="{AC5745F3-C185-4B2D-AD48-A6CB6285D3E7}">
      <dsp:nvSpPr>
        <dsp:cNvPr id="0" name=""/>
        <dsp:cNvSpPr/>
      </dsp:nvSpPr>
      <dsp:spPr>
        <a:xfrm>
          <a:off x="1647999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/>
        </a:p>
      </dsp:txBody>
      <dsp:txXfrm>
        <a:off x="1647999" y="2178968"/>
        <a:ext cx="1361724" cy="680862"/>
      </dsp:txXfrm>
    </dsp:sp>
    <dsp:sp modelId="{B196236F-59FE-4C67-9176-F4F8542071E0}">
      <dsp:nvSpPr>
        <dsp:cNvPr id="0" name=""/>
        <dsp:cNvSpPr/>
      </dsp:nvSpPr>
      <dsp:spPr>
        <a:xfrm>
          <a:off x="3295686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/>
        </a:p>
      </dsp:txBody>
      <dsp:txXfrm>
        <a:off x="3295686" y="2178968"/>
        <a:ext cx="1361724" cy="680862"/>
      </dsp:txXfrm>
    </dsp:sp>
    <dsp:sp modelId="{65865C3C-0115-44E8-9754-005AFC102E52}">
      <dsp:nvSpPr>
        <dsp:cNvPr id="0" name=""/>
        <dsp:cNvSpPr/>
      </dsp:nvSpPr>
      <dsp:spPr>
        <a:xfrm>
          <a:off x="824156" y="1212143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/>
        </a:p>
      </dsp:txBody>
      <dsp:txXfrm>
        <a:off x="824156" y="1212143"/>
        <a:ext cx="1361724" cy="68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2021. 11. 12.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2021. 11. 12.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2021. 11. 12.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781" y="2228671"/>
            <a:ext cx="8020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 Garbage collection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120606131"/>
              </p:ext>
            </p:extLst>
          </p:nvPr>
        </p:nvGraphicFramePr>
        <p:xfrm>
          <a:off x="1095153" y="1828800"/>
          <a:ext cx="4907119" cy="3969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310010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81114" y="383276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" name="타원 1"/>
          <p:cNvSpPr/>
          <p:nvPr/>
        </p:nvSpPr>
        <p:spPr>
          <a:xfrm>
            <a:off x="1641318" y="2750847"/>
            <a:ext cx="1701210" cy="170121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075880" y="1868381"/>
            <a:ext cx="3330789" cy="3330789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15465" y="2337252"/>
            <a:ext cx="2528399" cy="25283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841231" y="2784974"/>
            <a:ext cx="1497602" cy="1497602"/>
          </a:xfrm>
          <a:prstGeom prst="ellipse">
            <a:avLst/>
          </a:prstGeom>
          <a:solidFill>
            <a:schemeClr val="accent3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974771" y="2784974"/>
            <a:ext cx="1497602" cy="1497602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633874" y="5497697"/>
            <a:ext cx="8838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01076" y="3139786"/>
            <a:ext cx="155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95%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5571" y="3247506"/>
            <a:ext cx="1159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72%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72915" y="3309062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43%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23360" y="329389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36%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52762" y="329389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36%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42453" y="5688503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25323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3693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92698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2" y="3023885"/>
            <a:ext cx="2422458" cy="1555199"/>
            <a:chOff x="102324" y="3738357"/>
            <a:chExt cx="2422458" cy="1555199"/>
          </a:xfrm>
        </p:grpSpPr>
        <p:sp>
          <p:nvSpPr>
            <p:cNvPr id="14" name="TextBox 13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49440" y="2401279"/>
            <a:ext cx="1978427" cy="1326657"/>
            <a:chOff x="93908" y="3859177"/>
            <a:chExt cx="1978427" cy="1326657"/>
          </a:xfrm>
        </p:grpSpPr>
        <p:sp>
          <p:nvSpPr>
            <p:cNvPr id="22" name="TextBox 21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1611" y="4805050"/>
            <a:ext cx="1978427" cy="1326657"/>
            <a:chOff x="93908" y="3859177"/>
            <a:chExt cx="1978427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885771" y="1317900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87737" y="2051254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72082" y="342709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53592" y="3427097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3806" y="215371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23307" y="4224132"/>
            <a:ext cx="2422458" cy="1555199"/>
            <a:chOff x="102324" y="3738357"/>
            <a:chExt cx="2422458" cy="1555199"/>
          </a:xfrm>
        </p:grpSpPr>
        <p:sp>
          <p:nvSpPr>
            <p:cNvPr id="17" name="TextBox 16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85682" y="2483882"/>
            <a:ext cx="2422458" cy="1555199"/>
            <a:chOff x="102324" y="3738357"/>
            <a:chExt cx="2422458" cy="1555199"/>
          </a:xfrm>
        </p:grpSpPr>
        <p:sp>
          <p:nvSpPr>
            <p:cNvPr id="21" name="TextBox 2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83492" y="1692052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84259" y="3097091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B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74048" y="4844370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C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8320" y="483328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D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3381" y="308304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3067236711"/>
              </p:ext>
            </p:extLst>
          </p:nvPr>
        </p:nvGraphicFramePr>
        <p:xfrm>
          <a:off x="1188882" y="2000251"/>
          <a:ext cx="4657724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81114" y="266195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E5C9F52-682B-46AE-A509-F27E586812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012248"/>
            <a:ext cx="9646647" cy="518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230980" y="2647950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54855" y="3333987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95999" y="2527181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850306" y="2602603"/>
            <a:ext cx="853537" cy="853537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42362" y="3822581"/>
            <a:ext cx="1427169" cy="1427169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구부러진 연결선 4"/>
          <p:cNvCxnSpPr/>
          <p:nvPr/>
        </p:nvCxnSpPr>
        <p:spPr>
          <a:xfrm rot="16200000" flipH="1">
            <a:off x="8810594" y="3175770"/>
            <a:ext cx="1490704" cy="413217"/>
          </a:xfrm>
          <a:prstGeom prst="curvedConnector3">
            <a:avLst>
              <a:gd name="adj1" fmla="val -48826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4119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FECB0F20-E720-41EC-8C25-073C5CD9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0" y="1241790"/>
            <a:ext cx="9646647" cy="518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171045" y="2381671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54855" y="3333987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01623" y="2517656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850306" y="2602603"/>
            <a:ext cx="853537" cy="853537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42362" y="3822581"/>
            <a:ext cx="1427169" cy="142716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>
            <a:off x="2851343" y="1851062"/>
            <a:ext cx="3993957" cy="1619075"/>
          </a:xfrm>
          <a:prstGeom prst="arc">
            <a:avLst>
              <a:gd name="adj1" fmla="val 11257294"/>
              <a:gd name="adj2" fmla="val 21402100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호 4"/>
          <p:cNvSpPr/>
          <p:nvPr/>
        </p:nvSpPr>
        <p:spPr>
          <a:xfrm>
            <a:off x="3466444" y="3739779"/>
            <a:ext cx="5772805" cy="1711023"/>
          </a:xfrm>
          <a:prstGeom prst="arc">
            <a:avLst>
              <a:gd name="adj1" fmla="val 429209"/>
              <a:gd name="adj2" fmla="val 10800412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86149" y="277251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12704" y="288536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61310" y="2803289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86791" y="375377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58616" y="433126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9393" y="5851185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8" name="그래픽 7" descr="비행기">
            <a:extLst>
              <a:ext uri="{FF2B5EF4-FFF2-40B4-BE49-F238E27FC236}">
                <a16:creationId xmlns:a16="http://schemas.microsoft.com/office/drawing/2014/main" id="{0026B325-7AB9-4E8F-B88D-42E9BBB14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382655" y="1495248"/>
            <a:ext cx="714256" cy="714256"/>
          </a:xfrm>
          <a:prstGeom prst="rect">
            <a:avLst/>
          </a:prstGeom>
        </p:spPr>
      </p:pic>
      <p:pic>
        <p:nvPicPr>
          <p:cNvPr id="36" name="그래픽 35" descr="비행기">
            <a:extLst>
              <a:ext uri="{FF2B5EF4-FFF2-40B4-BE49-F238E27FC236}">
                <a16:creationId xmlns:a16="http://schemas.microsoft.com/office/drawing/2014/main" id="{41451760-4F53-4D68-81E4-8E88FF4F9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852339" y="5122132"/>
            <a:ext cx="714256" cy="714256"/>
          </a:xfrm>
          <a:prstGeom prst="rect">
            <a:avLst/>
          </a:prstGeom>
        </p:spPr>
      </p:pic>
      <p:pic>
        <p:nvPicPr>
          <p:cNvPr id="37" name="그래픽 36" descr="비행기">
            <a:extLst>
              <a:ext uri="{FF2B5EF4-FFF2-40B4-BE49-F238E27FC236}">
                <a16:creationId xmlns:a16="http://schemas.microsoft.com/office/drawing/2014/main" id="{6EBE725E-8B18-4C70-B696-D1A152C08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31408">
            <a:off x="8239895" y="2733873"/>
            <a:ext cx="714256" cy="7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9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342DDA-7F1A-5D4D-B930-B3FC17657317}"/>
              </a:ext>
            </a:extLst>
          </p:cNvPr>
          <p:cNvSpPr txBox="1"/>
          <p:nvPr/>
        </p:nvSpPr>
        <p:spPr>
          <a:xfrm>
            <a:off x="663392" y="1495597"/>
            <a:ext cx="6741251" cy="463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ore-KR" sz="2500" dirty="0">
                <a:solidFill>
                  <a:schemeClr val="bg1"/>
                </a:solidFill>
                <a:latin typeface="+mj-lt"/>
              </a:rPr>
              <a:t>JVM</a:t>
            </a:r>
            <a:endParaRPr kumimoji="1" lang="en-US" altLang="ko-KR" sz="25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ore-KR" sz="2500" dirty="0">
                <a:solidFill>
                  <a:schemeClr val="bg1"/>
                </a:solidFill>
                <a:latin typeface="+mj-lt"/>
              </a:rPr>
              <a:t>Garbage Collection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2500" dirty="0">
                <a:solidFill>
                  <a:schemeClr val="bg1"/>
                </a:solidFill>
                <a:latin typeface="+mj-lt"/>
              </a:rPr>
              <a:t>Garbage Collection</a:t>
            </a:r>
            <a:r>
              <a:rPr kumimoji="1" lang="ko-KR" altLang="en-US" sz="2500" dirty="0">
                <a:solidFill>
                  <a:schemeClr val="bg1"/>
                </a:solidFill>
                <a:latin typeface="+mj-lt"/>
              </a:rPr>
              <a:t>의 작업 수행 단계</a:t>
            </a:r>
            <a:endParaRPr kumimoji="1" lang="en-US" altLang="ko-KR" sz="25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ore-KR" sz="2500" dirty="0">
                <a:solidFill>
                  <a:schemeClr val="bg1"/>
                </a:solidFill>
                <a:latin typeface="+mj-lt"/>
              </a:rPr>
              <a:t>Garbage Collector</a:t>
            </a:r>
            <a:endParaRPr kumimoji="1" lang="en-US" altLang="ko-KR" sz="25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ore-KR" sz="2500" dirty="0">
                <a:solidFill>
                  <a:schemeClr val="bg1"/>
                </a:solidFill>
                <a:latin typeface="+mj-lt"/>
              </a:rPr>
              <a:t>Garbage Collector </a:t>
            </a:r>
            <a:r>
              <a:rPr kumimoji="1" lang="ko-KR" altLang="en-US" sz="2500" dirty="0">
                <a:solidFill>
                  <a:schemeClr val="bg1"/>
                </a:solidFill>
                <a:latin typeface="+mj-lt"/>
              </a:rPr>
              <a:t>종류</a:t>
            </a:r>
            <a:endParaRPr kumimoji="1" lang="en-US" altLang="ko-KR" sz="25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ore-KR" sz="2500" dirty="0">
                <a:solidFill>
                  <a:schemeClr val="bg1"/>
                </a:solidFill>
                <a:latin typeface="+mj-lt"/>
              </a:rPr>
              <a:t>Garbage Collector </a:t>
            </a:r>
            <a:r>
              <a:rPr kumimoji="1" lang="ko-KR" altLang="en-US" sz="2500" dirty="0">
                <a:solidFill>
                  <a:schemeClr val="bg1"/>
                </a:solidFill>
                <a:latin typeface="+mj-lt"/>
              </a:rPr>
              <a:t>목표</a:t>
            </a:r>
            <a:endParaRPr kumimoji="1" lang="en-US" altLang="ko-KR" sz="25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ore-KR" sz="2500" dirty="0">
                <a:solidFill>
                  <a:schemeClr val="bg1"/>
                </a:solidFill>
                <a:latin typeface="+mj-lt"/>
              </a:rPr>
              <a:t>Generational Garbage Collection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ore-KR" sz="2500" dirty="0">
                <a:solidFill>
                  <a:schemeClr val="bg1"/>
                </a:solidFill>
                <a:latin typeface="+mj-lt"/>
              </a:rPr>
              <a:t>Generations</a:t>
            </a: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149002" y="2476037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0727417" y="4152437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422052" y="2744899"/>
            <a:ext cx="261525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0445" y="1730589"/>
            <a:ext cx="23230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2"/>
                </a:solidFill>
              </a:rPr>
              <a:t>ROSE</a:t>
            </a:r>
            <a:endParaRPr lang="ko-KR" altLang="en-US" sz="6600" dirty="0">
              <a:solidFill>
                <a:schemeClr val="accent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144" y="2361274"/>
            <a:ext cx="1816100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44991" y="3038548"/>
            <a:ext cx="3611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In </a:t>
            </a:r>
            <a:r>
              <a:rPr lang="en-US" altLang="ko-KR" sz="8000" b="1" dirty="0">
                <a:solidFill>
                  <a:schemeClr val="accent2"/>
                </a:solidFill>
              </a:rPr>
              <a:t>sight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3930196884"/>
              </p:ext>
            </p:extLst>
          </p:nvPr>
        </p:nvGraphicFramePr>
        <p:xfrm>
          <a:off x="714375" y="1722475"/>
          <a:ext cx="5238751" cy="389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1114" y="266195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3634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68%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738" y="4464108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738" y="504728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68%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738" y="4464108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738" y="504728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838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8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931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21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64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27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321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739956"/>
            <a:ext cx="3259558" cy="21696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72" y="1739956"/>
            <a:ext cx="3242407" cy="21711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13" y="1739956"/>
            <a:ext cx="3256200" cy="217080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887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87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3842073" y="2228850"/>
            <a:ext cx="2647950" cy="2647950"/>
          </a:xfrm>
          <a:prstGeom prst="diamond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5194623" y="885825"/>
            <a:ext cx="2647950" cy="2647950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547173" y="2240899"/>
            <a:ext cx="2647950" cy="2647950"/>
          </a:xfrm>
          <a:prstGeom prst="diamond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5194623" y="3583924"/>
            <a:ext cx="2647950" cy="2647950"/>
          </a:xfrm>
          <a:prstGeom prst="diamond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248238" y="3333720"/>
            <a:ext cx="1978427" cy="1326657"/>
            <a:chOff x="93908" y="3859177"/>
            <a:chExt cx="1978427" cy="1326657"/>
          </a:xfrm>
        </p:grpSpPr>
        <p:sp>
          <p:nvSpPr>
            <p:cNvPr id="31" name="TextBox 30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3317562" y="353377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57570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444638" y="2839204"/>
            <a:ext cx="1978427" cy="1326657"/>
            <a:chOff x="93908" y="3859177"/>
            <a:chExt cx="1978427" cy="1326657"/>
          </a:xfrm>
        </p:grpSpPr>
        <p:sp>
          <p:nvSpPr>
            <p:cNvPr id="39" name="TextBox 38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119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4038600" y="1950515"/>
            <a:ext cx="4114800" cy="41148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47540" y="1408655"/>
            <a:ext cx="5096920" cy="50969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040756354"/>
              </p:ext>
            </p:extLst>
          </p:nvPr>
        </p:nvGraphicFramePr>
        <p:xfrm>
          <a:off x="3502025" y="2247900"/>
          <a:ext cx="5187949" cy="345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517150" y="2819611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52%</a:t>
            </a:r>
            <a:endParaRPr lang="ko-KR" altLang="en-US" sz="3200" b="1" dirty="0"/>
          </a:p>
        </p:txBody>
      </p:sp>
      <p:sp>
        <p:nvSpPr>
          <p:cNvPr id="19" name="이등변 삼각형 18"/>
          <p:cNvSpPr/>
          <p:nvPr/>
        </p:nvSpPr>
        <p:spPr>
          <a:xfrm flipH="1" flipV="1">
            <a:off x="5511800" y="889873"/>
            <a:ext cx="584200" cy="3261693"/>
          </a:xfrm>
          <a:prstGeom prst="triangle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27821" y="3605178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52%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820400" y="3897565"/>
            <a:ext cx="2043700" cy="634001"/>
            <a:chOff x="2820400" y="3897565"/>
            <a:chExt cx="2043700" cy="634001"/>
          </a:xfrm>
        </p:grpSpPr>
        <p:grpSp>
          <p:nvGrpSpPr>
            <p:cNvPr id="27" name="그룹 2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타원 33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 flipH="1">
            <a:off x="7377080" y="3111999"/>
            <a:ext cx="2043700" cy="634001"/>
            <a:chOff x="2820400" y="3897565"/>
            <a:chExt cx="2043700" cy="634001"/>
          </a:xfrm>
        </p:grpSpPr>
        <p:grpSp>
          <p:nvGrpSpPr>
            <p:cNvPr id="37" name="그룹 3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타원 37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9" name="TextBox 2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562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5628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44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644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4038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JVM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5628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44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3984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66452" y="3287047"/>
            <a:ext cx="2422458" cy="1555199"/>
            <a:chOff x="102324" y="3738357"/>
            <a:chExt cx="2422458" cy="1555199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5919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490711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41927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1" y="3082852"/>
              <a:ext cx="34783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27639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20400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88881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13352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5922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84%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92941" y="207990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92941" y="259534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92941" y="3110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92941" y="362621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92941" y="414164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26%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2941" y="465708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92941" y="517251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4" name="다이아몬드 53"/>
          <p:cNvSpPr/>
          <p:nvPr/>
        </p:nvSpPr>
        <p:spPr>
          <a:xfrm>
            <a:off x="5895974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5181601" y="258221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4467228" y="310703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3752855" y="3593748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3038482" y="4109039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2324109" y="462433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1600211" y="5139621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1462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89008"/>
              </p:ext>
            </p:extLst>
          </p:nvPr>
        </p:nvGraphicFramePr>
        <p:xfrm>
          <a:off x="1279525" y="1919816"/>
          <a:ext cx="10575776" cy="385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A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B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C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D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XX%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YY%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ZZ%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BB%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1" y="400187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JVM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3215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74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4038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JVM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3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66452" y="3287047"/>
            <a:ext cx="2422458" cy="1555199"/>
            <a:chOff x="102324" y="3738357"/>
            <a:chExt cx="2422458" cy="1555199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112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66452" y="3287047"/>
            <a:ext cx="2422458" cy="1555199"/>
            <a:chOff x="102324" y="3738357"/>
            <a:chExt cx="2422458" cy="1555199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194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342392" cy="6447919"/>
            <a:chOff x="6181143" y="583198"/>
            <a:chExt cx="534239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890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</TotalTime>
  <Words>2289</Words>
  <Application>Microsoft Macintosh PowerPoint</Application>
  <PresentationFormat>와이드스크린</PresentationFormat>
  <Paragraphs>269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 명한</cp:lastModifiedBy>
  <cp:revision>153</cp:revision>
  <dcterms:created xsi:type="dcterms:W3CDTF">2015-01-21T11:35:38Z</dcterms:created>
  <dcterms:modified xsi:type="dcterms:W3CDTF">2021-11-12T14:11:16Z</dcterms:modified>
</cp:coreProperties>
</file>