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10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759442" y="6284647"/>
            <a:ext cx="3997944" cy="29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 </a:t>
            </a: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/</a:t>
            </a:r>
            <a:r>
              <a:rPr lang="ko-KR" altLang="en-US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황논문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5034171" y="441771"/>
            <a:ext cx="2123658" cy="29927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1" name="순서도: 처리 61"/>
          <p:cNvSpPr/>
          <p:nvPr/>
        </p:nvSpPr>
        <p:spPr>
          <a:xfrm>
            <a:off x="1" y="4178877"/>
            <a:ext cx="12191999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11"/>
          <p:cNvSpPr txBox="1"/>
          <p:nvPr/>
        </p:nvSpPr>
        <p:spPr>
          <a:xfrm>
            <a:off x="1289186" y="4356760"/>
            <a:ext cx="9594576" cy="1461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밖에 생각할 줄 모르면</a:t>
            </a:r>
            <a:endParaRPr lang="ko-KR" altLang="en-US" sz="3000" kern="1400">
              <a:solidFill>
                <a:schemeClr val="tx1"/>
              </a:solidFill>
              <a:latin typeface="DX영화자막 M"/>
              <a:ea typeface="DX영화자막 M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‘1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분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’</a:t>
            </a:r>
            <a:r>
              <a:rPr lang="ko-KR" altLang="en-US" sz="3000" kern="1400">
                <a:solidFill>
                  <a:schemeClr val="tx1"/>
                </a:solidFill>
                <a:latin typeface="DX영화자막 M"/>
                <a:ea typeface="DX영화자막 M"/>
              </a:rPr>
              <a:t> 걸려 해결할 문제밖에 못푼다</a:t>
            </a:r>
            <a:r>
              <a:rPr lang="en-US" altLang="ko-KR" sz="3000" kern="1400">
                <a:solidFill>
                  <a:schemeClr val="tx1"/>
                </a:solidFill>
                <a:latin typeface="DX영화자막 M"/>
                <a:ea typeface="DX영화자막 M"/>
              </a:rPr>
              <a:t>.</a:t>
            </a:r>
            <a:endParaRPr lang="en-US" altLang="ko-KR" sz="3000" kern="1400">
              <a:solidFill>
                <a:schemeClr val="tx1"/>
              </a:solidFill>
              <a:latin typeface="DX영화자막 M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3138" y="884564"/>
            <a:ext cx="3245724" cy="3245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0373" y="830223"/>
            <a:ext cx="4872173" cy="4533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1</a:t>
            </a: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초도 생각을 놓지 않는 연습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순서도: 처리 61"/>
          <p:cNvSpPr/>
          <p:nvPr/>
        </p:nvSpPr>
        <p:spPr>
          <a:xfrm>
            <a:off x="2138032" y="1753167"/>
            <a:ext cx="7915937" cy="4484864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9419" y="0"/>
            <a:ext cx="7753162" cy="8365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65935" y="888541"/>
            <a:ext cx="8060130" cy="453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하루에 여러 과목보다는 한 과목을 일주일 이상 집중 적으로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순서도: 처리 61"/>
          <p:cNvSpPr/>
          <p:nvPr/>
        </p:nvSpPr>
        <p:spPr>
          <a:xfrm>
            <a:off x="2138032" y="1753167"/>
            <a:ext cx="7915937" cy="4484864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18182" y="1817602"/>
            <a:ext cx="5155636" cy="4297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별: 꼭짓점 5개 5"/>
          <p:cNvSpPr/>
          <p:nvPr/>
        </p:nvSpPr>
        <p:spPr>
          <a:xfrm>
            <a:off x="2649731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62045" y="431715"/>
                  <a:pt x="418737" y="476414"/>
                  <a:pt x="470161" y="470160"/>
                </a:cubicBezTo>
                <a:cubicBezTo>
                  <a:pt x="555303" y="255256"/>
                  <a:pt x="557614" y="201808"/>
                  <a:pt x="615445" y="0"/>
                </a:cubicBezTo>
                <a:cubicBezTo>
                  <a:pt x="643281" y="54737"/>
                  <a:pt x="701875" y="289644"/>
                  <a:pt x="760729" y="470160"/>
                </a:cubicBezTo>
                <a:cubicBezTo>
                  <a:pt x="911619" y="474694"/>
                  <a:pt x="998425" y="444636"/>
                  <a:pt x="1230889" y="470157"/>
                </a:cubicBezTo>
                <a:cubicBezTo>
                  <a:pt x="1074688" y="559898"/>
                  <a:pt x="976153" y="681499"/>
                  <a:pt x="850520" y="760729"/>
                </a:cubicBezTo>
                <a:cubicBezTo>
                  <a:pt x="911470" y="832050"/>
                  <a:pt x="985980" y="1060852"/>
                  <a:pt x="995810" y="1230887"/>
                </a:cubicBezTo>
                <a:cubicBezTo>
                  <a:pt x="926340" y="1139406"/>
                  <a:pt x="661291" y="967915"/>
                  <a:pt x="615445" y="940310"/>
                </a:cubicBezTo>
                <a:cubicBezTo>
                  <a:pt x="559388" y="1014130"/>
                  <a:pt x="303251" y="1163077"/>
                  <a:pt x="235080" y="1230887"/>
                </a:cubicBezTo>
                <a:cubicBezTo>
                  <a:pt x="310778" y="1031663"/>
                  <a:pt x="307163" y="914246"/>
                  <a:pt x="380370" y="760729"/>
                </a:cubicBezTo>
                <a:cubicBezTo>
                  <a:pt x="244606" y="685045"/>
                  <a:pt x="23818" y="537421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73081" y="458614"/>
                  <a:pt x="291136" y="504584"/>
                  <a:pt x="470161" y="470160"/>
                </a:cubicBezTo>
                <a:cubicBezTo>
                  <a:pt x="538194" y="358141"/>
                  <a:pt x="563341" y="64620"/>
                  <a:pt x="615445" y="0"/>
                </a:cubicBezTo>
                <a:cubicBezTo>
                  <a:pt x="640133" y="71347"/>
                  <a:pt x="666876" y="245704"/>
                  <a:pt x="760729" y="470160"/>
                </a:cubicBezTo>
                <a:cubicBezTo>
                  <a:pt x="933453" y="444551"/>
                  <a:pt x="1045680" y="510482"/>
                  <a:pt x="1230889" y="470157"/>
                </a:cubicBezTo>
                <a:cubicBezTo>
                  <a:pt x="1093586" y="571503"/>
                  <a:pt x="984634" y="683784"/>
                  <a:pt x="850520" y="760729"/>
                </a:cubicBezTo>
                <a:cubicBezTo>
                  <a:pt x="936956" y="929277"/>
                  <a:pt x="949966" y="1067070"/>
                  <a:pt x="995810" y="1230887"/>
                </a:cubicBezTo>
                <a:cubicBezTo>
                  <a:pt x="914004" y="1178870"/>
                  <a:pt x="786340" y="1059692"/>
                  <a:pt x="615445" y="940310"/>
                </a:cubicBezTo>
                <a:cubicBezTo>
                  <a:pt x="500923" y="1061078"/>
                  <a:pt x="330669" y="1124548"/>
                  <a:pt x="235080" y="1230887"/>
                </a:cubicBezTo>
                <a:cubicBezTo>
                  <a:pt x="287761" y="1152149"/>
                  <a:pt x="338978" y="965975"/>
                  <a:pt x="380370" y="760729"/>
                </a:cubicBezTo>
                <a:cubicBezTo>
                  <a:pt x="265706" y="677559"/>
                  <a:pt x="186398" y="5607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별: 꼭짓점 5개 47"/>
          <p:cNvSpPr/>
          <p:nvPr/>
        </p:nvSpPr>
        <p:spPr>
          <a:xfrm>
            <a:off x="4065143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97639" y="505676"/>
                  <a:pt x="357867" y="481253"/>
                  <a:pt x="470161" y="470160"/>
                </a:cubicBezTo>
                <a:cubicBezTo>
                  <a:pt x="515381" y="430941"/>
                  <a:pt x="568926" y="188625"/>
                  <a:pt x="615445" y="0"/>
                </a:cubicBezTo>
                <a:cubicBezTo>
                  <a:pt x="669787" y="101310"/>
                  <a:pt x="725881" y="228364"/>
                  <a:pt x="760729" y="470160"/>
                </a:cubicBezTo>
                <a:cubicBezTo>
                  <a:pt x="844443" y="493595"/>
                  <a:pt x="1136519" y="508393"/>
                  <a:pt x="1230889" y="470157"/>
                </a:cubicBezTo>
                <a:cubicBezTo>
                  <a:pt x="1082116" y="626938"/>
                  <a:pt x="978489" y="622054"/>
                  <a:pt x="850520" y="760729"/>
                </a:cubicBezTo>
                <a:cubicBezTo>
                  <a:pt x="952712" y="968616"/>
                  <a:pt x="893178" y="1015093"/>
                  <a:pt x="995810" y="1230887"/>
                </a:cubicBezTo>
                <a:cubicBezTo>
                  <a:pt x="947557" y="1178776"/>
                  <a:pt x="737853" y="1044306"/>
                  <a:pt x="615445" y="940310"/>
                </a:cubicBezTo>
                <a:cubicBezTo>
                  <a:pt x="432759" y="1053646"/>
                  <a:pt x="277257" y="1153749"/>
                  <a:pt x="235080" y="1230887"/>
                </a:cubicBezTo>
                <a:cubicBezTo>
                  <a:pt x="246569" y="1048582"/>
                  <a:pt x="301933" y="891027"/>
                  <a:pt x="380370" y="760729"/>
                </a:cubicBezTo>
                <a:cubicBezTo>
                  <a:pt x="282569" y="701366"/>
                  <a:pt x="152070" y="54332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63295" y="428449"/>
                  <a:pt x="419645" y="455504"/>
                  <a:pt x="470161" y="470160"/>
                </a:cubicBezTo>
                <a:cubicBezTo>
                  <a:pt x="526475" y="303641"/>
                  <a:pt x="567351" y="77954"/>
                  <a:pt x="615445" y="0"/>
                </a:cubicBezTo>
                <a:cubicBezTo>
                  <a:pt x="599529" y="59348"/>
                  <a:pt x="674069" y="311339"/>
                  <a:pt x="760729" y="470160"/>
                </a:cubicBezTo>
                <a:cubicBezTo>
                  <a:pt x="809273" y="434665"/>
                  <a:pt x="1019992" y="457597"/>
                  <a:pt x="1230889" y="470157"/>
                </a:cubicBezTo>
                <a:cubicBezTo>
                  <a:pt x="1083347" y="609924"/>
                  <a:pt x="941265" y="695588"/>
                  <a:pt x="850520" y="760729"/>
                </a:cubicBezTo>
                <a:cubicBezTo>
                  <a:pt x="942979" y="947086"/>
                  <a:pt x="931195" y="1145567"/>
                  <a:pt x="995810" y="1230887"/>
                </a:cubicBezTo>
                <a:cubicBezTo>
                  <a:pt x="802514" y="1112882"/>
                  <a:pt x="763778" y="1100926"/>
                  <a:pt x="615445" y="940310"/>
                </a:cubicBezTo>
                <a:cubicBezTo>
                  <a:pt x="546200" y="994680"/>
                  <a:pt x="282761" y="1210392"/>
                  <a:pt x="235080" y="1230887"/>
                </a:cubicBezTo>
                <a:cubicBezTo>
                  <a:pt x="226715" y="1156783"/>
                  <a:pt x="290774" y="904408"/>
                  <a:pt x="380370" y="760729"/>
                </a:cubicBezTo>
                <a:cubicBezTo>
                  <a:pt x="296438" y="661914"/>
                  <a:pt x="59253" y="527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별: 꼭짓점 5개 49"/>
          <p:cNvSpPr/>
          <p:nvPr/>
        </p:nvSpPr>
        <p:spPr>
          <a:xfrm>
            <a:off x="8311380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53909" y="491104"/>
                  <a:pt x="254166" y="478029"/>
                  <a:pt x="470161" y="470160"/>
                </a:cubicBezTo>
                <a:cubicBezTo>
                  <a:pt x="501787" y="358986"/>
                  <a:pt x="541724" y="203367"/>
                  <a:pt x="615445" y="0"/>
                </a:cubicBezTo>
                <a:cubicBezTo>
                  <a:pt x="652349" y="177559"/>
                  <a:pt x="740711" y="372818"/>
                  <a:pt x="760729" y="470160"/>
                </a:cubicBezTo>
                <a:cubicBezTo>
                  <a:pt x="942310" y="504783"/>
                  <a:pt x="1173608" y="438923"/>
                  <a:pt x="1230889" y="470157"/>
                </a:cubicBezTo>
                <a:cubicBezTo>
                  <a:pt x="1055012" y="618879"/>
                  <a:pt x="997956" y="657494"/>
                  <a:pt x="850520" y="760729"/>
                </a:cubicBezTo>
                <a:cubicBezTo>
                  <a:pt x="879243" y="849599"/>
                  <a:pt x="904272" y="1004792"/>
                  <a:pt x="995810" y="1230887"/>
                </a:cubicBezTo>
                <a:cubicBezTo>
                  <a:pt x="879261" y="1164905"/>
                  <a:pt x="671092" y="959022"/>
                  <a:pt x="615445" y="940310"/>
                </a:cubicBezTo>
                <a:cubicBezTo>
                  <a:pt x="575091" y="967633"/>
                  <a:pt x="328141" y="1157825"/>
                  <a:pt x="235080" y="1230887"/>
                </a:cubicBezTo>
                <a:cubicBezTo>
                  <a:pt x="267300" y="1017116"/>
                  <a:pt x="348037" y="1007369"/>
                  <a:pt x="380370" y="760729"/>
                </a:cubicBezTo>
                <a:cubicBezTo>
                  <a:pt x="255654" y="663053"/>
                  <a:pt x="109789" y="55479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53207" y="465525"/>
                  <a:pt x="278011" y="503219"/>
                  <a:pt x="470161" y="470160"/>
                </a:cubicBezTo>
                <a:cubicBezTo>
                  <a:pt x="542629" y="240650"/>
                  <a:pt x="589736" y="162780"/>
                  <a:pt x="615445" y="0"/>
                </a:cubicBezTo>
                <a:cubicBezTo>
                  <a:pt x="656766" y="85811"/>
                  <a:pt x="730616" y="265011"/>
                  <a:pt x="760729" y="470160"/>
                </a:cubicBezTo>
                <a:cubicBezTo>
                  <a:pt x="813553" y="509498"/>
                  <a:pt x="1081742" y="474157"/>
                  <a:pt x="1230889" y="470157"/>
                </a:cubicBezTo>
                <a:cubicBezTo>
                  <a:pt x="1100567" y="604356"/>
                  <a:pt x="959198" y="716030"/>
                  <a:pt x="850520" y="760729"/>
                </a:cubicBezTo>
                <a:cubicBezTo>
                  <a:pt x="911621" y="919119"/>
                  <a:pt x="915917" y="1065829"/>
                  <a:pt x="995810" y="1230887"/>
                </a:cubicBezTo>
                <a:cubicBezTo>
                  <a:pt x="907509" y="1162989"/>
                  <a:pt x="741924" y="1000738"/>
                  <a:pt x="615445" y="940310"/>
                </a:cubicBezTo>
                <a:cubicBezTo>
                  <a:pt x="475641" y="1067777"/>
                  <a:pt x="319714" y="1113114"/>
                  <a:pt x="235080" y="1230887"/>
                </a:cubicBezTo>
                <a:cubicBezTo>
                  <a:pt x="295206" y="1131551"/>
                  <a:pt x="392599" y="859167"/>
                  <a:pt x="380370" y="760729"/>
                </a:cubicBezTo>
                <a:cubicBezTo>
                  <a:pt x="331828" y="743269"/>
                  <a:pt x="114714" y="54712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별: 꼭짓점 5개 61"/>
          <p:cNvSpPr/>
          <p:nvPr/>
        </p:nvSpPr>
        <p:spPr>
          <a:xfrm>
            <a:off x="5480555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24332" y="437811"/>
                  <a:pt x="421605" y="442267"/>
                  <a:pt x="470161" y="470160"/>
                </a:cubicBezTo>
                <a:cubicBezTo>
                  <a:pt x="549671" y="278847"/>
                  <a:pt x="593782" y="65927"/>
                  <a:pt x="615445" y="0"/>
                </a:cubicBezTo>
                <a:cubicBezTo>
                  <a:pt x="677391" y="158609"/>
                  <a:pt x="775428" y="380652"/>
                  <a:pt x="760729" y="470160"/>
                </a:cubicBezTo>
                <a:cubicBezTo>
                  <a:pt x="953097" y="478871"/>
                  <a:pt x="1138106" y="479262"/>
                  <a:pt x="1230889" y="470157"/>
                </a:cubicBezTo>
                <a:cubicBezTo>
                  <a:pt x="1117668" y="551521"/>
                  <a:pt x="925657" y="713319"/>
                  <a:pt x="850520" y="760729"/>
                </a:cubicBezTo>
                <a:cubicBezTo>
                  <a:pt x="860430" y="879215"/>
                  <a:pt x="1010581" y="1134810"/>
                  <a:pt x="995810" y="1230887"/>
                </a:cubicBezTo>
                <a:cubicBezTo>
                  <a:pt x="949958" y="1176968"/>
                  <a:pt x="685203" y="948725"/>
                  <a:pt x="615445" y="940310"/>
                </a:cubicBezTo>
                <a:cubicBezTo>
                  <a:pt x="543246" y="999626"/>
                  <a:pt x="306940" y="1127034"/>
                  <a:pt x="235080" y="1230887"/>
                </a:cubicBezTo>
                <a:cubicBezTo>
                  <a:pt x="250169" y="1132616"/>
                  <a:pt x="325291" y="843033"/>
                  <a:pt x="380370" y="760729"/>
                </a:cubicBezTo>
                <a:cubicBezTo>
                  <a:pt x="279688" y="688647"/>
                  <a:pt x="94758" y="499026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229013" y="456353"/>
                  <a:pt x="422641" y="483990"/>
                  <a:pt x="470161" y="470160"/>
                </a:cubicBezTo>
                <a:cubicBezTo>
                  <a:pt x="515430" y="276895"/>
                  <a:pt x="566887" y="133851"/>
                  <a:pt x="615445" y="0"/>
                </a:cubicBezTo>
                <a:cubicBezTo>
                  <a:pt x="663845" y="229510"/>
                  <a:pt x="733322" y="369564"/>
                  <a:pt x="760729" y="470160"/>
                </a:cubicBezTo>
                <a:cubicBezTo>
                  <a:pt x="946376" y="434213"/>
                  <a:pt x="1033356" y="490993"/>
                  <a:pt x="1230889" y="470157"/>
                </a:cubicBezTo>
                <a:cubicBezTo>
                  <a:pt x="1146049" y="566245"/>
                  <a:pt x="977012" y="670307"/>
                  <a:pt x="850520" y="760729"/>
                </a:cubicBezTo>
                <a:cubicBezTo>
                  <a:pt x="893448" y="877831"/>
                  <a:pt x="922971" y="1113452"/>
                  <a:pt x="995810" y="1230887"/>
                </a:cubicBezTo>
                <a:cubicBezTo>
                  <a:pt x="880630" y="1195903"/>
                  <a:pt x="760150" y="1091697"/>
                  <a:pt x="615445" y="940310"/>
                </a:cubicBezTo>
                <a:cubicBezTo>
                  <a:pt x="466526" y="1018633"/>
                  <a:pt x="284228" y="1190036"/>
                  <a:pt x="235080" y="1230887"/>
                </a:cubicBezTo>
                <a:cubicBezTo>
                  <a:pt x="247064" y="1098319"/>
                  <a:pt x="323610" y="875957"/>
                  <a:pt x="380370" y="760729"/>
                </a:cubicBezTo>
                <a:cubicBezTo>
                  <a:pt x="222145" y="646314"/>
                  <a:pt x="72748" y="488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별: 꼭짓점 5개 64"/>
          <p:cNvSpPr/>
          <p:nvPr/>
        </p:nvSpPr>
        <p:spPr>
          <a:xfrm>
            <a:off x="6895967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11214" y="493508"/>
                  <a:pt x="405853" y="489665"/>
                  <a:pt x="470161" y="470160"/>
                </a:cubicBezTo>
                <a:cubicBezTo>
                  <a:pt x="554975" y="329814"/>
                  <a:pt x="605306" y="49782"/>
                  <a:pt x="615445" y="0"/>
                </a:cubicBezTo>
                <a:cubicBezTo>
                  <a:pt x="671961" y="193661"/>
                  <a:pt x="759804" y="346584"/>
                  <a:pt x="760729" y="470160"/>
                </a:cubicBezTo>
                <a:cubicBezTo>
                  <a:pt x="909629" y="503552"/>
                  <a:pt x="1179519" y="443540"/>
                  <a:pt x="1230889" y="470157"/>
                </a:cubicBezTo>
                <a:cubicBezTo>
                  <a:pt x="1177729" y="502890"/>
                  <a:pt x="938074" y="693583"/>
                  <a:pt x="850520" y="760729"/>
                </a:cubicBezTo>
                <a:cubicBezTo>
                  <a:pt x="898703" y="807084"/>
                  <a:pt x="954016" y="1034414"/>
                  <a:pt x="995810" y="1230887"/>
                </a:cubicBezTo>
                <a:cubicBezTo>
                  <a:pt x="902575" y="1213444"/>
                  <a:pt x="782712" y="1087920"/>
                  <a:pt x="615445" y="940310"/>
                </a:cubicBezTo>
                <a:cubicBezTo>
                  <a:pt x="512017" y="1000454"/>
                  <a:pt x="353343" y="1137732"/>
                  <a:pt x="235080" y="1230887"/>
                </a:cubicBezTo>
                <a:cubicBezTo>
                  <a:pt x="224056" y="1128106"/>
                  <a:pt x="310888" y="890419"/>
                  <a:pt x="380370" y="760729"/>
                </a:cubicBezTo>
                <a:cubicBezTo>
                  <a:pt x="229745" y="650541"/>
                  <a:pt x="41873" y="526954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43999" y="463619"/>
                  <a:pt x="291709" y="492831"/>
                  <a:pt x="470161" y="470160"/>
                </a:cubicBezTo>
                <a:cubicBezTo>
                  <a:pt x="519087" y="230185"/>
                  <a:pt x="530214" y="134804"/>
                  <a:pt x="615445" y="0"/>
                </a:cubicBezTo>
                <a:cubicBezTo>
                  <a:pt x="651203" y="162238"/>
                  <a:pt x="660196" y="263789"/>
                  <a:pt x="760729" y="470160"/>
                </a:cubicBezTo>
                <a:cubicBezTo>
                  <a:pt x="885501" y="453349"/>
                  <a:pt x="1160276" y="446024"/>
                  <a:pt x="1230889" y="470157"/>
                </a:cubicBezTo>
                <a:cubicBezTo>
                  <a:pt x="1159953" y="556302"/>
                  <a:pt x="1045858" y="653174"/>
                  <a:pt x="850520" y="760729"/>
                </a:cubicBezTo>
                <a:cubicBezTo>
                  <a:pt x="893006" y="869418"/>
                  <a:pt x="927877" y="1035802"/>
                  <a:pt x="995810" y="1230887"/>
                </a:cubicBezTo>
                <a:cubicBezTo>
                  <a:pt x="880442" y="1106521"/>
                  <a:pt x="816209" y="1070680"/>
                  <a:pt x="615445" y="940310"/>
                </a:cubicBezTo>
                <a:cubicBezTo>
                  <a:pt x="586220" y="1012287"/>
                  <a:pt x="343556" y="1138751"/>
                  <a:pt x="235080" y="1230887"/>
                </a:cubicBezTo>
                <a:cubicBezTo>
                  <a:pt x="335038" y="1055925"/>
                  <a:pt x="321716" y="809912"/>
                  <a:pt x="380370" y="760729"/>
                </a:cubicBezTo>
                <a:cubicBezTo>
                  <a:pt x="363796" y="695611"/>
                  <a:pt x="129356" y="5686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51008" y="4668280"/>
            <a:ext cx="6689984" cy="1401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0">
                <a:solidFill>
                  <a:srgbClr val="c80000"/>
                </a:solidFill>
                <a:latin typeface="210 스탠다드 040"/>
                <a:ea typeface="210 스탠다드 040"/>
              </a:rPr>
              <a:t>“</a:t>
            </a:r>
            <a:r>
              <a:rPr lang="ko-KR" altLang="en-US" sz="5000">
                <a:solidFill>
                  <a:srgbClr val="c80000"/>
                </a:solidFill>
                <a:latin typeface="210 스탠다드 040"/>
                <a:ea typeface="210 스탠다드 040"/>
              </a:rPr>
              <a:t>완전 추천해요</a:t>
            </a:r>
            <a:r>
              <a:rPr lang="en-US" altLang="ko-KR" sz="5000">
                <a:solidFill>
                  <a:srgbClr val="c80000"/>
                </a:solidFill>
                <a:latin typeface="210 스탠다드 040"/>
                <a:ea typeface="210 스탠다드 040"/>
              </a:rPr>
              <a:t>.”</a:t>
            </a:r>
            <a:endParaRPr lang="en-US" altLang="ko-KR" sz="2200">
              <a:solidFill>
                <a:srgbClr val="c80000"/>
              </a:solidFill>
              <a:latin typeface="210 스탠다드 040"/>
              <a:ea typeface="210 스탠다드 040"/>
            </a:endParaRPr>
          </a:p>
          <a:p>
            <a:pPr algn="ctr">
              <a:defRPr/>
            </a:pPr>
            <a:endParaRPr lang="en-US" altLang="ko-KR">
              <a:latin typeface="DX영화자막 M"/>
              <a:ea typeface="DX영화자막 M"/>
            </a:endParaRPr>
          </a:p>
          <a:p>
            <a:pPr algn="ctr">
              <a:defRPr/>
            </a:pP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9302" y="713595"/>
            <a:ext cx="1499546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후 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 flipH="1">
            <a:off x="4506439" y="717111"/>
            <a:ext cx="3078306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20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20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4307" y="137307"/>
            <a:ext cx="6583385" cy="658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3524" y="2335121"/>
            <a:ext cx="2730994" cy="270379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559292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목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4576" y="810061"/>
            <a:ext cx="495284" cy="4453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차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99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01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2683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02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351144" y="3074620"/>
            <a:ext cx="1228031" cy="1228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13662" y="3066307"/>
            <a:ext cx="1183402" cy="1183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45184" y="3066307"/>
            <a:ext cx="1158340" cy="1158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ac9d8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42399" y="3009696"/>
            <a:ext cx="1240013" cy="124001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495960" y="2311533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03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75437" y="2398158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06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ea typeface="DX영화자막 M"/>
              </a:rPr>
              <a:t>작가 소개</a:t>
            </a:r>
            <a:endParaRPr lang="ko-KR" altLang="en-US" b="1">
              <a:ea typeface="DX영화자막 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35428" y="4669582"/>
            <a:ext cx="185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책 소개 </a:t>
            </a:r>
            <a:r>
              <a:rPr lang="en-US" altLang="ko-KR" b="1">
                <a:latin typeface="DX영화자막 M"/>
                <a:ea typeface="DX영화자막 M"/>
              </a:rPr>
              <a:t>&amp; </a:t>
            </a:r>
            <a:r>
              <a:rPr lang="ko-KR" altLang="en-US" b="1">
                <a:latin typeface="DX영화자막 M"/>
                <a:ea typeface="DX영화자막 M"/>
              </a:rPr>
              <a:t>출처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6558" y="4670103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주 제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03707" y="4682311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후 기</a:t>
            </a:r>
            <a:endParaRPr lang="ko-KR" altLang="en-US" b="1">
              <a:latin typeface="DX영화자막 M"/>
              <a:ea typeface="DX영화자막 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208" y="2844368"/>
            <a:ext cx="1671907" cy="1671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91771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사 례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9937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04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0622" y="2389845"/>
            <a:ext cx="117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ac9d8e"/>
                </a:solidFill>
                <a:latin typeface="DX영화자막 M"/>
                <a:ea typeface="DX영화자막 M"/>
              </a:rPr>
              <a:t>05</a:t>
            </a:r>
            <a:endParaRPr lang="ko-KR" altLang="en-US" b="1">
              <a:solidFill>
                <a:srgbClr val="ac9d8e"/>
              </a:solidFill>
              <a:latin typeface="DX영화자막 M"/>
              <a:ea typeface="DX영화자막 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0216" y="4669582"/>
            <a:ext cx="163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DX영화자막 M"/>
                <a:ea typeface="DX영화자막 M"/>
              </a:rPr>
              <a:t>효 과</a:t>
            </a:r>
            <a:endParaRPr lang="ko-KR" altLang="en-US" b="1">
              <a:latin typeface="DX영화자막 M"/>
              <a:ea typeface="DX영화자막 M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53147" y="732599"/>
            <a:ext cx="1499546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2856" y="1496310"/>
            <a:ext cx="8926288" cy="4992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067899" y="750659"/>
            <a:ext cx="2056201" cy="4475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베스트 셀러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2731" y="1348359"/>
            <a:ext cx="3806537" cy="5262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067899" y="874360"/>
            <a:ext cx="2056201" cy="4505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      강 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3681" y="1550125"/>
            <a:ext cx="8964637" cy="5044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450798" y="671692"/>
            <a:ext cx="1290404" cy="4531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책 소개 </a:t>
            </a:r>
            <a:endParaRPr lang="en-US" altLang="ko-KR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0058" y="1308090"/>
            <a:ext cx="3531884" cy="523888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주 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894196" y="1814607"/>
            <a:ext cx="1379790" cy="161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2275" y="5245646"/>
            <a:ext cx="1453225" cy="161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0179" y="1814464"/>
            <a:ext cx="1379789" cy="161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51570" y="5249796"/>
            <a:ext cx="1451096" cy="160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33" name="순서도: 처리 61"/>
          <p:cNvSpPr/>
          <p:nvPr/>
        </p:nvSpPr>
        <p:spPr>
          <a:xfrm>
            <a:off x="1131865" y="3192804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07462" y="3789698"/>
            <a:ext cx="2597837" cy="619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“</a:t>
            </a:r>
            <a:r>
              <a:rPr lang="ko-KR" altLang="en-US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</a:t>
            </a: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”</a:t>
            </a:r>
            <a:endParaRPr lang="en-US" altLang="ko-KR" sz="3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순서도: 처리 61"/>
          <p:cNvSpPr/>
          <p:nvPr/>
        </p:nvSpPr>
        <p:spPr>
          <a:xfrm>
            <a:off x="6678424" y="3164731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24129" y="3698768"/>
            <a:ext cx="1664778" cy="6236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“</a:t>
            </a:r>
            <a:r>
              <a:rPr lang="ko-KR" altLang="en-US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몰입</a:t>
            </a:r>
            <a:r>
              <a:rPr lang="en-US" altLang="ko-KR" sz="3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”</a:t>
            </a:r>
            <a:endParaRPr lang="en-US" altLang="ko-KR" sz="3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5143" y="839944"/>
            <a:ext cx="4541714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슬로싱킹은 어떻게 작동하는가</a:t>
            </a:r>
            <a:r>
              <a:rPr lang="en-US" altLang="ko-KR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?</a:t>
            </a:r>
            <a:endParaRPr lang="en-US" altLang="ko-KR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406105" y="1163408"/>
            <a:ext cx="1379790" cy="161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70452" y="6053898"/>
            <a:ext cx="1455162" cy="1611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33" name="순서도: 처리 61"/>
          <p:cNvSpPr/>
          <p:nvPr/>
        </p:nvSpPr>
        <p:spPr>
          <a:xfrm>
            <a:off x="3683413" y="2065353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순서도: 처리 61"/>
          <p:cNvSpPr/>
          <p:nvPr/>
        </p:nvSpPr>
        <p:spPr>
          <a:xfrm>
            <a:off x="3683413" y="4418531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sp>
        <p:nvSpPr>
          <p:cNvPr id="62" name="TextBox 34"/>
          <p:cNvSpPr txBox="1"/>
          <p:nvPr/>
        </p:nvSpPr>
        <p:spPr>
          <a:xfrm>
            <a:off x="4014669" y="2579792"/>
            <a:ext cx="4376489" cy="8492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1.</a:t>
            </a:r>
            <a:r>
              <a:rPr lang="ko-KR" altLang="en-US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오랜기간 공부할때 기억할 </a:t>
            </a:r>
            <a:endParaRPr lang="ko-KR" altLang="en-US" sz="2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  <a:p>
            <a:pPr lvl="0">
              <a:defRPr/>
            </a:pPr>
            <a:r>
              <a:rPr lang="ko-KR" altLang="en-US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     슬로싱킹 몰입 원칙</a:t>
            </a:r>
            <a:endParaRPr lang="ko-KR" altLang="en-US" sz="2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4" name="TextBox 34"/>
          <p:cNvSpPr txBox="1"/>
          <p:nvPr/>
        </p:nvSpPr>
        <p:spPr>
          <a:xfrm>
            <a:off x="4072985" y="4878314"/>
            <a:ext cx="4046030" cy="8474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2.</a:t>
            </a:r>
            <a:r>
              <a:rPr lang="ko-KR" altLang="en-US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슬로싱킹을 계속하는 동안 </a:t>
            </a:r>
            <a:endParaRPr lang="ko-KR" altLang="en-US" sz="2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  <a:p>
            <a:pPr lvl="0">
              <a:defRPr/>
            </a:pPr>
            <a:r>
              <a:rPr lang="ko-KR" altLang="en-US" sz="25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	달라지는 것들</a:t>
            </a:r>
            <a:endParaRPr lang="ko-KR" altLang="en-US" sz="25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3178" y="839943"/>
            <a:ext cx="4872172" cy="453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자는 시간이 곧 복습 하는 시간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순서도: 처리 61"/>
          <p:cNvSpPr/>
          <p:nvPr/>
        </p:nvSpPr>
        <p:spPr>
          <a:xfrm>
            <a:off x="2138032" y="1753167"/>
            <a:ext cx="7915937" cy="4484864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11"/>
          <p:cNvSpPr txBox="1"/>
          <p:nvPr/>
        </p:nvSpPr>
        <p:spPr>
          <a:xfrm>
            <a:off x="6625512" y="3662265"/>
            <a:ext cx="4744601" cy="6411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kern="1400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9000" y="1298863"/>
            <a:ext cx="5334000" cy="533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435</ep:Words>
  <ep:PresentationFormat>와이드스크린</ep:PresentationFormat>
  <ep:Paragraphs>124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2020-02-24T07:56:24.000</dcterms:created>
  <dc:creator>Windows User</dc:creator>
  <cp:lastModifiedBy>whdrn</cp:lastModifiedBy>
  <dcterms:modified xsi:type="dcterms:W3CDTF">2021-11-29T12:22:43.956</dcterms:modified>
  <cp:revision>138</cp:revision>
  <dc:title>PowerPoint 프레젠테이션</dc:title>
  <cp:version>1000.0000.01</cp:version>
</cp:coreProperties>
</file>