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1" y="4178877"/>
            <a:ext cx="12191999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89186" y="4356760"/>
            <a:ext cx="9594576" cy="1461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3138" y="884564"/>
            <a:ext cx="3245724" cy="324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4572" y="1392052"/>
            <a:ext cx="5982854" cy="525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20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20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307" y="137307"/>
            <a:ext cx="6583385" cy="65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6246" y="1433055"/>
            <a:ext cx="3719754" cy="4902664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8026739" y="2457192"/>
            <a:ext cx="284775" cy="3603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7" name=""/>
          <p:cNvSpPr txBox="1"/>
          <p:nvPr/>
        </p:nvSpPr>
        <p:spPr>
          <a:xfrm>
            <a:off x="7617526" y="1425037"/>
            <a:ext cx="2227020" cy="546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황논문 교수</a:t>
            </a:r>
            <a:endParaRPr lang="ko-KR" altLang="en-US" sz="3000" b="1"/>
          </a:p>
        </p:txBody>
      </p:sp>
      <p:sp>
        <p:nvSpPr>
          <p:cNvPr id="58" name="순서도: 처리 61"/>
          <p:cNvSpPr/>
          <p:nvPr/>
        </p:nvSpPr>
        <p:spPr>
          <a:xfrm>
            <a:off x="6381540" y="1952457"/>
            <a:ext cx="4825172" cy="3324723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7234054" y="2414648"/>
            <a:ext cx="3420611" cy="3951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/>
              <a:t>서울대학교 재료공학부 교수</a:t>
            </a:r>
            <a:endParaRPr lang="ko-KR" altLang="en-US" sz="2000"/>
          </a:p>
        </p:txBody>
      </p:sp>
      <p:sp>
        <p:nvSpPr>
          <p:cNvPr id="60" name=""/>
          <p:cNvSpPr txBox="1"/>
          <p:nvPr/>
        </p:nvSpPr>
        <p:spPr>
          <a:xfrm>
            <a:off x="7435934" y="3061780"/>
            <a:ext cx="2904406" cy="39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카이스트 소재공학 박사</a:t>
            </a:r>
            <a:endParaRPr lang="ko-KR" altLang="en-US" sz="2000"/>
          </a:p>
        </p:txBody>
      </p:sp>
      <p:sp>
        <p:nvSpPr>
          <p:cNvPr id="61" name=""/>
          <p:cNvSpPr txBox="1"/>
          <p:nvPr/>
        </p:nvSpPr>
        <p:spPr>
          <a:xfrm>
            <a:off x="7031673" y="3708984"/>
            <a:ext cx="3833532" cy="394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한국표준과학연구원 연구책임자</a:t>
            </a:r>
            <a:endParaRPr lang="ko-KR" altLang="en-US" sz="2000"/>
          </a:p>
        </p:txBody>
      </p:sp>
      <p:sp>
        <p:nvSpPr>
          <p:cNvPr id="62" name=""/>
          <p:cNvSpPr txBox="1"/>
          <p:nvPr/>
        </p:nvSpPr>
        <p:spPr>
          <a:xfrm>
            <a:off x="7295401" y="4380928"/>
            <a:ext cx="3322154" cy="389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미국표준기술연구소 연구원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2856" y="1496310"/>
            <a:ext cx="8926288" cy="4992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750659"/>
            <a:ext cx="2056201" cy="4475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베스트 셀러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2731" y="1348359"/>
            <a:ext cx="3806537" cy="5262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874360"/>
            <a:ext cx="2056201" cy="450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 강 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3681" y="1550125"/>
            <a:ext cx="8964637" cy="5044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1781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2054" y="1486705"/>
            <a:ext cx="1379789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1965" y="1483595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9326" y="2292914"/>
            <a:ext cx="1499547" cy="449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20020" y="2367212"/>
            <a:ext cx="1499548" cy="4502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 입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몰입의 다른 표현은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행복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1" name="TextBox 11"/>
          <p:cNvSpPr txBox="1"/>
          <p:nvPr/>
        </p:nvSpPr>
        <p:spPr>
          <a:xfrm>
            <a:off x="1189266" y="3561961"/>
            <a:ext cx="4744601" cy="11842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속도를 늦출수록 탁월해지는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 생각의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힘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en-US" altLang="ko-KR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3053" y="1380849"/>
            <a:ext cx="5965893" cy="524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259</ep:Words>
  <ep:PresentationFormat>와이드스크린</ep:PresentationFormat>
  <ep:Paragraphs>67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2021-11-27T13:07:21.727</dcterms:modified>
  <cp:revision>101</cp:revision>
  <dc:title>PowerPoint 프레젠테이션</dc:title>
  <cp:version>1000.0000.01</cp:version>
</cp:coreProperties>
</file>