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embedTrueTypeFonts="1" saveSubsetFonts="1" autoCompressPictures="0">
  <p:sldMasterIdLst>
    <p:sldMasterId id="214748368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32" y="108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presProps" Target="presProps.xml"  /><Relationship Id="rId18" Type="http://schemas.openxmlformats.org/officeDocument/2006/relationships/viewProps" Target="viewProps.xml"  /><Relationship Id="rId19" Type="http://schemas.openxmlformats.org/officeDocument/2006/relationships/theme" Target="theme/theme1.xml"  /><Relationship Id="rId2" Type="http://schemas.openxmlformats.org/officeDocument/2006/relationships/slide" Target="slides/slide1.xml"  /><Relationship Id="rId20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BFEE76-6E78-4C84-ADC9-1148C636C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784BF5-800A-46A6-AAC9-B872BCFF7A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E682C-C665-4DF6-B257-65A7FF20C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3182B8-B9A5-4DDA-864F-681A56E6C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F95872-740B-4464-B02B-C5CE5217B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025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11591E-3FC9-404A-851B-3F50EFAC1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422B27-0FCA-49D0-9253-B8EE4E1B0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4CB248-0394-4F92-A2AA-5123AA12F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F04A97-DF8D-4E01-B48C-4FF45094A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14EC08-DBC8-4657-AD8E-7A67D0D18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065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30DDFB-EE15-43C7-97A1-70514323A2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605EF4-D130-49B5-B811-5DD9D28BA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55B0B9-C9E5-4D48-AC9B-618DF43E9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D572A0-5D75-43C7-BCBC-B9A3A5428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FD58AB-D06C-4524-B50F-A722724B6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498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B0BE9-2AF4-4A76-B503-0415C3B46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2F21EE-86CE-40EC-B1BE-92F51FA46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2B99A9-2C5F-4951-94FA-866CF23BA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874016-252D-4ED8-AF66-9E606C71E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33F533-DAD2-4762-9A6D-9F1122C49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56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EE8F38-F195-4AA8-962A-1AC3FD347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3D1F3A-15D6-4447-9D75-5CB83C91D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E3CDF8-CA20-448E-8C02-0A0F22AEB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350256-B833-4F40-9170-56076DB5F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163A9A-42E6-4832-833B-BE3212541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99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BD19B4-07AB-4356-9EF8-42FFCC729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B5FA42-9E9B-4AB1-9638-D5BB258AD1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A4BAB7-5A0F-4A29-8FFA-0B8685701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EE6574-8284-40C8-B434-952A042D5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B08534-3BFC-451A-83DF-21B067AB4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E1960A-AAAF-4C11-84FD-4EF476C0A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129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B6CA8-1A1C-47C6-8FEE-24C44B036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83B42A-7097-47C1-A099-0A2E99C67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AFD360-D974-491F-9AD5-555211161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1C2A48-D365-4321-B357-F4D5AA10C2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4F6394-EE26-41D7-B3C8-8AD4BA412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D94DDE0-2B6C-4144-AC18-07D523BB1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DBFDF41-2509-452F-A8B9-0E830008E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EC57AB-C074-4B89-9BF9-937359265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169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375A5-37C6-4D0B-BE27-CE73007B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4A0964-93E7-4E15-BB65-EDCFE1458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3433DF-7CCA-492B-A83D-ABC6B282C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5522FE-17F1-4C8C-8548-893EED574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193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40F46BB-086D-4F08-9FED-8B2C0F56A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C9ED52F-13AA-4F48-A5AC-3BC0255B6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A864C1-8D4F-471E-88AC-FB13B945F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911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10E302-291B-47DD-8C38-A12522793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33860B-9F6B-4D6A-86D1-7722A063A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AA0963-2E73-4C4E-97BB-ECBD67B83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D3D990-B757-4192-B5C2-606F3216E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F964F6-DA32-4792-A079-34B7596E5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238720-8E10-4CC9-B627-0C1119E49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200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44A02E-4F6F-465A-9D88-CE95EBB56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BF618C0-7A10-4F98-A2A5-21CCC98692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3B6811-AAA6-40E2-87E8-2F15059E9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E14892-374D-4CA2-9D45-835A13B69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81479E-AACD-431E-9F22-391971C11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F15B6B-276A-4B37-8CF1-CA03A7B6A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4677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6A43F28-7B18-4173-ABE8-53538C458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4835BA-8979-4500-B9A4-ECBD23127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C21B4A-0C47-490A-B021-112D2C6253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F25CB-FF6E-43D1-B757-B7A1C2811E0A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F99B8C-6264-4D58-9F0C-8EE80DFD2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5190FA-5E13-4787-AEA4-E92E985E54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517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Relationship Id="rId3" Type="http://schemas.openxmlformats.org/officeDocument/2006/relationships/image" Target="../media/image2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3.png"  /><Relationship Id="rId3" Type="http://schemas.openxmlformats.org/officeDocument/2006/relationships/image" Target="../media/image14.jpeg"  /><Relationship Id="rId4" Type="http://schemas.openxmlformats.org/officeDocument/2006/relationships/image" Target="../media/image16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3.png"  /><Relationship Id="rId3" Type="http://schemas.openxmlformats.org/officeDocument/2006/relationships/image" Target="../media/image14.jpeg"  /><Relationship Id="rId4" Type="http://schemas.openxmlformats.org/officeDocument/2006/relationships/image" Target="../media/image17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3.png"  /><Relationship Id="rId3" Type="http://schemas.openxmlformats.org/officeDocument/2006/relationships/image" Target="../media/image14.jpeg"  /><Relationship Id="rId4" Type="http://schemas.openxmlformats.org/officeDocument/2006/relationships/image" Target="../media/image1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3.png"  /><Relationship Id="rId3" Type="http://schemas.openxmlformats.org/officeDocument/2006/relationships/image" Target="../media/image14.jpeg"  /><Relationship Id="rId4" Type="http://schemas.openxmlformats.org/officeDocument/2006/relationships/image" Target="../media/image19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Relationship Id="rId3" Type="http://schemas.openxmlformats.org/officeDocument/2006/relationships/image" Target="../media/image20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Relationship Id="rId6" Type="http://schemas.openxmlformats.org/officeDocument/2006/relationships/image" Target="../media/image6.png"  /><Relationship Id="rId7" Type="http://schemas.openxmlformats.org/officeDocument/2006/relationships/image" Target="../media/image7.png"  /><Relationship Id="rId8" Type="http://schemas.openxmlformats.org/officeDocument/2006/relationships/image" Target="../media/image8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Relationship Id="rId3" Type="http://schemas.openxmlformats.org/officeDocument/2006/relationships/image" Target="../media/image9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Relationship Id="rId3" Type="http://schemas.openxmlformats.org/officeDocument/2006/relationships/image" Target="../media/image10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Relationship Id="rId3" Type="http://schemas.openxmlformats.org/officeDocument/2006/relationships/image" Target="../media/image11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Relationship Id="rId3" Type="http://schemas.openxmlformats.org/officeDocument/2006/relationships/image" Target="../media/image1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3.png"  /><Relationship Id="rId3" Type="http://schemas.openxmlformats.org/officeDocument/2006/relationships/image" Target="../media/image14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3.png"  /><Relationship Id="rId3" Type="http://schemas.openxmlformats.org/officeDocument/2006/relationships/image" Target="../media/image14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3.png"  /><Relationship Id="rId3" Type="http://schemas.openxmlformats.org/officeDocument/2006/relationships/image" Target="../media/image14.jpeg"  /><Relationship Id="rId4" Type="http://schemas.openxmlformats.org/officeDocument/2006/relationships/image" Target="../media/image15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2">
            <a:lum/>
          </a:blip>
          <a:srcRect/>
          <a:stretch>
            <a:fillRect t="-17000" b="-17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7759442" y="6284647"/>
            <a:ext cx="3997944" cy="2952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1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작가 </a:t>
            </a:r>
            <a:r>
              <a:rPr lang="en-US" altLang="ko-KR" sz="1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/</a:t>
            </a:r>
            <a:r>
              <a:rPr lang="ko-KR" altLang="en-US" sz="1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황논문</a:t>
            </a:r>
            <a:endParaRPr lang="ko-KR" altLang="en-US" sz="1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sp>
        <p:nvSpPr>
          <p:cNvPr id="40" name="TextBox 39"/>
          <p:cNvSpPr txBox="1"/>
          <p:nvPr/>
        </p:nvSpPr>
        <p:spPr>
          <a:xfrm flipH="1">
            <a:off x="5034171" y="441771"/>
            <a:ext cx="2123658" cy="299274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dist">
              <a:defRPr/>
            </a:pPr>
            <a:r>
              <a:rPr lang="en-US" altLang="ko-KR" sz="1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SLOW THINKING</a:t>
            </a:r>
            <a:endParaRPr lang="ko-KR" altLang="en-US" sz="1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sp>
        <p:nvSpPr>
          <p:cNvPr id="51" name="순서도: 처리 61"/>
          <p:cNvSpPr/>
          <p:nvPr/>
        </p:nvSpPr>
        <p:spPr>
          <a:xfrm>
            <a:off x="1" y="4178877"/>
            <a:ext cx="12191999" cy="1889788"/>
          </a:xfrm>
          <a:custGeom>
            <a:avLst/>
            <a:gdLst>
              <a:gd name="connsiteX0" fmla="*/ 0 w 5799809"/>
              <a:gd name="connsiteY0" fmla="*/ 0 h 425946"/>
              <a:gd name="connsiteX1" fmla="*/ 470429 w 5799809"/>
              <a:gd name="connsiteY1" fmla="*/ 0 h 425946"/>
              <a:gd name="connsiteX2" fmla="*/ 1056854 w 5799809"/>
              <a:gd name="connsiteY2" fmla="*/ 0 h 425946"/>
              <a:gd name="connsiteX3" fmla="*/ 1585281 w 5799809"/>
              <a:gd name="connsiteY3" fmla="*/ 0 h 425946"/>
              <a:gd name="connsiteX4" fmla="*/ 2113708 w 5799809"/>
              <a:gd name="connsiteY4" fmla="*/ 0 h 425946"/>
              <a:gd name="connsiteX5" fmla="*/ 2758131 w 5799809"/>
              <a:gd name="connsiteY5" fmla="*/ 0 h 425946"/>
              <a:gd name="connsiteX6" fmla="*/ 3402555 w 5799809"/>
              <a:gd name="connsiteY6" fmla="*/ 0 h 425946"/>
              <a:gd name="connsiteX7" fmla="*/ 3930982 w 5799809"/>
              <a:gd name="connsiteY7" fmla="*/ 0 h 425946"/>
              <a:gd name="connsiteX8" fmla="*/ 4633403 w 5799809"/>
              <a:gd name="connsiteY8" fmla="*/ 0 h 425946"/>
              <a:gd name="connsiteX9" fmla="*/ 5103832 w 5799809"/>
              <a:gd name="connsiteY9" fmla="*/ 0 h 425946"/>
              <a:gd name="connsiteX10" fmla="*/ 5799809 w 5799809"/>
              <a:gd name="connsiteY10" fmla="*/ 0 h 425946"/>
              <a:gd name="connsiteX11" fmla="*/ 5799809 w 5799809"/>
              <a:gd name="connsiteY11" fmla="*/ 425946 h 425946"/>
              <a:gd name="connsiteX12" fmla="*/ 5155386 w 5799809"/>
              <a:gd name="connsiteY12" fmla="*/ 425946 h 425946"/>
              <a:gd name="connsiteX13" fmla="*/ 4684957 w 5799809"/>
              <a:gd name="connsiteY13" fmla="*/ 425946 h 425946"/>
              <a:gd name="connsiteX14" fmla="*/ 4040534 w 5799809"/>
              <a:gd name="connsiteY14" fmla="*/ 425946 h 425946"/>
              <a:gd name="connsiteX15" fmla="*/ 3338112 w 5799809"/>
              <a:gd name="connsiteY15" fmla="*/ 425946 h 425946"/>
              <a:gd name="connsiteX16" fmla="*/ 2809685 w 5799809"/>
              <a:gd name="connsiteY16" fmla="*/ 425946 h 425946"/>
              <a:gd name="connsiteX17" fmla="*/ 2165262 w 5799809"/>
              <a:gd name="connsiteY17" fmla="*/ 425946 h 425946"/>
              <a:gd name="connsiteX18" fmla="*/ 1462841 w 5799809"/>
              <a:gd name="connsiteY18" fmla="*/ 425946 h 425946"/>
              <a:gd name="connsiteX19" fmla="*/ 818417 w 5799809"/>
              <a:gd name="connsiteY19" fmla="*/ 425946 h 425946"/>
              <a:gd name="connsiteX20" fmla="*/ 0 w 5799809"/>
              <a:gd name="connsiteY20" fmla="*/ 425946 h 425946"/>
              <a:gd name="connsiteX21" fmla="*/ 0 w 5799809"/>
              <a:gd name="connsiteY21" fmla="*/ 0 h 425946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799809" h="425946" fill="none" extrusionOk="0">
                <a:moveTo>
                  <a:pt x="0" y="0"/>
                </a:moveTo>
                <a:cubicBezTo>
                  <a:pt x="232930" y="11357"/>
                  <a:pt x="338405" y="-11052"/>
                  <a:pt x="470429" y="0"/>
                </a:cubicBezTo>
                <a:cubicBezTo>
                  <a:pt x="602453" y="11052"/>
                  <a:pt x="809389" y="-26878"/>
                  <a:pt x="1056854" y="0"/>
                </a:cubicBezTo>
                <a:cubicBezTo>
                  <a:pt x="1304320" y="26878"/>
                  <a:pt x="1468530" y="-24406"/>
                  <a:pt x="1585281" y="0"/>
                </a:cubicBezTo>
                <a:cubicBezTo>
                  <a:pt x="1702032" y="24406"/>
                  <a:pt x="2004466" y="14170"/>
                  <a:pt x="2113708" y="0"/>
                </a:cubicBezTo>
                <a:cubicBezTo>
                  <a:pt x="2222950" y="-14170"/>
                  <a:pt x="2556011" y="28112"/>
                  <a:pt x="2758131" y="0"/>
                </a:cubicBezTo>
                <a:cubicBezTo>
                  <a:pt x="2960251" y="-28112"/>
                  <a:pt x="3097544" y="-7034"/>
                  <a:pt x="3402555" y="0"/>
                </a:cubicBezTo>
                <a:cubicBezTo>
                  <a:pt x="3707566" y="7034"/>
                  <a:pt x="3772141" y="4589"/>
                  <a:pt x="3930982" y="0"/>
                </a:cubicBezTo>
                <a:cubicBezTo>
                  <a:pt x="4089823" y="-4589"/>
                  <a:pt x="4481847" y="28392"/>
                  <a:pt x="4633403" y="0"/>
                </a:cubicBezTo>
                <a:cubicBezTo>
                  <a:pt x="4784959" y="-28392"/>
                  <a:pt x="4910939" y="-2346"/>
                  <a:pt x="5103832" y="0"/>
                </a:cubicBezTo>
                <a:cubicBezTo>
                  <a:pt x="5296725" y="2346"/>
                  <a:pt x="5508736" y="-20318"/>
                  <a:pt x="5799809" y="0"/>
                </a:cubicBezTo>
                <a:cubicBezTo>
                  <a:pt x="5788599" y="198653"/>
                  <a:pt x="5812935" y="266898"/>
                  <a:pt x="5799809" y="425946"/>
                </a:cubicBezTo>
                <a:cubicBezTo>
                  <a:pt x="5617430" y="412954"/>
                  <a:pt x="5331856" y="449678"/>
                  <a:pt x="5155386" y="425946"/>
                </a:cubicBezTo>
                <a:cubicBezTo>
                  <a:pt x="4978916" y="402214"/>
                  <a:pt x="4857030" y="423944"/>
                  <a:pt x="4684957" y="425946"/>
                </a:cubicBezTo>
                <a:cubicBezTo>
                  <a:pt x="4512884" y="427948"/>
                  <a:pt x="4342832" y="445858"/>
                  <a:pt x="4040534" y="425946"/>
                </a:cubicBezTo>
                <a:cubicBezTo>
                  <a:pt x="3738236" y="406034"/>
                  <a:pt x="3513554" y="443777"/>
                  <a:pt x="3338112" y="425946"/>
                </a:cubicBezTo>
                <a:cubicBezTo>
                  <a:pt x="3162670" y="408115"/>
                  <a:pt x="3031362" y="412638"/>
                  <a:pt x="2809685" y="425946"/>
                </a:cubicBezTo>
                <a:cubicBezTo>
                  <a:pt x="2588008" y="439254"/>
                  <a:pt x="2396513" y="447981"/>
                  <a:pt x="2165262" y="425946"/>
                </a:cubicBezTo>
                <a:cubicBezTo>
                  <a:pt x="1934011" y="403911"/>
                  <a:pt x="1762479" y="426888"/>
                  <a:pt x="1462841" y="425946"/>
                </a:cubicBezTo>
                <a:cubicBezTo>
                  <a:pt x="1163203" y="425004"/>
                  <a:pt x="955896" y="428651"/>
                  <a:pt x="818417" y="425946"/>
                </a:cubicBezTo>
                <a:cubicBezTo>
                  <a:pt x="680938" y="423241"/>
                  <a:pt x="240620" y="433396"/>
                  <a:pt x="0" y="425946"/>
                </a:cubicBezTo>
                <a:cubicBezTo>
                  <a:pt x="-13937" y="217353"/>
                  <a:pt x="3380" y="194608"/>
                  <a:pt x="0" y="0"/>
                </a:cubicBezTo>
                <a:close/>
              </a:path>
              <a:path w="5799809" h="425946" stroke="0" extrusionOk="0">
                <a:moveTo>
                  <a:pt x="0" y="0"/>
                </a:moveTo>
                <a:cubicBezTo>
                  <a:pt x="156451" y="-5263"/>
                  <a:pt x="344124" y="-7670"/>
                  <a:pt x="528427" y="0"/>
                </a:cubicBezTo>
                <a:cubicBezTo>
                  <a:pt x="712730" y="7670"/>
                  <a:pt x="1052845" y="3624"/>
                  <a:pt x="1288846" y="0"/>
                </a:cubicBezTo>
                <a:cubicBezTo>
                  <a:pt x="1524847" y="-3624"/>
                  <a:pt x="1572216" y="2669"/>
                  <a:pt x="1817273" y="0"/>
                </a:cubicBezTo>
                <a:cubicBezTo>
                  <a:pt x="2062330" y="-2669"/>
                  <a:pt x="2125614" y="-1841"/>
                  <a:pt x="2287702" y="0"/>
                </a:cubicBezTo>
                <a:cubicBezTo>
                  <a:pt x="2449790" y="1841"/>
                  <a:pt x="2540838" y="-10545"/>
                  <a:pt x="2758131" y="0"/>
                </a:cubicBezTo>
                <a:cubicBezTo>
                  <a:pt x="2975424" y="10545"/>
                  <a:pt x="3070417" y="16952"/>
                  <a:pt x="3286558" y="0"/>
                </a:cubicBezTo>
                <a:cubicBezTo>
                  <a:pt x="3502699" y="-16952"/>
                  <a:pt x="3772879" y="25154"/>
                  <a:pt x="4046978" y="0"/>
                </a:cubicBezTo>
                <a:cubicBezTo>
                  <a:pt x="4321077" y="-25154"/>
                  <a:pt x="4471091" y="-15419"/>
                  <a:pt x="4691401" y="0"/>
                </a:cubicBezTo>
                <a:cubicBezTo>
                  <a:pt x="4911711" y="15419"/>
                  <a:pt x="5486808" y="-34903"/>
                  <a:pt x="5799809" y="0"/>
                </a:cubicBezTo>
                <a:cubicBezTo>
                  <a:pt x="5811781" y="117662"/>
                  <a:pt x="5813135" y="213997"/>
                  <a:pt x="5799809" y="425946"/>
                </a:cubicBezTo>
                <a:cubicBezTo>
                  <a:pt x="5631023" y="426859"/>
                  <a:pt x="5495897" y="406180"/>
                  <a:pt x="5329380" y="425946"/>
                </a:cubicBezTo>
                <a:cubicBezTo>
                  <a:pt x="5162863" y="445712"/>
                  <a:pt x="4971538" y="414601"/>
                  <a:pt x="4742955" y="425946"/>
                </a:cubicBezTo>
                <a:cubicBezTo>
                  <a:pt x="4514373" y="437291"/>
                  <a:pt x="4305792" y="401898"/>
                  <a:pt x="4098532" y="425946"/>
                </a:cubicBezTo>
                <a:cubicBezTo>
                  <a:pt x="3891272" y="449994"/>
                  <a:pt x="3550710" y="452828"/>
                  <a:pt x="3396110" y="425946"/>
                </a:cubicBezTo>
                <a:cubicBezTo>
                  <a:pt x="3241510" y="399064"/>
                  <a:pt x="2987621" y="437035"/>
                  <a:pt x="2867683" y="425946"/>
                </a:cubicBezTo>
                <a:cubicBezTo>
                  <a:pt x="2747745" y="414857"/>
                  <a:pt x="2500791" y="420398"/>
                  <a:pt x="2281258" y="425946"/>
                </a:cubicBezTo>
                <a:cubicBezTo>
                  <a:pt x="2061725" y="431494"/>
                  <a:pt x="1816635" y="426101"/>
                  <a:pt x="1636835" y="425946"/>
                </a:cubicBezTo>
                <a:cubicBezTo>
                  <a:pt x="1457035" y="425791"/>
                  <a:pt x="1307407" y="428836"/>
                  <a:pt x="1050410" y="425946"/>
                </a:cubicBezTo>
                <a:cubicBezTo>
                  <a:pt x="793414" y="423056"/>
                  <a:pt x="415100" y="437818"/>
                  <a:pt x="0" y="425946"/>
                </a:cubicBezTo>
                <a:cubicBezTo>
                  <a:pt x="553" y="260129"/>
                  <a:pt x="10725" y="188645"/>
                  <a:pt x="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  <a:alpha val="35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TextBox 11"/>
          <p:cNvSpPr txBox="1"/>
          <p:nvPr/>
        </p:nvSpPr>
        <p:spPr>
          <a:xfrm>
            <a:off x="1289186" y="4356760"/>
            <a:ext cx="9594576" cy="14611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000" kern="1400">
                <a:solidFill>
                  <a:schemeClr val="tx1"/>
                </a:solidFill>
                <a:latin typeface="DX영화자막 M"/>
                <a:ea typeface="DX영화자막 M"/>
              </a:rPr>
              <a:t>‘1</a:t>
            </a:r>
            <a:r>
              <a:rPr lang="ko-KR" altLang="en-US" sz="3000" kern="1400">
                <a:solidFill>
                  <a:schemeClr val="tx1"/>
                </a:solidFill>
                <a:latin typeface="DX영화자막 M"/>
                <a:ea typeface="DX영화자막 M"/>
              </a:rPr>
              <a:t>분</a:t>
            </a:r>
            <a:r>
              <a:rPr lang="en-US" altLang="ko-KR" sz="3000" kern="1400">
                <a:solidFill>
                  <a:schemeClr val="tx1"/>
                </a:solidFill>
                <a:latin typeface="DX영화자막 M"/>
                <a:ea typeface="DX영화자막 M"/>
              </a:rPr>
              <a:t>’</a:t>
            </a:r>
            <a:r>
              <a:rPr lang="ko-KR" altLang="en-US" sz="3000" kern="1400">
                <a:solidFill>
                  <a:schemeClr val="tx1"/>
                </a:solidFill>
                <a:latin typeface="DX영화자막 M"/>
                <a:ea typeface="DX영화자막 M"/>
              </a:rPr>
              <a:t> 밖에 생각할 줄 모르면</a:t>
            </a:r>
            <a:endParaRPr lang="ko-KR" altLang="en-US" sz="3000" kern="1400">
              <a:solidFill>
                <a:schemeClr val="tx1"/>
              </a:solidFill>
              <a:latin typeface="DX영화자막 M"/>
              <a:ea typeface="DX영화자막 M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3000" kern="1400">
                <a:solidFill>
                  <a:schemeClr val="tx1"/>
                </a:solidFill>
                <a:latin typeface="DX영화자막 M"/>
                <a:ea typeface="DX영화자막 M"/>
              </a:rPr>
              <a:t>‘1</a:t>
            </a:r>
            <a:r>
              <a:rPr lang="ko-KR" altLang="en-US" sz="3000" kern="1400">
                <a:solidFill>
                  <a:schemeClr val="tx1"/>
                </a:solidFill>
                <a:latin typeface="DX영화자막 M"/>
                <a:ea typeface="DX영화자막 M"/>
              </a:rPr>
              <a:t>분</a:t>
            </a:r>
            <a:r>
              <a:rPr lang="en-US" altLang="ko-KR" sz="3000" kern="1400">
                <a:solidFill>
                  <a:schemeClr val="tx1"/>
                </a:solidFill>
                <a:latin typeface="DX영화자막 M"/>
                <a:ea typeface="DX영화자막 M"/>
              </a:rPr>
              <a:t>’</a:t>
            </a:r>
            <a:r>
              <a:rPr lang="ko-KR" altLang="en-US" sz="3000" kern="1400">
                <a:solidFill>
                  <a:schemeClr val="tx1"/>
                </a:solidFill>
                <a:latin typeface="DX영화자막 M"/>
                <a:ea typeface="DX영화자막 M"/>
              </a:rPr>
              <a:t> 걸려 해결할 문제밖에 못푼다</a:t>
            </a:r>
            <a:r>
              <a:rPr lang="en-US" altLang="ko-KR" sz="3000" kern="1400">
                <a:solidFill>
                  <a:schemeClr val="tx1"/>
                </a:solidFill>
                <a:latin typeface="DX영화자막 M"/>
                <a:ea typeface="DX영화자막 M"/>
              </a:rPr>
              <a:t>.</a:t>
            </a:r>
            <a:endParaRPr lang="en-US" altLang="ko-KR" sz="3000" kern="1400">
              <a:solidFill>
                <a:schemeClr val="tx1"/>
              </a:solidFill>
              <a:latin typeface="DX영화자막 M"/>
            </a:endParaRPr>
          </a:p>
        </p:txBody>
      </p:sp>
      <p:pic>
        <p:nvPicPr>
          <p:cNvPr id="5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473138" y="884564"/>
            <a:ext cx="3245724" cy="32457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 flipH="1">
            <a:off x="5041092" y="342101"/>
            <a:ext cx="2123658" cy="294169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dist">
              <a:defRPr/>
            </a:pPr>
            <a:r>
              <a:rPr lang="en-US" altLang="ko-KR" sz="1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SLOW THINKING</a:t>
            </a:r>
            <a:endParaRPr lang="ko-KR" altLang="en-US" sz="1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grpSp>
        <p:nvGrpSpPr>
          <p:cNvPr id="4" name="그룹 3"/>
          <p:cNvGrpSpPr/>
          <p:nvPr/>
        </p:nvGrpSpPr>
        <p:grpSpPr>
          <a:xfrm rot="0">
            <a:off x="240925" y="2941212"/>
            <a:ext cx="163649" cy="975576"/>
            <a:chOff x="306686" y="3281373"/>
            <a:chExt cx="163649" cy="975576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1268142" y="1611934"/>
            <a:ext cx="61897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>
                <a:latin typeface="DX영화자막 M"/>
                <a:ea typeface="DX영화자막 M"/>
              </a:rPr>
              <a:t>홍논문</a:t>
            </a:r>
            <a:endParaRPr lang="en-US" altLang="ko-KR" sz="3600">
              <a:latin typeface="DX영화자막 M"/>
              <a:ea typeface="DX영화자막 M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31961" y="2449168"/>
            <a:ext cx="885524" cy="487788"/>
          </a:xfrm>
          <a:custGeom>
            <a:avLst/>
            <a:gdLst>
              <a:gd name="connsiteX0" fmla="*/ 0 w 885524"/>
              <a:gd name="connsiteY0" fmla="*/ 0 h 487788"/>
              <a:gd name="connsiteX1" fmla="*/ 885524 w 885524"/>
              <a:gd name="connsiteY1" fmla="*/ 0 h 487788"/>
              <a:gd name="connsiteX2" fmla="*/ 885524 w 885524"/>
              <a:gd name="connsiteY2" fmla="*/ 487788 h 487788"/>
              <a:gd name="connsiteX3" fmla="*/ 0 w 885524"/>
              <a:gd name="connsiteY3" fmla="*/ 487788 h 487788"/>
              <a:gd name="connsiteX4" fmla="*/ 0 w 885524"/>
              <a:gd name="connsiteY4" fmla="*/ 0 h 48778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5524" h="487788" extrusionOk="0">
                <a:moveTo>
                  <a:pt x="0" y="0"/>
                </a:moveTo>
                <a:cubicBezTo>
                  <a:pt x="147585" y="73323"/>
                  <a:pt x="474504" y="43906"/>
                  <a:pt x="885524" y="0"/>
                </a:cubicBezTo>
                <a:cubicBezTo>
                  <a:pt x="866863" y="85762"/>
                  <a:pt x="848666" y="279246"/>
                  <a:pt x="885524" y="487788"/>
                </a:cubicBezTo>
                <a:cubicBezTo>
                  <a:pt x="603390" y="566340"/>
                  <a:pt x="377373" y="441160"/>
                  <a:pt x="0" y="487788"/>
                </a:cubicBezTo>
                <a:cubicBezTo>
                  <a:pt x="14357" y="340894"/>
                  <a:pt x="31857" y="149382"/>
                  <a:pt x="0" y="0"/>
                </a:cubicBezTo>
                <a:close/>
              </a:path>
            </a:pathLst>
          </a:custGeom>
          <a:noFill/>
          <a:ln>
            <a:solidFill>
              <a:srgbClr val="9a8b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410413" y="2487669"/>
            <a:ext cx="885524" cy="487788"/>
          </a:xfrm>
          <a:custGeom>
            <a:avLst/>
            <a:gdLst>
              <a:gd name="connsiteX0" fmla="*/ 0 w 885524"/>
              <a:gd name="connsiteY0" fmla="*/ 0 h 487788"/>
              <a:gd name="connsiteX1" fmla="*/ 442762 w 885524"/>
              <a:gd name="connsiteY1" fmla="*/ 0 h 487788"/>
              <a:gd name="connsiteX2" fmla="*/ 885524 w 885524"/>
              <a:gd name="connsiteY2" fmla="*/ 0 h 487788"/>
              <a:gd name="connsiteX3" fmla="*/ 885524 w 885524"/>
              <a:gd name="connsiteY3" fmla="*/ 487788 h 487788"/>
              <a:gd name="connsiteX4" fmla="*/ 425052 w 885524"/>
              <a:gd name="connsiteY4" fmla="*/ 487788 h 487788"/>
              <a:gd name="connsiteX5" fmla="*/ 0 w 885524"/>
              <a:gd name="connsiteY5" fmla="*/ 487788 h 487788"/>
              <a:gd name="connsiteX6" fmla="*/ 0 w 885524"/>
              <a:gd name="connsiteY6" fmla="*/ 0 h 48778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5524" h="487788" fill="none" extrusionOk="0">
                <a:moveTo>
                  <a:pt x="0" y="0"/>
                </a:moveTo>
                <a:cubicBezTo>
                  <a:pt x="189876" y="-27532"/>
                  <a:pt x="326699" y="51795"/>
                  <a:pt x="442762" y="0"/>
                </a:cubicBezTo>
                <a:cubicBezTo>
                  <a:pt x="558825" y="-51795"/>
                  <a:pt x="711044" y="33536"/>
                  <a:pt x="885524" y="0"/>
                </a:cubicBezTo>
                <a:cubicBezTo>
                  <a:pt x="936190" y="142469"/>
                  <a:pt x="840840" y="332089"/>
                  <a:pt x="885524" y="487788"/>
                </a:cubicBezTo>
                <a:cubicBezTo>
                  <a:pt x="725718" y="528142"/>
                  <a:pt x="590941" y="462966"/>
                  <a:pt x="425052" y="487788"/>
                </a:cubicBezTo>
                <a:cubicBezTo>
                  <a:pt x="259163" y="512610"/>
                  <a:pt x="96867" y="465139"/>
                  <a:pt x="0" y="487788"/>
                </a:cubicBezTo>
                <a:cubicBezTo>
                  <a:pt x="-48569" y="321016"/>
                  <a:pt x="48220" y="217248"/>
                  <a:pt x="0" y="0"/>
                </a:cubicBezTo>
                <a:close/>
              </a:path>
              <a:path w="885524" h="487788" stroke="0" extrusionOk="0">
                <a:moveTo>
                  <a:pt x="0" y="0"/>
                </a:moveTo>
                <a:cubicBezTo>
                  <a:pt x="122179" y="-35847"/>
                  <a:pt x="263364" y="18882"/>
                  <a:pt x="442762" y="0"/>
                </a:cubicBezTo>
                <a:cubicBezTo>
                  <a:pt x="622160" y="-18882"/>
                  <a:pt x="685164" y="38820"/>
                  <a:pt x="885524" y="0"/>
                </a:cubicBezTo>
                <a:cubicBezTo>
                  <a:pt x="938868" y="105536"/>
                  <a:pt x="839505" y="276099"/>
                  <a:pt x="885524" y="487788"/>
                </a:cubicBezTo>
                <a:cubicBezTo>
                  <a:pt x="734272" y="498127"/>
                  <a:pt x="572546" y="440618"/>
                  <a:pt x="469328" y="487788"/>
                </a:cubicBezTo>
                <a:cubicBezTo>
                  <a:pt x="366110" y="534958"/>
                  <a:pt x="174657" y="465725"/>
                  <a:pt x="0" y="487788"/>
                </a:cubicBezTo>
                <a:cubicBezTo>
                  <a:pt x="-13226" y="342024"/>
                  <a:pt x="54406" y="214492"/>
                  <a:pt x="0" y="0"/>
                </a:cubicBezTo>
                <a:close/>
              </a:path>
            </a:pathLst>
          </a:custGeom>
          <a:solidFill>
            <a:srgbClr val="d1c9c1"/>
          </a:solidFill>
          <a:ln>
            <a:solidFill>
              <a:srgbClr val="9a8b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77790" y="2555388"/>
            <a:ext cx="750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solidFill>
                  <a:sysClr val="windowText" lastClr="000000"/>
                </a:solidFill>
                <a:latin typeface="DX영화자막 M"/>
                <a:ea typeface="DX영화자막 M"/>
              </a:rPr>
              <a:t>소 개</a:t>
            </a:r>
            <a:endParaRPr lang="ko-KR" altLang="en-US" b="1">
              <a:solidFill>
                <a:sysClr val="windowText" lastClr="000000"/>
              </a:solidFill>
              <a:latin typeface="DX영화자막 M"/>
              <a:ea typeface="DX영화자막 M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68142" y="3189505"/>
            <a:ext cx="6096000" cy="74328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>
                <a:latin typeface="DX영화자막 M"/>
                <a:ea typeface="DX영화자막 M"/>
              </a:rPr>
              <a:t>진지하지만 심각하지 않은 사람</a:t>
            </a:r>
            <a:r>
              <a:rPr lang="en-US" altLang="ko-KR">
                <a:latin typeface="DX영화자막 M"/>
                <a:ea typeface="DX영화자막 M"/>
              </a:rPr>
              <a:t>. </a:t>
            </a:r>
            <a:r>
              <a:rPr lang="ko-KR" altLang="en-US">
                <a:latin typeface="DX영화자막 M"/>
                <a:ea typeface="DX영화자막 M"/>
              </a:rPr>
              <a:t>밝지만 가볍지 않은 사람</a:t>
            </a:r>
            <a:r>
              <a:rPr lang="en-US" altLang="ko-KR">
                <a:latin typeface="DX영화자막 M"/>
                <a:ea typeface="DX영화자막 M"/>
              </a:rPr>
              <a:t>.</a:t>
            </a:r>
            <a:endParaRPr lang="en-US" altLang="ko-KR">
              <a:latin typeface="DX영화자막 M"/>
              <a:ea typeface="DX영화자막 M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>
                <a:latin typeface="DX영화자막 M"/>
                <a:ea typeface="DX영화자막 M"/>
              </a:rPr>
              <a:t>일러스트레이더 겸 글쟁이이자</a:t>
            </a:r>
            <a:r>
              <a:rPr lang="en-US" altLang="ko-KR">
                <a:latin typeface="DX영화자막 M"/>
                <a:ea typeface="DX영화자막 M"/>
              </a:rPr>
              <a:t> </a:t>
            </a:r>
            <a:r>
              <a:rPr lang="ko-KR" altLang="en-US">
                <a:latin typeface="DX영화자막 M"/>
                <a:ea typeface="DX영화자막 M"/>
              </a:rPr>
              <a:t>괜찮은 그래픽 디자이너</a:t>
            </a:r>
            <a:r>
              <a:rPr lang="en-US" altLang="ko-KR">
                <a:latin typeface="DX영화자막 M"/>
                <a:ea typeface="DX영화자막 M"/>
              </a:rPr>
              <a:t>.</a:t>
            </a:r>
            <a:endParaRPr lang="en-US" altLang="ko-KR">
              <a:latin typeface="DX영화자막 M"/>
              <a:ea typeface="DX영화자막 M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560905" y="6493565"/>
            <a:ext cx="3578087" cy="295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1400">
                <a:latin typeface="210 스탠다드 030"/>
                <a:ea typeface="210 스탠다드 030"/>
              </a:rPr>
              <a:t>출처 어반브러시 </a:t>
            </a:r>
            <a:r>
              <a:rPr lang="en-US" altLang="ko-KR" sz="1400">
                <a:latin typeface="210 스탠다드 030"/>
                <a:ea typeface="210 스탠다드 030"/>
              </a:rPr>
              <a:t>Tommy</a:t>
            </a:r>
            <a:endParaRPr lang="ko-KR" altLang="en-US" sz="1400">
              <a:latin typeface="210 스탠다드 030"/>
              <a:ea typeface="210 스탠다드 03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l="9830" t="7110" r="34880" b="17640"/>
          <a:stretch>
            <a:fillRect/>
          </a:stretch>
        </p:blipFill>
        <p:spPr>
          <a:xfrm flipH="1">
            <a:off x="8524889" y="972028"/>
            <a:ext cx="3578088" cy="5160176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353147" y="732599"/>
            <a:ext cx="1499547" cy="44659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작가소개</a:t>
            </a:r>
            <a:endParaRPr lang="ko-KR" altLang="en-US" sz="2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-1"/>
            <a:ext cx="12192000" cy="91344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 flipH="1">
            <a:off x="5034171" y="361539"/>
            <a:ext cx="2123658" cy="294169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dist">
              <a:defRPr/>
            </a:pPr>
            <a:r>
              <a:rPr lang="en-US" altLang="ko-KR" sz="1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SLOW THINKING</a:t>
            </a:r>
            <a:endParaRPr lang="ko-KR" altLang="en-US" sz="1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76546" y="830223"/>
            <a:ext cx="4872172" cy="45335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슬로싱킹과 </a:t>
            </a:r>
            <a:r>
              <a:rPr lang="en-US" altLang="ko-KR" sz="2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20</a:t>
            </a:r>
            <a:r>
              <a:rPr lang="ko-KR" altLang="en-US" sz="2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분의 선잠 습관화</a:t>
            </a:r>
            <a:endParaRPr lang="ko-KR" altLang="en-US" sz="2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grpSp>
        <p:nvGrpSpPr>
          <p:cNvPr id="20" name="그룹 19"/>
          <p:cNvGrpSpPr/>
          <p:nvPr/>
        </p:nvGrpSpPr>
        <p:grpSpPr>
          <a:xfrm rot="0">
            <a:off x="393325" y="3093612"/>
            <a:ext cx="163649" cy="975576"/>
            <a:chOff x="306686" y="3281373"/>
            <a:chExt cx="163649" cy="975576"/>
          </a:xfrm>
        </p:grpSpPr>
        <p:cxnSp>
          <p:nvCxnSpPr>
            <p:cNvPr id="21" name="직선 연결선 20"/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순서도: 처리 61"/>
          <p:cNvSpPr/>
          <p:nvPr/>
        </p:nvSpPr>
        <p:spPr>
          <a:xfrm>
            <a:off x="2138032" y="1753167"/>
            <a:ext cx="7915937" cy="4484864"/>
          </a:xfrm>
          <a:custGeom>
            <a:avLst/>
            <a:gdLst>
              <a:gd name="connsiteX0" fmla="*/ 0 w 5799809"/>
              <a:gd name="connsiteY0" fmla="*/ 0 h 425946"/>
              <a:gd name="connsiteX1" fmla="*/ 470429 w 5799809"/>
              <a:gd name="connsiteY1" fmla="*/ 0 h 425946"/>
              <a:gd name="connsiteX2" fmla="*/ 1056854 w 5799809"/>
              <a:gd name="connsiteY2" fmla="*/ 0 h 425946"/>
              <a:gd name="connsiteX3" fmla="*/ 1585281 w 5799809"/>
              <a:gd name="connsiteY3" fmla="*/ 0 h 425946"/>
              <a:gd name="connsiteX4" fmla="*/ 2113708 w 5799809"/>
              <a:gd name="connsiteY4" fmla="*/ 0 h 425946"/>
              <a:gd name="connsiteX5" fmla="*/ 2758131 w 5799809"/>
              <a:gd name="connsiteY5" fmla="*/ 0 h 425946"/>
              <a:gd name="connsiteX6" fmla="*/ 3402555 w 5799809"/>
              <a:gd name="connsiteY6" fmla="*/ 0 h 425946"/>
              <a:gd name="connsiteX7" fmla="*/ 3930982 w 5799809"/>
              <a:gd name="connsiteY7" fmla="*/ 0 h 425946"/>
              <a:gd name="connsiteX8" fmla="*/ 4633403 w 5799809"/>
              <a:gd name="connsiteY8" fmla="*/ 0 h 425946"/>
              <a:gd name="connsiteX9" fmla="*/ 5103832 w 5799809"/>
              <a:gd name="connsiteY9" fmla="*/ 0 h 425946"/>
              <a:gd name="connsiteX10" fmla="*/ 5799809 w 5799809"/>
              <a:gd name="connsiteY10" fmla="*/ 0 h 425946"/>
              <a:gd name="connsiteX11" fmla="*/ 5799809 w 5799809"/>
              <a:gd name="connsiteY11" fmla="*/ 425946 h 425946"/>
              <a:gd name="connsiteX12" fmla="*/ 5155386 w 5799809"/>
              <a:gd name="connsiteY12" fmla="*/ 425946 h 425946"/>
              <a:gd name="connsiteX13" fmla="*/ 4684957 w 5799809"/>
              <a:gd name="connsiteY13" fmla="*/ 425946 h 425946"/>
              <a:gd name="connsiteX14" fmla="*/ 4040534 w 5799809"/>
              <a:gd name="connsiteY14" fmla="*/ 425946 h 425946"/>
              <a:gd name="connsiteX15" fmla="*/ 3338112 w 5799809"/>
              <a:gd name="connsiteY15" fmla="*/ 425946 h 425946"/>
              <a:gd name="connsiteX16" fmla="*/ 2809685 w 5799809"/>
              <a:gd name="connsiteY16" fmla="*/ 425946 h 425946"/>
              <a:gd name="connsiteX17" fmla="*/ 2165262 w 5799809"/>
              <a:gd name="connsiteY17" fmla="*/ 425946 h 425946"/>
              <a:gd name="connsiteX18" fmla="*/ 1462841 w 5799809"/>
              <a:gd name="connsiteY18" fmla="*/ 425946 h 425946"/>
              <a:gd name="connsiteX19" fmla="*/ 818417 w 5799809"/>
              <a:gd name="connsiteY19" fmla="*/ 425946 h 425946"/>
              <a:gd name="connsiteX20" fmla="*/ 0 w 5799809"/>
              <a:gd name="connsiteY20" fmla="*/ 425946 h 425946"/>
              <a:gd name="connsiteX21" fmla="*/ 0 w 5799809"/>
              <a:gd name="connsiteY21" fmla="*/ 0 h 425946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799809" h="425946" fill="none" extrusionOk="0">
                <a:moveTo>
                  <a:pt x="0" y="0"/>
                </a:moveTo>
                <a:cubicBezTo>
                  <a:pt x="232930" y="11357"/>
                  <a:pt x="338405" y="-11052"/>
                  <a:pt x="470429" y="0"/>
                </a:cubicBezTo>
                <a:cubicBezTo>
                  <a:pt x="602453" y="11052"/>
                  <a:pt x="809389" y="-26878"/>
                  <a:pt x="1056854" y="0"/>
                </a:cubicBezTo>
                <a:cubicBezTo>
                  <a:pt x="1304320" y="26878"/>
                  <a:pt x="1468530" y="-24406"/>
                  <a:pt x="1585281" y="0"/>
                </a:cubicBezTo>
                <a:cubicBezTo>
                  <a:pt x="1702032" y="24406"/>
                  <a:pt x="2004466" y="14170"/>
                  <a:pt x="2113708" y="0"/>
                </a:cubicBezTo>
                <a:cubicBezTo>
                  <a:pt x="2222950" y="-14170"/>
                  <a:pt x="2556011" y="28112"/>
                  <a:pt x="2758131" y="0"/>
                </a:cubicBezTo>
                <a:cubicBezTo>
                  <a:pt x="2960251" y="-28112"/>
                  <a:pt x="3097544" y="-7034"/>
                  <a:pt x="3402555" y="0"/>
                </a:cubicBezTo>
                <a:cubicBezTo>
                  <a:pt x="3707566" y="7034"/>
                  <a:pt x="3772141" y="4589"/>
                  <a:pt x="3930982" y="0"/>
                </a:cubicBezTo>
                <a:cubicBezTo>
                  <a:pt x="4089823" y="-4589"/>
                  <a:pt x="4481847" y="28392"/>
                  <a:pt x="4633403" y="0"/>
                </a:cubicBezTo>
                <a:cubicBezTo>
                  <a:pt x="4784959" y="-28392"/>
                  <a:pt x="4910939" y="-2346"/>
                  <a:pt x="5103832" y="0"/>
                </a:cubicBezTo>
                <a:cubicBezTo>
                  <a:pt x="5296725" y="2346"/>
                  <a:pt x="5508736" y="-20318"/>
                  <a:pt x="5799809" y="0"/>
                </a:cubicBezTo>
                <a:cubicBezTo>
                  <a:pt x="5788599" y="198653"/>
                  <a:pt x="5812935" y="266898"/>
                  <a:pt x="5799809" y="425946"/>
                </a:cubicBezTo>
                <a:cubicBezTo>
                  <a:pt x="5617430" y="412954"/>
                  <a:pt x="5331856" y="449678"/>
                  <a:pt x="5155386" y="425946"/>
                </a:cubicBezTo>
                <a:cubicBezTo>
                  <a:pt x="4978916" y="402214"/>
                  <a:pt x="4857030" y="423944"/>
                  <a:pt x="4684957" y="425946"/>
                </a:cubicBezTo>
                <a:cubicBezTo>
                  <a:pt x="4512884" y="427948"/>
                  <a:pt x="4342832" y="445858"/>
                  <a:pt x="4040534" y="425946"/>
                </a:cubicBezTo>
                <a:cubicBezTo>
                  <a:pt x="3738236" y="406034"/>
                  <a:pt x="3513554" y="443777"/>
                  <a:pt x="3338112" y="425946"/>
                </a:cubicBezTo>
                <a:cubicBezTo>
                  <a:pt x="3162670" y="408115"/>
                  <a:pt x="3031362" y="412638"/>
                  <a:pt x="2809685" y="425946"/>
                </a:cubicBezTo>
                <a:cubicBezTo>
                  <a:pt x="2588008" y="439254"/>
                  <a:pt x="2396513" y="447981"/>
                  <a:pt x="2165262" y="425946"/>
                </a:cubicBezTo>
                <a:cubicBezTo>
                  <a:pt x="1934011" y="403911"/>
                  <a:pt x="1762479" y="426888"/>
                  <a:pt x="1462841" y="425946"/>
                </a:cubicBezTo>
                <a:cubicBezTo>
                  <a:pt x="1163203" y="425004"/>
                  <a:pt x="955896" y="428651"/>
                  <a:pt x="818417" y="425946"/>
                </a:cubicBezTo>
                <a:cubicBezTo>
                  <a:pt x="680938" y="423241"/>
                  <a:pt x="240620" y="433396"/>
                  <a:pt x="0" y="425946"/>
                </a:cubicBezTo>
                <a:cubicBezTo>
                  <a:pt x="-13937" y="217353"/>
                  <a:pt x="3380" y="194608"/>
                  <a:pt x="0" y="0"/>
                </a:cubicBezTo>
                <a:close/>
              </a:path>
              <a:path w="5799809" h="425946" stroke="0" extrusionOk="0">
                <a:moveTo>
                  <a:pt x="0" y="0"/>
                </a:moveTo>
                <a:cubicBezTo>
                  <a:pt x="156451" y="-5263"/>
                  <a:pt x="344124" y="-7670"/>
                  <a:pt x="528427" y="0"/>
                </a:cubicBezTo>
                <a:cubicBezTo>
                  <a:pt x="712730" y="7670"/>
                  <a:pt x="1052845" y="3624"/>
                  <a:pt x="1288846" y="0"/>
                </a:cubicBezTo>
                <a:cubicBezTo>
                  <a:pt x="1524847" y="-3624"/>
                  <a:pt x="1572216" y="2669"/>
                  <a:pt x="1817273" y="0"/>
                </a:cubicBezTo>
                <a:cubicBezTo>
                  <a:pt x="2062330" y="-2669"/>
                  <a:pt x="2125614" y="-1841"/>
                  <a:pt x="2287702" y="0"/>
                </a:cubicBezTo>
                <a:cubicBezTo>
                  <a:pt x="2449790" y="1841"/>
                  <a:pt x="2540838" y="-10545"/>
                  <a:pt x="2758131" y="0"/>
                </a:cubicBezTo>
                <a:cubicBezTo>
                  <a:pt x="2975424" y="10545"/>
                  <a:pt x="3070417" y="16952"/>
                  <a:pt x="3286558" y="0"/>
                </a:cubicBezTo>
                <a:cubicBezTo>
                  <a:pt x="3502699" y="-16952"/>
                  <a:pt x="3772879" y="25154"/>
                  <a:pt x="4046978" y="0"/>
                </a:cubicBezTo>
                <a:cubicBezTo>
                  <a:pt x="4321077" y="-25154"/>
                  <a:pt x="4471091" y="-15419"/>
                  <a:pt x="4691401" y="0"/>
                </a:cubicBezTo>
                <a:cubicBezTo>
                  <a:pt x="4911711" y="15419"/>
                  <a:pt x="5486808" y="-34903"/>
                  <a:pt x="5799809" y="0"/>
                </a:cubicBezTo>
                <a:cubicBezTo>
                  <a:pt x="5811781" y="117662"/>
                  <a:pt x="5813135" y="213997"/>
                  <a:pt x="5799809" y="425946"/>
                </a:cubicBezTo>
                <a:cubicBezTo>
                  <a:pt x="5631023" y="426859"/>
                  <a:pt x="5495897" y="406180"/>
                  <a:pt x="5329380" y="425946"/>
                </a:cubicBezTo>
                <a:cubicBezTo>
                  <a:pt x="5162863" y="445712"/>
                  <a:pt x="4971538" y="414601"/>
                  <a:pt x="4742955" y="425946"/>
                </a:cubicBezTo>
                <a:cubicBezTo>
                  <a:pt x="4514373" y="437291"/>
                  <a:pt x="4305792" y="401898"/>
                  <a:pt x="4098532" y="425946"/>
                </a:cubicBezTo>
                <a:cubicBezTo>
                  <a:pt x="3891272" y="449994"/>
                  <a:pt x="3550710" y="452828"/>
                  <a:pt x="3396110" y="425946"/>
                </a:cubicBezTo>
                <a:cubicBezTo>
                  <a:pt x="3241510" y="399064"/>
                  <a:pt x="2987621" y="437035"/>
                  <a:pt x="2867683" y="425946"/>
                </a:cubicBezTo>
                <a:cubicBezTo>
                  <a:pt x="2747745" y="414857"/>
                  <a:pt x="2500791" y="420398"/>
                  <a:pt x="2281258" y="425946"/>
                </a:cubicBezTo>
                <a:cubicBezTo>
                  <a:pt x="2061725" y="431494"/>
                  <a:pt x="1816635" y="426101"/>
                  <a:pt x="1636835" y="425946"/>
                </a:cubicBezTo>
                <a:cubicBezTo>
                  <a:pt x="1457035" y="425791"/>
                  <a:pt x="1307407" y="428836"/>
                  <a:pt x="1050410" y="425946"/>
                </a:cubicBezTo>
                <a:cubicBezTo>
                  <a:pt x="793414" y="423056"/>
                  <a:pt x="415100" y="437818"/>
                  <a:pt x="0" y="425946"/>
                </a:cubicBezTo>
                <a:cubicBezTo>
                  <a:pt x="553" y="260129"/>
                  <a:pt x="10725" y="188645"/>
                  <a:pt x="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  <a:alpha val="35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0" name="TextBox 11"/>
          <p:cNvSpPr txBox="1"/>
          <p:nvPr/>
        </p:nvSpPr>
        <p:spPr>
          <a:xfrm>
            <a:off x="6625512" y="3662265"/>
            <a:ext cx="4744601" cy="64113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  <a:defRPr/>
            </a:pPr>
            <a:endParaRPr lang="ko-KR" altLang="en-US" sz="2400" kern="1400">
              <a:solidFill>
                <a:schemeClr val="tx1"/>
              </a:solidFill>
              <a:latin typeface="DX영화자막 M"/>
              <a:ea typeface="DX영화자막 M"/>
            </a:endParaRPr>
          </a:p>
        </p:txBody>
      </p:sp>
      <p:pic>
        <p:nvPicPr>
          <p:cNvPr id="6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020287" y="1996534"/>
            <a:ext cx="4151425" cy="4151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 flipH="1">
            <a:off x="5041092" y="342101"/>
            <a:ext cx="2123658" cy="294169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dist">
              <a:defRPr/>
            </a:pPr>
            <a:r>
              <a:rPr lang="en-US" altLang="ko-KR" sz="1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SLOW THINKING</a:t>
            </a:r>
            <a:endParaRPr lang="ko-KR" altLang="en-US" sz="1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grpSp>
        <p:nvGrpSpPr>
          <p:cNvPr id="4" name="그룹 3"/>
          <p:cNvGrpSpPr/>
          <p:nvPr/>
        </p:nvGrpSpPr>
        <p:grpSpPr>
          <a:xfrm rot="0">
            <a:off x="240925" y="2941212"/>
            <a:ext cx="163649" cy="975576"/>
            <a:chOff x="306686" y="3281373"/>
            <a:chExt cx="163649" cy="975576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1268142" y="1611934"/>
            <a:ext cx="61897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>
                <a:latin typeface="DX영화자막 M"/>
                <a:ea typeface="DX영화자막 M"/>
              </a:rPr>
              <a:t>홍논문</a:t>
            </a:r>
            <a:endParaRPr lang="en-US" altLang="ko-KR" sz="3600">
              <a:latin typeface="DX영화자막 M"/>
              <a:ea typeface="DX영화자막 M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31961" y="2449168"/>
            <a:ext cx="885524" cy="487788"/>
          </a:xfrm>
          <a:custGeom>
            <a:avLst/>
            <a:gdLst>
              <a:gd name="connsiteX0" fmla="*/ 0 w 885524"/>
              <a:gd name="connsiteY0" fmla="*/ 0 h 487788"/>
              <a:gd name="connsiteX1" fmla="*/ 885524 w 885524"/>
              <a:gd name="connsiteY1" fmla="*/ 0 h 487788"/>
              <a:gd name="connsiteX2" fmla="*/ 885524 w 885524"/>
              <a:gd name="connsiteY2" fmla="*/ 487788 h 487788"/>
              <a:gd name="connsiteX3" fmla="*/ 0 w 885524"/>
              <a:gd name="connsiteY3" fmla="*/ 487788 h 487788"/>
              <a:gd name="connsiteX4" fmla="*/ 0 w 885524"/>
              <a:gd name="connsiteY4" fmla="*/ 0 h 48778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5524" h="487788" extrusionOk="0">
                <a:moveTo>
                  <a:pt x="0" y="0"/>
                </a:moveTo>
                <a:cubicBezTo>
                  <a:pt x="147585" y="73323"/>
                  <a:pt x="474504" y="43906"/>
                  <a:pt x="885524" y="0"/>
                </a:cubicBezTo>
                <a:cubicBezTo>
                  <a:pt x="866863" y="85762"/>
                  <a:pt x="848666" y="279246"/>
                  <a:pt x="885524" y="487788"/>
                </a:cubicBezTo>
                <a:cubicBezTo>
                  <a:pt x="603390" y="566340"/>
                  <a:pt x="377373" y="441160"/>
                  <a:pt x="0" y="487788"/>
                </a:cubicBezTo>
                <a:cubicBezTo>
                  <a:pt x="14357" y="340894"/>
                  <a:pt x="31857" y="149382"/>
                  <a:pt x="0" y="0"/>
                </a:cubicBezTo>
                <a:close/>
              </a:path>
            </a:pathLst>
          </a:custGeom>
          <a:noFill/>
          <a:ln>
            <a:solidFill>
              <a:srgbClr val="9a8b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410413" y="2487669"/>
            <a:ext cx="885524" cy="487788"/>
          </a:xfrm>
          <a:custGeom>
            <a:avLst/>
            <a:gdLst>
              <a:gd name="connsiteX0" fmla="*/ 0 w 885524"/>
              <a:gd name="connsiteY0" fmla="*/ 0 h 487788"/>
              <a:gd name="connsiteX1" fmla="*/ 442762 w 885524"/>
              <a:gd name="connsiteY1" fmla="*/ 0 h 487788"/>
              <a:gd name="connsiteX2" fmla="*/ 885524 w 885524"/>
              <a:gd name="connsiteY2" fmla="*/ 0 h 487788"/>
              <a:gd name="connsiteX3" fmla="*/ 885524 w 885524"/>
              <a:gd name="connsiteY3" fmla="*/ 487788 h 487788"/>
              <a:gd name="connsiteX4" fmla="*/ 425052 w 885524"/>
              <a:gd name="connsiteY4" fmla="*/ 487788 h 487788"/>
              <a:gd name="connsiteX5" fmla="*/ 0 w 885524"/>
              <a:gd name="connsiteY5" fmla="*/ 487788 h 487788"/>
              <a:gd name="connsiteX6" fmla="*/ 0 w 885524"/>
              <a:gd name="connsiteY6" fmla="*/ 0 h 48778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5524" h="487788" fill="none" extrusionOk="0">
                <a:moveTo>
                  <a:pt x="0" y="0"/>
                </a:moveTo>
                <a:cubicBezTo>
                  <a:pt x="189876" y="-27532"/>
                  <a:pt x="326699" y="51795"/>
                  <a:pt x="442762" y="0"/>
                </a:cubicBezTo>
                <a:cubicBezTo>
                  <a:pt x="558825" y="-51795"/>
                  <a:pt x="711044" y="33536"/>
                  <a:pt x="885524" y="0"/>
                </a:cubicBezTo>
                <a:cubicBezTo>
                  <a:pt x="936190" y="142469"/>
                  <a:pt x="840840" y="332089"/>
                  <a:pt x="885524" y="487788"/>
                </a:cubicBezTo>
                <a:cubicBezTo>
                  <a:pt x="725718" y="528142"/>
                  <a:pt x="590941" y="462966"/>
                  <a:pt x="425052" y="487788"/>
                </a:cubicBezTo>
                <a:cubicBezTo>
                  <a:pt x="259163" y="512610"/>
                  <a:pt x="96867" y="465139"/>
                  <a:pt x="0" y="487788"/>
                </a:cubicBezTo>
                <a:cubicBezTo>
                  <a:pt x="-48569" y="321016"/>
                  <a:pt x="48220" y="217248"/>
                  <a:pt x="0" y="0"/>
                </a:cubicBezTo>
                <a:close/>
              </a:path>
              <a:path w="885524" h="487788" stroke="0" extrusionOk="0">
                <a:moveTo>
                  <a:pt x="0" y="0"/>
                </a:moveTo>
                <a:cubicBezTo>
                  <a:pt x="122179" y="-35847"/>
                  <a:pt x="263364" y="18882"/>
                  <a:pt x="442762" y="0"/>
                </a:cubicBezTo>
                <a:cubicBezTo>
                  <a:pt x="622160" y="-18882"/>
                  <a:pt x="685164" y="38820"/>
                  <a:pt x="885524" y="0"/>
                </a:cubicBezTo>
                <a:cubicBezTo>
                  <a:pt x="938868" y="105536"/>
                  <a:pt x="839505" y="276099"/>
                  <a:pt x="885524" y="487788"/>
                </a:cubicBezTo>
                <a:cubicBezTo>
                  <a:pt x="734272" y="498127"/>
                  <a:pt x="572546" y="440618"/>
                  <a:pt x="469328" y="487788"/>
                </a:cubicBezTo>
                <a:cubicBezTo>
                  <a:pt x="366110" y="534958"/>
                  <a:pt x="174657" y="465725"/>
                  <a:pt x="0" y="487788"/>
                </a:cubicBezTo>
                <a:cubicBezTo>
                  <a:pt x="-13226" y="342024"/>
                  <a:pt x="54406" y="214492"/>
                  <a:pt x="0" y="0"/>
                </a:cubicBezTo>
                <a:close/>
              </a:path>
            </a:pathLst>
          </a:custGeom>
          <a:solidFill>
            <a:srgbClr val="d1c9c1"/>
          </a:solidFill>
          <a:ln>
            <a:solidFill>
              <a:srgbClr val="9a8b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77790" y="2555388"/>
            <a:ext cx="750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solidFill>
                  <a:sysClr val="windowText" lastClr="000000"/>
                </a:solidFill>
                <a:latin typeface="DX영화자막 M"/>
                <a:ea typeface="DX영화자막 M"/>
              </a:rPr>
              <a:t>소 개</a:t>
            </a:r>
            <a:endParaRPr lang="ko-KR" altLang="en-US" b="1">
              <a:solidFill>
                <a:sysClr val="windowText" lastClr="000000"/>
              </a:solidFill>
              <a:latin typeface="DX영화자막 M"/>
              <a:ea typeface="DX영화자막 M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68142" y="3189505"/>
            <a:ext cx="6096000" cy="74328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>
                <a:latin typeface="DX영화자막 M"/>
                <a:ea typeface="DX영화자막 M"/>
              </a:rPr>
              <a:t>진지하지만 심각하지 않은 사람</a:t>
            </a:r>
            <a:r>
              <a:rPr lang="en-US" altLang="ko-KR">
                <a:latin typeface="DX영화자막 M"/>
                <a:ea typeface="DX영화자막 M"/>
              </a:rPr>
              <a:t>. </a:t>
            </a:r>
            <a:r>
              <a:rPr lang="ko-KR" altLang="en-US">
                <a:latin typeface="DX영화자막 M"/>
                <a:ea typeface="DX영화자막 M"/>
              </a:rPr>
              <a:t>밝지만 가볍지 않은 사람</a:t>
            </a:r>
            <a:r>
              <a:rPr lang="en-US" altLang="ko-KR">
                <a:latin typeface="DX영화자막 M"/>
                <a:ea typeface="DX영화자막 M"/>
              </a:rPr>
              <a:t>.</a:t>
            </a:r>
            <a:endParaRPr lang="en-US" altLang="ko-KR">
              <a:latin typeface="DX영화자막 M"/>
              <a:ea typeface="DX영화자막 M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>
                <a:latin typeface="DX영화자막 M"/>
                <a:ea typeface="DX영화자막 M"/>
              </a:rPr>
              <a:t>일러스트레이더 겸 글쟁이이자</a:t>
            </a:r>
            <a:r>
              <a:rPr lang="en-US" altLang="ko-KR">
                <a:latin typeface="DX영화자막 M"/>
                <a:ea typeface="DX영화자막 M"/>
              </a:rPr>
              <a:t> </a:t>
            </a:r>
            <a:r>
              <a:rPr lang="ko-KR" altLang="en-US">
                <a:latin typeface="DX영화자막 M"/>
                <a:ea typeface="DX영화자막 M"/>
              </a:rPr>
              <a:t>괜찮은 그래픽 디자이너</a:t>
            </a:r>
            <a:r>
              <a:rPr lang="en-US" altLang="ko-KR">
                <a:latin typeface="DX영화자막 M"/>
                <a:ea typeface="DX영화자막 M"/>
              </a:rPr>
              <a:t>.</a:t>
            </a:r>
            <a:endParaRPr lang="en-US" altLang="ko-KR">
              <a:latin typeface="DX영화자막 M"/>
              <a:ea typeface="DX영화자막 M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560905" y="6493565"/>
            <a:ext cx="3578087" cy="295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1400">
                <a:latin typeface="210 스탠다드 030"/>
                <a:ea typeface="210 스탠다드 030"/>
              </a:rPr>
              <a:t>출처 어반브러시 </a:t>
            </a:r>
            <a:r>
              <a:rPr lang="en-US" altLang="ko-KR" sz="1400">
                <a:latin typeface="210 스탠다드 030"/>
                <a:ea typeface="210 스탠다드 030"/>
              </a:rPr>
              <a:t>Tommy</a:t>
            </a:r>
            <a:endParaRPr lang="ko-KR" altLang="en-US" sz="1400">
              <a:latin typeface="210 스탠다드 030"/>
              <a:ea typeface="210 스탠다드 03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l="9830" t="7110" r="34880" b="17640"/>
          <a:stretch>
            <a:fillRect/>
          </a:stretch>
        </p:blipFill>
        <p:spPr>
          <a:xfrm flipH="1">
            <a:off x="8524889" y="972028"/>
            <a:ext cx="3578088" cy="5160176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353147" y="732599"/>
            <a:ext cx="1499547" cy="44659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작가소개</a:t>
            </a:r>
            <a:endParaRPr lang="ko-KR" altLang="en-US" sz="2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-1"/>
            <a:ext cx="12192000" cy="91344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 flipH="1">
            <a:off x="5041092" y="342101"/>
            <a:ext cx="2123658" cy="294169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dist">
              <a:defRPr/>
            </a:pPr>
            <a:r>
              <a:rPr lang="en-US" altLang="ko-KR" sz="1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SLOW THINKING</a:t>
            </a:r>
            <a:endParaRPr lang="ko-KR" altLang="en-US" sz="1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90373" y="830223"/>
            <a:ext cx="4872173" cy="45335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1</a:t>
            </a:r>
            <a:r>
              <a:rPr lang="ko-KR" altLang="en-US" sz="2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초도 생각을 놓지 않는 연습</a:t>
            </a:r>
            <a:endParaRPr lang="ko-KR" altLang="en-US" sz="2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grpSp>
        <p:nvGrpSpPr>
          <p:cNvPr id="20" name="그룹 19"/>
          <p:cNvGrpSpPr/>
          <p:nvPr/>
        </p:nvGrpSpPr>
        <p:grpSpPr>
          <a:xfrm rot="0">
            <a:off x="393325" y="3093612"/>
            <a:ext cx="163649" cy="975576"/>
            <a:chOff x="306686" y="3281373"/>
            <a:chExt cx="163649" cy="975576"/>
          </a:xfrm>
        </p:grpSpPr>
        <p:cxnSp>
          <p:nvCxnSpPr>
            <p:cNvPr id="21" name="직선 연결선 20"/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순서도: 처리 61"/>
          <p:cNvSpPr/>
          <p:nvPr/>
        </p:nvSpPr>
        <p:spPr>
          <a:xfrm>
            <a:off x="2138032" y="1753167"/>
            <a:ext cx="7915937" cy="4484864"/>
          </a:xfrm>
          <a:custGeom>
            <a:avLst/>
            <a:gdLst>
              <a:gd name="connsiteX0" fmla="*/ 0 w 5799809"/>
              <a:gd name="connsiteY0" fmla="*/ 0 h 425946"/>
              <a:gd name="connsiteX1" fmla="*/ 470429 w 5799809"/>
              <a:gd name="connsiteY1" fmla="*/ 0 h 425946"/>
              <a:gd name="connsiteX2" fmla="*/ 1056854 w 5799809"/>
              <a:gd name="connsiteY2" fmla="*/ 0 h 425946"/>
              <a:gd name="connsiteX3" fmla="*/ 1585281 w 5799809"/>
              <a:gd name="connsiteY3" fmla="*/ 0 h 425946"/>
              <a:gd name="connsiteX4" fmla="*/ 2113708 w 5799809"/>
              <a:gd name="connsiteY4" fmla="*/ 0 h 425946"/>
              <a:gd name="connsiteX5" fmla="*/ 2758131 w 5799809"/>
              <a:gd name="connsiteY5" fmla="*/ 0 h 425946"/>
              <a:gd name="connsiteX6" fmla="*/ 3402555 w 5799809"/>
              <a:gd name="connsiteY6" fmla="*/ 0 h 425946"/>
              <a:gd name="connsiteX7" fmla="*/ 3930982 w 5799809"/>
              <a:gd name="connsiteY7" fmla="*/ 0 h 425946"/>
              <a:gd name="connsiteX8" fmla="*/ 4633403 w 5799809"/>
              <a:gd name="connsiteY8" fmla="*/ 0 h 425946"/>
              <a:gd name="connsiteX9" fmla="*/ 5103832 w 5799809"/>
              <a:gd name="connsiteY9" fmla="*/ 0 h 425946"/>
              <a:gd name="connsiteX10" fmla="*/ 5799809 w 5799809"/>
              <a:gd name="connsiteY10" fmla="*/ 0 h 425946"/>
              <a:gd name="connsiteX11" fmla="*/ 5799809 w 5799809"/>
              <a:gd name="connsiteY11" fmla="*/ 425946 h 425946"/>
              <a:gd name="connsiteX12" fmla="*/ 5155386 w 5799809"/>
              <a:gd name="connsiteY12" fmla="*/ 425946 h 425946"/>
              <a:gd name="connsiteX13" fmla="*/ 4684957 w 5799809"/>
              <a:gd name="connsiteY13" fmla="*/ 425946 h 425946"/>
              <a:gd name="connsiteX14" fmla="*/ 4040534 w 5799809"/>
              <a:gd name="connsiteY14" fmla="*/ 425946 h 425946"/>
              <a:gd name="connsiteX15" fmla="*/ 3338112 w 5799809"/>
              <a:gd name="connsiteY15" fmla="*/ 425946 h 425946"/>
              <a:gd name="connsiteX16" fmla="*/ 2809685 w 5799809"/>
              <a:gd name="connsiteY16" fmla="*/ 425946 h 425946"/>
              <a:gd name="connsiteX17" fmla="*/ 2165262 w 5799809"/>
              <a:gd name="connsiteY17" fmla="*/ 425946 h 425946"/>
              <a:gd name="connsiteX18" fmla="*/ 1462841 w 5799809"/>
              <a:gd name="connsiteY18" fmla="*/ 425946 h 425946"/>
              <a:gd name="connsiteX19" fmla="*/ 818417 w 5799809"/>
              <a:gd name="connsiteY19" fmla="*/ 425946 h 425946"/>
              <a:gd name="connsiteX20" fmla="*/ 0 w 5799809"/>
              <a:gd name="connsiteY20" fmla="*/ 425946 h 425946"/>
              <a:gd name="connsiteX21" fmla="*/ 0 w 5799809"/>
              <a:gd name="connsiteY21" fmla="*/ 0 h 425946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799809" h="425946" fill="none" extrusionOk="0">
                <a:moveTo>
                  <a:pt x="0" y="0"/>
                </a:moveTo>
                <a:cubicBezTo>
                  <a:pt x="232930" y="11357"/>
                  <a:pt x="338405" y="-11052"/>
                  <a:pt x="470429" y="0"/>
                </a:cubicBezTo>
                <a:cubicBezTo>
                  <a:pt x="602453" y="11052"/>
                  <a:pt x="809389" y="-26878"/>
                  <a:pt x="1056854" y="0"/>
                </a:cubicBezTo>
                <a:cubicBezTo>
                  <a:pt x="1304320" y="26878"/>
                  <a:pt x="1468530" y="-24406"/>
                  <a:pt x="1585281" y="0"/>
                </a:cubicBezTo>
                <a:cubicBezTo>
                  <a:pt x="1702032" y="24406"/>
                  <a:pt x="2004466" y="14170"/>
                  <a:pt x="2113708" y="0"/>
                </a:cubicBezTo>
                <a:cubicBezTo>
                  <a:pt x="2222950" y="-14170"/>
                  <a:pt x="2556011" y="28112"/>
                  <a:pt x="2758131" y="0"/>
                </a:cubicBezTo>
                <a:cubicBezTo>
                  <a:pt x="2960251" y="-28112"/>
                  <a:pt x="3097544" y="-7034"/>
                  <a:pt x="3402555" y="0"/>
                </a:cubicBezTo>
                <a:cubicBezTo>
                  <a:pt x="3707566" y="7034"/>
                  <a:pt x="3772141" y="4589"/>
                  <a:pt x="3930982" y="0"/>
                </a:cubicBezTo>
                <a:cubicBezTo>
                  <a:pt x="4089823" y="-4589"/>
                  <a:pt x="4481847" y="28392"/>
                  <a:pt x="4633403" y="0"/>
                </a:cubicBezTo>
                <a:cubicBezTo>
                  <a:pt x="4784959" y="-28392"/>
                  <a:pt x="4910939" y="-2346"/>
                  <a:pt x="5103832" y="0"/>
                </a:cubicBezTo>
                <a:cubicBezTo>
                  <a:pt x="5296725" y="2346"/>
                  <a:pt x="5508736" y="-20318"/>
                  <a:pt x="5799809" y="0"/>
                </a:cubicBezTo>
                <a:cubicBezTo>
                  <a:pt x="5788599" y="198653"/>
                  <a:pt x="5812935" y="266898"/>
                  <a:pt x="5799809" y="425946"/>
                </a:cubicBezTo>
                <a:cubicBezTo>
                  <a:pt x="5617430" y="412954"/>
                  <a:pt x="5331856" y="449678"/>
                  <a:pt x="5155386" y="425946"/>
                </a:cubicBezTo>
                <a:cubicBezTo>
                  <a:pt x="4978916" y="402214"/>
                  <a:pt x="4857030" y="423944"/>
                  <a:pt x="4684957" y="425946"/>
                </a:cubicBezTo>
                <a:cubicBezTo>
                  <a:pt x="4512884" y="427948"/>
                  <a:pt x="4342832" y="445858"/>
                  <a:pt x="4040534" y="425946"/>
                </a:cubicBezTo>
                <a:cubicBezTo>
                  <a:pt x="3738236" y="406034"/>
                  <a:pt x="3513554" y="443777"/>
                  <a:pt x="3338112" y="425946"/>
                </a:cubicBezTo>
                <a:cubicBezTo>
                  <a:pt x="3162670" y="408115"/>
                  <a:pt x="3031362" y="412638"/>
                  <a:pt x="2809685" y="425946"/>
                </a:cubicBezTo>
                <a:cubicBezTo>
                  <a:pt x="2588008" y="439254"/>
                  <a:pt x="2396513" y="447981"/>
                  <a:pt x="2165262" y="425946"/>
                </a:cubicBezTo>
                <a:cubicBezTo>
                  <a:pt x="1934011" y="403911"/>
                  <a:pt x="1762479" y="426888"/>
                  <a:pt x="1462841" y="425946"/>
                </a:cubicBezTo>
                <a:cubicBezTo>
                  <a:pt x="1163203" y="425004"/>
                  <a:pt x="955896" y="428651"/>
                  <a:pt x="818417" y="425946"/>
                </a:cubicBezTo>
                <a:cubicBezTo>
                  <a:pt x="680938" y="423241"/>
                  <a:pt x="240620" y="433396"/>
                  <a:pt x="0" y="425946"/>
                </a:cubicBezTo>
                <a:cubicBezTo>
                  <a:pt x="-13937" y="217353"/>
                  <a:pt x="3380" y="194608"/>
                  <a:pt x="0" y="0"/>
                </a:cubicBezTo>
                <a:close/>
              </a:path>
              <a:path w="5799809" h="425946" stroke="0" extrusionOk="0">
                <a:moveTo>
                  <a:pt x="0" y="0"/>
                </a:moveTo>
                <a:cubicBezTo>
                  <a:pt x="156451" y="-5263"/>
                  <a:pt x="344124" y="-7670"/>
                  <a:pt x="528427" y="0"/>
                </a:cubicBezTo>
                <a:cubicBezTo>
                  <a:pt x="712730" y="7670"/>
                  <a:pt x="1052845" y="3624"/>
                  <a:pt x="1288846" y="0"/>
                </a:cubicBezTo>
                <a:cubicBezTo>
                  <a:pt x="1524847" y="-3624"/>
                  <a:pt x="1572216" y="2669"/>
                  <a:pt x="1817273" y="0"/>
                </a:cubicBezTo>
                <a:cubicBezTo>
                  <a:pt x="2062330" y="-2669"/>
                  <a:pt x="2125614" y="-1841"/>
                  <a:pt x="2287702" y="0"/>
                </a:cubicBezTo>
                <a:cubicBezTo>
                  <a:pt x="2449790" y="1841"/>
                  <a:pt x="2540838" y="-10545"/>
                  <a:pt x="2758131" y="0"/>
                </a:cubicBezTo>
                <a:cubicBezTo>
                  <a:pt x="2975424" y="10545"/>
                  <a:pt x="3070417" y="16952"/>
                  <a:pt x="3286558" y="0"/>
                </a:cubicBezTo>
                <a:cubicBezTo>
                  <a:pt x="3502699" y="-16952"/>
                  <a:pt x="3772879" y="25154"/>
                  <a:pt x="4046978" y="0"/>
                </a:cubicBezTo>
                <a:cubicBezTo>
                  <a:pt x="4321077" y="-25154"/>
                  <a:pt x="4471091" y="-15419"/>
                  <a:pt x="4691401" y="0"/>
                </a:cubicBezTo>
                <a:cubicBezTo>
                  <a:pt x="4911711" y="15419"/>
                  <a:pt x="5486808" y="-34903"/>
                  <a:pt x="5799809" y="0"/>
                </a:cubicBezTo>
                <a:cubicBezTo>
                  <a:pt x="5811781" y="117662"/>
                  <a:pt x="5813135" y="213997"/>
                  <a:pt x="5799809" y="425946"/>
                </a:cubicBezTo>
                <a:cubicBezTo>
                  <a:pt x="5631023" y="426859"/>
                  <a:pt x="5495897" y="406180"/>
                  <a:pt x="5329380" y="425946"/>
                </a:cubicBezTo>
                <a:cubicBezTo>
                  <a:pt x="5162863" y="445712"/>
                  <a:pt x="4971538" y="414601"/>
                  <a:pt x="4742955" y="425946"/>
                </a:cubicBezTo>
                <a:cubicBezTo>
                  <a:pt x="4514373" y="437291"/>
                  <a:pt x="4305792" y="401898"/>
                  <a:pt x="4098532" y="425946"/>
                </a:cubicBezTo>
                <a:cubicBezTo>
                  <a:pt x="3891272" y="449994"/>
                  <a:pt x="3550710" y="452828"/>
                  <a:pt x="3396110" y="425946"/>
                </a:cubicBezTo>
                <a:cubicBezTo>
                  <a:pt x="3241510" y="399064"/>
                  <a:pt x="2987621" y="437035"/>
                  <a:pt x="2867683" y="425946"/>
                </a:cubicBezTo>
                <a:cubicBezTo>
                  <a:pt x="2747745" y="414857"/>
                  <a:pt x="2500791" y="420398"/>
                  <a:pt x="2281258" y="425946"/>
                </a:cubicBezTo>
                <a:cubicBezTo>
                  <a:pt x="2061725" y="431494"/>
                  <a:pt x="1816635" y="426101"/>
                  <a:pt x="1636835" y="425946"/>
                </a:cubicBezTo>
                <a:cubicBezTo>
                  <a:pt x="1457035" y="425791"/>
                  <a:pt x="1307407" y="428836"/>
                  <a:pt x="1050410" y="425946"/>
                </a:cubicBezTo>
                <a:cubicBezTo>
                  <a:pt x="793414" y="423056"/>
                  <a:pt x="415100" y="437818"/>
                  <a:pt x="0" y="425946"/>
                </a:cubicBezTo>
                <a:cubicBezTo>
                  <a:pt x="553" y="260129"/>
                  <a:pt x="10725" y="188645"/>
                  <a:pt x="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  <a:alpha val="35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0" name="TextBox 11"/>
          <p:cNvSpPr txBox="1"/>
          <p:nvPr/>
        </p:nvSpPr>
        <p:spPr>
          <a:xfrm>
            <a:off x="6625512" y="3662265"/>
            <a:ext cx="4744601" cy="64113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  <a:defRPr/>
            </a:pPr>
            <a:endParaRPr lang="ko-KR" altLang="en-US" sz="2400" kern="1400">
              <a:solidFill>
                <a:schemeClr val="tx1"/>
              </a:solidFill>
              <a:latin typeface="DX영화자막 M"/>
              <a:ea typeface="DX영화자막 M"/>
            </a:endParaRPr>
          </a:p>
        </p:txBody>
      </p:sp>
      <p:pic>
        <p:nvPicPr>
          <p:cNvPr id="6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219419" y="0"/>
            <a:ext cx="7753162" cy="83656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 flipH="1">
            <a:off x="5041092" y="342101"/>
            <a:ext cx="2123658" cy="294169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dist">
              <a:defRPr/>
            </a:pPr>
            <a:r>
              <a:rPr lang="en-US" altLang="ko-KR" sz="1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SLOW THINKING</a:t>
            </a:r>
            <a:endParaRPr lang="ko-KR" altLang="en-US" sz="1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grpSp>
        <p:nvGrpSpPr>
          <p:cNvPr id="4" name="그룹 3"/>
          <p:cNvGrpSpPr/>
          <p:nvPr/>
        </p:nvGrpSpPr>
        <p:grpSpPr>
          <a:xfrm rot="0">
            <a:off x="240925" y="2941212"/>
            <a:ext cx="163649" cy="975576"/>
            <a:chOff x="306686" y="3281373"/>
            <a:chExt cx="163649" cy="975576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1268142" y="1611934"/>
            <a:ext cx="61897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>
                <a:latin typeface="DX영화자막 M"/>
                <a:ea typeface="DX영화자막 M"/>
              </a:rPr>
              <a:t>홍논문</a:t>
            </a:r>
            <a:endParaRPr lang="en-US" altLang="ko-KR" sz="3600">
              <a:latin typeface="DX영화자막 M"/>
              <a:ea typeface="DX영화자막 M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31961" y="2449168"/>
            <a:ext cx="885524" cy="487788"/>
          </a:xfrm>
          <a:custGeom>
            <a:avLst/>
            <a:gdLst>
              <a:gd name="connsiteX0" fmla="*/ 0 w 885524"/>
              <a:gd name="connsiteY0" fmla="*/ 0 h 487788"/>
              <a:gd name="connsiteX1" fmla="*/ 885524 w 885524"/>
              <a:gd name="connsiteY1" fmla="*/ 0 h 487788"/>
              <a:gd name="connsiteX2" fmla="*/ 885524 w 885524"/>
              <a:gd name="connsiteY2" fmla="*/ 487788 h 487788"/>
              <a:gd name="connsiteX3" fmla="*/ 0 w 885524"/>
              <a:gd name="connsiteY3" fmla="*/ 487788 h 487788"/>
              <a:gd name="connsiteX4" fmla="*/ 0 w 885524"/>
              <a:gd name="connsiteY4" fmla="*/ 0 h 48778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5524" h="487788" extrusionOk="0">
                <a:moveTo>
                  <a:pt x="0" y="0"/>
                </a:moveTo>
                <a:cubicBezTo>
                  <a:pt x="147585" y="73323"/>
                  <a:pt x="474504" y="43906"/>
                  <a:pt x="885524" y="0"/>
                </a:cubicBezTo>
                <a:cubicBezTo>
                  <a:pt x="866863" y="85762"/>
                  <a:pt x="848666" y="279246"/>
                  <a:pt x="885524" y="487788"/>
                </a:cubicBezTo>
                <a:cubicBezTo>
                  <a:pt x="603390" y="566340"/>
                  <a:pt x="377373" y="441160"/>
                  <a:pt x="0" y="487788"/>
                </a:cubicBezTo>
                <a:cubicBezTo>
                  <a:pt x="14357" y="340894"/>
                  <a:pt x="31857" y="149382"/>
                  <a:pt x="0" y="0"/>
                </a:cubicBezTo>
                <a:close/>
              </a:path>
            </a:pathLst>
          </a:custGeom>
          <a:noFill/>
          <a:ln>
            <a:solidFill>
              <a:srgbClr val="9a8b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410413" y="2487669"/>
            <a:ext cx="885524" cy="487788"/>
          </a:xfrm>
          <a:custGeom>
            <a:avLst/>
            <a:gdLst>
              <a:gd name="connsiteX0" fmla="*/ 0 w 885524"/>
              <a:gd name="connsiteY0" fmla="*/ 0 h 487788"/>
              <a:gd name="connsiteX1" fmla="*/ 442762 w 885524"/>
              <a:gd name="connsiteY1" fmla="*/ 0 h 487788"/>
              <a:gd name="connsiteX2" fmla="*/ 885524 w 885524"/>
              <a:gd name="connsiteY2" fmla="*/ 0 h 487788"/>
              <a:gd name="connsiteX3" fmla="*/ 885524 w 885524"/>
              <a:gd name="connsiteY3" fmla="*/ 487788 h 487788"/>
              <a:gd name="connsiteX4" fmla="*/ 425052 w 885524"/>
              <a:gd name="connsiteY4" fmla="*/ 487788 h 487788"/>
              <a:gd name="connsiteX5" fmla="*/ 0 w 885524"/>
              <a:gd name="connsiteY5" fmla="*/ 487788 h 487788"/>
              <a:gd name="connsiteX6" fmla="*/ 0 w 885524"/>
              <a:gd name="connsiteY6" fmla="*/ 0 h 48778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5524" h="487788" fill="none" extrusionOk="0">
                <a:moveTo>
                  <a:pt x="0" y="0"/>
                </a:moveTo>
                <a:cubicBezTo>
                  <a:pt x="189876" y="-27532"/>
                  <a:pt x="326699" y="51795"/>
                  <a:pt x="442762" y="0"/>
                </a:cubicBezTo>
                <a:cubicBezTo>
                  <a:pt x="558825" y="-51795"/>
                  <a:pt x="711044" y="33536"/>
                  <a:pt x="885524" y="0"/>
                </a:cubicBezTo>
                <a:cubicBezTo>
                  <a:pt x="936190" y="142469"/>
                  <a:pt x="840840" y="332089"/>
                  <a:pt x="885524" y="487788"/>
                </a:cubicBezTo>
                <a:cubicBezTo>
                  <a:pt x="725718" y="528142"/>
                  <a:pt x="590941" y="462966"/>
                  <a:pt x="425052" y="487788"/>
                </a:cubicBezTo>
                <a:cubicBezTo>
                  <a:pt x="259163" y="512610"/>
                  <a:pt x="96867" y="465139"/>
                  <a:pt x="0" y="487788"/>
                </a:cubicBezTo>
                <a:cubicBezTo>
                  <a:pt x="-48569" y="321016"/>
                  <a:pt x="48220" y="217248"/>
                  <a:pt x="0" y="0"/>
                </a:cubicBezTo>
                <a:close/>
              </a:path>
              <a:path w="885524" h="487788" stroke="0" extrusionOk="0">
                <a:moveTo>
                  <a:pt x="0" y="0"/>
                </a:moveTo>
                <a:cubicBezTo>
                  <a:pt x="122179" y="-35847"/>
                  <a:pt x="263364" y="18882"/>
                  <a:pt x="442762" y="0"/>
                </a:cubicBezTo>
                <a:cubicBezTo>
                  <a:pt x="622160" y="-18882"/>
                  <a:pt x="685164" y="38820"/>
                  <a:pt x="885524" y="0"/>
                </a:cubicBezTo>
                <a:cubicBezTo>
                  <a:pt x="938868" y="105536"/>
                  <a:pt x="839505" y="276099"/>
                  <a:pt x="885524" y="487788"/>
                </a:cubicBezTo>
                <a:cubicBezTo>
                  <a:pt x="734272" y="498127"/>
                  <a:pt x="572546" y="440618"/>
                  <a:pt x="469328" y="487788"/>
                </a:cubicBezTo>
                <a:cubicBezTo>
                  <a:pt x="366110" y="534958"/>
                  <a:pt x="174657" y="465725"/>
                  <a:pt x="0" y="487788"/>
                </a:cubicBezTo>
                <a:cubicBezTo>
                  <a:pt x="-13226" y="342024"/>
                  <a:pt x="54406" y="214492"/>
                  <a:pt x="0" y="0"/>
                </a:cubicBezTo>
                <a:close/>
              </a:path>
            </a:pathLst>
          </a:custGeom>
          <a:solidFill>
            <a:srgbClr val="d1c9c1"/>
          </a:solidFill>
          <a:ln>
            <a:solidFill>
              <a:srgbClr val="9a8b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77790" y="2555388"/>
            <a:ext cx="750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solidFill>
                  <a:sysClr val="windowText" lastClr="000000"/>
                </a:solidFill>
                <a:latin typeface="DX영화자막 M"/>
                <a:ea typeface="DX영화자막 M"/>
              </a:rPr>
              <a:t>소 개</a:t>
            </a:r>
            <a:endParaRPr lang="ko-KR" altLang="en-US" b="1">
              <a:solidFill>
                <a:sysClr val="windowText" lastClr="000000"/>
              </a:solidFill>
              <a:latin typeface="DX영화자막 M"/>
              <a:ea typeface="DX영화자막 M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68142" y="3189505"/>
            <a:ext cx="6096000" cy="74328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>
                <a:latin typeface="DX영화자막 M"/>
                <a:ea typeface="DX영화자막 M"/>
              </a:rPr>
              <a:t>진지하지만 심각하지 않은 사람</a:t>
            </a:r>
            <a:r>
              <a:rPr lang="en-US" altLang="ko-KR">
                <a:latin typeface="DX영화자막 M"/>
                <a:ea typeface="DX영화자막 M"/>
              </a:rPr>
              <a:t>. </a:t>
            </a:r>
            <a:r>
              <a:rPr lang="ko-KR" altLang="en-US">
                <a:latin typeface="DX영화자막 M"/>
                <a:ea typeface="DX영화자막 M"/>
              </a:rPr>
              <a:t>밝지만 가볍지 않은 사람</a:t>
            </a:r>
            <a:r>
              <a:rPr lang="en-US" altLang="ko-KR">
                <a:latin typeface="DX영화자막 M"/>
                <a:ea typeface="DX영화자막 M"/>
              </a:rPr>
              <a:t>.</a:t>
            </a:r>
            <a:endParaRPr lang="en-US" altLang="ko-KR">
              <a:latin typeface="DX영화자막 M"/>
              <a:ea typeface="DX영화자막 M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>
                <a:latin typeface="DX영화자막 M"/>
                <a:ea typeface="DX영화자막 M"/>
              </a:rPr>
              <a:t>일러스트레이더 겸 글쟁이이자</a:t>
            </a:r>
            <a:r>
              <a:rPr lang="en-US" altLang="ko-KR">
                <a:latin typeface="DX영화자막 M"/>
                <a:ea typeface="DX영화자막 M"/>
              </a:rPr>
              <a:t> </a:t>
            </a:r>
            <a:r>
              <a:rPr lang="ko-KR" altLang="en-US">
                <a:latin typeface="DX영화자막 M"/>
                <a:ea typeface="DX영화자막 M"/>
              </a:rPr>
              <a:t>괜찮은 그래픽 디자이너</a:t>
            </a:r>
            <a:r>
              <a:rPr lang="en-US" altLang="ko-KR">
                <a:latin typeface="DX영화자막 M"/>
                <a:ea typeface="DX영화자막 M"/>
              </a:rPr>
              <a:t>.</a:t>
            </a:r>
            <a:endParaRPr lang="en-US" altLang="ko-KR">
              <a:latin typeface="DX영화자막 M"/>
              <a:ea typeface="DX영화자막 M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560905" y="6493565"/>
            <a:ext cx="3578087" cy="295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1400">
                <a:latin typeface="210 스탠다드 030"/>
                <a:ea typeface="210 스탠다드 030"/>
              </a:rPr>
              <a:t>출처 어반브러시 </a:t>
            </a:r>
            <a:r>
              <a:rPr lang="en-US" altLang="ko-KR" sz="1400">
                <a:latin typeface="210 스탠다드 030"/>
                <a:ea typeface="210 스탠다드 030"/>
              </a:rPr>
              <a:t>Tommy</a:t>
            </a:r>
            <a:endParaRPr lang="ko-KR" altLang="en-US" sz="1400">
              <a:latin typeface="210 스탠다드 030"/>
              <a:ea typeface="210 스탠다드 03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l="9830" t="7110" r="34880" b="17640"/>
          <a:stretch>
            <a:fillRect/>
          </a:stretch>
        </p:blipFill>
        <p:spPr>
          <a:xfrm flipH="1">
            <a:off x="8524889" y="972028"/>
            <a:ext cx="3578088" cy="5160176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353147" y="732599"/>
            <a:ext cx="1499547" cy="44659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작가소개</a:t>
            </a:r>
            <a:endParaRPr lang="ko-KR" altLang="en-US" sz="2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-1"/>
            <a:ext cx="12192000" cy="91344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 flipH="1">
            <a:off x="5041092" y="342101"/>
            <a:ext cx="2123658" cy="294169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dist">
              <a:defRPr/>
            </a:pPr>
            <a:r>
              <a:rPr lang="en-US" altLang="ko-KR" sz="1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SLOW THINKING</a:t>
            </a:r>
            <a:endParaRPr lang="ko-KR" altLang="en-US" sz="1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065935" y="888541"/>
            <a:ext cx="8060130" cy="45335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하루에 여러 과목보다는 한 과목을 일주일 이상 집중 적으로</a:t>
            </a:r>
            <a:endParaRPr lang="ko-KR" altLang="en-US" sz="2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grpSp>
        <p:nvGrpSpPr>
          <p:cNvPr id="20" name="그룹 19"/>
          <p:cNvGrpSpPr/>
          <p:nvPr/>
        </p:nvGrpSpPr>
        <p:grpSpPr>
          <a:xfrm rot="0">
            <a:off x="393325" y="3093612"/>
            <a:ext cx="163649" cy="975576"/>
            <a:chOff x="306686" y="3281373"/>
            <a:chExt cx="163649" cy="975576"/>
          </a:xfrm>
        </p:grpSpPr>
        <p:cxnSp>
          <p:nvCxnSpPr>
            <p:cNvPr id="21" name="직선 연결선 20"/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순서도: 처리 61"/>
          <p:cNvSpPr/>
          <p:nvPr/>
        </p:nvSpPr>
        <p:spPr>
          <a:xfrm>
            <a:off x="2138032" y="1753167"/>
            <a:ext cx="7915937" cy="4484864"/>
          </a:xfrm>
          <a:custGeom>
            <a:avLst/>
            <a:gdLst>
              <a:gd name="connsiteX0" fmla="*/ 0 w 5799809"/>
              <a:gd name="connsiteY0" fmla="*/ 0 h 425946"/>
              <a:gd name="connsiteX1" fmla="*/ 470429 w 5799809"/>
              <a:gd name="connsiteY1" fmla="*/ 0 h 425946"/>
              <a:gd name="connsiteX2" fmla="*/ 1056854 w 5799809"/>
              <a:gd name="connsiteY2" fmla="*/ 0 h 425946"/>
              <a:gd name="connsiteX3" fmla="*/ 1585281 w 5799809"/>
              <a:gd name="connsiteY3" fmla="*/ 0 h 425946"/>
              <a:gd name="connsiteX4" fmla="*/ 2113708 w 5799809"/>
              <a:gd name="connsiteY4" fmla="*/ 0 h 425946"/>
              <a:gd name="connsiteX5" fmla="*/ 2758131 w 5799809"/>
              <a:gd name="connsiteY5" fmla="*/ 0 h 425946"/>
              <a:gd name="connsiteX6" fmla="*/ 3402555 w 5799809"/>
              <a:gd name="connsiteY6" fmla="*/ 0 h 425946"/>
              <a:gd name="connsiteX7" fmla="*/ 3930982 w 5799809"/>
              <a:gd name="connsiteY7" fmla="*/ 0 h 425946"/>
              <a:gd name="connsiteX8" fmla="*/ 4633403 w 5799809"/>
              <a:gd name="connsiteY8" fmla="*/ 0 h 425946"/>
              <a:gd name="connsiteX9" fmla="*/ 5103832 w 5799809"/>
              <a:gd name="connsiteY9" fmla="*/ 0 h 425946"/>
              <a:gd name="connsiteX10" fmla="*/ 5799809 w 5799809"/>
              <a:gd name="connsiteY10" fmla="*/ 0 h 425946"/>
              <a:gd name="connsiteX11" fmla="*/ 5799809 w 5799809"/>
              <a:gd name="connsiteY11" fmla="*/ 425946 h 425946"/>
              <a:gd name="connsiteX12" fmla="*/ 5155386 w 5799809"/>
              <a:gd name="connsiteY12" fmla="*/ 425946 h 425946"/>
              <a:gd name="connsiteX13" fmla="*/ 4684957 w 5799809"/>
              <a:gd name="connsiteY13" fmla="*/ 425946 h 425946"/>
              <a:gd name="connsiteX14" fmla="*/ 4040534 w 5799809"/>
              <a:gd name="connsiteY14" fmla="*/ 425946 h 425946"/>
              <a:gd name="connsiteX15" fmla="*/ 3338112 w 5799809"/>
              <a:gd name="connsiteY15" fmla="*/ 425946 h 425946"/>
              <a:gd name="connsiteX16" fmla="*/ 2809685 w 5799809"/>
              <a:gd name="connsiteY16" fmla="*/ 425946 h 425946"/>
              <a:gd name="connsiteX17" fmla="*/ 2165262 w 5799809"/>
              <a:gd name="connsiteY17" fmla="*/ 425946 h 425946"/>
              <a:gd name="connsiteX18" fmla="*/ 1462841 w 5799809"/>
              <a:gd name="connsiteY18" fmla="*/ 425946 h 425946"/>
              <a:gd name="connsiteX19" fmla="*/ 818417 w 5799809"/>
              <a:gd name="connsiteY19" fmla="*/ 425946 h 425946"/>
              <a:gd name="connsiteX20" fmla="*/ 0 w 5799809"/>
              <a:gd name="connsiteY20" fmla="*/ 425946 h 425946"/>
              <a:gd name="connsiteX21" fmla="*/ 0 w 5799809"/>
              <a:gd name="connsiteY21" fmla="*/ 0 h 425946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799809" h="425946" fill="none" extrusionOk="0">
                <a:moveTo>
                  <a:pt x="0" y="0"/>
                </a:moveTo>
                <a:cubicBezTo>
                  <a:pt x="232930" y="11357"/>
                  <a:pt x="338405" y="-11052"/>
                  <a:pt x="470429" y="0"/>
                </a:cubicBezTo>
                <a:cubicBezTo>
                  <a:pt x="602453" y="11052"/>
                  <a:pt x="809389" y="-26878"/>
                  <a:pt x="1056854" y="0"/>
                </a:cubicBezTo>
                <a:cubicBezTo>
                  <a:pt x="1304320" y="26878"/>
                  <a:pt x="1468530" y="-24406"/>
                  <a:pt x="1585281" y="0"/>
                </a:cubicBezTo>
                <a:cubicBezTo>
                  <a:pt x="1702032" y="24406"/>
                  <a:pt x="2004466" y="14170"/>
                  <a:pt x="2113708" y="0"/>
                </a:cubicBezTo>
                <a:cubicBezTo>
                  <a:pt x="2222950" y="-14170"/>
                  <a:pt x="2556011" y="28112"/>
                  <a:pt x="2758131" y="0"/>
                </a:cubicBezTo>
                <a:cubicBezTo>
                  <a:pt x="2960251" y="-28112"/>
                  <a:pt x="3097544" y="-7034"/>
                  <a:pt x="3402555" y="0"/>
                </a:cubicBezTo>
                <a:cubicBezTo>
                  <a:pt x="3707566" y="7034"/>
                  <a:pt x="3772141" y="4589"/>
                  <a:pt x="3930982" y="0"/>
                </a:cubicBezTo>
                <a:cubicBezTo>
                  <a:pt x="4089823" y="-4589"/>
                  <a:pt x="4481847" y="28392"/>
                  <a:pt x="4633403" y="0"/>
                </a:cubicBezTo>
                <a:cubicBezTo>
                  <a:pt x="4784959" y="-28392"/>
                  <a:pt x="4910939" y="-2346"/>
                  <a:pt x="5103832" y="0"/>
                </a:cubicBezTo>
                <a:cubicBezTo>
                  <a:pt x="5296725" y="2346"/>
                  <a:pt x="5508736" y="-20318"/>
                  <a:pt x="5799809" y="0"/>
                </a:cubicBezTo>
                <a:cubicBezTo>
                  <a:pt x="5788599" y="198653"/>
                  <a:pt x="5812935" y="266898"/>
                  <a:pt x="5799809" y="425946"/>
                </a:cubicBezTo>
                <a:cubicBezTo>
                  <a:pt x="5617430" y="412954"/>
                  <a:pt x="5331856" y="449678"/>
                  <a:pt x="5155386" y="425946"/>
                </a:cubicBezTo>
                <a:cubicBezTo>
                  <a:pt x="4978916" y="402214"/>
                  <a:pt x="4857030" y="423944"/>
                  <a:pt x="4684957" y="425946"/>
                </a:cubicBezTo>
                <a:cubicBezTo>
                  <a:pt x="4512884" y="427948"/>
                  <a:pt x="4342832" y="445858"/>
                  <a:pt x="4040534" y="425946"/>
                </a:cubicBezTo>
                <a:cubicBezTo>
                  <a:pt x="3738236" y="406034"/>
                  <a:pt x="3513554" y="443777"/>
                  <a:pt x="3338112" y="425946"/>
                </a:cubicBezTo>
                <a:cubicBezTo>
                  <a:pt x="3162670" y="408115"/>
                  <a:pt x="3031362" y="412638"/>
                  <a:pt x="2809685" y="425946"/>
                </a:cubicBezTo>
                <a:cubicBezTo>
                  <a:pt x="2588008" y="439254"/>
                  <a:pt x="2396513" y="447981"/>
                  <a:pt x="2165262" y="425946"/>
                </a:cubicBezTo>
                <a:cubicBezTo>
                  <a:pt x="1934011" y="403911"/>
                  <a:pt x="1762479" y="426888"/>
                  <a:pt x="1462841" y="425946"/>
                </a:cubicBezTo>
                <a:cubicBezTo>
                  <a:pt x="1163203" y="425004"/>
                  <a:pt x="955896" y="428651"/>
                  <a:pt x="818417" y="425946"/>
                </a:cubicBezTo>
                <a:cubicBezTo>
                  <a:pt x="680938" y="423241"/>
                  <a:pt x="240620" y="433396"/>
                  <a:pt x="0" y="425946"/>
                </a:cubicBezTo>
                <a:cubicBezTo>
                  <a:pt x="-13937" y="217353"/>
                  <a:pt x="3380" y="194608"/>
                  <a:pt x="0" y="0"/>
                </a:cubicBezTo>
                <a:close/>
              </a:path>
              <a:path w="5799809" h="425946" stroke="0" extrusionOk="0">
                <a:moveTo>
                  <a:pt x="0" y="0"/>
                </a:moveTo>
                <a:cubicBezTo>
                  <a:pt x="156451" y="-5263"/>
                  <a:pt x="344124" y="-7670"/>
                  <a:pt x="528427" y="0"/>
                </a:cubicBezTo>
                <a:cubicBezTo>
                  <a:pt x="712730" y="7670"/>
                  <a:pt x="1052845" y="3624"/>
                  <a:pt x="1288846" y="0"/>
                </a:cubicBezTo>
                <a:cubicBezTo>
                  <a:pt x="1524847" y="-3624"/>
                  <a:pt x="1572216" y="2669"/>
                  <a:pt x="1817273" y="0"/>
                </a:cubicBezTo>
                <a:cubicBezTo>
                  <a:pt x="2062330" y="-2669"/>
                  <a:pt x="2125614" y="-1841"/>
                  <a:pt x="2287702" y="0"/>
                </a:cubicBezTo>
                <a:cubicBezTo>
                  <a:pt x="2449790" y="1841"/>
                  <a:pt x="2540838" y="-10545"/>
                  <a:pt x="2758131" y="0"/>
                </a:cubicBezTo>
                <a:cubicBezTo>
                  <a:pt x="2975424" y="10545"/>
                  <a:pt x="3070417" y="16952"/>
                  <a:pt x="3286558" y="0"/>
                </a:cubicBezTo>
                <a:cubicBezTo>
                  <a:pt x="3502699" y="-16952"/>
                  <a:pt x="3772879" y="25154"/>
                  <a:pt x="4046978" y="0"/>
                </a:cubicBezTo>
                <a:cubicBezTo>
                  <a:pt x="4321077" y="-25154"/>
                  <a:pt x="4471091" y="-15419"/>
                  <a:pt x="4691401" y="0"/>
                </a:cubicBezTo>
                <a:cubicBezTo>
                  <a:pt x="4911711" y="15419"/>
                  <a:pt x="5486808" y="-34903"/>
                  <a:pt x="5799809" y="0"/>
                </a:cubicBezTo>
                <a:cubicBezTo>
                  <a:pt x="5811781" y="117662"/>
                  <a:pt x="5813135" y="213997"/>
                  <a:pt x="5799809" y="425946"/>
                </a:cubicBezTo>
                <a:cubicBezTo>
                  <a:pt x="5631023" y="426859"/>
                  <a:pt x="5495897" y="406180"/>
                  <a:pt x="5329380" y="425946"/>
                </a:cubicBezTo>
                <a:cubicBezTo>
                  <a:pt x="5162863" y="445712"/>
                  <a:pt x="4971538" y="414601"/>
                  <a:pt x="4742955" y="425946"/>
                </a:cubicBezTo>
                <a:cubicBezTo>
                  <a:pt x="4514373" y="437291"/>
                  <a:pt x="4305792" y="401898"/>
                  <a:pt x="4098532" y="425946"/>
                </a:cubicBezTo>
                <a:cubicBezTo>
                  <a:pt x="3891272" y="449994"/>
                  <a:pt x="3550710" y="452828"/>
                  <a:pt x="3396110" y="425946"/>
                </a:cubicBezTo>
                <a:cubicBezTo>
                  <a:pt x="3241510" y="399064"/>
                  <a:pt x="2987621" y="437035"/>
                  <a:pt x="2867683" y="425946"/>
                </a:cubicBezTo>
                <a:cubicBezTo>
                  <a:pt x="2747745" y="414857"/>
                  <a:pt x="2500791" y="420398"/>
                  <a:pt x="2281258" y="425946"/>
                </a:cubicBezTo>
                <a:cubicBezTo>
                  <a:pt x="2061725" y="431494"/>
                  <a:pt x="1816635" y="426101"/>
                  <a:pt x="1636835" y="425946"/>
                </a:cubicBezTo>
                <a:cubicBezTo>
                  <a:pt x="1457035" y="425791"/>
                  <a:pt x="1307407" y="428836"/>
                  <a:pt x="1050410" y="425946"/>
                </a:cubicBezTo>
                <a:cubicBezTo>
                  <a:pt x="793414" y="423056"/>
                  <a:pt x="415100" y="437818"/>
                  <a:pt x="0" y="425946"/>
                </a:cubicBezTo>
                <a:cubicBezTo>
                  <a:pt x="553" y="260129"/>
                  <a:pt x="10725" y="188645"/>
                  <a:pt x="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  <a:alpha val="35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0" name="TextBox 11"/>
          <p:cNvSpPr txBox="1"/>
          <p:nvPr/>
        </p:nvSpPr>
        <p:spPr>
          <a:xfrm>
            <a:off x="6625512" y="3662265"/>
            <a:ext cx="4744601" cy="64113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  <a:defRPr/>
            </a:pPr>
            <a:endParaRPr lang="ko-KR" altLang="en-US" sz="2400" kern="1400">
              <a:solidFill>
                <a:schemeClr val="tx1"/>
              </a:solidFill>
              <a:latin typeface="DX영화자막 M"/>
              <a:ea typeface="DX영화자막 M"/>
            </a:endParaRPr>
          </a:p>
        </p:txBody>
      </p:sp>
      <p:pic>
        <p:nvPicPr>
          <p:cNvPr id="6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518182" y="1817602"/>
            <a:ext cx="5155636" cy="42979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 flipH="1">
            <a:off x="5041092" y="342101"/>
            <a:ext cx="2123658" cy="294169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dist">
              <a:defRPr/>
            </a:pPr>
            <a:r>
              <a:rPr lang="en-US" altLang="ko-KR" sz="1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SLOW THINKING</a:t>
            </a:r>
            <a:endParaRPr lang="ko-KR" altLang="en-US" sz="1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grpSp>
        <p:nvGrpSpPr>
          <p:cNvPr id="4" name="그룹 3"/>
          <p:cNvGrpSpPr/>
          <p:nvPr/>
        </p:nvGrpSpPr>
        <p:grpSpPr>
          <a:xfrm rot="0">
            <a:off x="240925" y="2941212"/>
            <a:ext cx="163649" cy="975576"/>
            <a:chOff x="306686" y="3281373"/>
            <a:chExt cx="163649" cy="975576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1268142" y="1611934"/>
            <a:ext cx="61897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>
                <a:latin typeface="DX영화자막 M"/>
                <a:ea typeface="DX영화자막 M"/>
              </a:rPr>
              <a:t>홍논문</a:t>
            </a:r>
            <a:endParaRPr lang="en-US" altLang="ko-KR" sz="3600">
              <a:latin typeface="DX영화자막 M"/>
              <a:ea typeface="DX영화자막 M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31961" y="2449168"/>
            <a:ext cx="885524" cy="487788"/>
          </a:xfrm>
          <a:custGeom>
            <a:avLst/>
            <a:gdLst>
              <a:gd name="connsiteX0" fmla="*/ 0 w 885524"/>
              <a:gd name="connsiteY0" fmla="*/ 0 h 487788"/>
              <a:gd name="connsiteX1" fmla="*/ 885524 w 885524"/>
              <a:gd name="connsiteY1" fmla="*/ 0 h 487788"/>
              <a:gd name="connsiteX2" fmla="*/ 885524 w 885524"/>
              <a:gd name="connsiteY2" fmla="*/ 487788 h 487788"/>
              <a:gd name="connsiteX3" fmla="*/ 0 w 885524"/>
              <a:gd name="connsiteY3" fmla="*/ 487788 h 487788"/>
              <a:gd name="connsiteX4" fmla="*/ 0 w 885524"/>
              <a:gd name="connsiteY4" fmla="*/ 0 h 48778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5524" h="487788" extrusionOk="0">
                <a:moveTo>
                  <a:pt x="0" y="0"/>
                </a:moveTo>
                <a:cubicBezTo>
                  <a:pt x="147585" y="73323"/>
                  <a:pt x="474504" y="43906"/>
                  <a:pt x="885524" y="0"/>
                </a:cubicBezTo>
                <a:cubicBezTo>
                  <a:pt x="866863" y="85762"/>
                  <a:pt x="848666" y="279246"/>
                  <a:pt x="885524" y="487788"/>
                </a:cubicBezTo>
                <a:cubicBezTo>
                  <a:pt x="603390" y="566340"/>
                  <a:pt x="377373" y="441160"/>
                  <a:pt x="0" y="487788"/>
                </a:cubicBezTo>
                <a:cubicBezTo>
                  <a:pt x="14357" y="340894"/>
                  <a:pt x="31857" y="149382"/>
                  <a:pt x="0" y="0"/>
                </a:cubicBezTo>
                <a:close/>
              </a:path>
            </a:pathLst>
          </a:custGeom>
          <a:noFill/>
          <a:ln>
            <a:solidFill>
              <a:srgbClr val="9a8b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410413" y="2487669"/>
            <a:ext cx="885524" cy="487788"/>
          </a:xfrm>
          <a:custGeom>
            <a:avLst/>
            <a:gdLst>
              <a:gd name="connsiteX0" fmla="*/ 0 w 885524"/>
              <a:gd name="connsiteY0" fmla="*/ 0 h 487788"/>
              <a:gd name="connsiteX1" fmla="*/ 442762 w 885524"/>
              <a:gd name="connsiteY1" fmla="*/ 0 h 487788"/>
              <a:gd name="connsiteX2" fmla="*/ 885524 w 885524"/>
              <a:gd name="connsiteY2" fmla="*/ 0 h 487788"/>
              <a:gd name="connsiteX3" fmla="*/ 885524 w 885524"/>
              <a:gd name="connsiteY3" fmla="*/ 487788 h 487788"/>
              <a:gd name="connsiteX4" fmla="*/ 425052 w 885524"/>
              <a:gd name="connsiteY4" fmla="*/ 487788 h 487788"/>
              <a:gd name="connsiteX5" fmla="*/ 0 w 885524"/>
              <a:gd name="connsiteY5" fmla="*/ 487788 h 487788"/>
              <a:gd name="connsiteX6" fmla="*/ 0 w 885524"/>
              <a:gd name="connsiteY6" fmla="*/ 0 h 48778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5524" h="487788" fill="none" extrusionOk="0">
                <a:moveTo>
                  <a:pt x="0" y="0"/>
                </a:moveTo>
                <a:cubicBezTo>
                  <a:pt x="189876" y="-27532"/>
                  <a:pt x="326699" y="51795"/>
                  <a:pt x="442762" y="0"/>
                </a:cubicBezTo>
                <a:cubicBezTo>
                  <a:pt x="558825" y="-51795"/>
                  <a:pt x="711044" y="33536"/>
                  <a:pt x="885524" y="0"/>
                </a:cubicBezTo>
                <a:cubicBezTo>
                  <a:pt x="936190" y="142469"/>
                  <a:pt x="840840" y="332089"/>
                  <a:pt x="885524" y="487788"/>
                </a:cubicBezTo>
                <a:cubicBezTo>
                  <a:pt x="725718" y="528142"/>
                  <a:pt x="590941" y="462966"/>
                  <a:pt x="425052" y="487788"/>
                </a:cubicBezTo>
                <a:cubicBezTo>
                  <a:pt x="259163" y="512610"/>
                  <a:pt x="96867" y="465139"/>
                  <a:pt x="0" y="487788"/>
                </a:cubicBezTo>
                <a:cubicBezTo>
                  <a:pt x="-48569" y="321016"/>
                  <a:pt x="48220" y="217248"/>
                  <a:pt x="0" y="0"/>
                </a:cubicBezTo>
                <a:close/>
              </a:path>
              <a:path w="885524" h="487788" stroke="0" extrusionOk="0">
                <a:moveTo>
                  <a:pt x="0" y="0"/>
                </a:moveTo>
                <a:cubicBezTo>
                  <a:pt x="122179" y="-35847"/>
                  <a:pt x="263364" y="18882"/>
                  <a:pt x="442762" y="0"/>
                </a:cubicBezTo>
                <a:cubicBezTo>
                  <a:pt x="622160" y="-18882"/>
                  <a:pt x="685164" y="38820"/>
                  <a:pt x="885524" y="0"/>
                </a:cubicBezTo>
                <a:cubicBezTo>
                  <a:pt x="938868" y="105536"/>
                  <a:pt x="839505" y="276099"/>
                  <a:pt x="885524" y="487788"/>
                </a:cubicBezTo>
                <a:cubicBezTo>
                  <a:pt x="734272" y="498127"/>
                  <a:pt x="572546" y="440618"/>
                  <a:pt x="469328" y="487788"/>
                </a:cubicBezTo>
                <a:cubicBezTo>
                  <a:pt x="366110" y="534958"/>
                  <a:pt x="174657" y="465725"/>
                  <a:pt x="0" y="487788"/>
                </a:cubicBezTo>
                <a:cubicBezTo>
                  <a:pt x="-13226" y="342024"/>
                  <a:pt x="54406" y="214492"/>
                  <a:pt x="0" y="0"/>
                </a:cubicBezTo>
                <a:close/>
              </a:path>
            </a:pathLst>
          </a:custGeom>
          <a:solidFill>
            <a:srgbClr val="d1c9c1"/>
          </a:solidFill>
          <a:ln>
            <a:solidFill>
              <a:srgbClr val="9a8b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77790" y="2555388"/>
            <a:ext cx="750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solidFill>
                  <a:sysClr val="windowText" lastClr="000000"/>
                </a:solidFill>
                <a:latin typeface="DX영화자막 M"/>
                <a:ea typeface="DX영화자막 M"/>
              </a:rPr>
              <a:t>소 개</a:t>
            </a:r>
            <a:endParaRPr lang="ko-KR" altLang="en-US" b="1">
              <a:solidFill>
                <a:sysClr val="windowText" lastClr="000000"/>
              </a:solidFill>
              <a:latin typeface="DX영화자막 M"/>
              <a:ea typeface="DX영화자막 M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68142" y="3189505"/>
            <a:ext cx="6096000" cy="74328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>
                <a:latin typeface="DX영화자막 M"/>
                <a:ea typeface="DX영화자막 M"/>
              </a:rPr>
              <a:t>진지하지만 심각하지 않은 사람</a:t>
            </a:r>
            <a:r>
              <a:rPr lang="en-US" altLang="ko-KR">
                <a:latin typeface="DX영화자막 M"/>
                <a:ea typeface="DX영화자막 M"/>
              </a:rPr>
              <a:t>. </a:t>
            </a:r>
            <a:r>
              <a:rPr lang="ko-KR" altLang="en-US">
                <a:latin typeface="DX영화자막 M"/>
                <a:ea typeface="DX영화자막 M"/>
              </a:rPr>
              <a:t>밝지만 가볍지 않은 사람</a:t>
            </a:r>
            <a:r>
              <a:rPr lang="en-US" altLang="ko-KR">
                <a:latin typeface="DX영화자막 M"/>
                <a:ea typeface="DX영화자막 M"/>
              </a:rPr>
              <a:t>.</a:t>
            </a:r>
            <a:endParaRPr lang="en-US" altLang="ko-KR">
              <a:latin typeface="DX영화자막 M"/>
              <a:ea typeface="DX영화자막 M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>
                <a:latin typeface="DX영화자막 M"/>
                <a:ea typeface="DX영화자막 M"/>
              </a:rPr>
              <a:t>일러스트레이더 겸 글쟁이이자</a:t>
            </a:r>
            <a:r>
              <a:rPr lang="en-US" altLang="ko-KR">
                <a:latin typeface="DX영화자막 M"/>
                <a:ea typeface="DX영화자막 M"/>
              </a:rPr>
              <a:t> </a:t>
            </a:r>
            <a:r>
              <a:rPr lang="ko-KR" altLang="en-US">
                <a:latin typeface="DX영화자막 M"/>
                <a:ea typeface="DX영화자막 M"/>
              </a:rPr>
              <a:t>괜찮은 그래픽 디자이너</a:t>
            </a:r>
            <a:r>
              <a:rPr lang="en-US" altLang="ko-KR">
                <a:latin typeface="DX영화자막 M"/>
                <a:ea typeface="DX영화자막 M"/>
              </a:rPr>
              <a:t>.</a:t>
            </a:r>
            <a:endParaRPr lang="en-US" altLang="ko-KR">
              <a:latin typeface="DX영화자막 M"/>
              <a:ea typeface="DX영화자막 M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560905" y="6493565"/>
            <a:ext cx="3578087" cy="295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1400">
                <a:latin typeface="210 스탠다드 030"/>
                <a:ea typeface="210 스탠다드 030"/>
              </a:rPr>
              <a:t>출처 어반브러시 </a:t>
            </a:r>
            <a:r>
              <a:rPr lang="en-US" altLang="ko-KR" sz="1400">
                <a:latin typeface="210 스탠다드 030"/>
                <a:ea typeface="210 스탠다드 030"/>
              </a:rPr>
              <a:t>Tommy</a:t>
            </a:r>
            <a:endParaRPr lang="ko-KR" altLang="en-US" sz="1400">
              <a:latin typeface="210 스탠다드 030"/>
              <a:ea typeface="210 스탠다드 03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l="9830" t="7110" r="34880" b="17640"/>
          <a:stretch>
            <a:fillRect/>
          </a:stretch>
        </p:blipFill>
        <p:spPr>
          <a:xfrm flipH="1">
            <a:off x="8524889" y="972028"/>
            <a:ext cx="3578088" cy="5160176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353147" y="732599"/>
            <a:ext cx="1499547" cy="44659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작가소개</a:t>
            </a:r>
            <a:endParaRPr lang="ko-KR" altLang="en-US" sz="2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-1"/>
            <a:ext cx="12192000" cy="91344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 flipH="1">
            <a:off x="5041092" y="342101"/>
            <a:ext cx="2123658" cy="294169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dist">
              <a:defRPr/>
            </a:pPr>
            <a:r>
              <a:rPr lang="en-US" altLang="ko-KR" sz="1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SLOW THINKING</a:t>
            </a:r>
            <a:endParaRPr lang="ko-KR" altLang="en-US" sz="1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74697" y="898259"/>
            <a:ext cx="6806331" cy="45335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결과보다 과정에 집중할 대 불안감이 통제된다</a:t>
            </a:r>
            <a:r>
              <a:rPr lang="en-US" altLang="ko-KR" sz="2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.</a:t>
            </a:r>
            <a:endParaRPr lang="en-US" altLang="ko-KR" sz="2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grpSp>
        <p:nvGrpSpPr>
          <p:cNvPr id="20" name="그룹 19"/>
          <p:cNvGrpSpPr/>
          <p:nvPr/>
        </p:nvGrpSpPr>
        <p:grpSpPr>
          <a:xfrm rot="0">
            <a:off x="393325" y="3093612"/>
            <a:ext cx="163649" cy="975576"/>
            <a:chOff x="306686" y="3281373"/>
            <a:chExt cx="163649" cy="975576"/>
          </a:xfrm>
        </p:grpSpPr>
        <p:cxnSp>
          <p:nvCxnSpPr>
            <p:cNvPr id="21" name="직선 연결선 20"/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순서도: 처리 61"/>
          <p:cNvSpPr/>
          <p:nvPr/>
        </p:nvSpPr>
        <p:spPr>
          <a:xfrm>
            <a:off x="2138032" y="1753167"/>
            <a:ext cx="7915937" cy="4484864"/>
          </a:xfrm>
          <a:custGeom>
            <a:avLst/>
            <a:gdLst>
              <a:gd name="connsiteX0" fmla="*/ 0 w 5799809"/>
              <a:gd name="connsiteY0" fmla="*/ 0 h 425946"/>
              <a:gd name="connsiteX1" fmla="*/ 470429 w 5799809"/>
              <a:gd name="connsiteY1" fmla="*/ 0 h 425946"/>
              <a:gd name="connsiteX2" fmla="*/ 1056854 w 5799809"/>
              <a:gd name="connsiteY2" fmla="*/ 0 h 425946"/>
              <a:gd name="connsiteX3" fmla="*/ 1585281 w 5799809"/>
              <a:gd name="connsiteY3" fmla="*/ 0 h 425946"/>
              <a:gd name="connsiteX4" fmla="*/ 2113708 w 5799809"/>
              <a:gd name="connsiteY4" fmla="*/ 0 h 425946"/>
              <a:gd name="connsiteX5" fmla="*/ 2758131 w 5799809"/>
              <a:gd name="connsiteY5" fmla="*/ 0 h 425946"/>
              <a:gd name="connsiteX6" fmla="*/ 3402555 w 5799809"/>
              <a:gd name="connsiteY6" fmla="*/ 0 h 425946"/>
              <a:gd name="connsiteX7" fmla="*/ 3930982 w 5799809"/>
              <a:gd name="connsiteY7" fmla="*/ 0 h 425946"/>
              <a:gd name="connsiteX8" fmla="*/ 4633403 w 5799809"/>
              <a:gd name="connsiteY8" fmla="*/ 0 h 425946"/>
              <a:gd name="connsiteX9" fmla="*/ 5103832 w 5799809"/>
              <a:gd name="connsiteY9" fmla="*/ 0 h 425946"/>
              <a:gd name="connsiteX10" fmla="*/ 5799809 w 5799809"/>
              <a:gd name="connsiteY10" fmla="*/ 0 h 425946"/>
              <a:gd name="connsiteX11" fmla="*/ 5799809 w 5799809"/>
              <a:gd name="connsiteY11" fmla="*/ 425946 h 425946"/>
              <a:gd name="connsiteX12" fmla="*/ 5155386 w 5799809"/>
              <a:gd name="connsiteY12" fmla="*/ 425946 h 425946"/>
              <a:gd name="connsiteX13" fmla="*/ 4684957 w 5799809"/>
              <a:gd name="connsiteY13" fmla="*/ 425946 h 425946"/>
              <a:gd name="connsiteX14" fmla="*/ 4040534 w 5799809"/>
              <a:gd name="connsiteY14" fmla="*/ 425946 h 425946"/>
              <a:gd name="connsiteX15" fmla="*/ 3338112 w 5799809"/>
              <a:gd name="connsiteY15" fmla="*/ 425946 h 425946"/>
              <a:gd name="connsiteX16" fmla="*/ 2809685 w 5799809"/>
              <a:gd name="connsiteY16" fmla="*/ 425946 h 425946"/>
              <a:gd name="connsiteX17" fmla="*/ 2165262 w 5799809"/>
              <a:gd name="connsiteY17" fmla="*/ 425946 h 425946"/>
              <a:gd name="connsiteX18" fmla="*/ 1462841 w 5799809"/>
              <a:gd name="connsiteY18" fmla="*/ 425946 h 425946"/>
              <a:gd name="connsiteX19" fmla="*/ 818417 w 5799809"/>
              <a:gd name="connsiteY19" fmla="*/ 425946 h 425946"/>
              <a:gd name="connsiteX20" fmla="*/ 0 w 5799809"/>
              <a:gd name="connsiteY20" fmla="*/ 425946 h 425946"/>
              <a:gd name="connsiteX21" fmla="*/ 0 w 5799809"/>
              <a:gd name="connsiteY21" fmla="*/ 0 h 425946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799809" h="425946" fill="none" extrusionOk="0">
                <a:moveTo>
                  <a:pt x="0" y="0"/>
                </a:moveTo>
                <a:cubicBezTo>
                  <a:pt x="232930" y="11357"/>
                  <a:pt x="338405" y="-11052"/>
                  <a:pt x="470429" y="0"/>
                </a:cubicBezTo>
                <a:cubicBezTo>
                  <a:pt x="602453" y="11052"/>
                  <a:pt x="809389" y="-26878"/>
                  <a:pt x="1056854" y="0"/>
                </a:cubicBezTo>
                <a:cubicBezTo>
                  <a:pt x="1304320" y="26878"/>
                  <a:pt x="1468530" y="-24406"/>
                  <a:pt x="1585281" y="0"/>
                </a:cubicBezTo>
                <a:cubicBezTo>
                  <a:pt x="1702032" y="24406"/>
                  <a:pt x="2004466" y="14170"/>
                  <a:pt x="2113708" y="0"/>
                </a:cubicBezTo>
                <a:cubicBezTo>
                  <a:pt x="2222950" y="-14170"/>
                  <a:pt x="2556011" y="28112"/>
                  <a:pt x="2758131" y="0"/>
                </a:cubicBezTo>
                <a:cubicBezTo>
                  <a:pt x="2960251" y="-28112"/>
                  <a:pt x="3097544" y="-7034"/>
                  <a:pt x="3402555" y="0"/>
                </a:cubicBezTo>
                <a:cubicBezTo>
                  <a:pt x="3707566" y="7034"/>
                  <a:pt x="3772141" y="4589"/>
                  <a:pt x="3930982" y="0"/>
                </a:cubicBezTo>
                <a:cubicBezTo>
                  <a:pt x="4089823" y="-4589"/>
                  <a:pt x="4481847" y="28392"/>
                  <a:pt x="4633403" y="0"/>
                </a:cubicBezTo>
                <a:cubicBezTo>
                  <a:pt x="4784959" y="-28392"/>
                  <a:pt x="4910939" y="-2346"/>
                  <a:pt x="5103832" y="0"/>
                </a:cubicBezTo>
                <a:cubicBezTo>
                  <a:pt x="5296725" y="2346"/>
                  <a:pt x="5508736" y="-20318"/>
                  <a:pt x="5799809" y="0"/>
                </a:cubicBezTo>
                <a:cubicBezTo>
                  <a:pt x="5788599" y="198653"/>
                  <a:pt x="5812935" y="266898"/>
                  <a:pt x="5799809" y="425946"/>
                </a:cubicBezTo>
                <a:cubicBezTo>
                  <a:pt x="5617430" y="412954"/>
                  <a:pt x="5331856" y="449678"/>
                  <a:pt x="5155386" y="425946"/>
                </a:cubicBezTo>
                <a:cubicBezTo>
                  <a:pt x="4978916" y="402214"/>
                  <a:pt x="4857030" y="423944"/>
                  <a:pt x="4684957" y="425946"/>
                </a:cubicBezTo>
                <a:cubicBezTo>
                  <a:pt x="4512884" y="427948"/>
                  <a:pt x="4342832" y="445858"/>
                  <a:pt x="4040534" y="425946"/>
                </a:cubicBezTo>
                <a:cubicBezTo>
                  <a:pt x="3738236" y="406034"/>
                  <a:pt x="3513554" y="443777"/>
                  <a:pt x="3338112" y="425946"/>
                </a:cubicBezTo>
                <a:cubicBezTo>
                  <a:pt x="3162670" y="408115"/>
                  <a:pt x="3031362" y="412638"/>
                  <a:pt x="2809685" y="425946"/>
                </a:cubicBezTo>
                <a:cubicBezTo>
                  <a:pt x="2588008" y="439254"/>
                  <a:pt x="2396513" y="447981"/>
                  <a:pt x="2165262" y="425946"/>
                </a:cubicBezTo>
                <a:cubicBezTo>
                  <a:pt x="1934011" y="403911"/>
                  <a:pt x="1762479" y="426888"/>
                  <a:pt x="1462841" y="425946"/>
                </a:cubicBezTo>
                <a:cubicBezTo>
                  <a:pt x="1163203" y="425004"/>
                  <a:pt x="955896" y="428651"/>
                  <a:pt x="818417" y="425946"/>
                </a:cubicBezTo>
                <a:cubicBezTo>
                  <a:pt x="680938" y="423241"/>
                  <a:pt x="240620" y="433396"/>
                  <a:pt x="0" y="425946"/>
                </a:cubicBezTo>
                <a:cubicBezTo>
                  <a:pt x="-13937" y="217353"/>
                  <a:pt x="3380" y="194608"/>
                  <a:pt x="0" y="0"/>
                </a:cubicBezTo>
                <a:close/>
              </a:path>
              <a:path w="5799809" h="425946" stroke="0" extrusionOk="0">
                <a:moveTo>
                  <a:pt x="0" y="0"/>
                </a:moveTo>
                <a:cubicBezTo>
                  <a:pt x="156451" y="-5263"/>
                  <a:pt x="344124" y="-7670"/>
                  <a:pt x="528427" y="0"/>
                </a:cubicBezTo>
                <a:cubicBezTo>
                  <a:pt x="712730" y="7670"/>
                  <a:pt x="1052845" y="3624"/>
                  <a:pt x="1288846" y="0"/>
                </a:cubicBezTo>
                <a:cubicBezTo>
                  <a:pt x="1524847" y="-3624"/>
                  <a:pt x="1572216" y="2669"/>
                  <a:pt x="1817273" y="0"/>
                </a:cubicBezTo>
                <a:cubicBezTo>
                  <a:pt x="2062330" y="-2669"/>
                  <a:pt x="2125614" y="-1841"/>
                  <a:pt x="2287702" y="0"/>
                </a:cubicBezTo>
                <a:cubicBezTo>
                  <a:pt x="2449790" y="1841"/>
                  <a:pt x="2540838" y="-10545"/>
                  <a:pt x="2758131" y="0"/>
                </a:cubicBezTo>
                <a:cubicBezTo>
                  <a:pt x="2975424" y="10545"/>
                  <a:pt x="3070417" y="16952"/>
                  <a:pt x="3286558" y="0"/>
                </a:cubicBezTo>
                <a:cubicBezTo>
                  <a:pt x="3502699" y="-16952"/>
                  <a:pt x="3772879" y="25154"/>
                  <a:pt x="4046978" y="0"/>
                </a:cubicBezTo>
                <a:cubicBezTo>
                  <a:pt x="4321077" y="-25154"/>
                  <a:pt x="4471091" y="-15419"/>
                  <a:pt x="4691401" y="0"/>
                </a:cubicBezTo>
                <a:cubicBezTo>
                  <a:pt x="4911711" y="15419"/>
                  <a:pt x="5486808" y="-34903"/>
                  <a:pt x="5799809" y="0"/>
                </a:cubicBezTo>
                <a:cubicBezTo>
                  <a:pt x="5811781" y="117662"/>
                  <a:pt x="5813135" y="213997"/>
                  <a:pt x="5799809" y="425946"/>
                </a:cubicBezTo>
                <a:cubicBezTo>
                  <a:pt x="5631023" y="426859"/>
                  <a:pt x="5495897" y="406180"/>
                  <a:pt x="5329380" y="425946"/>
                </a:cubicBezTo>
                <a:cubicBezTo>
                  <a:pt x="5162863" y="445712"/>
                  <a:pt x="4971538" y="414601"/>
                  <a:pt x="4742955" y="425946"/>
                </a:cubicBezTo>
                <a:cubicBezTo>
                  <a:pt x="4514373" y="437291"/>
                  <a:pt x="4305792" y="401898"/>
                  <a:pt x="4098532" y="425946"/>
                </a:cubicBezTo>
                <a:cubicBezTo>
                  <a:pt x="3891272" y="449994"/>
                  <a:pt x="3550710" y="452828"/>
                  <a:pt x="3396110" y="425946"/>
                </a:cubicBezTo>
                <a:cubicBezTo>
                  <a:pt x="3241510" y="399064"/>
                  <a:pt x="2987621" y="437035"/>
                  <a:pt x="2867683" y="425946"/>
                </a:cubicBezTo>
                <a:cubicBezTo>
                  <a:pt x="2747745" y="414857"/>
                  <a:pt x="2500791" y="420398"/>
                  <a:pt x="2281258" y="425946"/>
                </a:cubicBezTo>
                <a:cubicBezTo>
                  <a:pt x="2061725" y="431494"/>
                  <a:pt x="1816635" y="426101"/>
                  <a:pt x="1636835" y="425946"/>
                </a:cubicBezTo>
                <a:cubicBezTo>
                  <a:pt x="1457035" y="425791"/>
                  <a:pt x="1307407" y="428836"/>
                  <a:pt x="1050410" y="425946"/>
                </a:cubicBezTo>
                <a:cubicBezTo>
                  <a:pt x="793414" y="423056"/>
                  <a:pt x="415100" y="437818"/>
                  <a:pt x="0" y="425946"/>
                </a:cubicBezTo>
                <a:cubicBezTo>
                  <a:pt x="553" y="260129"/>
                  <a:pt x="10725" y="188645"/>
                  <a:pt x="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  <a:alpha val="35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0" name="TextBox 11"/>
          <p:cNvSpPr txBox="1"/>
          <p:nvPr/>
        </p:nvSpPr>
        <p:spPr>
          <a:xfrm>
            <a:off x="6625512" y="3662265"/>
            <a:ext cx="4744601" cy="64113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  <a:defRPr/>
            </a:pPr>
            <a:endParaRPr lang="ko-KR" altLang="en-US" sz="2400" kern="1400">
              <a:solidFill>
                <a:schemeClr val="tx1"/>
              </a:solidFill>
              <a:latin typeface="DX영화자막 M"/>
              <a:ea typeface="DX영화자막 M"/>
            </a:endParaRPr>
          </a:p>
        </p:txBody>
      </p:sp>
      <p:pic>
        <p:nvPicPr>
          <p:cNvPr id="6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386975" y="2040807"/>
            <a:ext cx="5418049" cy="39852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2">
            <a:lum/>
          </a:blip>
          <a:srcRect/>
          <a:stretch>
            <a:fillRect t="-17000" b="-17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 rot="0">
            <a:off x="240925" y="2941212"/>
            <a:ext cx="163649" cy="975576"/>
            <a:chOff x="306686" y="3281373"/>
            <a:chExt cx="163649" cy="975576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별: 꼭짓점 5개 5"/>
          <p:cNvSpPr/>
          <p:nvPr/>
        </p:nvSpPr>
        <p:spPr>
          <a:xfrm>
            <a:off x="2649731" y="2311829"/>
            <a:ext cx="1230890" cy="1230890"/>
          </a:xfrm>
          <a:custGeom>
            <a:avLst/>
            <a:gdLst>
              <a:gd name="connsiteX0" fmla="*/ 1 w 1230890"/>
              <a:gd name="connsiteY0" fmla="*/ 470157 h 1230890"/>
              <a:gd name="connsiteX1" fmla="*/ 470161 w 1230890"/>
              <a:gd name="connsiteY1" fmla="*/ 470160 h 1230890"/>
              <a:gd name="connsiteX2" fmla="*/ 615445 w 1230890"/>
              <a:gd name="connsiteY2" fmla="*/ 0 h 1230890"/>
              <a:gd name="connsiteX3" fmla="*/ 760729 w 1230890"/>
              <a:gd name="connsiteY3" fmla="*/ 470160 h 1230890"/>
              <a:gd name="connsiteX4" fmla="*/ 1230889 w 1230890"/>
              <a:gd name="connsiteY4" fmla="*/ 470157 h 1230890"/>
              <a:gd name="connsiteX5" fmla="*/ 850520 w 1230890"/>
              <a:gd name="connsiteY5" fmla="*/ 760729 h 1230890"/>
              <a:gd name="connsiteX6" fmla="*/ 995810 w 1230890"/>
              <a:gd name="connsiteY6" fmla="*/ 1230887 h 1230890"/>
              <a:gd name="connsiteX7" fmla="*/ 615445 w 1230890"/>
              <a:gd name="connsiteY7" fmla="*/ 940310 h 1230890"/>
              <a:gd name="connsiteX8" fmla="*/ 235080 w 1230890"/>
              <a:gd name="connsiteY8" fmla="*/ 1230887 h 1230890"/>
              <a:gd name="connsiteX9" fmla="*/ 380370 w 1230890"/>
              <a:gd name="connsiteY9" fmla="*/ 760729 h 1230890"/>
              <a:gd name="connsiteX10" fmla="*/ 1 w 1230890"/>
              <a:gd name="connsiteY10" fmla="*/ 470157 h 123089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30890" h="1230890" fill="none" extrusionOk="0">
                <a:moveTo>
                  <a:pt x="1" y="470157"/>
                </a:moveTo>
                <a:cubicBezTo>
                  <a:pt x="62045" y="431715"/>
                  <a:pt x="418737" y="476414"/>
                  <a:pt x="470161" y="470160"/>
                </a:cubicBezTo>
                <a:cubicBezTo>
                  <a:pt x="555303" y="255256"/>
                  <a:pt x="557614" y="201808"/>
                  <a:pt x="615445" y="0"/>
                </a:cubicBezTo>
                <a:cubicBezTo>
                  <a:pt x="643281" y="54737"/>
                  <a:pt x="701875" y="289644"/>
                  <a:pt x="760729" y="470160"/>
                </a:cubicBezTo>
                <a:cubicBezTo>
                  <a:pt x="911619" y="474694"/>
                  <a:pt x="998425" y="444636"/>
                  <a:pt x="1230889" y="470157"/>
                </a:cubicBezTo>
                <a:cubicBezTo>
                  <a:pt x="1074688" y="559898"/>
                  <a:pt x="976153" y="681499"/>
                  <a:pt x="850520" y="760729"/>
                </a:cubicBezTo>
                <a:cubicBezTo>
                  <a:pt x="911470" y="832050"/>
                  <a:pt x="985980" y="1060852"/>
                  <a:pt x="995810" y="1230887"/>
                </a:cubicBezTo>
                <a:cubicBezTo>
                  <a:pt x="926340" y="1139406"/>
                  <a:pt x="661291" y="967915"/>
                  <a:pt x="615445" y="940310"/>
                </a:cubicBezTo>
                <a:cubicBezTo>
                  <a:pt x="559388" y="1014130"/>
                  <a:pt x="303251" y="1163077"/>
                  <a:pt x="235080" y="1230887"/>
                </a:cubicBezTo>
                <a:cubicBezTo>
                  <a:pt x="310778" y="1031663"/>
                  <a:pt x="307163" y="914246"/>
                  <a:pt x="380370" y="760729"/>
                </a:cubicBezTo>
                <a:cubicBezTo>
                  <a:pt x="244606" y="685045"/>
                  <a:pt x="23818" y="537421"/>
                  <a:pt x="1" y="470157"/>
                </a:cubicBezTo>
                <a:close/>
              </a:path>
              <a:path w="1230890" h="1230890" stroke="0" extrusionOk="0">
                <a:moveTo>
                  <a:pt x="1" y="470157"/>
                </a:moveTo>
                <a:cubicBezTo>
                  <a:pt x="73081" y="458614"/>
                  <a:pt x="291136" y="504584"/>
                  <a:pt x="470161" y="470160"/>
                </a:cubicBezTo>
                <a:cubicBezTo>
                  <a:pt x="538194" y="358141"/>
                  <a:pt x="563341" y="64620"/>
                  <a:pt x="615445" y="0"/>
                </a:cubicBezTo>
                <a:cubicBezTo>
                  <a:pt x="640133" y="71347"/>
                  <a:pt x="666876" y="245704"/>
                  <a:pt x="760729" y="470160"/>
                </a:cubicBezTo>
                <a:cubicBezTo>
                  <a:pt x="933453" y="444551"/>
                  <a:pt x="1045680" y="510482"/>
                  <a:pt x="1230889" y="470157"/>
                </a:cubicBezTo>
                <a:cubicBezTo>
                  <a:pt x="1093586" y="571503"/>
                  <a:pt x="984634" y="683784"/>
                  <a:pt x="850520" y="760729"/>
                </a:cubicBezTo>
                <a:cubicBezTo>
                  <a:pt x="936956" y="929277"/>
                  <a:pt x="949966" y="1067070"/>
                  <a:pt x="995810" y="1230887"/>
                </a:cubicBezTo>
                <a:cubicBezTo>
                  <a:pt x="914004" y="1178870"/>
                  <a:pt x="786340" y="1059692"/>
                  <a:pt x="615445" y="940310"/>
                </a:cubicBezTo>
                <a:cubicBezTo>
                  <a:pt x="500923" y="1061078"/>
                  <a:pt x="330669" y="1124548"/>
                  <a:pt x="235080" y="1230887"/>
                </a:cubicBezTo>
                <a:cubicBezTo>
                  <a:pt x="287761" y="1152149"/>
                  <a:pt x="338978" y="965975"/>
                  <a:pt x="380370" y="760729"/>
                </a:cubicBezTo>
                <a:cubicBezTo>
                  <a:pt x="265706" y="677559"/>
                  <a:pt x="186398" y="560795"/>
                  <a:pt x="1" y="470157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rgbClr val="9a8b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별: 꼭짓점 5개 47"/>
          <p:cNvSpPr/>
          <p:nvPr/>
        </p:nvSpPr>
        <p:spPr>
          <a:xfrm>
            <a:off x="4065143" y="2311829"/>
            <a:ext cx="1230890" cy="1230890"/>
          </a:xfrm>
          <a:custGeom>
            <a:avLst/>
            <a:gdLst>
              <a:gd name="connsiteX0" fmla="*/ 1 w 1230890"/>
              <a:gd name="connsiteY0" fmla="*/ 470157 h 1230890"/>
              <a:gd name="connsiteX1" fmla="*/ 470161 w 1230890"/>
              <a:gd name="connsiteY1" fmla="*/ 470160 h 1230890"/>
              <a:gd name="connsiteX2" fmla="*/ 615445 w 1230890"/>
              <a:gd name="connsiteY2" fmla="*/ 0 h 1230890"/>
              <a:gd name="connsiteX3" fmla="*/ 760729 w 1230890"/>
              <a:gd name="connsiteY3" fmla="*/ 470160 h 1230890"/>
              <a:gd name="connsiteX4" fmla="*/ 1230889 w 1230890"/>
              <a:gd name="connsiteY4" fmla="*/ 470157 h 1230890"/>
              <a:gd name="connsiteX5" fmla="*/ 850520 w 1230890"/>
              <a:gd name="connsiteY5" fmla="*/ 760729 h 1230890"/>
              <a:gd name="connsiteX6" fmla="*/ 995810 w 1230890"/>
              <a:gd name="connsiteY6" fmla="*/ 1230887 h 1230890"/>
              <a:gd name="connsiteX7" fmla="*/ 615445 w 1230890"/>
              <a:gd name="connsiteY7" fmla="*/ 940310 h 1230890"/>
              <a:gd name="connsiteX8" fmla="*/ 235080 w 1230890"/>
              <a:gd name="connsiteY8" fmla="*/ 1230887 h 1230890"/>
              <a:gd name="connsiteX9" fmla="*/ 380370 w 1230890"/>
              <a:gd name="connsiteY9" fmla="*/ 760729 h 1230890"/>
              <a:gd name="connsiteX10" fmla="*/ 1 w 1230890"/>
              <a:gd name="connsiteY10" fmla="*/ 470157 h 123089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30890" h="1230890" fill="none" extrusionOk="0">
                <a:moveTo>
                  <a:pt x="1" y="470157"/>
                </a:moveTo>
                <a:cubicBezTo>
                  <a:pt x="97639" y="505676"/>
                  <a:pt x="357867" y="481253"/>
                  <a:pt x="470161" y="470160"/>
                </a:cubicBezTo>
                <a:cubicBezTo>
                  <a:pt x="515381" y="430941"/>
                  <a:pt x="568926" y="188625"/>
                  <a:pt x="615445" y="0"/>
                </a:cubicBezTo>
                <a:cubicBezTo>
                  <a:pt x="669787" y="101310"/>
                  <a:pt x="725881" y="228364"/>
                  <a:pt x="760729" y="470160"/>
                </a:cubicBezTo>
                <a:cubicBezTo>
                  <a:pt x="844443" y="493595"/>
                  <a:pt x="1136519" y="508393"/>
                  <a:pt x="1230889" y="470157"/>
                </a:cubicBezTo>
                <a:cubicBezTo>
                  <a:pt x="1082116" y="626938"/>
                  <a:pt x="978489" y="622054"/>
                  <a:pt x="850520" y="760729"/>
                </a:cubicBezTo>
                <a:cubicBezTo>
                  <a:pt x="952712" y="968616"/>
                  <a:pt x="893178" y="1015093"/>
                  <a:pt x="995810" y="1230887"/>
                </a:cubicBezTo>
                <a:cubicBezTo>
                  <a:pt x="947557" y="1178776"/>
                  <a:pt x="737853" y="1044306"/>
                  <a:pt x="615445" y="940310"/>
                </a:cubicBezTo>
                <a:cubicBezTo>
                  <a:pt x="432759" y="1053646"/>
                  <a:pt x="277257" y="1153749"/>
                  <a:pt x="235080" y="1230887"/>
                </a:cubicBezTo>
                <a:cubicBezTo>
                  <a:pt x="246569" y="1048582"/>
                  <a:pt x="301933" y="891027"/>
                  <a:pt x="380370" y="760729"/>
                </a:cubicBezTo>
                <a:cubicBezTo>
                  <a:pt x="282569" y="701366"/>
                  <a:pt x="152070" y="543328"/>
                  <a:pt x="1" y="470157"/>
                </a:cubicBezTo>
                <a:close/>
              </a:path>
              <a:path w="1230890" h="1230890" stroke="0" extrusionOk="0">
                <a:moveTo>
                  <a:pt x="1" y="470157"/>
                </a:moveTo>
                <a:cubicBezTo>
                  <a:pt x="163295" y="428449"/>
                  <a:pt x="419645" y="455504"/>
                  <a:pt x="470161" y="470160"/>
                </a:cubicBezTo>
                <a:cubicBezTo>
                  <a:pt x="526475" y="303641"/>
                  <a:pt x="567351" y="77954"/>
                  <a:pt x="615445" y="0"/>
                </a:cubicBezTo>
                <a:cubicBezTo>
                  <a:pt x="599529" y="59348"/>
                  <a:pt x="674069" y="311339"/>
                  <a:pt x="760729" y="470160"/>
                </a:cubicBezTo>
                <a:cubicBezTo>
                  <a:pt x="809273" y="434665"/>
                  <a:pt x="1019992" y="457597"/>
                  <a:pt x="1230889" y="470157"/>
                </a:cubicBezTo>
                <a:cubicBezTo>
                  <a:pt x="1083347" y="609924"/>
                  <a:pt x="941265" y="695588"/>
                  <a:pt x="850520" y="760729"/>
                </a:cubicBezTo>
                <a:cubicBezTo>
                  <a:pt x="942979" y="947086"/>
                  <a:pt x="931195" y="1145567"/>
                  <a:pt x="995810" y="1230887"/>
                </a:cubicBezTo>
                <a:cubicBezTo>
                  <a:pt x="802514" y="1112882"/>
                  <a:pt x="763778" y="1100926"/>
                  <a:pt x="615445" y="940310"/>
                </a:cubicBezTo>
                <a:cubicBezTo>
                  <a:pt x="546200" y="994680"/>
                  <a:pt x="282761" y="1210392"/>
                  <a:pt x="235080" y="1230887"/>
                </a:cubicBezTo>
                <a:cubicBezTo>
                  <a:pt x="226715" y="1156783"/>
                  <a:pt x="290774" y="904408"/>
                  <a:pt x="380370" y="760729"/>
                </a:cubicBezTo>
                <a:cubicBezTo>
                  <a:pt x="296438" y="661914"/>
                  <a:pt x="59253" y="527444"/>
                  <a:pt x="1" y="470157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rgbClr val="9a8b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0" name="별: 꼭짓점 5개 49"/>
          <p:cNvSpPr/>
          <p:nvPr/>
        </p:nvSpPr>
        <p:spPr>
          <a:xfrm>
            <a:off x="8311380" y="2311829"/>
            <a:ext cx="1230890" cy="1230890"/>
          </a:xfrm>
          <a:custGeom>
            <a:avLst/>
            <a:gdLst>
              <a:gd name="connsiteX0" fmla="*/ 1 w 1230890"/>
              <a:gd name="connsiteY0" fmla="*/ 470157 h 1230890"/>
              <a:gd name="connsiteX1" fmla="*/ 470161 w 1230890"/>
              <a:gd name="connsiteY1" fmla="*/ 470160 h 1230890"/>
              <a:gd name="connsiteX2" fmla="*/ 615445 w 1230890"/>
              <a:gd name="connsiteY2" fmla="*/ 0 h 1230890"/>
              <a:gd name="connsiteX3" fmla="*/ 760729 w 1230890"/>
              <a:gd name="connsiteY3" fmla="*/ 470160 h 1230890"/>
              <a:gd name="connsiteX4" fmla="*/ 1230889 w 1230890"/>
              <a:gd name="connsiteY4" fmla="*/ 470157 h 1230890"/>
              <a:gd name="connsiteX5" fmla="*/ 850520 w 1230890"/>
              <a:gd name="connsiteY5" fmla="*/ 760729 h 1230890"/>
              <a:gd name="connsiteX6" fmla="*/ 995810 w 1230890"/>
              <a:gd name="connsiteY6" fmla="*/ 1230887 h 1230890"/>
              <a:gd name="connsiteX7" fmla="*/ 615445 w 1230890"/>
              <a:gd name="connsiteY7" fmla="*/ 940310 h 1230890"/>
              <a:gd name="connsiteX8" fmla="*/ 235080 w 1230890"/>
              <a:gd name="connsiteY8" fmla="*/ 1230887 h 1230890"/>
              <a:gd name="connsiteX9" fmla="*/ 380370 w 1230890"/>
              <a:gd name="connsiteY9" fmla="*/ 760729 h 1230890"/>
              <a:gd name="connsiteX10" fmla="*/ 1 w 1230890"/>
              <a:gd name="connsiteY10" fmla="*/ 470157 h 123089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30890" h="1230890" fill="none" extrusionOk="0">
                <a:moveTo>
                  <a:pt x="1" y="470157"/>
                </a:moveTo>
                <a:cubicBezTo>
                  <a:pt x="53909" y="491104"/>
                  <a:pt x="254166" y="478029"/>
                  <a:pt x="470161" y="470160"/>
                </a:cubicBezTo>
                <a:cubicBezTo>
                  <a:pt x="501787" y="358986"/>
                  <a:pt x="541724" y="203367"/>
                  <a:pt x="615445" y="0"/>
                </a:cubicBezTo>
                <a:cubicBezTo>
                  <a:pt x="652349" y="177559"/>
                  <a:pt x="740711" y="372818"/>
                  <a:pt x="760729" y="470160"/>
                </a:cubicBezTo>
                <a:cubicBezTo>
                  <a:pt x="942310" y="504783"/>
                  <a:pt x="1173608" y="438923"/>
                  <a:pt x="1230889" y="470157"/>
                </a:cubicBezTo>
                <a:cubicBezTo>
                  <a:pt x="1055012" y="618879"/>
                  <a:pt x="997956" y="657494"/>
                  <a:pt x="850520" y="760729"/>
                </a:cubicBezTo>
                <a:cubicBezTo>
                  <a:pt x="879243" y="849599"/>
                  <a:pt x="904272" y="1004792"/>
                  <a:pt x="995810" y="1230887"/>
                </a:cubicBezTo>
                <a:cubicBezTo>
                  <a:pt x="879261" y="1164905"/>
                  <a:pt x="671092" y="959022"/>
                  <a:pt x="615445" y="940310"/>
                </a:cubicBezTo>
                <a:cubicBezTo>
                  <a:pt x="575091" y="967633"/>
                  <a:pt x="328141" y="1157825"/>
                  <a:pt x="235080" y="1230887"/>
                </a:cubicBezTo>
                <a:cubicBezTo>
                  <a:pt x="267300" y="1017116"/>
                  <a:pt x="348037" y="1007369"/>
                  <a:pt x="380370" y="760729"/>
                </a:cubicBezTo>
                <a:cubicBezTo>
                  <a:pt x="255654" y="663053"/>
                  <a:pt x="109789" y="554798"/>
                  <a:pt x="1" y="470157"/>
                </a:cubicBezTo>
                <a:close/>
              </a:path>
              <a:path w="1230890" h="1230890" stroke="0" extrusionOk="0">
                <a:moveTo>
                  <a:pt x="1" y="470157"/>
                </a:moveTo>
                <a:cubicBezTo>
                  <a:pt x="153207" y="465525"/>
                  <a:pt x="278011" y="503219"/>
                  <a:pt x="470161" y="470160"/>
                </a:cubicBezTo>
                <a:cubicBezTo>
                  <a:pt x="542629" y="240650"/>
                  <a:pt x="589736" y="162780"/>
                  <a:pt x="615445" y="0"/>
                </a:cubicBezTo>
                <a:cubicBezTo>
                  <a:pt x="656766" y="85811"/>
                  <a:pt x="730616" y="265011"/>
                  <a:pt x="760729" y="470160"/>
                </a:cubicBezTo>
                <a:cubicBezTo>
                  <a:pt x="813553" y="509498"/>
                  <a:pt x="1081742" y="474157"/>
                  <a:pt x="1230889" y="470157"/>
                </a:cubicBezTo>
                <a:cubicBezTo>
                  <a:pt x="1100567" y="604356"/>
                  <a:pt x="959198" y="716030"/>
                  <a:pt x="850520" y="760729"/>
                </a:cubicBezTo>
                <a:cubicBezTo>
                  <a:pt x="911621" y="919119"/>
                  <a:pt x="915917" y="1065829"/>
                  <a:pt x="995810" y="1230887"/>
                </a:cubicBezTo>
                <a:cubicBezTo>
                  <a:pt x="907509" y="1162989"/>
                  <a:pt x="741924" y="1000738"/>
                  <a:pt x="615445" y="940310"/>
                </a:cubicBezTo>
                <a:cubicBezTo>
                  <a:pt x="475641" y="1067777"/>
                  <a:pt x="319714" y="1113114"/>
                  <a:pt x="235080" y="1230887"/>
                </a:cubicBezTo>
                <a:cubicBezTo>
                  <a:pt x="295206" y="1131551"/>
                  <a:pt x="392599" y="859167"/>
                  <a:pt x="380370" y="760729"/>
                </a:cubicBezTo>
                <a:cubicBezTo>
                  <a:pt x="331828" y="743269"/>
                  <a:pt x="114714" y="547124"/>
                  <a:pt x="1" y="470157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rgbClr val="9a8b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2" name="별: 꼭짓점 5개 61"/>
          <p:cNvSpPr/>
          <p:nvPr/>
        </p:nvSpPr>
        <p:spPr>
          <a:xfrm>
            <a:off x="5480555" y="2311829"/>
            <a:ext cx="1230890" cy="1230890"/>
          </a:xfrm>
          <a:custGeom>
            <a:avLst/>
            <a:gdLst>
              <a:gd name="connsiteX0" fmla="*/ 1 w 1230890"/>
              <a:gd name="connsiteY0" fmla="*/ 470157 h 1230890"/>
              <a:gd name="connsiteX1" fmla="*/ 470161 w 1230890"/>
              <a:gd name="connsiteY1" fmla="*/ 470160 h 1230890"/>
              <a:gd name="connsiteX2" fmla="*/ 615445 w 1230890"/>
              <a:gd name="connsiteY2" fmla="*/ 0 h 1230890"/>
              <a:gd name="connsiteX3" fmla="*/ 760729 w 1230890"/>
              <a:gd name="connsiteY3" fmla="*/ 470160 h 1230890"/>
              <a:gd name="connsiteX4" fmla="*/ 1230889 w 1230890"/>
              <a:gd name="connsiteY4" fmla="*/ 470157 h 1230890"/>
              <a:gd name="connsiteX5" fmla="*/ 850520 w 1230890"/>
              <a:gd name="connsiteY5" fmla="*/ 760729 h 1230890"/>
              <a:gd name="connsiteX6" fmla="*/ 995810 w 1230890"/>
              <a:gd name="connsiteY6" fmla="*/ 1230887 h 1230890"/>
              <a:gd name="connsiteX7" fmla="*/ 615445 w 1230890"/>
              <a:gd name="connsiteY7" fmla="*/ 940310 h 1230890"/>
              <a:gd name="connsiteX8" fmla="*/ 235080 w 1230890"/>
              <a:gd name="connsiteY8" fmla="*/ 1230887 h 1230890"/>
              <a:gd name="connsiteX9" fmla="*/ 380370 w 1230890"/>
              <a:gd name="connsiteY9" fmla="*/ 760729 h 1230890"/>
              <a:gd name="connsiteX10" fmla="*/ 1 w 1230890"/>
              <a:gd name="connsiteY10" fmla="*/ 470157 h 123089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30890" h="1230890" fill="none" extrusionOk="0">
                <a:moveTo>
                  <a:pt x="1" y="470157"/>
                </a:moveTo>
                <a:cubicBezTo>
                  <a:pt x="224332" y="437811"/>
                  <a:pt x="421605" y="442267"/>
                  <a:pt x="470161" y="470160"/>
                </a:cubicBezTo>
                <a:cubicBezTo>
                  <a:pt x="549671" y="278847"/>
                  <a:pt x="593782" y="65927"/>
                  <a:pt x="615445" y="0"/>
                </a:cubicBezTo>
                <a:cubicBezTo>
                  <a:pt x="677391" y="158609"/>
                  <a:pt x="775428" y="380652"/>
                  <a:pt x="760729" y="470160"/>
                </a:cubicBezTo>
                <a:cubicBezTo>
                  <a:pt x="953097" y="478871"/>
                  <a:pt x="1138106" y="479262"/>
                  <a:pt x="1230889" y="470157"/>
                </a:cubicBezTo>
                <a:cubicBezTo>
                  <a:pt x="1117668" y="551521"/>
                  <a:pt x="925657" y="713319"/>
                  <a:pt x="850520" y="760729"/>
                </a:cubicBezTo>
                <a:cubicBezTo>
                  <a:pt x="860430" y="879215"/>
                  <a:pt x="1010581" y="1134810"/>
                  <a:pt x="995810" y="1230887"/>
                </a:cubicBezTo>
                <a:cubicBezTo>
                  <a:pt x="949958" y="1176968"/>
                  <a:pt x="685203" y="948725"/>
                  <a:pt x="615445" y="940310"/>
                </a:cubicBezTo>
                <a:cubicBezTo>
                  <a:pt x="543246" y="999626"/>
                  <a:pt x="306940" y="1127034"/>
                  <a:pt x="235080" y="1230887"/>
                </a:cubicBezTo>
                <a:cubicBezTo>
                  <a:pt x="250169" y="1132616"/>
                  <a:pt x="325291" y="843033"/>
                  <a:pt x="380370" y="760729"/>
                </a:cubicBezTo>
                <a:cubicBezTo>
                  <a:pt x="279688" y="688647"/>
                  <a:pt x="94758" y="499026"/>
                  <a:pt x="1" y="470157"/>
                </a:cubicBezTo>
                <a:close/>
              </a:path>
              <a:path w="1230890" h="1230890" stroke="0" extrusionOk="0">
                <a:moveTo>
                  <a:pt x="1" y="470157"/>
                </a:moveTo>
                <a:cubicBezTo>
                  <a:pt x="229013" y="456353"/>
                  <a:pt x="422641" y="483990"/>
                  <a:pt x="470161" y="470160"/>
                </a:cubicBezTo>
                <a:cubicBezTo>
                  <a:pt x="515430" y="276895"/>
                  <a:pt x="566887" y="133851"/>
                  <a:pt x="615445" y="0"/>
                </a:cubicBezTo>
                <a:cubicBezTo>
                  <a:pt x="663845" y="229510"/>
                  <a:pt x="733322" y="369564"/>
                  <a:pt x="760729" y="470160"/>
                </a:cubicBezTo>
                <a:cubicBezTo>
                  <a:pt x="946376" y="434213"/>
                  <a:pt x="1033356" y="490993"/>
                  <a:pt x="1230889" y="470157"/>
                </a:cubicBezTo>
                <a:cubicBezTo>
                  <a:pt x="1146049" y="566245"/>
                  <a:pt x="977012" y="670307"/>
                  <a:pt x="850520" y="760729"/>
                </a:cubicBezTo>
                <a:cubicBezTo>
                  <a:pt x="893448" y="877831"/>
                  <a:pt x="922971" y="1113452"/>
                  <a:pt x="995810" y="1230887"/>
                </a:cubicBezTo>
                <a:cubicBezTo>
                  <a:pt x="880630" y="1195903"/>
                  <a:pt x="760150" y="1091697"/>
                  <a:pt x="615445" y="940310"/>
                </a:cubicBezTo>
                <a:cubicBezTo>
                  <a:pt x="466526" y="1018633"/>
                  <a:pt x="284228" y="1190036"/>
                  <a:pt x="235080" y="1230887"/>
                </a:cubicBezTo>
                <a:cubicBezTo>
                  <a:pt x="247064" y="1098319"/>
                  <a:pt x="323610" y="875957"/>
                  <a:pt x="380370" y="760729"/>
                </a:cubicBezTo>
                <a:cubicBezTo>
                  <a:pt x="222145" y="646314"/>
                  <a:pt x="72748" y="488444"/>
                  <a:pt x="1" y="470157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rgbClr val="9a8b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5" name="별: 꼭짓점 5개 64"/>
          <p:cNvSpPr/>
          <p:nvPr/>
        </p:nvSpPr>
        <p:spPr>
          <a:xfrm>
            <a:off x="6895967" y="2311829"/>
            <a:ext cx="1230890" cy="1230890"/>
          </a:xfrm>
          <a:custGeom>
            <a:avLst/>
            <a:gdLst>
              <a:gd name="connsiteX0" fmla="*/ 1 w 1230890"/>
              <a:gd name="connsiteY0" fmla="*/ 470157 h 1230890"/>
              <a:gd name="connsiteX1" fmla="*/ 470161 w 1230890"/>
              <a:gd name="connsiteY1" fmla="*/ 470160 h 1230890"/>
              <a:gd name="connsiteX2" fmla="*/ 615445 w 1230890"/>
              <a:gd name="connsiteY2" fmla="*/ 0 h 1230890"/>
              <a:gd name="connsiteX3" fmla="*/ 760729 w 1230890"/>
              <a:gd name="connsiteY3" fmla="*/ 470160 h 1230890"/>
              <a:gd name="connsiteX4" fmla="*/ 1230889 w 1230890"/>
              <a:gd name="connsiteY4" fmla="*/ 470157 h 1230890"/>
              <a:gd name="connsiteX5" fmla="*/ 850520 w 1230890"/>
              <a:gd name="connsiteY5" fmla="*/ 760729 h 1230890"/>
              <a:gd name="connsiteX6" fmla="*/ 995810 w 1230890"/>
              <a:gd name="connsiteY6" fmla="*/ 1230887 h 1230890"/>
              <a:gd name="connsiteX7" fmla="*/ 615445 w 1230890"/>
              <a:gd name="connsiteY7" fmla="*/ 940310 h 1230890"/>
              <a:gd name="connsiteX8" fmla="*/ 235080 w 1230890"/>
              <a:gd name="connsiteY8" fmla="*/ 1230887 h 1230890"/>
              <a:gd name="connsiteX9" fmla="*/ 380370 w 1230890"/>
              <a:gd name="connsiteY9" fmla="*/ 760729 h 1230890"/>
              <a:gd name="connsiteX10" fmla="*/ 1 w 1230890"/>
              <a:gd name="connsiteY10" fmla="*/ 470157 h 123089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30890" h="1230890" fill="none" extrusionOk="0">
                <a:moveTo>
                  <a:pt x="1" y="470157"/>
                </a:moveTo>
                <a:cubicBezTo>
                  <a:pt x="211214" y="493508"/>
                  <a:pt x="405853" y="489665"/>
                  <a:pt x="470161" y="470160"/>
                </a:cubicBezTo>
                <a:cubicBezTo>
                  <a:pt x="554975" y="329814"/>
                  <a:pt x="605306" y="49782"/>
                  <a:pt x="615445" y="0"/>
                </a:cubicBezTo>
                <a:cubicBezTo>
                  <a:pt x="671961" y="193661"/>
                  <a:pt x="759804" y="346584"/>
                  <a:pt x="760729" y="470160"/>
                </a:cubicBezTo>
                <a:cubicBezTo>
                  <a:pt x="909629" y="503552"/>
                  <a:pt x="1179519" y="443540"/>
                  <a:pt x="1230889" y="470157"/>
                </a:cubicBezTo>
                <a:cubicBezTo>
                  <a:pt x="1177729" y="502890"/>
                  <a:pt x="938074" y="693583"/>
                  <a:pt x="850520" y="760729"/>
                </a:cubicBezTo>
                <a:cubicBezTo>
                  <a:pt x="898703" y="807084"/>
                  <a:pt x="954016" y="1034414"/>
                  <a:pt x="995810" y="1230887"/>
                </a:cubicBezTo>
                <a:cubicBezTo>
                  <a:pt x="902575" y="1213444"/>
                  <a:pt x="782712" y="1087920"/>
                  <a:pt x="615445" y="940310"/>
                </a:cubicBezTo>
                <a:cubicBezTo>
                  <a:pt x="512017" y="1000454"/>
                  <a:pt x="353343" y="1137732"/>
                  <a:pt x="235080" y="1230887"/>
                </a:cubicBezTo>
                <a:cubicBezTo>
                  <a:pt x="224056" y="1128106"/>
                  <a:pt x="310888" y="890419"/>
                  <a:pt x="380370" y="760729"/>
                </a:cubicBezTo>
                <a:cubicBezTo>
                  <a:pt x="229745" y="650541"/>
                  <a:pt x="41873" y="526954"/>
                  <a:pt x="1" y="470157"/>
                </a:cubicBezTo>
                <a:close/>
              </a:path>
              <a:path w="1230890" h="1230890" stroke="0" extrusionOk="0">
                <a:moveTo>
                  <a:pt x="1" y="470157"/>
                </a:moveTo>
                <a:cubicBezTo>
                  <a:pt x="143999" y="463619"/>
                  <a:pt x="291709" y="492831"/>
                  <a:pt x="470161" y="470160"/>
                </a:cubicBezTo>
                <a:cubicBezTo>
                  <a:pt x="519087" y="230185"/>
                  <a:pt x="530214" y="134804"/>
                  <a:pt x="615445" y="0"/>
                </a:cubicBezTo>
                <a:cubicBezTo>
                  <a:pt x="651203" y="162238"/>
                  <a:pt x="660196" y="263789"/>
                  <a:pt x="760729" y="470160"/>
                </a:cubicBezTo>
                <a:cubicBezTo>
                  <a:pt x="885501" y="453349"/>
                  <a:pt x="1160276" y="446024"/>
                  <a:pt x="1230889" y="470157"/>
                </a:cubicBezTo>
                <a:cubicBezTo>
                  <a:pt x="1159953" y="556302"/>
                  <a:pt x="1045858" y="653174"/>
                  <a:pt x="850520" y="760729"/>
                </a:cubicBezTo>
                <a:cubicBezTo>
                  <a:pt x="893006" y="869418"/>
                  <a:pt x="927877" y="1035802"/>
                  <a:pt x="995810" y="1230887"/>
                </a:cubicBezTo>
                <a:cubicBezTo>
                  <a:pt x="880442" y="1106521"/>
                  <a:pt x="816209" y="1070680"/>
                  <a:pt x="615445" y="940310"/>
                </a:cubicBezTo>
                <a:cubicBezTo>
                  <a:pt x="586220" y="1012287"/>
                  <a:pt x="343556" y="1138751"/>
                  <a:pt x="235080" y="1230887"/>
                </a:cubicBezTo>
                <a:cubicBezTo>
                  <a:pt x="335038" y="1055925"/>
                  <a:pt x="321716" y="809912"/>
                  <a:pt x="380370" y="760729"/>
                </a:cubicBezTo>
                <a:cubicBezTo>
                  <a:pt x="363796" y="695611"/>
                  <a:pt x="129356" y="568695"/>
                  <a:pt x="1" y="470157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rgbClr val="9a8b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652799" y="4435015"/>
            <a:ext cx="6689984" cy="12512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200">
                <a:solidFill>
                  <a:srgbClr val="c80000"/>
                </a:solidFill>
                <a:latin typeface="210 스탠다드 040"/>
                <a:ea typeface="210 스탠다드 040"/>
              </a:rPr>
              <a:t>“</a:t>
            </a:r>
            <a:r>
              <a:rPr lang="ko-KR" altLang="en-US" sz="2200">
                <a:solidFill>
                  <a:srgbClr val="c80000"/>
                </a:solidFill>
                <a:latin typeface="210 스탠다드 040"/>
                <a:ea typeface="210 스탠다드 040"/>
              </a:rPr>
              <a:t>완전 추천해요</a:t>
            </a:r>
            <a:r>
              <a:rPr lang="en-US" altLang="ko-KR" sz="2200">
                <a:solidFill>
                  <a:srgbClr val="c80000"/>
                </a:solidFill>
                <a:latin typeface="210 스탠다드 040"/>
                <a:ea typeface="210 스탠다드 040"/>
              </a:rPr>
              <a:t>.”</a:t>
            </a:r>
            <a:endParaRPr lang="en-US" altLang="ko-KR" sz="2200">
              <a:solidFill>
                <a:srgbClr val="c80000"/>
              </a:solidFill>
              <a:latin typeface="210 스탠다드 040"/>
              <a:ea typeface="210 스탠다드 040"/>
            </a:endParaRPr>
          </a:p>
          <a:p>
            <a:pPr algn="ctr">
              <a:defRPr/>
            </a:pPr>
            <a:endParaRPr lang="en-US" altLang="ko-KR">
              <a:latin typeface="DX영화자막 M"/>
              <a:ea typeface="DX영화자막 M"/>
            </a:endParaRPr>
          </a:p>
          <a:p>
            <a:pPr algn="ctr">
              <a:defRPr/>
            </a:pPr>
            <a:r>
              <a:rPr lang="ko-KR" altLang="en-US">
                <a:latin typeface="DX영화자막 M"/>
                <a:ea typeface="DX영화자막 M"/>
              </a:rPr>
              <a:t>힘들 때마다 꺼내 보며 위로 받고 싶은 책</a:t>
            </a:r>
            <a:endParaRPr lang="ko-KR" altLang="en-US">
              <a:latin typeface="DX영화자막 M"/>
              <a:ea typeface="DX영화자막 M"/>
            </a:endParaRPr>
          </a:p>
          <a:p>
            <a:pPr algn="ctr">
              <a:defRPr/>
            </a:pPr>
            <a:r>
              <a:rPr lang="ko-KR" altLang="en-US">
                <a:latin typeface="DX영화자막 M"/>
                <a:ea typeface="DX영화자막 M"/>
              </a:rPr>
              <a:t>소중한 사람에게 선물하면 좋을 책</a:t>
            </a:r>
            <a:endParaRPr lang="ko-KR" altLang="en-US">
              <a:latin typeface="DX영화자막 M"/>
              <a:ea typeface="DX영화자막 M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629302" y="713595"/>
            <a:ext cx="1499546" cy="4465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후 기</a:t>
            </a:r>
            <a:endParaRPr lang="ko-KR" altLang="en-US" sz="2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sp>
        <p:nvSpPr>
          <p:cNvPr id="53" name="TextBox 52"/>
          <p:cNvSpPr txBox="1"/>
          <p:nvPr/>
        </p:nvSpPr>
        <p:spPr>
          <a:xfrm flipH="1">
            <a:off x="5041092" y="342101"/>
            <a:ext cx="2123658" cy="294169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dist">
              <a:defRPr/>
            </a:pPr>
            <a:r>
              <a:rPr lang="en-US" altLang="ko-KR" sz="1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SLOW THINKING</a:t>
            </a:r>
            <a:endParaRPr lang="ko-KR" altLang="en-US" sz="1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2">
            <a:lum/>
          </a:blip>
          <a:srcRect/>
          <a:stretch>
            <a:fillRect t="-17000" b="-17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 rot="0">
            <a:off x="240925" y="2941212"/>
            <a:ext cx="163649" cy="975576"/>
            <a:chOff x="306686" y="3281373"/>
            <a:chExt cx="163649" cy="975576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 flipH="1">
            <a:off x="4506439" y="717111"/>
            <a:ext cx="3078306" cy="400110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dist">
              <a:defRPr/>
            </a:pPr>
            <a:r>
              <a:rPr lang="en-US" altLang="ko-KR" sz="20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SLOW THINKING</a:t>
            </a:r>
            <a:endParaRPr lang="ko-KR" altLang="en-US" sz="20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pic>
        <p:nvPicPr>
          <p:cNvPr id="7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804307" y="137307"/>
            <a:ext cx="6583385" cy="65833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2">
            <a:lum/>
          </a:blip>
          <a:srcRect/>
          <a:stretch>
            <a:fillRect t="-17000" b="-17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603524" y="2335121"/>
            <a:ext cx="2730994" cy="2703793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5559292" y="810061"/>
            <a:ext cx="495284" cy="44533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목</a:t>
            </a:r>
            <a:endParaRPr lang="ko-KR" altLang="en-US" sz="2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054576" y="810061"/>
            <a:ext cx="495284" cy="44533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차</a:t>
            </a:r>
            <a:endParaRPr lang="ko-KR" altLang="en-US" sz="2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7299" y="2389845"/>
            <a:ext cx="1179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>
                <a:solidFill>
                  <a:srgbClr val="ac9d8e"/>
                </a:solidFill>
                <a:latin typeface="DX영화자막 M"/>
                <a:ea typeface="DX영화자막 M"/>
              </a:rPr>
              <a:t>01</a:t>
            </a:r>
            <a:endParaRPr lang="ko-KR" altLang="en-US" b="1">
              <a:solidFill>
                <a:srgbClr val="ac9d8e"/>
              </a:solidFill>
              <a:latin typeface="DX영화자막 M"/>
              <a:ea typeface="DX영화자막 M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472683" y="2311533"/>
            <a:ext cx="1179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>
                <a:solidFill>
                  <a:srgbClr val="ac9d8e"/>
                </a:solidFill>
                <a:latin typeface="DX영화자막 M"/>
                <a:ea typeface="DX영화자막 M"/>
              </a:rPr>
              <a:t>02</a:t>
            </a:r>
            <a:endParaRPr lang="ko-KR" altLang="en-US" b="1">
              <a:solidFill>
                <a:srgbClr val="ac9d8e"/>
              </a:solidFill>
              <a:latin typeface="DX영화자막 M"/>
              <a:ea typeface="DX영화자막 M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ac9d8e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0351144" y="3074620"/>
            <a:ext cx="1228031" cy="122803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ac9d8e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4513662" y="3066307"/>
            <a:ext cx="1183402" cy="118340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>
            <a:duotone>
              <a:prstClr val="black"/>
              <a:srgbClr val="ac9d8e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6445184" y="3066307"/>
            <a:ext cx="1158340" cy="115834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7">
            <a:duotone>
              <a:prstClr val="black"/>
              <a:srgbClr val="ac9d8e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2442399" y="3009696"/>
            <a:ext cx="1240013" cy="1240013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4495960" y="2311533"/>
            <a:ext cx="1179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>
                <a:solidFill>
                  <a:srgbClr val="ac9d8e"/>
                </a:solidFill>
                <a:latin typeface="DX영화자막 M"/>
                <a:ea typeface="DX영화자막 M"/>
              </a:rPr>
              <a:t>03</a:t>
            </a:r>
            <a:endParaRPr lang="ko-KR" altLang="en-US" b="1">
              <a:solidFill>
                <a:srgbClr val="ac9d8e"/>
              </a:solidFill>
              <a:latin typeface="DX영화자막 M"/>
              <a:ea typeface="DX영화자막 M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0375437" y="2398158"/>
            <a:ext cx="1179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>
                <a:solidFill>
                  <a:srgbClr val="ac9d8e"/>
                </a:solidFill>
                <a:latin typeface="DX영화자막 M"/>
                <a:ea typeface="DX영화자막 M"/>
              </a:rPr>
              <a:t>06</a:t>
            </a:r>
            <a:endParaRPr lang="ko-KR" altLang="en-US" b="1">
              <a:solidFill>
                <a:srgbClr val="ac9d8e"/>
              </a:solidFill>
              <a:latin typeface="DX영화자막 M"/>
              <a:ea typeface="DX영화자막 M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8216" y="4669582"/>
            <a:ext cx="16376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ea typeface="DX영화자막 M"/>
              </a:rPr>
              <a:t>작가 소개</a:t>
            </a:r>
            <a:endParaRPr lang="ko-KR" altLang="en-US" b="1">
              <a:ea typeface="DX영화자막 M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135428" y="4669582"/>
            <a:ext cx="18539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latin typeface="DX영화자막 M"/>
                <a:ea typeface="DX영화자막 M"/>
              </a:rPr>
              <a:t>책 소개 </a:t>
            </a:r>
            <a:r>
              <a:rPr lang="en-US" altLang="ko-KR" b="1">
                <a:latin typeface="DX영화자막 M"/>
                <a:ea typeface="DX영화자막 M"/>
              </a:rPr>
              <a:t>&amp; </a:t>
            </a:r>
            <a:r>
              <a:rPr lang="ko-KR" altLang="en-US" b="1">
                <a:latin typeface="DX영화자막 M"/>
                <a:ea typeface="DX영화자막 M"/>
              </a:rPr>
              <a:t>출처</a:t>
            </a:r>
            <a:endParaRPr lang="ko-KR" altLang="en-US" b="1">
              <a:latin typeface="DX영화자막 M"/>
              <a:ea typeface="DX영화자막 M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286558" y="4670103"/>
            <a:ext cx="16376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latin typeface="DX영화자막 M"/>
                <a:ea typeface="DX영화자막 M"/>
              </a:rPr>
              <a:t>주 제</a:t>
            </a:r>
            <a:endParaRPr lang="ko-KR" altLang="en-US" b="1">
              <a:latin typeface="DX영화자막 M"/>
              <a:ea typeface="DX영화자막 M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0103707" y="4682311"/>
            <a:ext cx="16376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latin typeface="DX영화자막 M"/>
                <a:ea typeface="DX영화자막 M"/>
              </a:rPr>
              <a:t>후 기</a:t>
            </a:r>
            <a:endParaRPr lang="ko-KR" altLang="en-US" b="1">
              <a:latin typeface="DX영화자막 M"/>
              <a:ea typeface="DX영화자막 M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78208" y="2844368"/>
            <a:ext cx="1671907" cy="167190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5991771" y="4669582"/>
            <a:ext cx="16376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latin typeface="DX영화자막 M"/>
                <a:ea typeface="DX영화자막 M"/>
              </a:rPr>
              <a:t>사 례</a:t>
            </a:r>
            <a:endParaRPr lang="ko-KR" altLang="en-US" b="1">
              <a:latin typeface="DX영화자막 M"/>
              <a:ea typeface="DX영화자막 M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49937" y="2389845"/>
            <a:ext cx="1179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>
                <a:solidFill>
                  <a:srgbClr val="ac9d8e"/>
                </a:solidFill>
                <a:latin typeface="DX영화자막 M"/>
                <a:ea typeface="DX영화자막 M"/>
              </a:rPr>
              <a:t>04</a:t>
            </a:r>
            <a:endParaRPr lang="ko-KR" altLang="en-US" b="1">
              <a:solidFill>
                <a:srgbClr val="ac9d8e"/>
              </a:solidFill>
              <a:latin typeface="DX영화자막 M"/>
              <a:ea typeface="DX영화자막 M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320622" y="2389845"/>
            <a:ext cx="1179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>
                <a:solidFill>
                  <a:srgbClr val="ac9d8e"/>
                </a:solidFill>
                <a:latin typeface="DX영화자막 M"/>
                <a:ea typeface="DX영화자막 M"/>
              </a:rPr>
              <a:t>05</a:t>
            </a:r>
            <a:endParaRPr lang="ko-KR" altLang="en-US" b="1">
              <a:solidFill>
                <a:srgbClr val="ac9d8e"/>
              </a:solidFill>
              <a:latin typeface="DX영화자막 M"/>
              <a:ea typeface="DX영화자막 M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150216" y="4669582"/>
            <a:ext cx="16376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latin typeface="DX영화자막 M"/>
                <a:ea typeface="DX영화자막 M"/>
              </a:rPr>
              <a:t>효 과</a:t>
            </a:r>
            <a:endParaRPr lang="ko-KR" altLang="en-US" b="1">
              <a:latin typeface="DX영화자막 M"/>
              <a:ea typeface="DX영화자막 M"/>
            </a:endParaRPr>
          </a:p>
        </p:txBody>
      </p:sp>
      <p:sp>
        <p:nvSpPr>
          <p:cNvPr id="30" name="TextBox 29"/>
          <p:cNvSpPr txBox="1"/>
          <p:nvPr/>
        </p:nvSpPr>
        <p:spPr>
          <a:xfrm flipH="1">
            <a:off x="5041092" y="342101"/>
            <a:ext cx="2123658" cy="294169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dist">
              <a:defRPr/>
            </a:pPr>
            <a:r>
              <a:rPr lang="en-US" altLang="ko-KR" sz="1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SLOW THINKING</a:t>
            </a:r>
            <a:endParaRPr lang="ko-KR" altLang="en-US" sz="1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2">
            <a:lum/>
          </a:blip>
          <a:srcRect/>
          <a:stretch>
            <a:fillRect t="-17000" b="-17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 flipH="1">
            <a:off x="5041092" y="342101"/>
            <a:ext cx="2123658" cy="294169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dist">
              <a:defRPr/>
            </a:pPr>
            <a:r>
              <a:rPr lang="en-US" altLang="ko-KR" sz="1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SLOW THINKING</a:t>
            </a:r>
            <a:endParaRPr lang="ko-KR" altLang="en-US" sz="1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grpSp>
        <p:nvGrpSpPr>
          <p:cNvPr id="4" name="그룹 3"/>
          <p:cNvGrpSpPr/>
          <p:nvPr/>
        </p:nvGrpSpPr>
        <p:grpSpPr>
          <a:xfrm rot="0">
            <a:off x="240925" y="2941212"/>
            <a:ext cx="163649" cy="975576"/>
            <a:chOff x="306686" y="3281373"/>
            <a:chExt cx="163649" cy="975576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5353147" y="732599"/>
            <a:ext cx="1499546" cy="44659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작가소개</a:t>
            </a:r>
            <a:endParaRPr lang="ko-KR" altLang="en-US" sz="2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pic>
        <p:nvPicPr>
          <p:cNvPr id="5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32856" y="1496310"/>
            <a:ext cx="8926288" cy="49923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2">
            <a:lum/>
          </a:blip>
          <a:srcRect/>
          <a:stretch>
            <a:fillRect t="-17000" b="-17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 flipH="1">
            <a:off x="5041092" y="342101"/>
            <a:ext cx="2123658" cy="294169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dist">
              <a:defRPr/>
            </a:pPr>
            <a:r>
              <a:rPr lang="en-US" altLang="ko-KR" sz="1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SLOW THINKING</a:t>
            </a:r>
            <a:endParaRPr lang="ko-KR" altLang="en-US" sz="1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grpSp>
        <p:nvGrpSpPr>
          <p:cNvPr id="4" name="그룹 3"/>
          <p:cNvGrpSpPr/>
          <p:nvPr/>
        </p:nvGrpSpPr>
        <p:grpSpPr>
          <a:xfrm rot="0">
            <a:off x="240925" y="2941212"/>
            <a:ext cx="163649" cy="975576"/>
            <a:chOff x="306686" y="3281373"/>
            <a:chExt cx="163649" cy="975576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5067899" y="750659"/>
            <a:ext cx="2056201" cy="44758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베스트 셀러</a:t>
            </a:r>
            <a:endParaRPr lang="ko-KR" altLang="en-US" sz="2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pic>
        <p:nvPicPr>
          <p:cNvPr id="5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192731" y="1348359"/>
            <a:ext cx="3806537" cy="52622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2">
            <a:lum/>
          </a:blip>
          <a:srcRect/>
          <a:stretch>
            <a:fillRect t="-17000" b="-17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 flipH="1">
            <a:off x="5041092" y="342101"/>
            <a:ext cx="2123658" cy="294169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dist">
              <a:defRPr/>
            </a:pPr>
            <a:r>
              <a:rPr lang="en-US" altLang="ko-KR" sz="1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SLOW THINKING</a:t>
            </a:r>
            <a:endParaRPr lang="ko-KR" altLang="en-US" sz="1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grpSp>
        <p:nvGrpSpPr>
          <p:cNvPr id="4" name="그룹 3"/>
          <p:cNvGrpSpPr/>
          <p:nvPr/>
        </p:nvGrpSpPr>
        <p:grpSpPr>
          <a:xfrm rot="0">
            <a:off x="240925" y="2941212"/>
            <a:ext cx="163649" cy="975576"/>
            <a:chOff x="306686" y="3281373"/>
            <a:chExt cx="163649" cy="975576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5067899" y="874360"/>
            <a:ext cx="2056201" cy="4505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      강 연</a:t>
            </a:r>
            <a:endParaRPr lang="ko-KR" altLang="en-US" sz="2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pic>
        <p:nvPicPr>
          <p:cNvPr id="5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13681" y="1550125"/>
            <a:ext cx="8964637" cy="50442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2">
            <a:lum/>
          </a:blip>
          <a:srcRect/>
          <a:stretch>
            <a:fillRect t="-17000" b="-17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 rot="0">
            <a:off x="240925" y="2941212"/>
            <a:ext cx="163649" cy="975576"/>
            <a:chOff x="306686" y="3281373"/>
            <a:chExt cx="163649" cy="975576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/>
          <p:cNvSpPr txBox="1"/>
          <p:nvPr/>
        </p:nvSpPr>
        <p:spPr>
          <a:xfrm>
            <a:off x="5450798" y="671692"/>
            <a:ext cx="1290404" cy="45319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책 소개 </a:t>
            </a:r>
            <a:endParaRPr lang="en-US" altLang="ko-KR" sz="2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330058" y="1308090"/>
            <a:ext cx="3531884" cy="5238889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 flipH="1">
            <a:off x="5041092" y="342101"/>
            <a:ext cx="2123658" cy="294169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dist">
              <a:defRPr/>
            </a:pPr>
            <a:r>
              <a:rPr lang="en-US" altLang="ko-KR" sz="1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SLOW THINKING</a:t>
            </a:r>
            <a:endParaRPr lang="ko-KR" altLang="en-US" sz="1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 flipH="1">
            <a:off x="5041092" y="342101"/>
            <a:ext cx="2123658" cy="294169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dist">
              <a:defRPr/>
            </a:pPr>
            <a:r>
              <a:rPr lang="en-US" altLang="ko-KR" sz="1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SLOW THINKING</a:t>
            </a:r>
            <a:endParaRPr lang="ko-KR" altLang="en-US" sz="1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grpSp>
        <p:nvGrpSpPr>
          <p:cNvPr id="4" name="그룹 3"/>
          <p:cNvGrpSpPr/>
          <p:nvPr/>
        </p:nvGrpSpPr>
        <p:grpSpPr>
          <a:xfrm rot="0">
            <a:off x="240925" y="2941212"/>
            <a:ext cx="163649" cy="975576"/>
            <a:chOff x="306686" y="3281373"/>
            <a:chExt cx="163649" cy="975576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1268142" y="1611934"/>
            <a:ext cx="61897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>
                <a:latin typeface="DX영화자막 M"/>
                <a:ea typeface="DX영화자막 M"/>
              </a:rPr>
              <a:t>홍논문</a:t>
            </a:r>
            <a:endParaRPr lang="en-US" altLang="ko-KR" sz="3600">
              <a:latin typeface="DX영화자막 M"/>
              <a:ea typeface="DX영화자막 M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31961" y="2449168"/>
            <a:ext cx="885524" cy="487788"/>
          </a:xfrm>
          <a:custGeom>
            <a:avLst/>
            <a:gdLst>
              <a:gd name="connsiteX0" fmla="*/ 0 w 885524"/>
              <a:gd name="connsiteY0" fmla="*/ 0 h 487788"/>
              <a:gd name="connsiteX1" fmla="*/ 885524 w 885524"/>
              <a:gd name="connsiteY1" fmla="*/ 0 h 487788"/>
              <a:gd name="connsiteX2" fmla="*/ 885524 w 885524"/>
              <a:gd name="connsiteY2" fmla="*/ 487788 h 487788"/>
              <a:gd name="connsiteX3" fmla="*/ 0 w 885524"/>
              <a:gd name="connsiteY3" fmla="*/ 487788 h 487788"/>
              <a:gd name="connsiteX4" fmla="*/ 0 w 885524"/>
              <a:gd name="connsiteY4" fmla="*/ 0 h 48778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5524" h="487788" extrusionOk="0">
                <a:moveTo>
                  <a:pt x="0" y="0"/>
                </a:moveTo>
                <a:cubicBezTo>
                  <a:pt x="147585" y="73323"/>
                  <a:pt x="474504" y="43906"/>
                  <a:pt x="885524" y="0"/>
                </a:cubicBezTo>
                <a:cubicBezTo>
                  <a:pt x="866863" y="85762"/>
                  <a:pt x="848666" y="279246"/>
                  <a:pt x="885524" y="487788"/>
                </a:cubicBezTo>
                <a:cubicBezTo>
                  <a:pt x="603390" y="566340"/>
                  <a:pt x="377373" y="441160"/>
                  <a:pt x="0" y="487788"/>
                </a:cubicBezTo>
                <a:cubicBezTo>
                  <a:pt x="14357" y="340894"/>
                  <a:pt x="31857" y="149382"/>
                  <a:pt x="0" y="0"/>
                </a:cubicBezTo>
                <a:close/>
              </a:path>
            </a:pathLst>
          </a:custGeom>
          <a:noFill/>
          <a:ln>
            <a:solidFill>
              <a:srgbClr val="9a8b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410413" y="2487669"/>
            <a:ext cx="885524" cy="487788"/>
          </a:xfrm>
          <a:custGeom>
            <a:avLst/>
            <a:gdLst>
              <a:gd name="connsiteX0" fmla="*/ 0 w 885524"/>
              <a:gd name="connsiteY0" fmla="*/ 0 h 487788"/>
              <a:gd name="connsiteX1" fmla="*/ 442762 w 885524"/>
              <a:gd name="connsiteY1" fmla="*/ 0 h 487788"/>
              <a:gd name="connsiteX2" fmla="*/ 885524 w 885524"/>
              <a:gd name="connsiteY2" fmla="*/ 0 h 487788"/>
              <a:gd name="connsiteX3" fmla="*/ 885524 w 885524"/>
              <a:gd name="connsiteY3" fmla="*/ 487788 h 487788"/>
              <a:gd name="connsiteX4" fmla="*/ 425052 w 885524"/>
              <a:gd name="connsiteY4" fmla="*/ 487788 h 487788"/>
              <a:gd name="connsiteX5" fmla="*/ 0 w 885524"/>
              <a:gd name="connsiteY5" fmla="*/ 487788 h 487788"/>
              <a:gd name="connsiteX6" fmla="*/ 0 w 885524"/>
              <a:gd name="connsiteY6" fmla="*/ 0 h 48778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5524" h="487788" fill="none" extrusionOk="0">
                <a:moveTo>
                  <a:pt x="0" y="0"/>
                </a:moveTo>
                <a:cubicBezTo>
                  <a:pt x="189876" y="-27532"/>
                  <a:pt x="326699" y="51795"/>
                  <a:pt x="442762" y="0"/>
                </a:cubicBezTo>
                <a:cubicBezTo>
                  <a:pt x="558825" y="-51795"/>
                  <a:pt x="711044" y="33536"/>
                  <a:pt x="885524" y="0"/>
                </a:cubicBezTo>
                <a:cubicBezTo>
                  <a:pt x="936190" y="142469"/>
                  <a:pt x="840840" y="332089"/>
                  <a:pt x="885524" y="487788"/>
                </a:cubicBezTo>
                <a:cubicBezTo>
                  <a:pt x="725718" y="528142"/>
                  <a:pt x="590941" y="462966"/>
                  <a:pt x="425052" y="487788"/>
                </a:cubicBezTo>
                <a:cubicBezTo>
                  <a:pt x="259163" y="512610"/>
                  <a:pt x="96867" y="465139"/>
                  <a:pt x="0" y="487788"/>
                </a:cubicBezTo>
                <a:cubicBezTo>
                  <a:pt x="-48569" y="321016"/>
                  <a:pt x="48220" y="217248"/>
                  <a:pt x="0" y="0"/>
                </a:cubicBezTo>
                <a:close/>
              </a:path>
              <a:path w="885524" h="487788" stroke="0" extrusionOk="0">
                <a:moveTo>
                  <a:pt x="0" y="0"/>
                </a:moveTo>
                <a:cubicBezTo>
                  <a:pt x="122179" y="-35847"/>
                  <a:pt x="263364" y="18882"/>
                  <a:pt x="442762" y="0"/>
                </a:cubicBezTo>
                <a:cubicBezTo>
                  <a:pt x="622160" y="-18882"/>
                  <a:pt x="685164" y="38820"/>
                  <a:pt x="885524" y="0"/>
                </a:cubicBezTo>
                <a:cubicBezTo>
                  <a:pt x="938868" y="105536"/>
                  <a:pt x="839505" y="276099"/>
                  <a:pt x="885524" y="487788"/>
                </a:cubicBezTo>
                <a:cubicBezTo>
                  <a:pt x="734272" y="498127"/>
                  <a:pt x="572546" y="440618"/>
                  <a:pt x="469328" y="487788"/>
                </a:cubicBezTo>
                <a:cubicBezTo>
                  <a:pt x="366110" y="534958"/>
                  <a:pt x="174657" y="465725"/>
                  <a:pt x="0" y="487788"/>
                </a:cubicBezTo>
                <a:cubicBezTo>
                  <a:pt x="-13226" y="342024"/>
                  <a:pt x="54406" y="214492"/>
                  <a:pt x="0" y="0"/>
                </a:cubicBezTo>
                <a:close/>
              </a:path>
            </a:pathLst>
          </a:custGeom>
          <a:solidFill>
            <a:srgbClr val="d1c9c1"/>
          </a:solidFill>
          <a:ln>
            <a:solidFill>
              <a:srgbClr val="9a8b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77790" y="2555388"/>
            <a:ext cx="750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solidFill>
                  <a:sysClr val="windowText" lastClr="000000"/>
                </a:solidFill>
                <a:latin typeface="DX영화자막 M"/>
                <a:ea typeface="DX영화자막 M"/>
              </a:rPr>
              <a:t>소 개</a:t>
            </a:r>
            <a:endParaRPr lang="ko-KR" altLang="en-US" b="1">
              <a:solidFill>
                <a:sysClr val="windowText" lastClr="000000"/>
              </a:solidFill>
              <a:latin typeface="DX영화자막 M"/>
              <a:ea typeface="DX영화자막 M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68142" y="3189505"/>
            <a:ext cx="6096000" cy="74328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>
                <a:latin typeface="DX영화자막 M"/>
                <a:ea typeface="DX영화자막 M"/>
              </a:rPr>
              <a:t>진지하지만 심각하지 않은 사람</a:t>
            </a:r>
            <a:r>
              <a:rPr lang="en-US" altLang="ko-KR">
                <a:latin typeface="DX영화자막 M"/>
                <a:ea typeface="DX영화자막 M"/>
              </a:rPr>
              <a:t>. </a:t>
            </a:r>
            <a:r>
              <a:rPr lang="ko-KR" altLang="en-US">
                <a:latin typeface="DX영화자막 M"/>
                <a:ea typeface="DX영화자막 M"/>
              </a:rPr>
              <a:t>밝지만 가볍지 않은 사람</a:t>
            </a:r>
            <a:r>
              <a:rPr lang="en-US" altLang="ko-KR">
                <a:latin typeface="DX영화자막 M"/>
                <a:ea typeface="DX영화자막 M"/>
              </a:rPr>
              <a:t>.</a:t>
            </a:r>
            <a:endParaRPr lang="en-US" altLang="ko-KR">
              <a:latin typeface="DX영화자막 M"/>
              <a:ea typeface="DX영화자막 M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>
                <a:latin typeface="DX영화자막 M"/>
                <a:ea typeface="DX영화자막 M"/>
              </a:rPr>
              <a:t>일러스트레이더 겸 글쟁이이자</a:t>
            </a:r>
            <a:r>
              <a:rPr lang="en-US" altLang="ko-KR">
                <a:latin typeface="DX영화자막 M"/>
                <a:ea typeface="DX영화자막 M"/>
              </a:rPr>
              <a:t> </a:t>
            </a:r>
            <a:r>
              <a:rPr lang="ko-KR" altLang="en-US">
                <a:latin typeface="DX영화자막 M"/>
                <a:ea typeface="DX영화자막 M"/>
              </a:rPr>
              <a:t>괜찮은 그래픽 디자이너</a:t>
            </a:r>
            <a:r>
              <a:rPr lang="en-US" altLang="ko-KR">
                <a:latin typeface="DX영화자막 M"/>
                <a:ea typeface="DX영화자막 M"/>
              </a:rPr>
              <a:t>.</a:t>
            </a:r>
            <a:endParaRPr lang="en-US" altLang="ko-KR">
              <a:latin typeface="DX영화자막 M"/>
              <a:ea typeface="DX영화자막 M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560905" y="6493565"/>
            <a:ext cx="3578087" cy="295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1400">
                <a:latin typeface="210 스탠다드 030"/>
                <a:ea typeface="210 스탠다드 030"/>
              </a:rPr>
              <a:t>출처 어반브러시 </a:t>
            </a:r>
            <a:r>
              <a:rPr lang="en-US" altLang="ko-KR" sz="1400">
                <a:latin typeface="210 스탠다드 030"/>
                <a:ea typeface="210 스탠다드 030"/>
              </a:rPr>
              <a:t>Tommy</a:t>
            </a:r>
            <a:endParaRPr lang="ko-KR" altLang="en-US" sz="1400">
              <a:latin typeface="210 스탠다드 030"/>
              <a:ea typeface="210 스탠다드 03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l="9830" t="7110" r="34880" b="17640"/>
          <a:stretch>
            <a:fillRect/>
          </a:stretch>
        </p:blipFill>
        <p:spPr>
          <a:xfrm flipH="1">
            <a:off x="8524889" y="972028"/>
            <a:ext cx="3578088" cy="5160176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353147" y="732599"/>
            <a:ext cx="1499547" cy="44659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작가소개</a:t>
            </a:r>
            <a:endParaRPr lang="ko-KR" altLang="en-US" sz="2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-1"/>
            <a:ext cx="12192000" cy="91344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 flipH="1">
            <a:off x="5041092" y="342101"/>
            <a:ext cx="2123658" cy="294169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dist">
              <a:defRPr/>
            </a:pPr>
            <a:r>
              <a:rPr lang="en-US" altLang="ko-KR" sz="1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SLOW THINKING</a:t>
            </a:r>
            <a:endParaRPr lang="ko-KR" altLang="en-US" sz="1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29302" y="713595"/>
            <a:ext cx="1499547" cy="4465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주 제</a:t>
            </a:r>
            <a:endParaRPr lang="ko-KR" altLang="en-US" sz="2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grpSp>
        <p:nvGrpSpPr>
          <p:cNvPr id="20" name="그룹 19"/>
          <p:cNvGrpSpPr/>
          <p:nvPr/>
        </p:nvGrpSpPr>
        <p:grpSpPr>
          <a:xfrm rot="0">
            <a:off x="393325" y="3093612"/>
            <a:ext cx="163649" cy="975576"/>
            <a:chOff x="306686" y="3281373"/>
            <a:chExt cx="163649" cy="975576"/>
          </a:xfrm>
        </p:grpSpPr>
        <p:cxnSp>
          <p:nvCxnSpPr>
            <p:cNvPr id="21" name="직선 연결선 20"/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2894196" y="1814607"/>
            <a:ext cx="1379790" cy="1614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0000">
                <a:solidFill>
                  <a:srgbClr val="9a8b85"/>
                </a:solidFill>
                <a:latin typeface="휴먼옛체"/>
                <a:ea typeface="휴먼옛체"/>
              </a:rPr>
              <a:t>“</a:t>
            </a:r>
            <a:endParaRPr lang="ko-KR" altLang="en-US" sz="10000">
              <a:solidFill>
                <a:srgbClr val="9a8b85"/>
              </a:solidFill>
              <a:latin typeface="휴먼옛체"/>
              <a:ea typeface="휴먼옛체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712275" y="5245646"/>
            <a:ext cx="1453225" cy="1612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0000">
                <a:solidFill>
                  <a:srgbClr val="9a8b85"/>
                </a:solidFill>
                <a:latin typeface="휴먼옛체"/>
                <a:ea typeface="휴먼옛체"/>
              </a:rPr>
              <a:t>”</a:t>
            </a:r>
            <a:endParaRPr lang="ko-KR" altLang="en-US" sz="10000">
              <a:solidFill>
                <a:srgbClr val="9a8b85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570179" y="1814464"/>
            <a:ext cx="1379789" cy="1614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0000">
                <a:solidFill>
                  <a:srgbClr val="9a8b85"/>
                </a:solidFill>
                <a:latin typeface="휴먼옛체"/>
                <a:ea typeface="휴먼옛체"/>
              </a:rPr>
              <a:t>“</a:t>
            </a:r>
            <a:endParaRPr lang="ko-KR" altLang="en-US" sz="10000">
              <a:solidFill>
                <a:srgbClr val="9a8b85"/>
              </a:solidFill>
              <a:latin typeface="휴먼옛체"/>
              <a:ea typeface="휴먼옛체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251570" y="5249796"/>
            <a:ext cx="1451096" cy="16082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0">
                <a:solidFill>
                  <a:srgbClr val="9a8b85"/>
                </a:solidFill>
                <a:latin typeface="휴먼옛체"/>
                <a:ea typeface="휴먼옛체"/>
              </a:rPr>
              <a:t>”</a:t>
            </a:r>
            <a:endParaRPr lang="ko-KR" altLang="en-US" sz="10000">
              <a:solidFill>
                <a:srgbClr val="9a8b85"/>
              </a:solidFill>
            </a:endParaRPr>
          </a:p>
        </p:txBody>
      </p:sp>
      <p:sp>
        <p:nvSpPr>
          <p:cNvPr id="33" name="순서도: 처리 61"/>
          <p:cNvSpPr/>
          <p:nvPr/>
        </p:nvSpPr>
        <p:spPr>
          <a:xfrm>
            <a:off x="1131865" y="3192804"/>
            <a:ext cx="4825172" cy="1889788"/>
          </a:xfrm>
          <a:custGeom>
            <a:avLst/>
            <a:gdLst>
              <a:gd name="connsiteX0" fmla="*/ 0 w 5799809"/>
              <a:gd name="connsiteY0" fmla="*/ 0 h 425946"/>
              <a:gd name="connsiteX1" fmla="*/ 470429 w 5799809"/>
              <a:gd name="connsiteY1" fmla="*/ 0 h 425946"/>
              <a:gd name="connsiteX2" fmla="*/ 1056854 w 5799809"/>
              <a:gd name="connsiteY2" fmla="*/ 0 h 425946"/>
              <a:gd name="connsiteX3" fmla="*/ 1585281 w 5799809"/>
              <a:gd name="connsiteY3" fmla="*/ 0 h 425946"/>
              <a:gd name="connsiteX4" fmla="*/ 2113708 w 5799809"/>
              <a:gd name="connsiteY4" fmla="*/ 0 h 425946"/>
              <a:gd name="connsiteX5" fmla="*/ 2758131 w 5799809"/>
              <a:gd name="connsiteY5" fmla="*/ 0 h 425946"/>
              <a:gd name="connsiteX6" fmla="*/ 3402555 w 5799809"/>
              <a:gd name="connsiteY6" fmla="*/ 0 h 425946"/>
              <a:gd name="connsiteX7" fmla="*/ 3930982 w 5799809"/>
              <a:gd name="connsiteY7" fmla="*/ 0 h 425946"/>
              <a:gd name="connsiteX8" fmla="*/ 4633403 w 5799809"/>
              <a:gd name="connsiteY8" fmla="*/ 0 h 425946"/>
              <a:gd name="connsiteX9" fmla="*/ 5103832 w 5799809"/>
              <a:gd name="connsiteY9" fmla="*/ 0 h 425946"/>
              <a:gd name="connsiteX10" fmla="*/ 5799809 w 5799809"/>
              <a:gd name="connsiteY10" fmla="*/ 0 h 425946"/>
              <a:gd name="connsiteX11" fmla="*/ 5799809 w 5799809"/>
              <a:gd name="connsiteY11" fmla="*/ 425946 h 425946"/>
              <a:gd name="connsiteX12" fmla="*/ 5155386 w 5799809"/>
              <a:gd name="connsiteY12" fmla="*/ 425946 h 425946"/>
              <a:gd name="connsiteX13" fmla="*/ 4684957 w 5799809"/>
              <a:gd name="connsiteY13" fmla="*/ 425946 h 425946"/>
              <a:gd name="connsiteX14" fmla="*/ 4040534 w 5799809"/>
              <a:gd name="connsiteY14" fmla="*/ 425946 h 425946"/>
              <a:gd name="connsiteX15" fmla="*/ 3338112 w 5799809"/>
              <a:gd name="connsiteY15" fmla="*/ 425946 h 425946"/>
              <a:gd name="connsiteX16" fmla="*/ 2809685 w 5799809"/>
              <a:gd name="connsiteY16" fmla="*/ 425946 h 425946"/>
              <a:gd name="connsiteX17" fmla="*/ 2165262 w 5799809"/>
              <a:gd name="connsiteY17" fmla="*/ 425946 h 425946"/>
              <a:gd name="connsiteX18" fmla="*/ 1462841 w 5799809"/>
              <a:gd name="connsiteY18" fmla="*/ 425946 h 425946"/>
              <a:gd name="connsiteX19" fmla="*/ 818417 w 5799809"/>
              <a:gd name="connsiteY19" fmla="*/ 425946 h 425946"/>
              <a:gd name="connsiteX20" fmla="*/ 0 w 5799809"/>
              <a:gd name="connsiteY20" fmla="*/ 425946 h 425946"/>
              <a:gd name="connsiteX21" fmla="*/ 0 w 5799809"/>
              <a:gd name="connsiteY21" fmla="*/ 0 h 425946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799809" h="425946" fill="none" extrusionOk="0">
                <a:moveTo>
                  <a:pt x="0" y="0"/>
                </a:moveTo>
                <a:cubicBezTo>
                  <a:pt x="232930" y="11357"/>
                  <a:pt x="338405" y="-11052"/>
                  <a:pt x="470429" y="0"/>
                </a:cubicBezTo>
                <a:cubicBezTo>
                  <a:pt x="602453" y="11052"/>
                  <a:pt x="809389" y="-26878"/>
                  <a:pt x="1056854" y="0"/>
                </a:cubicBezTo>
                <a:cubicBezTo>
                  <a:pt x="1304320" y="26878"/>
                  <a:pt x="1468530" y="-24406"/>
                  <a:pt x="1585281" y="0"/>
                </a:cubicBezTo>
                <a:cubicBezTo>
                  <a:pt x="1702032" y="24406"/>
                  <a:pt x="2004466" y="14170"/>
                  <a:pt x="2113708" y="0"/>
                </a:cubicBezTo>
                <a:cubicBezTo>
                  <a:pt x="2222950" y="-14170"/>
                  <a:pt x="2556011" y="28112"/>
                  <a:pt x="2758131" y="0"/>
                </a:cubicBezTo>
                <a:cubicBezTo>
                  <a:pt x="2960251" y="-28112"/>
                  <a:pt x="3097544" y="-7034"/>
                  <a:pt x="3402555" y="0"/>
                </a:cubicBezTo>
                <a:cubicBezTo>
                  <a:pt x="3707566" y="7034"/>
                  <a:pt x="3772141" y="4589"/>
                  <a:pt x="3930982" y="0"/>
                </a:cubicBezTo>
                <a:cubicBezTo>
                  <a:pt x="4089823" y="-4589"/>
                  <a:pt x="4481847" y="28392"/>
                  <a:pt x="4633403" y="0"/>
                </a:cubicBezTo>
                <a:cubicBezTo>
                  <a:pt x="4784959" y="-28392"/>
                  <a:pt x="4910939" y="-2346"/>
                  <a:pt x="5103832" y="0"/>
                </a:cubicBezTo>
                <a:cubicBezTo>
                  <a:pt x="5296725" y="2346"/>
                  <a:pt x="5508736" y="-20318"/>
                  <a:pt x="5799809" y="0"/>
                </a:cubicBezTo>
                <a:cubicBezTo>
                  <a:pt x="5788599" y="198653"/>
                  <a:pt x="5812935" y="266898"/>
                  <a:pt x="5799809" y="425946"/>
                </a:cubicBezTo>
                <a:cubicBezTo>
                  <a:pt x="5617430" y="412954"/>
                  <a:pt x="5331856" y="449678"/>
                  <a:pt x="5155386" y="425946"/>
                </a:cubicBezTo>
                <a:cubicBezTo>
                  <a:pt x="4978916" y="402214"/>
                  <a:pt x="4857030" y="423944"/>
                  <a:pt x="4684957" y="425946"/>
                </a:cubicBezTo>
                <a:cubicBezTo>
                  <a:pt x="4512884" y="427948"/>
                  <a:pt x="4342832" y="445858"/>
                  <a:pt x="4040534" y="425946"/>
                </a:cubicBezTo>
                <a:cubicBezTo>
                  <a:pt x="3738236" y="406034"/>
                  <a:pt x="3513554" y="443777"/>
                  <a:pt x="3338112" y="425946"/>
                </a:cubicBezTo>
                <a:cubicBezTo>
                  <a:pt x="3162670" y="408115"/>
                  <a:pt x="3031362" y="412638"/>
                  <a:pt x="2809685" y="425946"/>
                </a:cubicBezTo>
                <a:cubicBezTo>
                  <a:pt x="2588008" y="439254"/>
                  <a:pt x="2396513" y="447981"/>
                  <a:pt x="2165262" y="425946"/>
                </a:cubicBezTo>
                <a:cubicBezTo>
                  <a:pt x="1934011" y="403911"/>
                  <a:pt x="1762479" y="426888"/>
                  <a:pt x="1462841" y="425946"/>
                </a:cubicBezTo>
                <a:cubicBezTo>
                  <a:pt x="1163203" y="425004"/>
                  <a:pt x="955896" y="428651"/>
                  <a:pt x="818417" y="425946"/>
                </a:cubicBezTo>
                <a:cubicBezTo>
                  <a:pt x="680938" y="423241"/>
                  <a:pt x="240620" y="433396"/>
                  <a:pt x="0" y="425946"/>
                </a:cubicBezTo>
                <a:cubicBezTo>
                  <a:pt x="-13937" y="217353"/>
                  <a:pt x="3380" y="194608"/>
                  <a:pt x="0" y="0"/>
                </a:cubicBezTo>
                <a:close/>
              </a:path>
              <a:path w="5799809" h="425946" stroke="0" extrusionOk="0">
                <a:moveTo>
                  <a:pt x="0" y="0"/>
                </a:moveTo>
                <a:cubicBezTo>
                  <a:pt x="156451" y="-5263"/>
                  <a:pt x="344124" y="-7670"/>
                  <a:pt x="528427" y="0"/>
                </a:cubicBezTo>
                <a:cubicBezTo>
                  <a:pt x="712730" y="7670"/>
                  <a:pt x="1052845" y="3624"/>
                  <a:pt x="1288846" y="0"/>
                </a:cubicBezTo>
                <a:cubicBezTo>
                  <a:pt x="1524847" y="-3624"/>
                  <a:pt x="1572216" y="2669"/>
                  <a:pt x="1817273" y="0"/>
                </a:cubicBezTo>
                <a:cubicBezTo>
                  <a:pt x="2062330" y="-2669"/>
                  <a:pt x="2125614" y="-1841"/>
                  <a:pt x="2287702" y="0"/>
                </a:cubicBezTo>
                <a:cubicBezTo>
                  <a:pt x="2449790" y="1841"/>
                  <a:pt x="2540838" y="-10545"/>
                  <a:pt x="2758131" y="0"/>
                </a:cubicBezTo>
                <a:cubicBezTo>
                  <a:pt x="2975424" y="10545"/>
                  <a:pt x="3070417" y="16952"/>
                  <a:pt x="3286558" y="0"/>
                </a:cubicBezTo>
                <a:cubicBezTo>
                  <a:pt x="3502699" y="-16952"/>
                  <a:pt x="3772879" y="25154"/>
                  <a:pt x="4046978" y="0"/>
                </a:cubicBezTo>
                <a:cubicBezTo>
                  <a:pt x="4321077" y="-25154"/>
                  <a:pt x="4471091" y="-15419"/>
                  <a:pt x="4691401" y="0"/>
                </a:cubicBezTo>
                <a:cubicBezTo>
                  <a:pt x="4911711" y="15419"/>
                  <a:pt x="5486808" y="-34903"/>
                  <a:pt x="5799809" y="0"/>
                </a:cubicBezTo>
                <a:cubicBezTo>
                  <a:pt x="5811781" y="117662"/>
                  <a:pt x="5813135" y="213997"/>
                  <a:pt x="5799809" y="425946"/>
                </a:cubicBezTo>
                <a:cubicBezTo>
                  <a:pt x="5631023" y="426859"/>
                  <a:pt x="5495897" y="406180"/>
                  <a:pt x="5329380" y="425946"/>
                </a:cubicBezTo>
                <a:cubicBezTo>
                  <a:pt x="5162863" y="445712"/>
                  <a:pt x="4971538" y="414601"/>
                  <a:pt x="4742955" y="425946"/>
                </a:cubicBezTo>
                <a:cubicBezTo>
                  <a:pt x="4514373" y="437291"/>
                  <a:pt x="4305792" y="401898"/>
                  <a:pt x="4098532" y="425946"/>
                </a:cubicBezTo>
                <a:cubicBezTo>
                  <a:pt x="3891272" y="449994"/>
                  <a:pt x="3550710" y="452828"/>
                  <a:pt x="3396110" y="425946"/>
                </a:cubicBezTo>
                <a:cubicBezTo>
                  <a:pt x="3241510" y="399064"/>
                  <a:pt x="2987621" y="437035"/>
                  <a:pt x="2867683" y="425946"/>
                </a:cubicBezTo>
                <a:cubicBezTo>
                  <a:pt x="2747745" y="414857"/>
                  <a:pt x="2500791" y="420398"/>
                  <a:pt x="2281258" y="425946"/>
                </a:cubicBezTo>
                <a:cubicBezTo>
                  <a:pt x="2061725" y="431494"/>
                  <a:pt x="1816635" y="426101"/>
                  <a:pt x="1636835" y="425946"/>
                </a:cubicBezTo>
                <a:cubicBezTo>
                  <a:pt x="1457035" y="425791"/>
                  <a:pt x="1307407" y="428836"/>
                  <a:pt x="1050410" y="425946"/>
                </a:cubicBezTo>
                <a:cubicBezTo>
                  <a:pt x="793414" y="423056"/>
                  <a:pt x="415100" y="437818"/>
                  <a:pt x="0" y="425946"/>
                </a:cubicBezTo>
                <a:cubicBezTo>
                  <a:pt x="553" y="260129"/>
                  <a:pt x="10725" y="188645"/>
                  <a:pt x="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  <a:alpha val="35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2307462" y="3789698"/>
            <a:ext cx="2597837" cy="6190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5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“</a:t>
            </a:r>
            <a:r>
              <a:rPr lang="ko-KR" altLang="en-US" sz="35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슬로싱킹</a:t>
            </a:r>
            <a:r>
              <a:rPr lang="en-US" altLang="ko-KR" sz="35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”</a:t>
            </a:r>
            <a:endParaRPr lang="en-US" altLang="ko-KR" sz="35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sp>
        <p:nvSpPr>
          <p:cNvPr id="55" name="순서도: 처리 61"/>
          <p:cNvSpPr/>
          <p:nvPr/>
        </p:nvSpPr>
        <p:spPr>
          <a:xfrm>
            <a:off x="6678424" y="3164731"/>
            <a:ext cx="4825172" cy="1889788"/>
          </a:xfrm>
          <a:custGeom>
            <a:avLst/>
            <a:gdLst>
              <a:gd name="connsiteX0" fmla="*/ 0 w 5799809"/>
              <a:gd name="connsiteY0" fmla="*/ 0 h 425946"/>
              <a:gd name="connsiteX1" fmla="*/ 470429 w 5799809"/>
              <a:gd name="connsiteY1" fmla="*/ 0 h 425946"/>
              <a:gd name="connsiteX2" fmla="*/ 1056854 w 5799809"/>
              <a:gd name="connsiteY2" fmla="*/ 0 h 425946"/>
              <a:gd name="connsiteX3" fmla="*/ 1585281 w 5799809"/>
              <a:gd name="connsiteY3" fmla="*/ 0 h 425946"/>
              <a:gd name="connsiteX4" fmla="*/ 2113708 w 5799809"/>
              <a:gd name="connsiteY4" fmla="*/ 0 h 425946"/>
              <a:gd name="connsiteX5" fmla="*/ 2758131 w 5799809"/>
              <a:gd name="connsiteY5" fmla="*/ 0 h 425946"/>
              <a:gd name="connsiteX6" fmla="*/ 3402555 w 5799809"/>
              <a:gd name="connsiteY6" fmla="*/ 0 h 425946"/>
              <a:gd name="connsiteX7" fmla="*/ 3930982 w 5799809"/>
              <a:gd name="connsiteY7" fmla="*/ 0 h 425946"/>
              <a:gd name="connsiteX8" fmla="*/ 4633403 w 5799809"/>
              <a:gd name="connsiteY8" fmla="*/ 0 h 425946"/>
              <a:gd name="connsiteX9" fmla="*/ 5103832 w 5799809"/>
              <a:gd name="connsiteY9" fmla="*/ 0 h 425946"/>
              <a:gd name="connsiteX10" fmla="*/ 5799809 w 5799809"/>
              <a:gd name="connsiteY10" fmla="*/ 0 h 425946"/>
              <a:gd name="connsiteX11" fmla="*/ 5799809 w 5799809"/>
              <a:gd name="connsiteY11" fmla="*/ 425946 h 425946"/>
              <a:gd name="connsiteX12" fmla="*/ 5155386 w 5799809"/>
              <a:gd name="connsiteY12" fmla="*/ 425946 h 425946"/>
              <a:gd name="connsiteX13" fmla="*/ 4684957 w 5799809"/>
              <a:gd name="connsiteY13" fmla="*/ 425946 h 425946"/>
              <a:gd name="connsiteX14" fmla="*/ 4040534 w 5799809"/>
              <a:gd name="connsiteY14" fmla="*/ 425946 h 425946"/>
              <a:gd name="connsiteX15" fmla="*/ 3338112 w 5799809"/>
              <a:gd name="connsiteY15" fmla="*/ 425946 h 425946"/>
              <a:gd name="connsiteX16" fmla="*/ 2809685 w 5799809"/>
              <a:gd name="connsiteY16" fmla="*/ 425946 h 425946"/>
              <a:gd name="connsiteX17" fmla="*/ 2165262 w 5799809"/>
              <a:gd name="connsiteY17" fmla="*/ 425946 h 425946"/>
              <a:gd name="connsiteX18" fmla="*/ 1462841 w 5799809"/>
              <a:gd name="connsiteY18" fmla="*/ 425946 h 425946"/>
              <a:gd name="connsiteX19" fmla="*/ 818417 w 5799809"/>
              <a:gd name="connsiteY19" fmla="*/ 425946 h 425946"/>
              <a:gd name="connsiteX20" fmla="*/ 0 w 5799809"/>
              <a:gd name="connsiteY20" fmla="*/ 425946 h 425946"/>
              <a:gd name="connsiteX21" fmla="*/ 0 w 5799809"/>
              <a:gd name="connsiteY21" fmla="*/ 0 h 425946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799809" h="425946" fill="none" extrusionOk="0">
                <a:moveTo>
                  <a:pt x="0" y="0"/>
                </a:moveTo>
                <a:cubicBezTo>
                  <a:pt x="232930" y="11357"/>
                  <a:pt x="338405" y="-11052"/>
                  <a:pt x="470429" y="0"/>
                </a:cubicBezTo>
                <a:cubicBezTo>
                  <a:pt x="602453" y="11052"/>
                  <a:pt x="809389" y="-26878"/>
                  <a:pt x="1056854" y="0"/>
                </a:cubicBezTo>
                <a:cubicBezTo>
                  <a:pt x="1304320" y="26878"/>
                  <a:pt x="1468530" y="-24406"/>
                  <a:pt x="1585281" y="0"/>
                </a:cubicBezTo>
                <a:cubicBezTo>
                  <a:pt x="1702032" y="24406"/>
                  <a:pt x="2004466" y="14170"/>
                  <a:pt x="2113708" y="0"/>
                </a:cubicBezTo>
                <a:cubicBezTo>
                  <a:pt x="2222950" y="-14170"/>
                  <a:pt x="2556011" y="28112"/>
                  <a:pt x="2758131" y="0"/>
                </a:cubicBezTo>
                <a:cubicBezTo>
                  <a:pt x="2960251" y="-28112"/>
                  <a:pt x="3097544" y="-7034"/>
                  <a:pt x="3402555" y="0"/>
                </a:cubicBezTo>
                <a:cubicBezTo>
                  <a:pt x="3707566" y="7034"/>
                  <a:pt x="3772141" y="4589"/>
                  <a:pt x="3930982" y="0"/>
                </a:cubicBezTo>
                <a:cubicBezTo>
                  <a:pt x="4089823" y="-4589"/>
                  <a:pt x="4481847" y="28392"/>
                  <a:pt x="4633403" y="0"/>
                </a:cubicBezTo>
                <a:cubicBezTo>
                  <a:pt x="4784959" y="-28392"/>
                  <a:pt x="4910939" y="-2346"/>
                  <a:pt x="5103832" y="0"/>
                </a:cubicBezTo>
                <a:cubicBezTo>
                  <a:pt x="5296725" y="2346"/>
                  <a:pt x="5508736" y="-20318"/>
                  <a:pt x="5799809" y="0"/>
                </a:cubicBezTo>
                <a:cubicBezTo>
                  <a:pt x="5788599" y="198653"/>
                  <a:pt x="5812935" y="266898"/>
                  <a:pt x="5799809" y="425946"/>
                </a:cubicBezTo>
                <a:cubicBezTo>
                  <a:pt x="5617430" y="412954"/>
                  <a:pt x="5331856" y="449678"/>
                  <a:pt x="5155386" y="425946"/>
                </a:cubicBezTo>
                <a:cubicBezTo>
                  <a:pt x="4978916" y="402214"/>
                  <a:pt x="4857030" y="423944"/>
                  <a:pt x="4684957" y="425946"/>
                </a:cubicBezTo>
                <a:cubicBezTo>
                  <a:pt x="4512884" y="427948"/>
                  <a:pt x="4342832" y="445858"/>
                  <a:pt x="4040534" y="425946"/>
                </a:cubicBezTo>
                <a:cubicBezTo>
                  <a:pt x="3738236" y="406034"/>
                  <a:pt x="3513554" y="443777"/>
                  <a:pt x="3338112" y="425946"/>
                </a:cubicBezTo>
                <a:cubicBezTo>
                  <a:pt x="3162670" y="408115"/>
                  <a:pt x="3031362" y="412638"/>
                  <a:pt x="2809685" y="425946"/>
                </a:cubicBezTo>
                <a:cubicBezTo>
                  <a:pt x="2588008" y="439254"/>
                  <a:pt x="2396513" y="447981"/>
                  <a:pt x="2165262" y="425946"/>
                </a:cubicBezTo>
                <a:cubicBezTo>
                  <a:pt x="1934011" y="403911"/>
                  <a:pt x="1762479" y="426888"/>
                  <a:pt x="1462841" y="425946"/>
                </a:cubicBezTo>
                <a:cubicBezTo>
                  <a:pt x="1163203" y="425004"/>
                  <a:pt x="955896" y="428651"/>
                  <a:pt x="818417" y="425946"/>
                </a:cubicBezTo>
                <a:cubicBezTo>
                  <a:pt x="680938" y="423241"/>
                  <a:pt x="240620" y="433396"/>
                  <a:pt x="0" y="425946"/>
                </a:cubicBezTo>
                <a:cubicBezTo>
                  <a:pt x="-13937" y="217353"/>
                  <a:pt x="3380" y="194608"/>
                  <a:pt x="0" y="0"/>
                </a:cubicBezTo>
                <a:close/>
              </a:path>
              <a:path w="5799809" h="425946" stroke="0" extrusionOk="0">
                <a:moveTo>
                  <a:pt x="0" y="0"/>
                </a:moveTo>
                <a:cubicBezTo>
                  <a:pt x="156451" y="-5263"/>
                  <a:pt x="344124" y="-7670"/>
                  <a:pt x="528427" y="0"/>
                </a:cubicBezTo>
                <a:cubicBezTo>
                  <a:pt x="712730" y="7670"/>
                  <a:pt x="1052845" y="3624"/>
                  <a:pt x="1288846" y="0"/>
                </a:cubicBezTo>
                <a:cubicBezTo>
                  <a:pt x="1524847" y="-3624"/>
                  <a:pt x="1572216" y="2669"/>
                  <a:pt x="1817273" y="0"/>
                </a:cubicBezTo>
                <a:cubicBezTo>
                  <a:pt x="2062330" y="-2669"/>
                  <a:pt x="2125614" y="-1841"/>
                  <a:pt x="2287702" y="0"/>
                </a:cubicBezTo>
                <a:cubicBezTo>
                  <a:pt x="2449790" y="1841"/>
                  <a:pt x="2540838" y="-10545"/>
                  <a:pt x="2758131" y="0"/>
                </a:cubicBezTo>
                <a:cubicBezTo>
                  <a:pt x="2975424" y="10545"/>
                  <a:pt x="3070417" y="16952"/>
                  <a:pt x="3286558" y="0"/>
                </a:cubicBezTo>
                <a:cubicBezTo>
                  <a:pt x="3502699" y="-16952"/>
                  <a:pt x="3772879" y="25154"/>
                  <a:pt x="4046978" y="0"/>
                </a:cubicBezTo>
                <a:cubicBezTo>
                  <a:pt x="4321077" y="-25154"/>
                  <a:pt x="4471091" y="-15419"/>
                  <a:pt x="4691401" y="0"/>
                </a:cubicBezTo>
                <a:cubicBezTo>
                  <a:pt x="4911711" y="15419"/>
                  <a:pt x="5486808" y="-34903"/>
                  <a:pt x="5799809" y="0"/>
                </a:cubicBezTo>
                <a:cubicBezTo>
                  <a:pt x="5811781" y="117662"/>
                  <a:pt x="5813135" y="213997"/>
                  <a:pt x="5799809" y="425946"/>
                </a:cubicBezTo>
                <a:cubicBezTo>
                  <a:pt x="5631023" y="426859"/>
                  <a:pt x="5495897" y="406180"/>
                  <a:pt x="5329380" y="425946"/>
                </a:cubicBezTo>
                <a:cubicBezTo>
                  <a:pt x="5162863" y="445712"/>
                  <a:pt x="4971538" y="414601"/>
                  <a:pt x="4742955" y="425946"/>
                </a:cubicBezTo>
                <a:cubicBezTo>
                  <a:pt x="4514373" y="437291"/>
                  <a:pt x="4305792" y="401898"/>
                  <a:pt x="4098532" y="425946"/>
                </a:cubicBezTo>
                <a:cubicBezTo>
                  <a:pt x="3891272" y="449994"/>
                  <a:pt x="3550710" y="452828"/>
                  <a:pt x="3396110" y="425946"/>
                </a:cubicBezTo>
                <a:cubicBezTo>
                  <a:pt x="3241510" y="399064"/>
                  <a:pt x="2987621" y="437035"/>
                  <a:pt x="2867683" y="425946"/>
                </a:cubicBezTo>
                <a:cubicBezTo>
                  <a:pt x="2747745" y="414857"/>
                  <a:pt x="2500791" y="420398"/>
                  <a:pt x="2281258" y="425946"/>
                </a:cubicBezTo>
                <a:cubicBezTo>
                  <a:pt x="2061725" y="431494"/>
                  <a:pt x="1816635" y="426101"/>
                  <a:pt x="1636835" y="425946"/>
                </a:cubicBezTo>
                <a:cubicBezTo>
                  <a:pt x="1457035" y="425791"/>
                  <a:pt x="1307407" y="428836"/>
                  <a:pt x="1050410" y="425946"/>
                </a:cubicBezTo>
                <a:cubicBezTo>
                  <a:pt x="793414" y="423056"/>
                  <a:pt x="415100" y="437818"/>
                  <a:pt x="0" y="425946"/>
                </a:cubicBezTo>
                <a:cubicBezTo>
                  <a:pt x="553" y="260129"/>
                  <a:pt x="10725" y="188645"/>
                  <a:pt x="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  <a:alpha val="35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524129" y="3698768"/>
            <a:ext cx="1664778" cy="62367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5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“</a:t>
            </a:r>
            <a:r>
              <a:rPr lang="ko-KR" altLang="en-US" sz="35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몰입</a:t>
            </a:r>
            <a:r>
              <a:rPr lang="en-US" altLang="ko-KR" sz="35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”</a:t>
            </a:r>
            <a:endParaRPr lang="en-US" altLang="ko-KR" sz="35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sp>
        <p:nvSpPr>
          <p:cNvPr id="60" name="TextBox 11"/>
          <p:cNvSpPr txBox="1"/>
          <p:nvPr/>
        </p:nvSpPr>
        <p:spPr>
          <a:xfrm>
            <a:off x="6625512" y="3662265"/>
            <a:ext cx="4744601" cy="64113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  <a:defRPr/>
            </a:pPr>
            <a:endParaRPr lang="ko-KR" altLang="en-US" sz="2400" kern="1400">
              <a:solidFill>
                <a:schemeClr val="tx1"/>
              </a:solidFill>
              <a:latin typeface="DX영화자막 M"/>
              <a:ea typeface="DX영화자막 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 flipH="1">
            <a:off x="5041092" y="342101"/>
            <a:ext cx="2123658" cy="294169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dist">
              <a:defRPr/>
            </a:pPr>
            <a:r>
              <a:rPr lang="en-US" altLang="ko-KR" sz="1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SLOW THINKING</a:t>
            </a:r>
            <a:endParaRPr lang="ko-KR" altLang="en-US" sz="1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grpSp>
        <p:nvGrpSpPr>
          <p:cNvPr id="4" name="그룹 3"/>
          <p:cNvGrpSpPr/>
          <p:nvPr/>
        </p:nvGrpSpPr>
        <p:grpSpPr>
          <a:xfrm rot="0">
            <a:off x="240925" y="2941212"/>
            <a:ext cx="163649" cy="975576"/>
            <a:chOff x="306686" y="3281373"/>
            <a:chExt cx="163649" cy="975576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1268142" y="1611934"/>
            <a:ext cx="61897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>
                <a:latin typeface="DX영화자막 M"/>
                <a:ea typeface="DX영화자막 M"/>
              </a:rPr>
              <a:t>홍논문</a:t>
            </a:r>
            <a:endParaRPr lang="en-US" altLang="ko-KR" sz="3600">
              <a:latin typeface="DX영화자막 M"/>
              <a:ea typeface="DX영화자막 M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31961" y="2449168"/>
            <a:ext cx="885524" cy="487788"/>
          </a:xfrm>
          <a:custGeom>
            <a:avLst/>
            <a:gdLst>
              <a:gd name="connsiteX0" fmla="*/ 0 w 885524"/>
              <a:gd name="connsiteY0" fmla="*/ 0 h 487788"/>
              <a:gd name="connsiteX1" fmla="*/ 885524 w 885524"/>
              <a:gd name="connsiteY1" fmla="*/ 0 h 487788"/>
              <a:gd name="connsiteX2" fmla="*/ 885524 w 885524"/>
              <a:gd name="connsiteY2" fmla="*/ 487788 h 487788"/>
              <a:gd name="connsiteX3" fmla="*/ 0 w 885524"/>
              <a:gd name="connsiteY3" fmla="*/ 487788 h 487788"/>
              <a:gd name="connsiteX4" fmla="*/ 0 w 885524"/>
              <a:gd name="connsiteY4" fmla="*/ 0 h 48778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5524" h="487788" extrusionOk="0">
                <a:moveTo>
                  <a:pt x="0" y="0"/>
                </a:moveTo>
                <a:cubicBezTo>
                  <a:pt x="147585" y="73323"/>
                  <a:pt x="474504" y="43906"/>
                  <a:pt x="885524" y="0"/>
                </a:cubicBezTo>
                <a:cubicBezTo>
                  <a:pt x="866863" y="85762"/>
                  <a:pt x="848666" y="279246"/>
                  <a:pt x="885524" y="487788"/>
                </a:cubicBezTo>
                <a:cubicBezTo>
                  <a:pt x="603390" y="566340"/>
                  <a:pt x="377373" y="441160"/>
                  <a:pt x="0" y="487788"/>
                </a:cubicBezTo>
                <a:cubicBezTo>
                  <a:pt x="14357" y="340894"/>
                  <a:pt x="31857" y="149382"/>
                  <a:pt x="0" y="0"/>
                </a:cubicBezTo>
                <a:close/>
              </a:path>
            </a:pathLst>
          </a:custGeom>
          <a:noFill/>
          <a:ln>
            <a:solidFill>
              <a:srgbClr val="9a8b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410413" y="2487669"/>
            <a:ext cx="885524" cy="487788"/>
          </a:xfrm>
          <a:custGeom>
            <a:avLst/>
            <a:gdLst>
              <a:gd name="connsiteX0" fmla="*/ 0 w 885524"/>
              <a:gd name="connsiteY0" fmla="*/ 0 h 487788"/>
              <a:gd name="connsiteX1" fmla="*/ 442762 w 885524"/>
              <a:gd name="connsiteY1" fmla="*/ 0 h 487788"/>
              <a:gd name="connsiteX2" fmla="*/ 885524 w 885524"/>
              <a:gd name="connsiteY2" fmla="*/ 0 h 487788"/>
              <a:gd name="connsiteX3" fmla="*/ 885524 w 885524"/>
              <a:gd name="connsiteY3" fmla="*/ 487788 h 487788"/>
              <a:gd name="connsiteX4" fmla="*/ 425052 w 885524"/>
              <a:gd name="connsiteY4" fmla="*/ 487788 h 487788"/>
              <a:gd name="connsiteX5" fmla="*/ 0 w 885524"/>
              <a:gd name="connsiteY5" fmla="*/ 487788 h 487788"/>
              <a:gd name="connsiteX6" fmla="*/ 0 w 885524"/>
              <a:gd name="connsiteY6" fmla="*/ 0 h 48778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5524" h="487788" fill="none" extrusionOk="0">
                <a:moveTo>
                  <a:pt x="0" y="0"/>
                </a:moveTo>
                <a:cubicBezTo>
                  <a:pt x="189876" y="-27532"/>
                  <a:pt x="326699" y="51795"/>
                  <a:pt x="442762" y="0"/>
                </a:cubicBezTo>
                <a:cubicBezTo>
                  <a:pt x="558825" y="-51795"/>
                  <a:pt x="711044" y="33536"/>
                  <a:pt x="885524" y="0"/>
                </a:cubicBezTo>
                <a:cubicBezTo>
                  <a:pt x="936190" y="142469"/>
                  <a:pt x="840840" y="332089"/>
                  <a:pt x="885524" y="487788"/>
                </a:cubicBezTo>
                <a:cubicBezTo>
                  <a:pt x="725718" y="528142"/>
                  <a:pt x="590941" y="462966"/>
                  <a:pt x="425052" y="487788"/>
                </a:cubicBezTo>
                <a:cubicBezTo>
                  <a:pt x="259163" y="512610"/>
                  <a:pt x="96867" y="465139"/>
                  <a:pt x="0" y="487788"/>
                </a:cubicBezTo>
                <a:cubicBezTo>
                  <a:pt x="-48569" y="321016"/>
                  <a:pt x="48220" y="217248"/>
                  <a:pt x="0" y="0"/>
                </a:cubicBezTo>
                <a:close/>
              </a:path>
              <a:path w="885524" h="487788" stroke="0" extrusionOk="0">
                <a:moveTo>
                  <a:pt x="0" y="0"/>
                </a:moveTo>
                <a:cubicBezTo>
                  <a:pt x="122179" y="-35847"/>
                  <a:pt x="263364" y="18882"/>
                  <a:pt x="442762" y="0"/>
                </a:cubicBezTo>
                <a:cubicBezTo>
                  <a:pt x="622160" y="-18882"/>
                  <a:pt x="685164" y="38820"/>
                  <a:pt x="885524" y="0"/>
                </a:cubicBezTo>
                <a:cubicBezTo>
                  <a:pt x="938868" y="105536"/>
                  <a:pt x="839505" y="276099"/>
                  <a:pt x="885524" y="487788"/>
                </a:cubicBezTo>
                <a:cubicBezTo>
                  <a:pt x="734272" y="498127"/>
                  <a:pt x="572546" y="440618"/>
                  <a:pt x="469328" y="487788"/>
                </a:cubicBezTo>
                <a:cubicBezTo>
                  <a:pt x="366110" y="534958"/>
                  <a:pt x="174657" y="465725"/>
                  <a:pt x="0" y="487788"/>
                </a:cubicBezTo>
                <a:cubicBezTo>
                  <a:pt x="-13226" y="342024"/>
                  <a:pt x="54406" y="214492"/>
                  <a:pt x="0" y="0"/>
                </a:cubicBezTo>
                <a:close/>
              </a:path>
            </a:pathLst>
          </a:custGeom>
          <a:solidFill>
            <a:srgbClr val="d1c9c1"/>
          </a:solidFill>
          <a:ln>
            <a:solidFill>
              <a:srgbClr val="9a8b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77790" y="2555388"/>
            <a:ext cx="750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solidFill>
                  <a:sysClr val="windowText" lastClr="000000"/>
                </a:solidFill>
                <a:latin typeface="DX영화자막 M"/>
                <a:ea typeface="DX영화자막 M"/>
              </a:rPr>
              <a:t>소 개</a:t>
            </a:r>
            <a:endParaRPr lang="ko-KR" altLang="en-US" b="1">
              <a:solidFill>
                <a:sysClr val="windowText" lastClr="000000"/>
              </a:solidFill>
              <a:latin typeface="DX영화자막 M"/>
              <a:ea typeface="DX영화자막 M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68142" y="3189505"/>
            <a:ext cx="6096000" cy="74328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>
                <a:latin typeface="DX영화자막 M"/>
                <a:ea typeface="DX영화자막 M"/>
              </a:rPr>
              <a:t>진지하지만 심각하지 않은 사람</a:t>
            </a:r>
            <a:r>
              <a:rPr lang="en-US" altLang="ko-KR">
                <a:latin typeface="DX영화자막 M"/>
                <a:ea typeface="DX영화자막 M"/>
              </a:rPr>
              <a:t>. </a:t>
            </a:r>
            <a:r>
              <a:rPr lang="ko-KR" altLang="en-US">
                <a:latin typeface="DX영화자막 M"/>
                <a:ea typeface="DX영화자막 M"/>
              </a:rPr>
              <a:t>밝지만 가볍지 않은 사람</a:t>
            </a:r>
            <a:r>
              <a:rPr lang="en-US" altLang="ko-KR">
                <a:latin typeface="DX영화자막 M"/>
                <a:ea typeface="DX영화자막 M"/>
              </a:rPr>
              <a:t>.</a:t>
            </a:r>
            <a:endParaRPr lang="en-US" altLang="ko-KR">
              <a:latin typeface="DX영화자막 M"/>
              <a:ea typeface="DX영화자막 M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>
                <a:latin typeface="DX영화자막 M"/>
                <a:ea typeface="DX영화자막 M"/>
              </a:rPr>
              <a:t>일러스트레이더 겸 글쟁이이자</a:t>
            </a:r>
            <a:r>
              <a:rPr lang="en-US" altLang="ko-KR">
                <a:latin typeface="DX영화자막 M"/>
                <a:ea typeface="DX영화자막 M"/>
              </a:rPr>
              <a:t> </a:t>
            </a:r>
            <a:r>
              <a:rPr lang="ko-KR" altLang="en-US">
                <a:latin typeface="DX영화자막 M"/>
                <a:ea typeface="DX영화자막 M"/>
              </a:rPr>
              <a:t>괜찮은 그래픽 디자이너</a:t>
            </a:r>
            <a:r>
              <a:rPr lang="en-US" altLang="ko-KR">
                <a:latin typeface="DX영화자막 M"/>
                <a:ea typeface="DX영화자막 M"/>
              </a:rPr>
              <a:t>.</a:t>
            </a:r>
            <a:endParaRPr lang="en-US" altLang="ko-KR">
              <a:latin typeface="DX영화자막 M"/>
              <a:ea typeface="DX영화자막 M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560905" y="6493565"/>
            <a:ext cx="3578087" cy="295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1400">
                <a:latin typeface="210 스탠다드 030"/>
                <a:ea typeface="210 스탠다드 030"/>
              </a:rPr>
              <a:t>출처 어반브러시 </a:t>
            </a:r>
            <a:r>
              <a:rPr lang="en-US" altLang="ko-KR" sz="1400">
                <a:latin typeface="210 스탠다드 030"/>
                <a:ea typeface="210 스탠다드 030"/>
              </a:rPr>
              <a:t>Tommy</a:t>
            </a:r>
            <a:endParaRPr lang="ko-KR" altLang="en-US" sz="1400">
              <a:latin typeface="210 스탠다드 030"/>
              <a:ea typeface="210 스탠다드 03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l="9830" t="7110" r="34880" b="17640"/>
          <a:stretch>
            <a:fillRect/>
          </a:stretch>
        </p:blipFill>
        <p:spPr>
          <a:xfrm flipH="1">
            <a:off x="8524889" y="972028"/>
            <a:ext cx="3578088" cy="5160176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353147" y="732599"/>
            <a:ext cx="1499547" cy="44659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작가소개</a:t>
            </a:r>
            <a:endParaRPr lang="ko-KR" altLang="en-US" sz="2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-1"/>
            <a:ext cx="12192000" cy="91344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 flipH="1">
            <a:off x="5041092" y="342101"/>
            <a:ext cx="2123658" cy="294169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dist">
              <a:defRPr/>
            </a:pPr>
            <a:r>
              <a:rPr lang="en-US" altLang="ko-KR" sz="1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SLOW THINKING</a:t>
            </a:r>
            <a:endParaRPr lang="ko-KR" altLang="en-US" sz="1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25143" y="839944"/>
            <a:ext cx="4541714" cy="4465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슬로싱킹은 어떻게 작동하는가</a:t>
            </a:r>
            <a:r>
              <a:rPr lang="en-US" altLang="ko-KR" sz="2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?</a:t>
            </a:r>
            <a:endParaRPr lang="en-US" altLang="ko-KR" sz="2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grpSp>
        <p:nvGrpSpPr>
          <p:cNvPr id="20" name="그룹 19"/>
          <p:cNvGrpSpPr/>
          <p:nvPr/>
        </p:nvGrpSpPr>
        <p:grpSpPr>
          <a:xfrm rot="0">
            <a:off x="393325" y="3093612"/>
            <a:ext cx="163649" cy="975576"/>
            <a:chOff x="306686" y="3281373"/>
            <a:chExt cx="163649" cy="975576"/>
          </a:xfrm>
        </p:grpSpPr>
        <p:cxnSp>
          <p:nvCxnSpPr>
            <p:cNvPr id="21" name="직선 연결선 20"/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5406105" y="1163408"/>
            <a:ext cx="1379790" cy="1614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0000">
                <a:solidFill>
                  <a:srgbClr val="9a8b85"/>
                </a:solidFill>
                <a:latin typeface="휴먼옛체"/>
                <a:ea typeface="휴먼옛체"/>
              </a:rPr>
              <a:t>“</a:t>
            </a:r>
            <a:endParaRPr lang="ko-KR" altLang="en-US" sz="10000">
              <a:solidFill>
                <a:srgbClr val="9a8b85"/>
              </a:solidFill>
              <a:latin typeface="휴먼옛체"/>
              <a:ea typeface="휴먼옛체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370452" y="6053898"/>
            <a:ext cx="1455162" cy="16118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0">
                <a:solidFill>
                  <a:srgbClr val="9a8b85"/>
                </a:solidFill>
                <a:latin typeface="휴먼옛체"/>
                <a:ea typeface="휴먼옛체"/>
              </a:rPr>
              <a:t>”</a:t>
            </a:r>
            <a:endParaRPr lang="ko-KR" altLang="en-US" sz="10000">
              <a:solidFill>
                <a:srgbClr val="9a8b85"/>
              </a:solidFill>
            </a:endParaRPr>
          </a:p>
        </p:txBody>
      </p:sp>
      <p:sp>
        <p:nvSpPr>
          <p:cNvPr id="33" name="순서도: 처리 61"/>
          <p:cNvSpPr/>
          <p:nvPr/>
        </p:nvSpPr>
        <p:spPr>
          <a:xfrm>
            <a:off x="3683413" y="2065353"/>
            <a:ext cx="4825172" cy="1889788"/>
          </a:xfrm>
          <a:custGeom>
            <a:avLst/>
            <a:gdLst>
              <a:gd name="connsiteX0" fmla="*/ 0 w 5799809"/>
              <a:gd name="connsiteY0" fmla="*/ 0 h 425946"/>
              <a:gd name="connsiteX1" fmla="*/ 470429 w 5799809"/>
              <a:gd name="connsiteY1" fmla="*/ 0 h 425946"/>
              <a:gd name="connsiteX2" fmla="*/ 1056854 w 5799809"/>
              <a:gd name="connsiteY2" fmla="*/ 0 h 425946"/>
              <a:gd name="connsiteX3" fmla="*/ 1585281 w 5799809"/>
              <a:gd name="connsiteY3" fmla="*/ 0 h 425946"/>
              <a:gd name="connsiteX4" fmla="*/ 2113708 w 5799809"/>
              <a:gd name="connsiteY4" fmla="*/ 0 h 425946"/>
              <a:gd name="connsiteX5" fmla="*/ 2758131 w 5799809"/>
              <a:gd name="connsiteY5" fmla="*/ 0 h 425946"/>
              <a:gd name="connsiteX6" fmla="*/ 3402555 w 5799809"/>
              <a:gd name="connsiteY6" fmla="*/ 0 h 425946"/>
              <a:gd name="connsiteX7" fmla="*/ 3930982 w 5799809"/>
              <a:gd name="connsiteY7" fmla="*/ 0 h 425946"/>
              <a:gd name="connsiteX8" fmla="*/ 4633403 w 5799809"/>
              <a:gd name="connsiteY8" fmla="*/ 0 h 425946"/>
              <a:gd name="connsiteX9" fmla="*/ 5103832 w 5799809"/>
              <a:gd name="connsiteY9" fmla="*/ 0 h 425946"/>
              <a:gd name="connsiteX10" fmla="*/ 5799809 w 5799809"/>
              <a:gd name="connsiteY10" fmla="*/ 0 h 425946"/>
              <a:gd name="connsiteX11" fmla="*/ 5799809 w 5799809"/>
              <a:gd name="connsiteY11" fmla="*/ 425946 h 425946"/>
              <a:gd name="connsiteX12" fmla="*/ 5155386 w 5799809"/>
              <a:gd name="connsiteY12" fmla="*/ 425946 h 425946"/>
              <a:gd name="connsiteX13" fmla="*/ 4684957 w 5799809"/>
              <a:gd name="connsiteY13" fmla="*/ 425946 h 425946"/>
              <a:gd name="connsiteX14" fmla="*/ 4040534 w 5799809"/>
              <a:gd name="connsiteY14" fmla="*/ 425946 h 425946"/>
              <a:gd name="connsiteX15" fmla="*/ 3338112 w 5799809"/>
              <a:gd name="connsiteY15" fmla="*/ 425946 h 425946"/>
              <a:gd name="connsiteX16" fmla="*/ 2809685 w 5799809"/>
              <a:gd name="connsiteY16" fmla="*/ 425946 h 425946"/>
              <a:gd name="connsiteX17" fmla="*/ 2165262 w 5799809"/>
              <a:gd name="connsiteY17" fmla="*/ 425946 h 425946"/>
              <a:gd name="connsiteX18" fmla="*/ 1462841 w 5799809"/>
              <a:gd name="connsiteY18" fmla="*/ 425946 h 425946"/>
              <a:gd name="connsiteX19" fmla="*/ 818417 w 5799809"/>
              <a:gd name="connsiteY19" fmla="*/ 425946 h 425946"/>
              <a:gd name="connsiteX20" fmla="*/ 0 w 5799809"/>
              <a:gd name="connsiteY20" fmla="*/ 425946 h 425946"/>
              <a:gd name="connsiteX21" fmla="*/ 0 w 5799809"/>
              <a:gd name="connsiteY21" fmla="*/ 0 h 425946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799809" h="425946" fill="none" extrusionOk="0">
                <a:moveTo>
                  <a:pt x="0" y="0"/>
                </a:moveTo>
                <a:cubicBezTo>
                  <a:pt x="232930" y="11357"/>
                  <a:pt x="338405" y="-11052"/>
                  <a:pt x="470429" y="0"/>
                </a:cubicBezTo>
                <a:cubicBezTo>
                  <a:pt x="602453" y="11052"/>
                  <a:pt x="809389" y="-26878"/>
                  <a:pt x="1056854" y="0"/>
                </a:cubicBezTo>
                <a:cubicBezTo>
                  <a:pt x="1304320" y="26878"/>
                  <a:pt x="1468530" y="-24406"/>
                  <a:pt x="1585281" y="0"/>
                </a:cubicBezTo>
                <a:cubicBezTo>
                  <a:pt x="1702032" y="24406"/>
                  <a:pt x="2004466" y="14170"/>
                  <a:pt x="2113708" y="0"/>
                </a:cubicBezTo>
                <a:cubicBezTo>
                  <a:pt x="2222950" y="-14170"/>
                  <a:pt x="2556011" y="28112"/>
                  <a:pt x="2758131" y="0"/>
                </a:cubicBezTo>
                <a:cubicBezTo>
                  <a:pt x="2960251" y="-28112"/>
                  <a:pt x="3097544" y="-7034"/>
                  <a:pt x="3402555" y="0"/>
                </a:cubicBezTo>
                <a:cubicBezTo>
                  <a:pt x="3707566" y="7034"/>
                  <a:pt x="3772141" y="4589"/>
                  <a:pt x="3930982" y="0"/>
                </a:cubicBezTo>
                <a:cubicBezTo>
                  <a:pt x="4089823" y="-4589"/>
                  <a:pt x="4481847" y="28392"/>
                  <a:pt x="4633403" y="0"/>
                </a:cubicBezTo>
                <a:cubicBezTo>
                  <a:pt x="4784959" y="-28392"/>
                  <a:pt x="4910939" y="-2346"/>
                  <a:pt x="5103832" y="0"/>
                </a:cubicBezTo>
                <a:cubicBezTo>
                  <a:pt x="5296725" y="2346"/>
                  <a:pt x="5508736" y="-20318"/>
                  <a:pt x="5799809" y="0"/>
                </a:cubicBezTo>
                <a:cubicBezTo>
                  <a:pt x="5788599" y="198653"/>
                  <a:pt x="5812935" y="266898"/>
                  <a:pt x="5799809" y="425946"/>
                </a:cubicBezTo>
                <a:cubicBezTo>
                  <a:pt x="5617430" y="412954"/>
                  <a:pt x="5331856" y="449678"/>
                  <a:pt x="5155386" y="425946"/>
                </a:cubicBezTo>
                <a:cubicBezTo>
                  <a:pt x="4978916" y="402214"/>
                  <a:pt x="4857030" y="423944"/>
                  <a:pt x="4684957" y="425946"/>
                </a:cubicBezTo>
                <a:cubicBezTo>
                  <a:pt x="4512884" y="427948"/>
                  <a:pt x="4342832" y="445858"/>
                  <a:pt x="4040534" y="425946"/>
                </a:cubicBezTo>
                <a:cubicBezTo>
                  <a:pt x="3738236" y="406034"/>
                  <a:pt x="3513554" y="443777"/>
                  <a:pt x="3338112" y="425946"/>
                </a:cubicBezTo>
                <a:cubicBezTo>
                  <a:pt x="3162670" y="408115"/>
                  <a:pt x="3031362" y="412638"/>
                  <a:pt x="2809685" y="425946"/>
                </a:cubicBezTo>
                <a:cubicBezTo>
                  <a:pt x="2588008" y="439254"/>
                  <a:pt x="2396513" y="447981"/>
                  <a:pt x="2165262" y="425946"/>
                </a:cubicBezTo>
                <a:cubicBezTo>
                  <a:pt x="1934011" y="403911"/>
                  <a:pt x="1762479" y="426888"/>
                  <a:pt x="1462841" y="425946"/>
                </a:cubicBezTo>
                <a:cubicBezTo>
                  <a:pt x="1163203" y="425004"/>
                  <a:pt x="955896" y="428651"/>
                  <a:pt x="818417" y="425946"/>
                </a:cubicBezTo>
                <a:cubicBezTo>
                  <a:pt x="680938" y="423241"/>
                  <a:pt x="240620" y="433396"/>
                  <a:pt x="0" y="425946"/>
                </a:cubicBezTo>
                <a:cubicBezTo>
                  <a:pt x="-13937" y="217353"/>
                  <a:pt x="3380" y="194608"/>
                  <a:pt x="0" y="0"/>
                </a:cubicBezTo>
                <a:close/>
              </a:path>
              <a:path w="5799809" h="425946" stroke="0" extrusionOk="0">
                <a:moveTo>
                  <a:pt x="0" y="0"/>
                </a:moveTo>
                <a:cubicBezTo>
                  <a:pt x="156451" y="-5263"/>
                  <a:pt x="344124" y="-7670"/>
                  <a:pt x="528427" y="0"/>
                </a:cubicBezTo>
                <a:cubicBezTo>
                  <a:pt x="712730" y="7670"/>
                  <a:pt x="1052845" y="3624"/>
                  <a:pt x="1288846" y="0"/>
                </a:cubicBezTo>
                <a:cubicBezTo>
                  <a:pt x="1524847" y="-3624"/>
                  <a:pt x="1572216" y="2669"/>
                  <a:pt x="1817273" y="0"/>
                </a:cubicBezTo>
                <a:cubicBezTo>
                  <a:pt x="2062330" y="-2669"/>
                  <a:pt x="2125614" y="-1841"/>
                  <a:pt x="2287702" y="0"/>
                </a:cubicBezTo>
                <a:cubicBezTo>
                  <a:pt x="2449790" y="1841"/>
                  <a:pt x="2540838" y="-10545"/>
                  <a:pt x="2758131" y="0"/>
                </a:cubicBezTo>
                <a:cubicBezTo>
                  <a:pt x="2975424" y="10545"/>
                  <a:pt x="3070417" y="16952"/>
                  <a:pt x="3286558" y="0"/>
                </a:cubicBezTo>
                <a:cubicBezTo>
                  <a:pt x="3502699" y="-16952"/>
                  <a:pt x="3772879" y="25154"/>
                  <a:pt x="4046978" y="0"/>
                </a:cubicBezTo>
                <a:cubicBezTo>
                  <a:pt x="4321077" y="-25154"/>
                  <a:pt x="4471091" y="-15419"/>
                  <a:pt x="4691401" y="0"/>
                </a:cubicBezTo>
                <a:cubicBezTo>
                  <a:pt x="4911711" y="15419"/>
                  <a:pt x="5486808" y="-34903"/>
                  <a:pt x="5799809" y="0"/>
                </a:cubicBezTo>
                <a:cubicBezTo>
                  <a:pt x="5811781" y="117662"/>
                  <a:pt x="5813135" y="213997"/>
                  <a:pt x="5799809" y="425946"/>
                </a:cubicBezTo>
                <a:cubicBezTo>
                  <a:pt x="5631023" y="426859"/>
                  <a:pt x="5495897" y="406180"/>
                  <a:pt x="5329380" y="425946"/>
                </a:cubicBezTo>
                <a:cubicBezTo>
                  <a:pt x="5162863" y="445712"/>
                  <a:pt x="4971538" y="414601"/>
                  <a:pt x="4742955" y="425946"/>
                </a:cubicBezTo>
                <a:cubicBezTo>
                  <a:pt x="4514373" y="437291"/>
                  <a:pt x="4305792" y="401898"/>
                  <a:pt x="4098532" y="425946"/>
                </a:cubicBezTo>
                <a:cubicBezTo>
                  <a:pt x="3891272" y="449994"/>
                  <a:pt x="3550710" y="452828"/>
                  <a:pt x="3396110" y="425946"/>
                </a:cubicBezTo>
                <a:cubicBezTo>
                  <a:pt x="3241510" y="399064"/>
                  <a:pt x="2987621" y="437035"/>
                  <a:pt x="2867683" y="425946"/>
                </a:cubicBezTo>
                <a:cubicBezTo>
                  <a:pt x="2747745" y="414857"/>
                  <a:pt x="2500791" y="420398"/>
                  <a:pt x="2281258" y="425946"/>
                </a:cubicBezTo>
                <a:cubicBezTo>
                  <a:pt x="2061725" y="431494"/>
                  <a:pt x="1816635" y="426101"/>
                  <a:pt x="1636835" y="425946"/>
                </a:cubicBezTo>
                <a:cubicBezTo>
                  <a:pt x="1457035" y="425791"/>
                  <a:pt x="1307407" y="428836"/>
                  <a:pt x="1050410" y="425946"/>
                </a:cubicBezTo>
                <a:cubicBezTo>
                  <a:pt x="793414" y="423056"/>
                  <a:pt x="415100" y="437818"/>
                  <a:pt x="0" y="425946"/>
                </a:cubicBezTo>
                <a:cubicBezTo>
                  <a:pt x="553" y="260129"/>
                  <a:pt x="10725" y="188645"/>
                  <a:pt x="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  <a:alpha val="35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5" name="순서도: 처리 61"/>
          <p:cNvSpPr/>
          <p:nvPr/>
        </p:nvSpPr>
        <p:spPr>
          <a:xfrm>
            <a:off x="3683413" y="4418531"/>
            <a:ext cx="4825172" cy="1889788"/>
          </a:xfrm>
          <a:custGeom>
            <a:avLst/>
            <a:gdLst>
              <a:gd name="connsiteX0" fmla="*/ 0 w 5799809"/>
              <a:gd name="connsiteY0" fmla="*/ 0 h 425946"/>
              <a:gd name="connsiteX1" fmla="*/ 470429 w 5799809"/>
              <a:gd name="connsiteY1" fmla="*/ 0 h 425946"/>
              <a:gd name="connsiteX2" fmla="*/ 1056854 w 5799809"/>
              <a:gd name="connsiteY2" fmla="*/ 0 h 425946"/>
              <a:gd name="connsiteX3" fmla="*/ 1585281 w 5799809"/>
              <a:gd name="connsiteY3" fmla="*/ 0 h 425946"/>
              <a:gd name="connsiteX4" fmla="*/ 2113708 w 5799809"/>
              <a:gd name="connsiteY4" fmla="*/ 0 h 425946"/>
              <a:gd name="connsiteX5" fmla="*/ 2758131 w 5799809"/>
              <a:gd name="connsiteY5" fmla="*/ 0 h 425946"/>
              <a:gd name="connsiteX6" fmla="*/ 3402555 w 5799809"/>
              <a:gd name="connsiteY6" fmla="*/ 0 h 425946"/>
              <a:gd name="connsiteX7" fmla="*/ 3930982 w 5799809"/>
              <a:gd name="connsiteY7" fmla="*/ 0 h 425946"/>
              <a:gd name="connsiteX8" fmla="*/ 4633403 w 5799809"/>
              <a:gd name="connsiteY8" fmla="*/ 0 h 425946"/>
              <a:gd name="connsiteX9" fmla="*/ 5103832 w 5799809"/>
              <a:gd name="connsiteY9" fmla="*/ 0 h 425946"/>
              <a:gd name="connsiteX10" fmla="*/ 5799809 w 5799809"/>
              <a:gd name="connsiteY10" fmla="*/ 0 h 425946"/>
              <a:gd name="connsiteX11" fmla="*/ 5799809 w 5799809"/>
              <a:gd name="connsiteY11" fmla="*/ 425946 h 425946"/>
              <a:gd name="connsiteX12" fmla="*/ 5155386 w 5799809"/>
              <a:gd name="connsiteY12" fmla="*/ 425946 h 425946"/>
              <a:gd name="connsiteX13" fmla="*/ 4684957 w 5799809"/>
              <a:gd name="connsiteY13" fmla="*/ 425946 h 425946"/>
              <a:gd name="connsiteX14" fmla="*/ 4040534 w 5799809"/>
              <a:gd name="connsiteY14" fmla="*/ 425946 h 425946"/>
              <a:gd name="connsiteX15" fmla="*/ 3338112 w 5799809"/>
              <a:gd name="connsiteY15" fmla="*/ 425946 h 425946"/>
              <a:gd name="connsiteX16" fmla="*/ 2809685 w 5799809"/>
              <a:gd name="connsiteY16" fmla="*/ 425946 h 425946"/>
              <a:gd name="connsiteX17" fmla="*/ 2165262 w 5799809"/>
              <a:gd name="connsiteY17" fmla="*/ 425946 h 425946"/>
              <a:gd name="connsiteX18" fmla="*/ 1462841 w 5799809"/>
              <a:gd name="connsiteY18" fmla="*/ 425946 h 425946"/>
              <a:gd name="connsiteX19" fmla="*/ 818417 w 5799809"/>
              <a:gd name="connsiteY19" fmla="*/ 425946 h 425946"/>
              <a:gd name="connsiteX20" fmla="*/ 0 w 5799809"/>
              <a:gd name="connsiteY20" fmla="*/ 425946 h 425946"/>
              <a:gd name="connsiteX21" fmla="*/ 0 w 5799809"/>
              <a:gd name="connsiteY21" fmla="*/ 0 h 425946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799809" h="425946" fill="none" extrusionOk="0">
                <a:moveTo>
                  <a:pt x="0" y="0"/>
                </a:moveTo>
                <a:cubicBezTo>
                  <a:pt x="232930" y="11357"/>
                  <a:pt x="338405" y="-11052"/>
                  <a:pt x="470429" y="0"/>
                </a:cubicBezTo>
                <a:cubicBezTo>
                  <a:pt x="602453" y="11052"/>
                  <a:pt x="809389" y="-26878"/>
                  <a:pt x="1056854" y="0"/>
                </a:cubicBezTo>
                <a:cubicBezTo>
                  <a:pt x="1304320" y="26878"/>
                  <a:pt x="1468530" y="-24406"/>
                  <a:pt x="1585281" y="0"/>
                </a:cubicBezTo>
                <a:cubicBezTo>
                  <a:pt x="1702032" y="24406"/>
                  <a:pt x="2004466" y="14170"/>
                  <a:pt x="2113708" y="0"/>
                </a:cubicBezTo>
                <a:cubicBezTo>
                  <a:pt x="2222950" y="-14170"/>
                  <a:pt x="2556011" y="28112"/>
                  <a:pt x="2758131" y="0"/>
                </a:cubicBezTo>
                <a:cubicBezTo>
                  <a:pt x="2960251" y="-28112"/>
                  <a:pt x="3097544" y="-7034"/>
                  <a:pt x="3402555" y="0"/>
                </a:cubicBezTo>
                <a:cubicBezTo>
                  <a:pt x="3707566" y="7034"/>
                  <a:pt x="3772141" y="4589"/>
                  <a:pt x="3930982" y="0"/>
                </a:cubicBezTo>
                <a:cubicBezTo>
                  <a:pt x="4089823" y="-4589"/>
                  <a:pt x="4481847" y="28392"/>
                  <a:pt x="4633403" y="0"/>
                </a:cubicBezTo>
                <a:cubicBezTo>
                  <a:pt x="4784959" y="-28392"/>
                  <a:pt x="4910939" y="-2346"/>
                  <a:pt x="5103832" y="0"/>
                </a:cubicBezTo>
                <a:cubicBezTo>
                  <a:pt x="5296725" y="2346"/>
                  <a:pt x="5508736" y="-20318"/>
                  <a:pt x="5799809" y="0"/>
                </a:cubicBezTo>
                <a:cubicBezTo>
                  <a:pt x="5788599" y="198653"/>
                  <a:pt x="5812935" y="266898"/>
                  <a:pt x="5799809" y="425946"/>
                </a:cubicBezTo>
                <a:cubicBezTo>
                  <a:pt x="5617430" y="412954"/>
                  <a:pt x="5331856" y="449678"/>
                  <a:pt x="5155386" y="425946"/>
                </a:cubicBezTo>
                <a:cubicBezTo>
                  <a:pt x="4978916" y="402214"/>
                  <a:pt x="4857030" y="423944"/>
                  <a:pt x="4684957" y="425946"/>
                </a:cubicBezTo>
                <a:cubicBezTo>
                  <a:pt x="4512884" y="427948"/>
                  <a:pt x="4342832" y="445858"/>
                  <a:pt x="4040534" y="425946"/>
                </a:cubicBezTo>
                <a:cubicBezTo>
                  <a:pt x="3738236" y="406034"/>
                  <a:pt x="3513554" y="443777"/>
                  <a:pt x="3338112" y="425946"/>
                </a:cubicBezTo>
                <a:cubicBezTo>
                  <a:pt x="3162670" y="408115"/>
                  <a:pt x="3031362" y="412638"/>
                  <a:pt x="2809685" y="425946"/>
                </a:cubicBezTo>
                <a:cubicBezTo>
                  <a:pt x="2588008" y="439254"/>
                  <a:pt x="2396513" y="447981"/>
                  <a:pt x="2165262" y="425946"/>
                </a:cubicBezTo>
                <a:cubicBezTo>
                  <a:pt x="1934011" y="403911"/>
                  <a:pt x="1762479" y="426888"/>
                  <a:pt x="1462841" y="425946"/>
                </a:cubicBezTo>
                <a:cubicBezTo>
                  <a:pt x="1163203" y="425004"/>
                  <a:pt x="955896" y="428651"/>
                  <a:pt x="818417" y="425946"/>
                </a:cubicBezTo>
                <a:cubicBezTo>
                  <a:pt x="680938" y="423241"/>
                  <a:pt x="240620" y="433396"/>
                  <a:pt x="0" y="425946"/>
                </a:cubicBezTo>
                <a:cubicBezTo>
                  <a:pt x="-13937" y="217353"/>
                  <a:pt x="3380" y="194608"/>
                  <a:pt x="0" y="0"/>
                </a:cubicBezTo>
                <a:close/>
              </a:path>
              <a:path w="5799809" h="425946" stroke="0" extrusionOk="0">
                <a:moveTo>
                  <a:pt x="0" y="0"/>
                </a:moveTo>
                <a:cubicBezTo>
                  <a:pt x="156451" y="-5263"/>
                  <a:pt x="344124" y="-7670"/>
                  <a:pt x="528427" y="0"/>
                </a:cubicBezTo>
                <a:cubicBezTo>
                  <a:pt x="712730" y="7670"/>
                  <a:pt x="1052845" y="3624"/>
                  <a:pt x="1288846" y="0"/>
                </a:cubicBezTo>
                <a:cubicBezTo>
                  <a:pt x="1524847" y="-3624"/>
                  <a:pt x="1572216" y="2669"/>
                  <a:pt x="1817273" y="0"/>
                </a:cubicBezTo>
                <a:cubicBezTo>
                  <a:pt x="2062330" y="-2669"/>
                  <a:pt x="2125614" y="-1841"/>
                  <a:pt x="2287702" y="0"/>
                </a:cubicBezTo>
                <a:cubicBezTo>
                  <a:pt x="2449790" y="1841"/>
                  <a:pt x="2540838" y="-10545"/>
                  <a:pt x="2758131" y="0"/>
                </a:cubicBezTo>
                <a:cubicBezTo>
                  <a:pt x="2975424" y="10545"/>
                  <a:pt x="3070417" y="16952"/>
                  <a:pt x="3286558" y="0"/>
                </a:cubicBezTo>
                <a:cubicBezTo>
                  <a:pt x="3502699" y="-16952"/>
                  <a:pt x="3772879" y="25154"/>
                  <a:pt x="4046978" y="0"/>
                </a:cubicBezTo>
                <a:cubicBezTo>
                  <a:pt x="4321077" y="-25154"/>
                  <a:pt x="4471091" y="-15419"/>
                  <a:pt x="4691401" y="0"/>
                </a:cubicBezTo>
                <a:cubicBezTo>
                  <a:pt x="4911711" y="15419"/>
                  <a:pt x="5486808" y="-34903"/>
                  <a:pt x="5799809" y="0"/>
                </a:cubicBezTo>
                <a:cubicBezTo>
                  <a:pt x="5811781" y="117662"/>
                  <a:pt x="5813135" y="213997"/>
                  <a:pt x="5799809" y="425946"/>
                </a:cubicBezTo>
                <a:cubicBezTo>
                  <a:pt x="5631023" y="426859"/>
                  <a:pt x="5495897" y="406180"/>
                  <a:pt x="5329380" y="425946"/>
                </a:cubicBezTo>
                <a:cubicBezTo>
                  <a:pt x="5162863" y="445712"/>
                  <a:pt x="4971538" y="414601"/>
                  <a:pt x="4742955" y="425946"/>
                </a:cubicBezTo>
                <a:cubicBezTo>
                  <a:pt x="4514373" y="437291"/>
                  <a:pt x="4305792" y="401898"/>
                  <a:pt x="4098532" y="425946"/>
                </a:cubicBezTo>
                <a:cubicBezTo>
                  <a:pt x="3891272" y="449994"/>
                  <a:pt x="3550710" y="452828"/>
                  <a:pt x="3396110" y="425946"/>
                </a:cubicBezTo>
                <a:cubicBezTo>
                  <a:pt x="3241510" y="399064"/>
                  <a:pt x="2987621" y="437035"/>
                  <a:pt x="2867683" y="425946"/>
                </a:cubicBezTo>
                <a:cubicBezTo>
                  <a:pt x="2747745" y="414857"/>
                  <a:pt x="2500791" y="420398"/>
                  <a:pt x="2281258" y="425946"/>
                </a:cubicBezTo>
                <a:cubicBezTo>
                  <a:pt x="2061725" y="431494"/>
                  <a:pt x="1816635" y="426101"/>
                  <a:pt x="1636835" y="425946"/>
                </a:cubicBezTo>
                <a:cubicBezTo>
                  <a:pt x="1457035" y="425791"/>
                  <a:pt x="1307407" y="428836"/>
                  <a:pt x="1050410" y="425946"/>
                </a:cubicBezTo>
                <a:cubicBezTo>
                  <a:pt x="793414" y="423056"/>
                  <a:pt x="415100" y="437818"/>
                  <a:pt x="0" y="425946"/>
                </a:cubicBezTo>
                <a:cubicBezTo>
                  <a:pt x="553" y="260129"/>
                  <a:pt x="10725" y="188645"/>
                  <a:pt x="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  <a:alpha val="35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0" name="TextBox 11"/>
          <p:cNvSpPr txBox="1"/>
          <p:nvPr/>
        </p:nvSpPr>
        <p:spPr>
          <a:xfrm>
            <a:off x="6625512" y="3662265"/>
            <a:ext cx="4744601" cy="64113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  <a:defRPr/>
            </a:pPr>
            <a:endParaRPr lang="ko-KR" altLang="en-US" sz="2400" kern="1400">
              <a:solidFill>
                <a:schemeClr val="tx1"/>
              </a:solidFill>
              <a:latin typeface="DX영화자막 M"/>
              <a:ea typeface="DX영화자막 M"/>
            </a:endParaRPr>
          </a:p>
        </p:txBody>
      </p:sp>
      <p:sp>
        <p:nvSpPr>
          <p:cNvPr id="62" name="TextBox 34"/>
          <p:cNvSpPr txBox="1"/>
          <p:nvPr/>
        </p:nvSpPr>
        <p:spPr>
          <a:xfrm>
            <a:off x="4014669" y="2579792"/>
            <a:ext cx="4376489" cy="84920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5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1.</a:t>
            </a:r>
            <a:r>
              <a:rPr lang="ko-KR" altLang="en-US" sz="25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오랜기간 공부할때 기억할 </a:t>
            </a:r>
            <a:endParaRPr lang="ko-KR" altLang="en-US" sz="25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  <a:p>
            <a:pPr lvl="0">
              <a:defRPr/>
            </a:pPr>
            <a:r>
              <a:rPr lang="ko-KR" altLang="en-US" sz="25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     슬로싱킹 몰입 원칙</a:t>
            </a:r>
            <a:endParaRPr lang="ko-KR" altLang="en-US" sz="25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sp>
        <p:nvSpPr>
          <p:cNvPr id="64" name="TextBox 34"/>
          <p:cNvSpPr txBox="1"/>
          <p:nvPr/>
        </p:nvSpPr>
        <p:spPr>
          <a:xfrm>
            <a:off x="4072985" y="4878314"/>
            <a:ext cx="4046030" cy="84741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5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2.</a:t>
            </a:r>
            <a:r>
              <a:rPr lang="ko-KR" altLang="en-US" sz="25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슬로싱킹을 계속하는 동안 </a:t>
            </a:r>
            <a:endParaRPr lang="ko-KR" altLang="en-US" sz="25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  <a:p>
            <a:pPr lvl="0">
              <a:defRPr/>
            </a:pPr>
            <a:r>
              <a:rPr lang="ko-KR" altLang="en-US" sz="25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	달라지는 것들</a:t>
            </a:r>
            <a:endParaRPr lang="ko-KR" altLang="en-US" sz="25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 flipH="1">
            <a:off x="5041092" y="342101"/>
            <a:ext cx="2123658" cy="294169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dist">
              <a:defRPr/>
            </a:pPr>
            <a:r>
              <a:rPr lang="en-US" altLang="ko-KR" sz="1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SLOW THINKING</a:t>
            </a:r>
            <a:endParaRPr lang="ko-KR" altLang="en-US" sz="1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grpSp>
        <p:nvGrpSpPr>
          <p:cNvPr id="4" name="그룹 3"/>
          <p:cNvGrpSpPr/>
          <p:nvPr/>
        </p:nvGrpSpPr>
        <p:grpSpPr>
          <a:xfrm rot="0">
            <a:off x="240925" y="2941212"/>
            <a:ext cx="163649" cy="975576"/>
            <a:chOff x="306686" y="3281373"/>
            <a:chExt cx="163649" cy="975576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1268142" y="1611934"/>
            <a:ext cx="61897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>
                <a:latin typeface="DX영화자막 M"/>
                <a:ea typeface="DX영화자막 M"/>
              </a:rPr>
              <a:t>홍논문</a:t>
            </a:r>
            <a:endParaRPr lang="en-US" altLang="ko-KR" sz="3600">
              <a:latin typeface="DX영화자막 M"/>
              <a:ea typeface="DX영화자막 M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31961" y="2449168"/>
            <a:ext cx="885524" cy="487788"/>
          </a:xfrm>
          <a:custGeom>
            <a:avLst/>
            <a:gdLst>
              <a:gd name="connsiteX0" fmla="*/ 0 w 885524"/>
              <a:gd name="connsiteY0" fmla="*/ 0 h 487788"/>
              <a:gd name="connsiteX1" fmla="*/ 885524 w 885524"/>
              <a:gd name="connsiteY1" fmla="*/ 0 h 487788"/>
              <a:gd name="connsiteX2" fmla="*/ 885524 w 885524"/>
              <a:gd name="connsiteY2" fmla="*/ 487788 h 487788"/>
              <a:gd name="connsiteX3" fmla="*/ 0 w 885524"/>
              <a:gd name="connsiteY3" fmla="*/ 487788 h 487788"/>
              <a:gd name="connsiteX4" fmla="*/ 0 w 885524"/>
              <a:gd name="connsiteY4" fmla="*/ 0 h 48778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5524" h="487788" extrusionOk="0">
                <a:moveTo>
                  <a:pt x="0" y="0"/>
                </a:moveTo>
                <a:cubicBezTo>
                  <a:pt x="147585" y="73323"/>
                  <a:pt x="474504" y="43906"/>
                  <a:pt x="885524" y="0"/>
                </a:cubicBezTo>
                <a:cubicBezTo>
                  <a:pt x="866863" y="85762"/>
                  <a:pt x="848666" y="279246"/>
                  <a:pt x="885524" y="487788"/>
                </a:cubicBezTo>
                <a:cubicBezTo>
                  <a:pt x="603390" y="566340"/>
                  <a:pt x="377373" y="441160"/>
                  <a:pt x="0" y="487788"/>
                </a:cubicBezTo>
                <a:cubicBezTo>
                  <a:pt x="14357" y="340894"/>
                  <a:pt x="31857" y="149382"/>
                  <a:pt x="0" y="0"/>
                </a:cubicBezTo>
                <a:close/>
              </a:path>
            </a:pathLst>
          </a:custGeom>
          <a:noFill/>
          <a:ln>
            <a:solidFill>
              <a:srgbClr val="9a8b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410413" y="2487669"/>
            <a:ext cx="885524" cy="487788"/>
          </a:xfrm>
          <a:custGeom>
            <a:avLst/>
            <a:gdLst>
              <a:gd name="connsiteX0" fmla="*/ 0 w 885524"/>
              <a:gd name="connsiteY0" fmla="*/ 0 h 487788"/>
              <a:gd name="connsiteX1" fmla="*/ 442762 w 885524"/>
              <a:gd name="connsiteY1" fmla="*/ 0 h 487788"/>
              <a:gd name="connsiteX2" fmla="*/ 885524 w 885524"/>
              <a:gd name="connsiteY2" fmla="*/ 0 h 487788"/>
              <a:gd name="connsiteX3" fmla="*/ 885524 w 885524"/>
              <a:gd name="connsiteY3" fmla="*/ 487788 h 487788"/>
              <a:gd name="connsiteX4" fmla="*/ 425052 w 885524"/>
              <a:gd name="connsiteY4" fmla="*/ 487788 h 487788"/>
              <a:gd name="connsiteX5" fmla="*/ 0 w 885524"/>
              <a:gd name="connsiteY5" fmla="*/ 487788 h 487788"/>
              <a:gd name="connsiteX6" fmla="*/ 0 w 885524"/>
              <a:gd name="connsiteY6" fmla="*/ 0 h 48778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5524" h="487788" fill="none" extrusionOk="0">
                <a:moveTo>
                  <a:pt x="0" y="0"/>
                </a:moveTo>
                <a:cubicBezTo>
                  <a:pt x="189876" y="-27532"/>
                  <a:pt x="326699" y="51795"/>
                  <a:pt x="442762" y="0"/>
                </a:cubicBezTo>
                <a:cubicBezTo>
                  <a:pt x="558825" y="-51795"/>
                  <a:pt x="711044" y="33536"/>
                  <a:pt x="885524" y="0"/>
                </a:cubicBezTo>
                <a:cubicBezTo>
                  <a:pt x="936190" y="142469"/>
                  <a:pt x="840840" y="332089"/>
                  <a:pt x="885524" y="487788"/>
                </a:cubicBezTo>
                <a:cubicBezTo>
                  <a:pt x="725718" y="528142"/>
                  <a:pt x="590941" y="462966"/>
                  <a:pt x="425052" y="487788"/>
                </a:cubicBezTo>
                <a:cubicBezTo>
                  <a:pt x="259163" y="512610"/>
                  <a:pt x="96867" y="465139"/>
                  <a:pt x="0" y="487788"/>
                </a:cubicBezTo>
                <a:cubicBezTo>
                  <a:pt x="-48569" y="321016"/>
                  <a:pt x="48220" y="217248"/>
                  <a:pt x="0" y="0"/>
                </a:cubicBezTo>
                <a:close/>
              </a:path>
              <a:path w="885524" h="487788" stroke="0" extrusionOk="0">
                <a:moveTo>
                  <a:pt x="0" y="0"/>
                </a:moveTo>
                <a:cubicBezTo>
                  <a:pt x="122179" y="-35847"/>
                  <a:pt x="263364" y="18882"/>
                  <a:pt x="442762" y="0"/>
                </a:cubicBezTo>
                <a:cubicBezTo>
                  <a:pt x="622160" y="-18882"/>
                  <a:pt x="685164" y="38820"/>
                  <a:pt x="885524" y="0"/>
                </a:cubicBezTo>
                <a:cubicBezTo>
                  <a:pt x="938868" y="105536"/>
                  <a:pt x="839505" y="276099"/>
                  <a:pt x="885524" y="487788"/>
                </a:cubicBezTo>
                <a:cubicBezTo>
                  <a:pt x="734272" y="498127"/>
                  <a:pt x="572546" y="440618"/>
                  <a:pt x="469328" y="487788"/>
                </a:cubicBezTo>
                <a:cubicBezTo>
                  <a:pt x="366110" y="534958"/>
                  <a:pt x="174657" y="465725"/>
                  <a:pt x="0" y="487788"/>
                </a:cubicBezTo>
                <a:cubicBezTo>
                  <a:pt x="-13226" y="342024"/>
                  <a:pt x="54406" y="214492"/>
                  <a:pt x="0" y="0"/>
                </a:cubicBezTo>
                <a:close/>
              </a:path>
            </a:pathLst>
          </a:custGeom>
          <a:solidFill>
            <a:srgbClr val="d1c9c1"/>
          </a:solidFill>
          <a:ln>
            <a:solidFill>
              <a:srgbClr val="9a8b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77790" y="2555388"/>
            <a:ext cx="750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solidFill>
                  <a:sysClr val="windowText" lastClr="000000"/>
                </a:solidFill>
                <a:latin typeface="DX영화자막 M"/>
                <a:ea typeface="DX영화자막 M"/>
              </a:rPr>
              <a:t>소 개</a:t>
            </a:r>
            <a:endParaRPr lang="ko-KR" altLang="en-US" b="1">
              <a:solidFill>
                <a:sysClr val="windowText" lastClr="000000"/>
              </a:solidFill>
              <a:latin typeface="DX영화자막 M"/>
              <a:ea typeface="DX영화자막 M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68142" y="3189505"/>
            <a:ext cx="6096000" cy="74328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>
                <a:latin typeface="DX영화자막 M"/>
                <a:ea typeface="DX영화자막 M"/>
              </a:rPr>
              <a:t>진지하지만 심각하지 않은 사람</a:t>
            </a:r>
            <a:r>
              <a:rPr lang="en-US" altLang="ko-KR">
                <a:latin typeface="DX영화자막 M"/>
                <a:ea typeface="DX영화자막 M"/>
              </a:rPr>
              <a:t>. </a:t>
            </a:r>
            <a:r>
              <a:rPr lang="ko-KR" altLang="en-US">
                <a:latin typeface="DX영화자막 M"/>
                <a:ea typeface="DX영화자막 M"/>
              </a:rPr>
              <a:t>밝지만 가볍지 않은 사람</a:t>
            </a:r>
            <a:r>
              <a:rPr lang="en-US" altLang="ko-KR">
                <a:latin typeface="DX영화자막 M"/>
                <a:ea typeface="DX영화자막 M"/>
              </a:rPr>
              <a:t>.</a:t>
            </a:r>
            <a:endParaRPr lang="en-US" altLang="ko-KR">
              <a:latin typeface="DX영화자막 M"/>
              <a:ea typeface="DX영화자막 M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>
                <a:latin typeface="DX영화자막 M"/>
                <a:ea typeface="DX영화자막 M"/>
              </a:rPr>
              <a:t>일러스트레이더 겸 글쟁이이자</a:t>
            </a:r>
            <a:r>
              <a:rPr lang="en-US" altLang="ko-KR">
                <a:latin typeface="DX영화자막 M"/>
                <a:ea typeface="DX영화자막 M"/>
              </a:rPr>
              <a:t> </a:t>
            </a:r>
            <a:r>
              <a:rPr lang="ko-KR" altLang="en-US">
                <a:latin typeface="DX영화자막 M"/>
                <a:ea typeface="DX영화자막 M"/>
              </a:rPr>
              <a:t>괜찮은 그래픽 디자이너</a:t>
            </a:r>
            <a:r>
              <a:rPr lang="en-US" altLang="ko-KR">
                <a:latin typeface="DX영화자막 M"/>
                <a:ea typeface="DX영화자막 M"/>
              </a:rPr>
              <a:t>.</a:t>
            </a:r>
            <a:endParaRPr lang="en-US" altLang="ko-KR">
              <a:latin typeface="DX영화자막 M"/>
              <a:ea typeface="DX영화자막 M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560905" y="6493565"/>
            <a:ext cx="3578087" cy="295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1400">
                <a:latin typeface="210 스탠다드 030"/>
                <a:ea typeface="210 스탠다드 030"/>
              </a:rPr>
              <a:t>출처 어반브러시 </a:t>
            </a:r>
            <a:r>
              <a:rPr lang="en-US" altLang="ko-KR" sz="1400">
                <a:latin typeface="210 스탠다드 030"/>
                <a:ea typeface="210 스탠다드 030"/>
              </a:rPr>
              <a:t>Tommy</a:t>
            </a:r>
            <a:endParaRPr lang="ko-KR" altLang="en-US" sz="1400">
              <a:latin typeface="210 스탠다드 030"/>
              <a:ea typeface="210 스탠다드 03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l="9830" t="7110" r="34880" b="17640"/>
          <a:stretch>
            <a:fillRect/>
          </a:stretch>
        </p:blipFill>
        <p:spPr>
          <a:xfrm flipH="1">
            <a:off x="8524889" y="972028"/>
            <a:ext cx="3578088" cy="5160176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353147" y="732599"/>
            <a:ext cx="1499547" cy="44659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작가소개</a:t>
            </a:r>
            <a:endParaRPr lang="ko-KR" altLang="en-US" sz="2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-1"/>
            <a:ext cx="12192000" cy="91344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 flipH="1">
            <a:off x="5041092" y="342101"/>
            <a:ext cx="2123658" cy="294169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dist">
              <a:defRPr/>
            </a:pPr>
            <a:r>
              <a:rPr lang="en-US" altLang="ko-KR" sz="1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SLOW THINKING</a:t>
            </a:r>
            <a:endParaRPr lang="ko-KR" altLang="en-US" sz="1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93178" y="839943"/>
            <a:ext cx="4872172" cy="45335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자는 시간이 곧 복습 하는 시간</a:t>
            </a:r>
            <a:endParaRPr lang="ko-KR" altLang="en-US" sz="2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grpSp>
        <p:nvGrpSpPr>
          <p:cNvPr id="20" name="그룹 19"/>
          <p:cNvGrpSpPr/>
          <p:nvPr/>
        </p:nvGrpSpPr>
        <p:grpSpPr>
          <a:xfrm rot="0">
            <a:off x="393325" y="3093612"/>
            <a:ext cx="163649" cy="975576"/>
            <a:chOff x="306686" y="3281373"/>
            <a:chExt cx="163649" cy="975576"/>
          </a:xfrm>
        </p:grpSpPr>
        <p:cxnSp>
          <p:nvCxnSpPr>
            <p:cNvPr id="21" name="직선 연결선 20"/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순서도: 처리 61"/>
          <p:cNvSpPr/>
          <p:nvPr/>
        </p:nvSpPr>
        <p:spPr>
          <a:xfrm>
            <a:off x="2138032" y="1753167"/>
            <a:ext cx="7915937" cy="4484864"/>
          </a:xfrm>
          <a:custGeom>
            <a:avLst/>
            <a:gdLst>
              <a:gd name="connsiteX0" fmla="*/ 0 w 5799809"/>
              <a:gd name="connsiteY0" fmla="*/ 0 h 425946"/>
              <a:gd name="connsiteX1" fmla="*/ 470429 w 5799809"/>
              <a:gd name="connsiteY1" fmla="*/ 0 h 425946"/>
              <a:gd name="connsiteX2" fmla="*/ 1056854 w 5799809"/>
              <a:gd name="connsiteY2" fmla="*/ 0 h 425946"/>
              <a:gd name="connsiteX3" fmla="*/ 1585281 w 5799809"/>
              <a:gd name="connsiteY3" fmla="*/ 0 h 425946"/>
              <a:gd name="connsiteX4" fmla="*/ 2113708 w 5799809"/>
              <a:gd name="connsiteY4" fmla="*/ 0 h 425946"/>
              <a:gd name="connsiteX5" fmla="*/ 2758131 w 5799809"/>
              <a:gd name="connsiteY5" fmla="*/ 0 h 425946"/>
              <a:gd name="connsiteX6" fmla="*/ 3402555 w 5799809"/>
              <a:gd name="connsiteY6" fmla="*/ 0 h 425946"/>
              <a:gd name="connsiteX7" fmla="*/ 3930982 w 5799809"/>
              <a:gd name="connsiteY7" fmla="*/ 0 h 425946"/>
              <a:gd name="connsiteX8" fmla="*/ 4633403 w 5799809"/>
              <a:gd name="connsiteY8" fmla="*/ 0 h 425946"/>
              <a:gd name="connsiteX9" fmla="*/ 5103832 w 5799809"/>
              <a:gd name="connsiteY9" fmla="*/ 0 h 425946"/>
              <a:gd name="connsiteX10" fmla="*/ 5799809 w 5799809"/>
              <a:gd name="connsiteY10" fmla="*/ 0 h 425946"/>
              <a:gd name="connsiteX11" fmla="*/ 5799809 w 5799809"/>
              <a:gd name="connsiteY11" fmla="*/ 425946 h 425946"/>
              <a:gd name="connsiteX12" fmla="*/ 5155386 w 5799809"/>
              <a:gd name="connsiteY12" fmla="*/ 425946 h 425946"/>
              <a:gd name="connsiteX13" fmla="*/ 4684957 w 5799809"/>
              <a:gd name="connsiteY13" fmla="*/ 425946 h 425946"/>
              <a:gd name="connsiteX14" fmla="*/ 4040534 w 5799809"/>
              <a:gd name="connsiteY14" fmla="*/ 425946 h 425946"/>
              <a:gd name="connsiteX15" fmla="*/ 3338112 w 5799809"/>
              <a:gd name="connsiteY15" fmla="*/ 425946 h 425946"/>
              <a:gd name="connsiteX16" fmla="*/ 2809685 w 5799809"/>
              <a:gd name="connsiteY16" fmla="*/ 425946 h 425946"/>
              <a:gd name="connsiteX17" fmla="*/ 2165262 w 5799809"/>
              <a:gd name="connsiteY17" fmla="*/ 425946 h 425946"/>
              <a:gd name="connsiteX18" fmla="*/ 1462841 w 5799809"/>
              <a:gd name="connsiteY18" fmla="*/ 425946 h 425946"/>
              <a:gd name="connsiteX19" fmla="*/ 818417 w 5799809"/>
              <a:gd name="connsiteY19" fmla="*/ 425946 h 425946"/>
              <a:gd name="connsiteX20" fmla="*/ 0 w 5799809"/>
              <a:gd name="connsiteY20" fmla="*/ 425946 h 425946"/>
              <a:gd name="connsiteX21" fmla="*/ 0 w 5799809"/>
              <a:gd name="connsiteY21" fmla="*/ 0 h 425946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799809" h="425946" fill="none" extrusionOk="0">
                <a:moveTo>
                  <a:pt x="0" y="0"/>
                </a:moveTo>
                <a:cubicBezTo>
                  <a:pt x="232930" y="11357"/>
                  <a:pt x="338405" y="-11052"/>
                  <a:pt x="470429" y="0"/>
                </a:cubicBezTo>
                <a:cubicBezTo>
                  <a:pt x="602453" y="11052"/>
                  <a:pt x="809389" y="-26878"/>
                  <a:pt x="1056854" y="0"/>
                </a:cubicBezTo>
                <a:cubicBezTo>
                  <a:pt x="1304320" y="26878"/>
                  <a:pt x="1468530" y="-24406"/>
                  <a:pt x="1585281" y="0"/>
                </a:cubicBezTo>
                <a:cubicBezTo>
                  <a:pt x="1702032" y="24406"/>
                  <a:pt x="2004466" y="14170"/>
                  <a:pt x="2113708" y="0"/>
                </a:cubicBezTo>
                <a:cubicBezTo>
                  <a:pt x="2222950" y="-14170"/>
                  <a:pt x="2556011" y="28112"/>
                  <a:pt x="2758131" y="0"/>
                </a:cubicBezTo>
                <a:cubicBezTo>
                  <a:pt x="2960251" y="-28112"/>
                  <a:pt x="3097544" y="-7034"/>
                  <a:pt x="3402555" y="0"/>
                </a:cubicBezTo>
                <a:cubicBezTo>
                  <a:pt x="3707566" y="7034"/>
                  <a:pt x="3772141" y="4589"/>
                  <a:pt x="3930982" y="0"/>
                </a:cubicBezTo>
                <a:cubicBezTo>
                  <a:pt x="4089823" y="-4589"/>
                  <a:pt x="4481847" y="28392"/>
                  <a:pt x="4633403" y="0"/>
                </a:cubicBezTo>
                <a:cubicBezTo>
                  <a:pt x="4784959" y="-28392"/>
                  <a:pt x="4910939" y="-2346"/>
                  <a:pt x="5103832" y="0"/>
                </a:cubicBezTo>
                <a:cubicBezTo>
                  <a:pt x="5296725" y="2346"/>
                  <a:pt x="5508736" y="-20318"/>
                  <a:pt x="5799809" y="0"/>
                </a:cubicBezTo>
                <a:cubicBezTo>
                  <a:pt x="5788599" y="198653"/>
                  <a:pt x="5812935" y="266898"/>
                  <a:pt x="5799809" y="425946"/>
                </a:cubicBezTo>
                <a:cubicBezTo>
                  <a:pt x="5617430" y="412954"/>
                  <a:pt x="5331856" y="449678"/>
                  <a:pt x="5155386" y="425946"/>
                </a:cubicBezTo>
                <a:cubicBezTo>
                  <a:pt x="4978916" y="402214"/>
                  <a:pt x="4857030" y="423944"/>
                  <a:pt x="4684957" y="425946"/>
                </a:cubicBezTo>
                <a:cubicBezTo>
                  <a:pt x="4512884" y="427948"/>
                  <a:pt x="4342832" y="445858"/>
                  <a:pt x="4040534" y="425946"/>
                </a:cubicBezTo>
                <a:cubicBezTo>
                  <a:pt x="3738236" y="406034"/>
                  <a:pt x="3513554" y="443777"/>
                  <a:pt x="3338112" y="425946"/>
                </a:cubicBezTo>
                <a:cubicBezTo>
                  <a:pt x="3162670" y="408115"/>
                  <a:pt x="3031362" y="412638"/>
                  <a:pt x="2809685" y="425946"/>
                </a:cubicBezTo>
                <a:cubicBezTo>
                  <a:pt x="2588008" y="439254"/>
                  <a:pt x="2396513" y="447981"/>
                  <a:pt x="2165262" y="425946"/>
                </a:cubicBezTo>
                <a:cubicBezTo>
                  <a:pt x="1934011" y="403911"/>
                  <a:pt x="1762479" y="426888"/>
                  <a:pt x="1462841" y="425946"/>
                </a:cubicBezTo>
                <a:cubicBezTo>
                  <a:pt x="1163203" y="425004"/>
                  <a:pt x="955896" y="428651"/>
                  <a:pt x="818417" y="425946"/>
                </a:cubicBezTo>
                <a:cubicBezTo>
                  <a:pt x="680938" y="423241"/>
                  <a:pt x="240620" y="433396"/>
                  <a:pt x="0" y="425946"/>
                </a:cubicBezTo>
                <a:cubicBezTo>
                  <a:pt x="-13937" y="217353"/>
                  <a:pt x="3380" y="194608"/>
                  <a:pt x="0" y="0"/>
                </a:cubicBezTo>
                <a:close/>
              </a:path>
              <a:path w="5799809" h="425946" stroke="0" extrusionOk="0">
                <a:moveTo>
                  <a:pt x="0" y="0"/>
                </a:moveTo>
                <a:cubicBezTo>
                  <a:pt x="156451" y="-5263"/>
                  <a:pt x="344124" y="-7670"/>
                  <a:pt x="528427" y="0"/>
                </a:cubicBezTo>
                <a:cubicBezTo>
                  <a:pt x="712730" y="7670"/>
                  <a:pt x="1052845" y="3624"/>
                  <a:pt x="1288846" y="0"/>
                </a:cubicBezTo>
                <a:cubicBezTo>
                  <a:pt x="1524847" y="-3624"/>
                  <a:pt x="1572216" y="2669"/>
                  <a:pt x="1817273" y="0"/>
                </a:cubicBezTo>
                <a:cubicBezTo>
                  <a:pt x="2062330" y="-2669"/>
                  <a:pt x="2125614" y="-1841"/>
                  <a:pt x="2287702" y="0"/>
                </a:cubicBezTo>
                <a:cubicBezTo>
                  <a:pt x="2449790" y="1841"/>
                  <a:pt x="2540838" y="-10545"/>
                  <a:pt x="2758131" y="0"/>
                </a:cubicBezTo>
                <a:cubicBezTo>
                  <a:pt x="2975424" y="10545"/>
                  <a:pt x="3070417" y="16952"/>
                  <a:pt x="3286558" y="0"/>
                </a:cubicBezTo>
                <a:cubicBezTo>
                  <a:pt x="3502699" y="-16952"/>
                  <a:pt x="3772879" y="25154"/>
                  <a:pt x="4046978" y="0"/>
                </a:cubicBezTo>
                <a:cubicBezTo>
                  <a:pt x="4321077" y="-25154"/>
                  <a:pt x="4471091" y="-15419"/>
                  <a:pt x="4691401" y="0"/>
                </a:cubicBezTo>
                <a:cubicBezTo>
                  <a:pt x="4911711" y="15419"/>
                  <a:pt x="5486808" y="-34903"/>
                  <a:pt x="5799809" y="0"/>
                </a:cubicBezTo>
                <a:cubicBezTo>
                  <a:pt x="5811781" y="117662"/>
                  <a:pt x="5813135" y="213997"/>
                  <a:pt x="5799809" y="425946"/>
                </a:cubicBezTo>
                <a:cubicBezTo>
                  <a:pt x="5631023" y="426859"/>
                  <a:pt x="5495897" y="406180"/>
                  <a:pt x="5329380" y="425946"/>
                </a:cubicBezTo>
                <a:cubicBezTo>
                  <a:pt x="5162863" y="445712"/>
                  <a:pt x="4971538" y="414601"/>
                  <a:pt x="4742955" y="425946"/>
                </a:cubicBezTo>
                <a:cubicBezTo>
                  <a:pt x="4514373" y="437291"/>
                  <a:pt x="4305792" y="401898"/>
                  <a:pt x="4098532" y="425946"/>
                </a:cubicBezTo>
                <a:cubicBezTo>
                  <a:pt x="3891272" y="449994"/>
                  <a:pt x="3550710" y="452828"/>
                  <a:pt x="3396110" y="425946"/>
                </a:cubicBezTo>
                <a:cubicBezTo>
                  <a:pt x="3241510" y="399064"/>
                  <a:pt x="2987621" y="437035"/>
                  <a:pt x="2867683" y="425946"/>
                </a:cubicBezTo>
                <a:cubicBezTo>
                  <a:pt x="2747745" y="414857"/>
                  <a:pt x="2500791" y="420398"/>
                  <a:pt x="2281258" y="425946"/>
                </a:cubicBezTo>
                <a:cubicBezTo>
                  <a:pt x="2061725" y="431494"/>
                  <a:pt x="1816635" y="426101"/>
                  <a:pt x="1636835" y="425946"/>
                </a:cubicBezTo>
                <a:cubicBezTo>
                  <a:pt x="1457035" y="425791"/>
                  <a:pt x="1307407" y="428836"/>
                  <a:pt x="1050410" y="425946"/>
                </a:cubicBezTo>
                <a:cubicBezTo>
                  <a:pt x="793414" y="423056"/>
                  <a:pt x="415100" y="437818"/>
                  <a:pt x="0" y="425946"/>
                </a:cubicBezTo>
                <a:cubicBezTo>
                  <a:pt x="553" y="260129"/>
                  <a:pt x="10725" y="188645"/>
                  <a:pt x="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  <a:alpha val="35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0" name="TextBox 11"/>
          <p:cNvSpPr txBox="1"/>
          <p:nvPr/>
        </p:nvSpPr>
        <p:spPr>
          <a:xfrm>
            <a:off x="6625512" y="3662265"/>
            <a:ext cx="4744601" cy="64113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  <a:defRPr/>
            </a:pPr>
            <a:endParaRPr lang="ko-KR" altLang="en-US" sz="2400" kern="1400">
              <a:solidFill>
                <a:schemeClr val="tx1"/>
              </a:solidFill>
              <a:latin typeface="DX영화자막 M"/>
              <a:ea typeface="DX영화자막 M"/>
            </a:endParaRPr>
          </a:p>
        </p:txBody>
      </p:sp>
      <p:pic>
        <p:nvPicPr>
          <p:cNvPr id="6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429000" y="1298863"/>
            <a:ext cx="5334000" cy="533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446</ep:Words>
  <ep:PresentationFormat>와이드스크린</ep:PresentationFormat>
  <ep:Paragraphs>126</ep:Paragraphs>
  <ep:Slides>15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ep:HeadingPairs>
  <ep:TitlesOfParts>
    <vt:vector size="16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2020-02-24T07:56:24.000</dcterms:created>
  <dc:creator>Windows User</dc:creator>
  <cp:lastModifiedBy>whdrn</cp:lastModifiedBy>
  <dcterms:modified xsi:type="dcterms:W3CDTF">2021-11-28T12:50:47.994</dcterms:modified>
  <cp:revision>135</cp:revision>
  <dc:title>PowerPoint 프레젠테이션</dc:title>
  <cp:version>1000.0000.01</cp:version>
</cp:coreProperties>
</file>