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4" r:id="rId9"/>
    <p:sldId id="265" r:id="rId10"/>
  </p:sldIdLst>
  <p:sldSz cx="12192000" cy="6858000"/>
  <p:notesSz cx="6858000" cy="9144000"/>
  <p:embeddedFontLst>
    <p:embeddedFont>
      <p:font typeface="휴먼옛체" panose="02030504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9C1"/>
    <a:srgbClr val="AC9D8E"/>
    <a:srgbClr val="73655F"/>
    <a:srgbClr val="9A8B85"/>
    <a:srgbClr val="C80000"/>
    <a:srgbClr val="C00000"/>
    <a:srgbClr val="647C9C"/>
    <a:srgbClr val="CAA0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>
            <a:off x="7759443" y="6284647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작가 </a:t>
            </a:r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 </a:t>
            </a:r>
            <a:r>
              <a:rPr lang="ko-KR" altLang="en-US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황논문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0" name="그림 49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7D63E280-2250-45FB-8FFA-98253549A7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96" y="1271681"/>
            <a:ext cx="1375565" cy="1375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3366" y="557676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슬로싱킹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46" y="1106057"/>
            <a:ext cx="2861950" cy="424516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289792" y="454142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21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24" y="2335121"/>
            <a:ext cx="2730994" cy="270379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89AA0A-AC74-492F-A699-06BB4D764434}"/>
              </a:ext>
            </a:extLst>
          </p:cNvPr>
          <p:cNvSpPr txBox="1"/>
          <p:nvPr/>
        </p:nvSpPr>
        <p:spPr>
          <a:xfrm>
            <a:off x="5559292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6B7DF6-ED14-4205-9CA4-EC405A122E0E}"/>
              </a:ext>
            </a:extLst>
          </p:cNvPr>
          <p:cNvSpPr txBox="1"/>
          <p:nvPr/>
        </p:nvSpPr>
        <p:spPr>
          <a:xfrm>
            <a:off x="6054576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BCB5-6CD5-4474-B5D5-364D27C68346}"/>
              </a:ext>
            </a:extLst>
          </p:cNvPr>
          <p:cNvSpPr txBox="1"/>
          <p:nvPr/>
        </p:nvSpPr>
        <p:spPr>
          <a:xfrm>
            <a:off x="477299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E9A407-AF2C-4D1A-A768-6F8C935E246A}"/>
              </a:ext>
            </a:extLst>
          </p:cNvPr>
          <p:cNvSpPr txBox="1"/>
          <p:nvPr/>
        </p:nvSpPr>
        <p:spPr>
          <a:xfrm>
            <a:off x="2472683" y="231153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FB3B0-04C5-4705-990F-F3339D2A38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44" y="3074620"/>
            <a:ext cx="1228031" cy="1228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47C9BE-7BBE-4D38-BD86-F631C0D4106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2" y="3066307"/>
            <a:ext cx="1183402" cy="1183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CE849C-C170-4870-96FA-C4E583E48D0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4" y="3066307"/>
            <a:ext cx="1158340" cy="11583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EA516A-3685-4AFB-80D7-C37F24C5F21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99" y="3009696"/>
            <a:ext cx="1240013" cy="124001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802FF7C-829C-4DF0-A198-35F39FB088A2}"/>
              </a:ext>
            </a:extLst>
          </p:cNvPr>
          <p:cNvSpPr txBox="1"/>
          <p:nvPr/>
        </p:nvSpPr>
        <p:spPr>
          <a:xfrm>
            <a:off x="4495960" y="231153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03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D8D37F-2AC5-40B6-8BD1-7B3278982619}"/>
              </a:ext>
            </a:extLst>
          </p:cNvPr>
          <p:cNvSpPr txBox="1"/>
          <p:nvPr/>
        </p:nvSpPr>
        <p:spPr>
          <a:xfrm>
            <a:off x="10375437" y="2398158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06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B7711-A4FA-4D4E-AD18-71214967A868}"/>
              </a:ext>
            </a:extLst>
          </p:cNvPr>
          <p:cNvSpPr txBox="1"/>
          <p:nvPr/>
        </p:nvSpPr>
        <p:spPr>
          <a:xfrm>
            <a:off x="248216" y="4669582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a typeface="DX영화자막 M" panose="02020600000000000000" pitchFamily="18" charset="-127"/>
              </a:rPr>
              <a:t>작가 소개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851BD7-6257-4413-8413-425B06D322F9}"/>
              </a:ext>
            </a:extLst>
          </p:cNvPr>
          <p:cNvSpPr txBox="1"/>
          <p:nvPr/>
        </p:nvSpPr>
        <p:spPr>
          <a:xfrm>
            <a:off x="2135428" y="4669582"/>
            <a:ext cx="18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책 </a:t>
            </a:r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소개 </a:t>
            </a:r>
            <a:r>
              <a:rPr lang="en-US" altLang="ko-KR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출처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EE5115-E2ED-43CD-BB72-C7AA0409E12E}"/>
              </a:ext>
            </a:extLst>
          </p:cNvPr>
          <p:cNvSpPr txBox="1"/>
          <p:nvPr/>
        </p:nvSpPr>
        <p:spPr>
          <a:xfrm>
            <a:off x="4286558" y="4670103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 제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5AD942-7BDD-415B-BCC7-E86EBB8C7426}"/>
              </a:ext>
            </a:extLst>
          </p:cNvPr>
          <p:cNvSpPr txBox="1"/>
          <p:nvPr/>
        </p:nvSpPr>
        <p:spPr>
          <a:xfrm>
            <a:off x="10103707" y="4682311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후 기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" y="2844368"/>
            <a:ext cx="1671907" cy="16719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EE5115-E2ED-43CD-BB72-C7AA0409E12E}"/>
              </a:ext>
            </a:extLst>
          </p:cNvPr>
          <p:cNvSpPr txBox="1"/>
          <p:nvPr/>
        </p:nvSpPr>
        <p:spPr>
          <a:xfrm>
            <a:off x="5991771" y="4669582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 례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2FF7C-829C-4DF0-A198-35F39FB088A2}"/>
              </a:ext>
            </a:extLst>
          </p:cNvPr>
          <p:cNvSpPr txBox="1"/>
          <p:nvPr/>
        </p:nvSpPr>
        <p:spPr>
          <a:xfrm>
            <a:off x="6449937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2FF7C-829C-4DF0-A198-35F39FB088A2}"/>
              </a:ext>
            </a:extLst>
          </p:cNvPr>
          <p:cNvSpPr txBox="1"/>
          <p:nvPr/>
        </p:nvSpPr>
        <p:spPr>
          <a:xfrm>
            <a:off x="8320622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05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AD942-7BDD-415B-BCC7-E86EBB8C7426}"/>
              </a:ext>
            </a:extLst>
          </p:cNvPr>
          <p:cNvSpPr txBox="1"/>
          <p:nvPr/>
        </p:nvSpPr>
        <p:spPr>
          <a:xfrm>
            <a:off x="8150216" y="4669582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효 과</a:t>
            </a:r>
            <a:endParaRPr lang="ko-KR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342101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1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342101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FF9ABB-33BC-4EB5-BA4F-C3020F548D66}"/>
              </a:ext>
            </a:extLst>
          </p:cNvPr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홍논문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0DD377-84D8-41C9-85DE-B09F8D209679}"/>
              </a:ext>
            </a:extLst>
          </p:cNvPr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661E96-A081-4603-B2C5-0BC13D8B72F1}"/>
              </a:ext>
            </a:extLst>
          </p:cNvPr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0FF80-A773-472A-86B1-17473A0375BA}"/>
              </a:ext>
            </a:extLst>
          </p:cNvPr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 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1136-5BF0-48D2-B36C-68ADD7B20E74}"/>
              </a:ext>
            </a:extLst>
          </p:cNvPr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진지하지만 심각하지 않은 사람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밝지만 가볍지 않은 사람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일러스트레이더 겸 글쟁이이자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괜찮은 그래픽 디자이너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F2719-3751-4CD1-9C03-EEA3C844CBF0}"/>
              </a:ext>
            </a:extLst>
          </p:cNvPr>
          <p:cNvSpPr txBox="1"/>
          <p:nvPr/>
        </p:nvSpPr>
        <p:spPr>
          <a:xfrm>
            <a:off x="8560905" y="6493565"/>
            <a:ext cx="357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출처 </a:t>
            </a:r>
            <a:r>
              <a:rPr lang="ko-KR" altLang="en-US" sz="1400" dirty="0" err="1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어반브러시</a:t>
            </a:r>
            <a:r>
              <a:rPr lang="ko-KR" altLang="en-US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 </a:t>
            </a:r>
            <a:r>
              <a:rPr lang="en-US" altLang="ko-KR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Tommy</a:t>
            </a:r>
            <a:endParaRPr lang="ko-KR" altLang="en-US" sz="1400" dirty="0">
              <a:latin typeface="210 스탠다드 030" panose="02020603020101020101" pitchFamily="18" charset="-127"/>
              <a:ea typeface="210 스탠다드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89EA8B-858C-405D-A33A-DFBEDAD68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4" t="7113" r="34884" b="17644"/>
          <a:stretch/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5353147" y="732599"/>
            <a:ext cx="14995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작가소개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1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4993154" y="684063"/>
            <a:ext cx="25397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책 소개 </a:t>
            </a:r>
            <a:r>
              <a:rPr lang="en-US" altLang="ko-KR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출처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D757-625D-4702-98A6-E95472A7FBF3}"/>
              </a:ext>
            </a:extLst>
          </p:cNvPr>
          <p:cNvSpPr/>
          <p:nvPr/>
        </p:nvSpPr>
        <p:spPr>
          <a:xfrm>
            <a:off x="1383278" y="5029736"/>
            <a:ext cx="6096000" cy="410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몰입 </a:t>
            </a:r>
            <a:r>
              <a:rPr lang="en-US" altLang="ko-KR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슬로싱킹 </a:t>
            </a:r>
            <a:r>
              <a:rPr lang="en-US" altLang="ko-KR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선잠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BB42F7-5FC0-4A9D-8AA2-9CD8E251B7FB}"/>
              </a:ext>
            </a:extLst>
          </p:cNvPr>
          <p:cNvSpPr/>
          <p:nvPr/>
        </p:nvSpPr>
        <p:spPr>
          <a:xfrm>
            <a:off x="1383278" y="4338707"/>
            <a:ext cx="1222770" cy="487788"/>
          </a:xfrm>
          <a:custGeom>
            <a:avLst/>
            <a:gdLst>
              <a:gd name="connsiteX0" fmla="*/ 0 w 1222770"/>
              <a:gd name="connsiteY0" fmla="*/ 0 h 487788"/>
              <a:gd name="connsiteX1" fmla="*/ 1222770 w 1222770"/>
              <a:gd name="connsiteY1" fmla="*/ 0 h 487788"/>
              <a:gd name="connsiteX2" fmla="*/ 1222770 w 1222770"/>
              <a:gd name="connsiteY2" fmla="*/ 487788 h 487788"/>
              <a:gd name="connsiteX3" fmla="*/ 0 w 1222770"/>
              <a:gd name="connsiteY3" fmla="*/ 487788 h 487788"/>
              <a:gd name="connsiteX4" fmla="*/ 0 w 1222770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70" h="487788" extrusionOk="0">
                <a:moveTo>
                  <a:pt x="0" y="0"/>
                </a:moveTo>
                <a:cubicBezTo>
                  <a:pt x="298153" y="-85081"/>
                  <a:pt x="1038514" y="48879"/>
                  <a:pt x="1222770" y="0"/>
                </a:cubicBezTo>
                <a:cubicBezTo>
                  <a:pt x="1204109" y="85762"/>
                  <a:pt x="1185912" y="279246"/>
                  <a:pt x="1222770" y="487788"/>
                </a:cubicBezTo>
                <a:cubicBezTo>
                  <a:pt x="845463" y="494621"/>
                  <a:pt x="429202" y="583892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7EBE6E-8554-4092-A09C-CFB18523CF0C}"/>
              </a:ext>
            </a:extLst>
          </p:cNvPr>
          <p:cNvSpPr/>
          <p:nvPr/>
        </p:nvSpPr>
        <p:spPr>
          <a:xfrm>
            <a:off x="1383278" y="4350943"/>
            <a:ext cx="1222770" cy="487788"/>
          </a:xfrm>
          <a:custGeom>
            <a:avLst/>
            <a:gdLst>
              <a:gd name="connsiteX0" fmla="*/ 0 w 1222770"/>
              <a:gd name="connsiteY0" fmla="*/ 0 h 487788"/>
              <a:gd name="connsiteX1" fmla="*/ 432045 w 1222770"/>
              <a:gd name="connsiteY1" fmla="*/ 0 h 487788"/>
              <a:gd name="connsiteX2" fmla="*/ 864091 w 1222770"/>
              <a:gd name="connsiteY2" fmla="*/ 0 h 487788"/>
              <a:gd name="connsiteX3" fmla="*/ 1222770 w 1222770"/>
              <a:gd name="connsiteY3" fmla="*/ 0 h 487788"/>
              <a:gd name="connsiteX4" fmla="*/ 1222770 w 1222770"/>
              <a:gd name="connsiteY4" fmla="*/ 487788 h 487788"/>
              <a:gd name="connsiteX5" fmla="*/ 802952 w 1222770"/>
              <a:gd name="connsiteY5" fmla="*/ 487788 h 487788"/>
              <a:gd name="connsiteX6" fmla="*/ 432045 w 1222770"/>
              <a:gd name="connsiteY6" fmla="*/ 487788 h 487788"/>
              <a:gd name="connsiteX7" fmla="*/ 0 w 1222770"/>
              <a:gd name="connsiteY7" fmla="*/ 487788 h 487788"/>
              <a:gd name="connsiteX8" fmla="*/ 0 w 1222770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770" h="487788" fill="none" extrusionOk="0">
                <a:moveTo>
                  <a:pt x="0" y="0"/>
                </a:moveTo>
                <a:cubicBezTo>
                  <a:pt x="205746" y="-30789"/>
                  <a:pt x="336756" y="35191"/>
                  <a:pt x="432045" y="0"/>
                </a:cubicBezTo>
                <a:cubicBezTo>
                  <a:pt x="527334" y="-35191"/>
                  <a:pt x="668779" y="16933"/>
                  <a:pt x="864091" y="0"/>
                </a:cubicBezTo>
                <a:cubicBezTo>
                  <a:pt x="1059403" y="-16933"/>
                  <a:pt x="1110172" y="16023"/>
                  <a:pt x="1222770" y="0"/>
                </a:cubicBezTo>
                <a:cubicBezTo>
                  <a:pt x="1235110" y="122807"/>
                  <a:pt x="1196531" y="315633"/>
                  <a:pt x="1222770" y="487788"/>
                </a:cubicBezTo>
                <a:cubicBezTo>
                  <a:pt x="1061999" y="532797"/>
                  <a:pt x="914449" y="463341"/>
                  <a:pt x="802952" y="487788"/>
                </a:cubicBezTo>
                <a:cubicBezTo>
                  <a:pt x="691455" y="512235"/>
                  <a:pt x="582083" y="447931"/>
                  <a:pt x="432045" y="487788"/>
                </a:cubicBezTo>
                <a:cubicBezTo>
                  <a:pt x="282007" y="527645"/>
                  <a:pt x="102307" y="455788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22770" h="487788" stroke="0" extrusionOk="0">
                <a:moveTo>
                  <a:pt x="0" y="0"/>
                </a:moveTo>
                <a:cubicBezTo>
                  <a:pt x="116679" y="-10713"/>
                  <a:pt x="238357" y="35314"/>
                  <a:pt x="407590" y="0"/>
                </a:cubicBezTo>
                <a:cubicBezTo>
                  <a:pt x="576823" y="-35314"/>
                  <a:pt x="606075" y="31441"/>
                  <a:pt x="790725" y="0"/>
                </a:cubicBezTo>
                <a:cubicBezTo>
                  <a:pt x="975376" y="-31441"/>
                  <a:pt x="1085338" y="25550"/>
                  <a:pt x="1222770" y="0"/>
                </a:cubicBezTo>
                <a:cubicBezTo>
                  <a:pt x="1252314" y="193527"/>
                  <a:pt x="1205546" y="384945"/>
                  <a:pt x="1222770" y="487788"/>
                </a:cubicBezTo>
                <a:cubicBezTo>
                  <a:pt x="1108196" y="519220"/>
                  <a:pt x="956819" y="466090"/>
                  <a:pt x="827408" y="487788"/>
                </a:cubicBezTo>
                <a:cubicBezTo>
                  <a:pt x="697997" y="509486"/>
                  <a:pt x="522194" y="478756"/>
                  <a:pt x="444273" y="487788"/>
                </a:cubicBezTo>
                <a:cubicBezTo>
                  <a:pt x="366352" y="496820"/>
                  <a:pt x="193784" y="487771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AAA4B-8BD8-4BBB-87D5-D61113B866C1}"/>
              </a:ext>
            </a:extLst>
          </p:cNvPr>
          <p:cNvSpPr txBox="1"/>
          <p:nvPr/>
        </p:nvSpPr>
        <p:spPr>
          <a:xfrm>
            <a:off x="1467590" y="4418662"/>
            <a:ext cx="105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키 워 </a:t>
            </a:r>
            <a:r>
              <a:rPr lang="ko-KR" altLang="en-US" b="1" dirty="0" err="1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드</a:t>
            </a:r>
            <a:endParaRPr lang="ko-KR" altLang="en-US" b="1" dirty="0">
              <a:solidFill>
                <a:sysClr val="windowText" lastClr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426" y="686950"/>
            <a:ext cx="3852956" cy="57151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342101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7" name="직사각형 4">
            <a:extLst>
              <a:ext uri="{FF2B5EF4-FFF2-40B4-BE49-F238E27FC236}">
                <a16:creationId xmlns:a16="http://schemas.microsoft.com/office/drawing/2014/main" id="{1C0DD377-84D8-41C9-85DE-B09F8D209679}"/>
              </a:ext>
            </a:extLst>
          </p:cNvPr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23">
            <a:extLst>
              <a:ext uri="{FF2B5EF4-FFF2-40B4-BE49-F238E27FC236}">
                <a16:creationId xmlns:a16="http://schemas.microsoft.com/office/drawing/2014/main" id="{A1661E96-A081-4603-B2C5-0BC13D8B72F1}"/>
              </a:ext>
            </a:extLst>
          </p:cNvPr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50FF80-A773-472A-86B1-17473A0375BA}"/>
              </a:ext>
            </a:extLst>
          </p:cNvPr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 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16D757-625D-4702-98A6-E95472A7FBF3}"/>
              </a:ext>
            </a:extLst>
          </p:cNvPr>
          <p:cNvSpPr/>
          <p:nvPr/>
        </p:nvSpPr>
        <p:spPr>
          <a:xfrm>
            <a:off x="1383278" y="3178698"/>
            <a:ext cx="6096000" cy="410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몰입 </a:t>
            </a:r>
            <a:r>
              <a:rPr lang="en-US" altLang="ko-KR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슬로싱킹 </a:t>
            </a:r>
            <a:r>
              <a:rPr lang="en-US" altLang="ko-KR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r>
              <a:rPr lang="ko-KR" altLang="en-US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선잠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#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33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342101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FF9ABB-33BC-4EB5-BA4F-C3020F548D66}"/>
              </a:ext>
            </a:extLst>
          </p:cNvPr>
          <p:cNvSpPr txBox="1"/>
          <p:nvPr/>
        </p:nvSpPr>
        <p:spPr>
          <a:xfrm>
            <a:off x="1268142" y="1611934"/>
            <a:ext cx="61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홍논문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0DD377-84D8-41C9-85DE-B09F8D209679}"/>
              </a:ext>
            </a:extLst>
          </p:cNvPr>
          <p:cNvSpPr/>
          <p:nvPr/>
        </p:nvSpPr>
        <p:spPr>
          <a:xfrm>
            <a:off x="1431961" y="2449168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885524 w 885524"/>
              <a:gd name="connsiteY1" fmla="*/ 0 h 487788"/>
              <a:gd name="connsiteX2" fmla="*/ 885524 w 885524"/>
              <a:gd name="connsiteY2" fmla="*/ 487788 h 487788"/>
              <a:gd name="connsiteX3" fmla="*/ 0 w 885524"/>
              <a:gd name="connsiteY3" fmla="*/ 487788 h 487788"/>
              <a:gd name="connsiteX4" fmla="*/ 0 w 885524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524" h="487788" extrusionOk="0">
                <a:moveTo>
                  <a:pt x="0" y="0"/>
                </a:moveTo>
                <a:cubicBezTo>
                  <a:pt x="147585" y="73323"/>
                  <a:pt x="474504" y="43906"/>
                  <a:pt x="885524" y="0"/>
                </a:cubicBezTo>
                <a:cubicBezTo>
                  <a:pt x="866863" y="85762"/>
                  <a:pt x="848666" y="279246"/>
                  <a:pt x="885524" y="487788"/>
                </a:cubicBezTo>
                <a:cubicBezTo>
                  <a:pt x="603390" y="566340"/>
                  <a:pt x="377373" y="441160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661E96-A081-4603-B2C5-0BC13D8B72F1}"/>
              </a:ext>
            </a:extLst>
          </p:cNvPr>
          <p:cNvSpPr/>
          <p:nvPr/>
        </p:nvSpPr>
        <p:spPr>
          <a:xfrm>
            <a:off x="1410413" y="2487669"/>
            <a:ext cx="885524" cy="487788"/>
          </a:xfrm>
          <a:custGeom>
            <a:avLst/>
            <a:gdLst>
              <a:gd name="connsiteX0" fmla="*/ 0 w 885524"/>
              <a:gd name="connsiteY0" fmla="*/ 0 h 487788"/>
              <a:gd name="connsiteX1" fmla="*/ 442762 w 885524"/>
              <a:gd name="connsiteY1" fmla="*/ 0 h 487788"/>
              <a:gd name="connsiteX2" fmla="*/ 885524 w 885524"/>
              <a:gd name="connsiteY2" fmla="*/ 0 h 487788"/>
              <a:gd name="connsiteX3" fmla="*/ 885524 w 885524"/>
              <a:gd name="connsiteY3" fmla="*/ 487788 h 487788"/>
              <a:gd name="connsiteX4" fmla="*/ 425052 w 885524"/>
              <a:gd name="connsiteY4" fmla="*/ 487788 h 487788"/>
              <a:gd name="connsiteX5" fmla="*/ 0 w 885524"/>
              <a:gd name="connsiteY5" fmla="*/ 487788 h 487788"/>
              <a:gd name="connsiteX6" fmla="*/ 0 w 885524"/>
              <a:gd name="connsiteY6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524" h="487788" fill="none" extrusionOk="0">
                <a:moveTo>
                  <a:pt x="0" y="0"/>
                </a:moveTo>
                <a:cubicBezTo>
                  <a:pt x="189876" y="-27532"/>
                  <a:pt x="326699" y="51795"/>
                  <a:pt x="442762" y="0"/>
                </a:cubicBezTo>
                <a:cubicBezTo>
                  <a:pt x="558825" y="-51795"/>
                  <a:pt x="711044" y="33536"/>
                  <a:pt x="885524" y="0"/>
                </a:cubicBezTo>
                <a:cubicBezTo>
                  <a:pt x="936190" y="142469"/>
                  <a:pt x="840840" y="332089"/>
                  <a:pt x="885524" y="487788"/>
                </a:cubicBezTo>
                <a:cubicBezTo>
                  <a:pt x="725718" y="528142"/>
                  <a:pt x="590941" y="462966"/>
                  <a:pt x="425052" y="487788"/>
                </a:cubicBezTo>
                <a:cubicBezTo>
                  <a:pt x="259163" y="512610"/>
                  <a:pt x="96867" y="465139"/>
                  <a:pt x="0" y="487788"/>
                </a:cubicBezTo>
                <a:cubicBezTo>
                  <a:pt x="-48569" y="321016"/>
                  <a:pt x="48220" y="217248"/>
                  <a:pt x="0" y="0"/>
                </a:cubicBezTo>
                <a:close/>
              </a:path>
              <a:path w="885524" h="487788" stroke="0" extrusionOk="0">
                <a:moveTo>
                  <a:pt x="0" y="0"/>
                </a:moveTo>
                <a:cubicBezTo>
                  <a:pt x="122179" y="-35847"/>
                  <a:pt x="263364" y="18882"/>
                  <a:pt x="442762" y="0"/>
                </a:cubicBezTo>
                <a:cubicBezTo>
                  <a:pt x="622160" y="-18882"/>
                  <a:pt x="685164" y="38820"/>
                  <a:pt x="885524" y="0"/>
                </a:cubicBezTo>
                <a:cubicBezTo>
                  <a:pt x="938868" y="105536"/>
                  <a:pt x="839505" y="276099"/>
                  <a:pt x="885524" y="487788"/>
                </a:cubicBezTo>
                <a:cubicBezTo>
                  <a:pt x="734272" y="498127"/>
                  <a:pt x="572546" y="440618"/>
                  <a:pt x="469328" y="487788"/>
                </a:cubicBezTo>
                <a:cubicBezTo>
                  <a:pt x="366110" y="534958"/>
                  <a:pt x="174657" y="465725"/>
                  <a:pt x="0" y="487788"/>
                </a:cubicBezTo>
                <a:cubicBezTo>
                  <a:pt x="-13226" y="342024"/>
                  <a:pt x="54406" y="214492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0FF80-A773-472A-86B1-17473A0375BA}"/>
              </a:ext>
            </a:extLst>
          </p:cNvPr>
          <p:cNvSpPr txBox="1"/>
          <p:nvPr/>
        </p:nvSpPr>
        <p:spPr>
          <a:xfrm>
            <a:off x="1477790" y="2555388"/>
            <a:ext cx="7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 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1136-5BF0-48D2-B36C-68ADD7B20E74}"/>
              </a:ext>
            </a:extLst>
          </p:cNvPr>
          <p:cNvSpPr/>
          <p:nvPr/>
        </p:nvSpPr>
        <p:spPr>
          <a:xfrm>
            <a:off x="1268142" y="3189505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진지하지만 심각하지 않은 사람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밝지만 가볍지 않은 사람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일러스트레이더 겸 글쟁이이자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괜찮은 그래픽 디자이너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F2719-3751-4CD1-9C03-EEA3C844CBF0}"/>
              </a:ext>
            </a:extLst>
          </p:cNvPr>
          <p:cNvSpPr txBox="1"/>
          <p:nvPr/>
        </p:nvSpPr>
        <p:spPr>
          <a:xfrm>
            <a:off x="8560905" y="6493565"/>
            <a:ext cx="357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출처 </a:t>
            </a:r>
            <a:r>
              <a:rPr lang="ko-KR" altLang="en-US" sz="1400" dirty="0" err="1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어반브러시</a:t>
            </a:r>
            <a:r>
              <a:rPr lang="ko-KR" altLang="en-US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 </a:t>
            </a:r>
            <a:r>
              <a:rPr lang="en-US" altLang="ko-KR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Tommy</a:t>
            </a:r>
            <a:endParaRPr lang="ko-KR" altLang="en-US" sz="1400" dirty="0">
              <a:latin typeface="210 스탠다드 030" panose="02020603020101020101" pitchFamily="18" charset="-127"/>
              <a:ea typeface="210 스탠다드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89EA8B-858C-405D-A33A-DFBEDAD68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9834" t="7113" r="34884" b="17644"/>
          <a:stretch/>
        </p:blipFill>
        <p:spPr>
          <a:xfrm flipH="1">
            <a:off x="8524889" y="972028"/>
            <a:ext cx="3578088" cy="51601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5353147" y="732599"/>
            <a:ext cx="14995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작가소개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9134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342101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5629302" y="713595"/>
            <a:ext cx="14995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 제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393325" y="30936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939B7FC-EED3-431E-B533-25AB4E8EEFEA}"/>
              </a:ext>
            </a:extLst>
          </p:cNvPr>
          <p:cNvSpPr txBox="1"/>
          <p:nvPr/>
        </p:nvSpPr>
        <p:spPr>
          <a:xfrm>
            <a:off x="2369657" y="1860327"/>
            <a:ext cx="1379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10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3917A0-A22D-4158-8A16-BF96A8E9DC07}"/>
              </a:ext>
            </a:extLst>
          </p:cNvPr>
          <p:cNvSpPr/>
          <p:nvPr/>
        </p:nvSpPr>
        <p:spPr>
          <a:xfrm>
            <a:off x="2829216" y="5488064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10000" dirty="0">
              <a:solidFill>
                <a:srgbClr val="9A8B8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9B7FC-EED3-431E-B533-25AB4E8EEFEA}"/>
              </a:ext>
            </a:extLst>
          </p:cNvPr>
          <p:cNvSpPr txBox="1"/>
          <p:nvPr/>
        </p:nvSpPr>
        <p:spPr>
          <a:xfrm>
            <a:off x="7781986" y="1839229"/>
            <a:ext cx="1379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10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3917A0-A22D-4158-8A16-BF96A8E9DC07}"/>
              </a:ext>
            </a:extLst>
          </p:cNvPr>
          <p:cNvSpPr/>
          <p:nvPr/>
        </p:nvSpPr>
        <p:spPr>
          <a:xfrm>
            <a:off x="8241545" y="5466966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10000" dirty="0">
              <a:solidFill>
                <a:srgbClr val="9A8B85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2609073" y="2620816"/>
            <a:ext cx="14995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슬로싱킹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3" name="순서도: 처리 61">
            <a:extLst>
              <a:ext uri="{FF2B5EF4-FFF2-40B4-BE49-F238E27FC236}">
                <a16:creationId xmlns:a16="http://schemas.microsoft.com/office/drawing/2014/main" id="{540F4D73-CA68-4A0E-9EBA-D7CBA3066B70}"/>
              </a:ext>
            </a:extLst>
          </p:cNvPr>
          <p:cNvSpPr/>
          <p:nvPr/>
        </p:nvSpPr>
        <p:spPr>
          <a:xfrm>
            <a:off x="1733445" y="4937382"/>
            <a:ext cx="3511724" cy="425946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처리 61">
            <a:extLst>
              <a:ext uri="{FF2B5EF4-FFF2-40B4-BE49-F238E27FC236}">
                <a16:creationId xmlns:a16="http://schemas.microsoft.com/office/drawing/2014/main" id="{540F4D73-CA68-4A0E-9EBA-D7CBA3066B70}"/>
              </a:ext>
            </a:extLst>
          </p:cNvPr>
          <p:cNvSpPr/>
          <p:nvPr/>
        </p:nvSpPr>
        <p:spPr>
          <a:xfrm>
            <a:off x="6780514" y="4931872"/>
            <a:ext cx="3703772" cy="425946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8320021" y="2607844"/>
            <a:ext cx="14995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몰 입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26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DD5B0364-1D20-4EEF-87F7-7A9B64C556DB}"/>
              </a:ext>
            </a:extLst>
          </p:cNvPr>
          <p:cNvSpPr/>
          <p:nvPr/>
        </p:nvSpPr>
        <p:spPr>
          <a:xfrm>
            <a:off x="3369655" y="4200939"/>
            <a:ext cx="5539408" cy="394254"/>
          </a:xfrm>
          <a:custGeom>
            <a:avLst/>
            <a:gdLst>
              <a:gd name="connsiteX0" fmla="*/ 0 w 5539408"/>
              <a:gd name="connsiteY0" fmla="*/ 0 h 394254"/>
              <a:gd name="connsiteX1" fmla="*/ 747820 w 5539408"/>
              <a:gd name="connsiteY1" fmla="*/ 0 h 394254"/>
              <a:gd name="connsiteX2" fmla="*/ 1274064 w 5539408"/>
              <a:gd name="connsiteY2" fmla="*/ 0 h 394254"/>
              <a:gd name="connsiteX3" fmla="*/ 1800308 w 5539408"/>
              <a:gd name="connsiteY3" fmla="*/ 0 h 394254"/>
              <a:gd name="connsiteX4" fmla="*/ 2437340 w 5539408"/>
              <a:gd name="connsiteY4" fmla="*/ 0 h 394254"/>
              <a:gd name="connsiteX5" fmla="*/ 3018977 w 5539408"/>
              <a:gd name="connsiteY5" fmla="*/ 0 h 394254"/>
              <a:gd name="connsiteX6" fmla="*/ 3600615 w 5539408"/>
              <a:gd name="connsiteY6" fmla="*/ 0 h 394254"/>
              <a:gd name="connsiteX7" fmla="*/ 4293041 w 5539408"/>
              <a:gd name="connsiteY7" fmla="*/ 0 h 394254"/>
              <a:gd name="connsiteX8" fmla="*/ 5539408 w 5539408"/>
              <a:gd name="connsiteY8" fmla="*/ 0 h 394254"/>
              <a:gd name="connsiteX9" fmla="*/ 5539408 w 5539408"/>
              <a:gd name="connsiteY9" fmla="*/ 394254 h 394254"/>
              <a:gd name="connsiteX10" fmla="*/ 5013164 w 5539408"/>
              <a:gd name="connsiteY10" fmla="*/ 394254 h 394254"/>
              <a:gd name="connsiteX11" fmla="*/ 4265344 w 5539408"/>
              <a:gd name="connsiteY11" fmla="*/ 394254 h 394254"/>
              <a:gd name="connsiteX12" fmla="*/ 3683706 w 5539408"/>
              <a:gd name="connsiteY12" fmla="*/ 394254 h 394254"/>
              <a:gd name="connsiteX13" fmla="*/ 2935886 w 5539408"/>
              <a:gd name="connsiteY13" fmla="*/ 394254 h 394254"/>
              <a:gd name="connsiteX14" fmla="*/ 2354248 w 5539408"/>
              <a:gd name="connsiteY14" fmla="*/ 394254 h 394254"/>
              <a:gd name="connsiteX15" fmla="*/ 1828005 w 5539408"/>
              <a:gd name="connsiteY15" fmla="*/ 394254 h 394254"/>
              <a:gd name="connsiteX16" fmla="*/ 1135579 w 5539408"/>
              <a:gd name="connsiteY16" fmla="*/ 394254 h 394254"/>
              <a:gd name="connsiteX17" fmla="*/ 0 w 5539408"/>
              <a:gd name="connsiteY17" fmla="*/ 394254 h 394254"/>
              <a:gd name="connsiteX18" fmla="*/ 0 w 5539408"/>
              <a:gd name="connsiteY18" fmla="*/ 0 h 39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39408" h="394254" fill="none" extrusionOk="0">
                <a:moveTo>
                  <a:pt x="0" y="0"/>
                </a:moveTo>
                <a:cubicBezTo>
                  <a:pt x="284133" y="-19519"/>
                  <a:pt x="466043" y="-28533"/>
                  <a:pt x="747820" y="0"/>
                </a:cubicBezTo>
                <a:cubicBezTo>
                  <a:pt x="1029597" y="28533"/>
                  <a:pt x="1080077" y="-17557"/>
                  <a:pt x="1274064" y="0"/>
                </a:cubicBezTo>
                <a:cubicBezTo>
                  <a:pt x="1468051" y="17557"/>
                  <a:pt x="1651767" y="8919"/>
                  <a:pt x="1800308" y="0"/>
                </a:cubicBezTo>
                <a:cubicBezTo>
                  <a:pt x="1948849" y="-8919"/>
                  <a:pt x="2122159" y="-7514"/>
                  <a:pt x="2437340" y="0"/>
                </a:cubicBezTo>
                <a:cubicBezTo>
                  <a:pt x="2752521" y="7514"/>
                  <a:pt x="2839287" y="-19013"/>
                  <a:pt x="3018977" y="0"/>
                </a:cubicBezTo>
                <a:cubicBezTo>
                  <a:pt x="3198667" y="19013"/>
                  <a:pt x="3316911" y="13184"/>
                  <a:pt x="3600615" y="0"/>
                </a:cubicBezTo>
                <a:cubicBezTo>
                  <a:pt x="3884319" y="-13184"/>
                  <a:pt x="4107993" y="-15193"/>
                  <a:pt x="4293041" y="0"/>
                </a:cubicBezTo>
                <a:cubicBezTo>
                  <a:pt x="4478089" y="15193"/>
                  <a:pt x="5268790" y="529"/>
                  <a:pt x="5539408" y="0"/>
                </a:cubicBezTo>
                <a:cubicBezTo>
                  <a:pt x="5527939" y="127708"/>
                  <a:pt x="5552157" y="213759"/>
                  <a:pt x="5539408" y="394254"/>
                </a:cubicBezTo>
                <a:cubicBezTo>
                  <a:pt x="5415421" y="391683"/>
                  <a:pt x="5196388" y="408387"/>
                  <a:pt x="5013164" y="394254"/>
                </a:cubicBezTo>
                <a:cubicBezTo>
                  <a:pt x="4829940" y="380121"/>
                  <a:pt x="4475602" y="384842"/>
                  <a:pt x="4265344" y="394254"/>
                </a:cubicBezTo>
                <a:cubicBezTo>
                  <a:pt x="4055086" y="403666"/>
                  <a:pt x="3890862" y="374922"/>
                  <a:pt x="3683706" y="394254"/>
                </a:cubicBezTo>
                <a:cubicBezTo>
                  <a:pt x="3476550" y="413586"/>
                  <a:pt x="3092940" y="362270"/>
                  <a:pt x="2935886" y="394254"/>
                </a:cubicBezTo>
                <a:cubicBezTo>
                  <a:pt x="2778832" y="426238"/>
                  <a:pt x="2510645" y="388032"/>
                  <a:pt x="2354248" y="394254"/>
                </a:cubicBezTo>
                <a:cubicBezTo>
                  <a:pt x="2197851" y="400476"/>
                  <a:pt x="1977733" y="395266"/>
                  <a:pt x="1828005" y="394254"/>
                </a:cubicBezTo>
                <a:cubicBezTo>
                  <a:pt x="1678277" y="393242"/>
                  <a:pt x="1377089" y="411396"/>
                  <a:pt x="1135579" y="394254"/>
                </a:cubicBezTo>
                <a:cubicBezTo>
                  <a:pt x="894069" y="377112"/>
                  <a:pt x="333272" y="449940"/>
                  <a:pt x="0" y="394254"/>
                </a:cubicBezTo>
                <a:cubicBezTo>
                  <a:pt x="-16707" y="200807"/>
                  <a:pt x="-3480" y="161104"/>
                  <a:pt x="0" y="0"/>
                </a:cubicBezTo>
                <a:close/>
              </a:path>
              <a:path w="5539408" h="394254" stroke="0" extrusionOk="0">
                <a:moveTo>
                  <a:pt x="0" y="0"/>
                </a:moveTo>
                <a:cubicBezTo>
                  <a:pt x="139064" y="-20763"/>
                  <a:pt x="334529" y="-16598"/>
                  <a:pt x="581638" y="0"/>
                </a:cubicBezTo>
                <a:cubicBezTo>
                  <a:pt x="828747" y="16598"/>
                  <a:pt x="1197486" y="4633"/>
                  <a:pt x="1384852" y="0"/>
                </a:cubicBezTo>
                <a:cubicBezTo>
                  <a:pt x="1572218" y="-4633"/>
                  <a:pt x="1704390" y="-2864"/>
                  <a:pt x="1966490" y="0"/>
                </a:cubicBezTo>
                <a:cubicBezTo>
                  <a:pt x="2228590" y="2864"/>
                  <a:pt x="2271745" y="-15198"/>
                  <a:pt x="2492734" y="0"/>
                </a:cubicBezTo>
                <a:cubicBezTo>
                  <a:pt x="2713723" y="15198"/>
                  <a:pt x="2761841" y="19867"/>
                  <a:pt x="3018977" y="0"/>
                </a:cubicBezTo>
                <a:cubicBezTo>
                  <a:pt x="3276113" y="-19867"/>
                  <a:pt x="3475405" y="-21878"/>
                  <a:pt x="3600615" y="0"/>
                </a:cubicBezTo>
                <a:cubicBezTo>
                  <a:pt x="3725825" y="21878"/>
                  <a:pt x="4064402" y="-10835"/>
                  <a:pt x="4403829" y="0"/>
                </a:cubicBezTo>
                <a:cubicBezTo>
                  <a:pt x="4743256" y="10835"/>
                  <a:pt x="5168492" y="54964"/>
                  <a:pt x="5539408" y="0"/>
                </a:cubicBezTo>
                <a:cubicBezTo>
                  <a:pt x="5543417" y="106857"/>
                  <a:pt x="5530478" y="286168"/>
                  <a:pt x="5539408" y="394254"/>
                </a:cubicBezTo>
                <a:cubicBezTo>
                  <a:pt x="5285817" y="408227"/>
                  <a:pt x="5173843" y="410836"/>
                  <a:pt x="4957770" y="394254"/>
                </a:cubicBezTo>
                <a:cubicBezTo>
                  <a:pt x="4741697" y="377672"/>
                  <a:pt x="4506046" y="405506"/>
                  <a:pt x="4376132" y="394254"/>
                </a:cubicBezTo>
                <a:cubicBezTo>
                  <a:pt x="4246218" y="383002"/>
                  <a:pt x="3954246" y="376291"/>
                  <a:pt x="3739100" y="394254"/>
                </a:cubicBezTo>
                <a:cubicBezTo>
                  <a:pt x="3523954" y="412217"/>
                  <a:pt x="3303182" y="410006"/>
                  <a:pt x="3046674" y="394254"/>
                </a:cubicBezTo>
                <a:cubicBezTo>
                  <a:pt x="2790166" y="378502"/>
                  <a:pt x="2601023" y="406094"/>
                  <a:pt x="2298854" y="394254"/>
                </a:cubicBezTo>
                <a:cubicBezTo>
                  <a:pt x="1996685" y="382414"/>
                  <a:pt x="1856837" y="368443"/>
                  <a:pt x="1717216" y="394254"/>
                </a:cubicBezTo>
                <a:cubicBezTo>
                  <a:pt x="1577595" y="420065"/>
                  <a:pt x="1308339" y="393410"/>
                  <a:pt x="1080185" y="394254"/>
                </a:cubicBezTo>
                <a:cubicBezTo>
                  <a:pt x="852031" y="395098"/>
                  <a:pt x="315029" y="384415"/>
                  <a:pt x="0" y="394254"/>
                </a:cubicBezTo>
                <a:cubicBezTo>
                  <a:pt x="9982" y="312547"/>
                  <a:pt x="19557" y="13591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540F4D73-CA68-4A0E-9EBA-D7CBA3066B70}"/>
              </a:ext>
            </a:extLst>
          </p:cNvPr>
          <p:cNvSpPr/>
          <p:nvPr/>
        </p:nvSpPr>
        <p:spPr>
          <a:xfrm>
            <a:off x="3142942" y="4741966"/>
            <a:ext cx="5940000" cy="394254"/>
          </a:xfrm>
          <a:custGeom>
            <a:avLst/>
            <a:gdLst>
              <a:gd name="connsiteX0" fmla="*/ 0 w 5940000"/>
              <a:gd name="connsiteY0" fmla="*/ 0 h 394254"/>
              <a:gd name="connsiteX1" fmla="*/ 481800 w 5940000"/>
              <a:gd name="connsiteY1" fmla="*/ 0 h 394254"/>
              <a:gd name="connsiteX2" fmla="*/ 1082400 w 5940000"/>
              <a:gd name="connsiteY2" fmla="*/ 0 h 394254"/>
              <a:gd name="connsiteX3" fmla="*/ 1623600 w 5940000"/>
              <a:gd name="connsiteY3" fmla="*/ 0 h 394254"/>
              <a:gd name="connsiteX4" fmla="*/ 2164800 w 5940000"/>
              <a:gd name="connsiteY4" fmla="*/ 0 h 394254"/>
              <a:gd name="connsiteX5" fmla="*/ 2824800 w 5940000"/>
              <a:gd name="connsiteY5" fmla="*/ 0 h 394254"/>
              <a:gd name="connsiteX6" fmla="*/ 3484800 w 5940000"/>
              <a:gd name="connsiteY6" fmla="*/ 0 h 394254"/>
              <a:gd name="connsiteX7" fmla="*/ 4026000 w 5940000"/>
              <a:gd name="connsiteY7" fmla="*/ 0 h 394254"/>
              <a:gd name="connsiteX8" fmla="*/ 4745400 w 5940000"/>
              <a:gd name="connsiteY8" fmla="*/ 0 h 394254"/>
              <a:gd name="connsiteX9" fmla="*/ 5227200 w 5940000"/>
              <a:gd name="connsiteY9" fmla="*/ 0 h 394254"/>
              <a:gd name="connsiteX10" fmla="*/ 5940000 w 5940000"/>
              <a:gd name="connsiteY10" fmla="*/ 0 h 394254"/>
              <a:gd name="connsiteX11" fmla="*/ 5940000 w 5940000"/>
              <a:gd name="connsiteY11" fmla="*/ 394254 h 394254"/>
              <a:gd name="connsiteX12" fmla="*/ 5280000 w 5940000"/>
              <a:gd name="connsiteY12" fmla="*/ 394254 h 394254"/>
              <a:gd name="connsiteX13" fmla="*/ 4798200 w 5940000"/>
              <a:gd name="connsiteY13" fmla="*/ 394254 h 394254"/>
              <a:gd name="connsiteX14" fmla="*/ 4138200 w 5940000"/>
              <a:gd name="connsiteY14" fmla="*/ 394254 h 394254"/>
              <a:gd name="connsiteX15" fmla="*/ 3418800 w 5940000"/>
              <a:gd name="connsiteY15" fmla="*/ 394254 h 394254"/>
              <a:gd name="connsiteX16" fmla="*/ 2877600 w 5940000"/>
              <a:gd name="connsiteY16" fmla="*/ 394254 h 394254"/>
              <a:gd name="connsiteX17" fmla="*/ 2217600 w 5940000"/>
              <a:gd name="connsiteY17" fmla="*/ 394254 h 394254"/>
              <a:gd name="connsiteX18" fmla="*/ 1498200 w 5940000"/>
              <a:gd name="connsiteY18" fmla="*/ 394254 h 394254"/>
              <a:gd name="connsiteX19" fmla="*/ 838200 w 5940000"/>
              <a:gd name="connsiteY19" fmla="*/ 394254 h 394254"/>
              <a:gd name="connsiteX20" fmla="*/ 0 w 5940000"/>
              <a:gd name="connsiteY20" fmla="*/ 394254 h 394254"/>
              <a:gd name="connsiteX21" fmla="*/ 0 w 5940000"/>
              <a:gd name="connsiteY21" fmla="*/ 0 h 39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40000" h="394254" fill="none" extrusionOk="0">
                <a:moveTo>
                  <a:pt x="0" y="0"/>
                </a:moveTo>
                <a:cubicBezTo>
                  <a:pt x="180234" y="8070"/>
                  <a:pt x="327935" y="-6618"/>
                  <a:pt x="481800" y="0"/>
                </a:cubicBezTo>
                <a:cubicBezTo>
                  <a:pt x="635665" y="6618"/>
                  <a:pt x="911184" y="3231"/>
                  <a:pt x="1082400" y="0"/>
                </a:cubicBezTo>
                <a:cubicBezTo>
                  <a:pt x="1253616" y="-3231"/>
                  <a:pt x="1383789" y="26143"/>
                  <a:pt x="1623600" y="0"/>
                </a:cubicBezTo>
                <a:cubicBezTo>
                  <a:pt x="1863411" y="-26143"/>
                  <a:pt x="1999318" y="-15733"/>
                  <a:pt x="2164800" y="0"/>
                </a:cubicBezTo>
                <a:cubicBezTo>
                  <a:pt x="2330282" y="15733"/>
                  <a:pt x="2547575" y="-6540"/>
                  <a:pt x="2824800" y="0"/>
                </a:cubicBezTo>
                <a:cubicBezTo>
                  <a:pt x="3102025" y="6540"/>
                  <a:pt x="3197772" y="5889"/>
                  <a:pt x="3484800" y="0"/>
                </a:cubicBezTo>
                <a:cubicBezTo>
                  <a:pt x="3771828" y="-5889"/>
                  <a:pt x="3879156" y="-22176"/>
                  <a:pt x="4026000" y="0"/>
                </a:cubicBezTo>
                <a:cubicBezTo>
                  <a:pt x="4172844" y="22176"/>
                  <a:pt x="4459898" y="-16494"/>
                  <a:pt x="4745400" y="0"/>
                </a:cubicBezTo>
                <a:cubicBezTo>
                  <a:pt x="5030902" y="16494"/>
                  <a:pt x="5116687" y="-20569"/>
                  <a:pt x="5227200" y="0"/>
                </a:cubicBezTo>
                <a:cubicBezTo>
                  <a:pt x="5337713" y="20569"/>
                  <a:pt x="5731145" y="-26427"/>
                  <a:pt x="5940000" y="0"/>
                </a:cubicBezTo>
                <a:cubicBezTo>
                  <a:pt x="5955965" y="187069"/>
                  <a:pt x="5938429" y="235809"/>
                  <a:pt x="5940000" y="394254"/>
                </a:cubicBezTo>
                <a:cubicBezTo>
                  <a:pt x="5728365" y="399197"/>
                  <a:pt x="5567406" y="419755"/>
                  <a:pt x="5280000" y="394254"/>
                </a:cubicBezTo>
                <a:cubicBezTo>
                  <a:pt x="4992594" y="368753"/>
                  <a:pt x="5006558" y="400414"/>
                  <a:pt x="4798200" y="394254"/>
                </a:cubicBezTo>
                <a:cubicBezTo>
                  <a:pt x="4589842" y="388094"/>
                  <a:pt x="4392035" y="388787"/>
                  <a:pt x="4138200" y="394254"/>
                </a:cubicBezTo>
                <a:cubicBezTo>
                  <a:pt x="3884365" y="399721"/>
                  <a:pt x="3655200" y="399403"/>
                  <a:pt x="3418800" y="394254"/>
                </a:cubicBezTo>
                <a:cubicBezTo>
                  <a:pt x="3182400" y="389105"/>
                  <a:pt x="2993592" y="385858"/>
                  <a:pt x="2877600" y="394254"/>
                </a:cubicBezTo>
                <a:cubicBezTo>
                  <a:pt x="2761608" y="402650"/>
                  <a:pt x="2437936" y="408386"/>
                  <a:pt x="2217600" y="394254"/>
                </a:cubicBezTo>
                <a:cubicBezTo>
                  <a:pt x="1997264" y="380122"/>
                  <a:pt x="1836941" y="361431"/>
                  <a:pt x="1498200" y="394254"/>
                </a:cubicBezTo>
                <a:cubicBezTo>
                  <a:pt x="1159459" y="427077"/>
                  <a:pt x="1026651" y="404549"/>
                  <a:pt x="838200" y="394254"/>
                </a:cubicBezTo>
                <a:cubicBezTo>
                  <a:pt x="649749" y="383959"/>
                  <a:pt x="267558" y="377821"/>
                  <a:pt x="0" y="394254"/>
                </a:cubicBezTo>
                <a:cubicBezTo>
                  <a:pt x="-16703" y="292461"/>
                  <a:pt x="-1088" y="173573"/>
                  <a:pt x="0" y="0"/>
                </a:cubicBezTo>
                <a:close/>
              </a:path>
              <a:path w="5940000" h="394254" stroke="0" extrusionOk="0">
                <a:moveTo>
                  <a:pt x="0" y="0"/>
                </a:moveTo>
                <a:cubicBezTo>
                  <a:pt x="175556" y="26685"/>
                  <a:pt x="411656" y="-20869"/>
                  <a:pt x="541200" y="0"/>
                </a:cubicBezTo>
                <a:cubicBezTo>
                  <a:pt x="670744" y="20869"/>
                  <a:pt x="957355" y="-13904"/>
                  <a:pt x="1320000" y="0"/>
                </a:cubicBezTo>
                <a:cubicBezTo>
                  <a:pt x="1682645" y="13904"/>
                  <a:pt x="1672872" y="1311"/>
                  <a:pt x="1861200" y="0"/>
                </a:cubicBezTo>
                <a:cubicBezTo>
                  <a:pt x="2049528" y="-1311"/>
                  <a:pt x="2176571" y="-6635"/>
                  <a:pt x="2343000" y="0"/>
                </a:cubicBezTo>
                <a:cubicBezTo>
                  <a:pt x="2509429" y="6635"/>
                  <a:pt x="2670777" y="-17696"/>
                  <a:pt x="2824800" y="0"/>
                </a:cubicBezTo>
                <a:cubicBezTo>
                  <a:pt x="2978823" y="17696"/>
                  <a:pt x="3125206" y="-4569"/>
                  <a:pt x="3366000" y="0"/>
                </a:cubicBezTo>
                <a:cubicBezTo>
                  <a:pt x="3606794" y="4569"/>
                  <a:pt x="3938093" y="31803"/>
                  <a:pt x="4144800" y="0"/>
                </a:cubicBezTo>
                <a:cubicBezTo>
                  <a:pt x="4351507" y="-31803"/>
                  <a:pt x="4523917" y="-5109"/>
                  <a:pt x="4804800" y="0"/>
                </a:cubicBezTo>
                <a:cubicBezTo>
                  <a:pt x="5085683" y="5109"/>
                  <a:pt x="5701500" y="-2554"/>
                  <a:pt x="5940000" y="0"/>
                </a:cubicBezTo>
                <a:cubicBezTo>
                  <a:pt x="5920881" y="96151"/>
                  <a:pt x="5942589" y="231191"/>
                  <a:pt x="5940000" y="394254"/>
                </a:cubicBezTo>
                <a:cubicBezTo>
                  <a:pt x="5745358" y="372191"/>
                  <a:pt x="5596142" y="411898"/>
                  <a:pt x="5458200" y="394254"/>
                </a:cubicBezTo>
                <a:cubicBezTo>
                  <a:pt x="5320258" y="376610"/>
                  <a:pt x="5050095" y="376793"/>
                  <a:pt x="4857600" y="394254"/>
                </a:cubicBezTo>
                <a:cubicBezTo>
                  <a:pt x="4665105" y="411715"/>
                  <a:pt x="4337531" y="365544"/>
                  <a:pt x="4197600" y="394254"/>
                </a:cubicBezTo>
                <a:cubicBezTo>
                  <a:pt x="4057669" y="422964"/>
                  <a:pt x="3692745" y="395287"/>
                  <a:pt x="3478200" y="394254"/>
                </a:cubicBezTo>
                <a:cubicBezTo>
                  <a:pt x="3263655" y="393221"/>
                  <a:pt x="3150715" y="392166"/>
                  <a:pt x="2937000" y="394254"/>
                </a:cubicBezTo>
                <a:cubicBezTo>
                  <a:pt x="2723285" y="396342"/>
                  <a:pt x="2486600" y="384165"/>
                  <a:pt x="2336400" y="394254"/>
                </a:cubicBezTo>
                <a:cubicBezTo>
                  <a:pt x="2186200" y="404343"/>
                  <a:pt x="1892539" y="395496"/>
                  <a:pt x="1676400" y="394254"/>
                </a:cubicBezTo>
                <a:cubicBezTo>
                  <a:pt x="1460261" y="393012"/>
                  <a:pt x="1225708" y="371078"/>
                  <a:pt x="1075800" y="394254"/>
                </a:cubicBezTo>
                <a:cubicBezTo>
                  <a:pt x="925892" y="417430"/>
                  <a:pt x="313851" y="360128"/>
                  <a:pt x="0" y="394254"/>
                </a:cubicBezTo>
                <a:cubicBezTo>
                  <a:pt x="10824" y="205634"/>
                  <a:pt x="-307" y="18815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39B7FC-EED3-431E-B533-25AB4E8EEFEA}"/>
              </a:ext>
            </a:extLst>
          </p:cNvPr>
          <p:cNvSpPr txBox="1"/>
          <p:nvPr/>
        </p:nvSpPr>
        <p:spPr>
          <a:xfrm>
            <a:off x="5169743" y="1861229"/>
            <a:ext cx="1379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10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3917A0-A22D-4158-8A16-BF96A8E9DC07}"/>
              </a:ext>
            </a:extLst>
          </p:cNvPr>
          <p:cNvSpPr/>
          <p:nvPr/>
        </p:nvSpPr>
        <p:spPr>
          <a:xfrm>
            <a:off x="5629302" y="5488966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10000" dirty="0">
              <a:solidFill>
                <a:srgbClr val="9A8B8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874C6-191C-48BC-B176-F690701E4CF6}"/>
              </a:ext>
            </a:extLst>
          </p:cNvPr>
          <p:cNvSpPr txBox="1"/>
          <p:nvPr/>
        </p:nvSpPr>
        <p:spPr>
          <a:xfrm>
            <a:off x="1310354" y="2950725"/>
            <a:ext cx="9594574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무엇이 삶을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의미있게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하는가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많은 질문 끝에 내가 찾은 답은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개인의 영역에서 공공의 영역으로 나아가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사회 안에서 자신의 가치를 실현하는 것이다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89305-60BA-406E-A9BC-69EC55207E9A}"/>
              </a:ext>
            </a:extLst>
          </p:cNvPr>
          <p:cNvSpPr txBox="1"/>
          <p:nvPr/>
        </p:nvSpPr>
        <p:spPr>
          <a:xfrm>
            <a:off x="8560905" y="6493565"/>
            <a:ext cx="357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책 </a:t>
            </a:r>
            <a:r>
              <a:rPr lang="en-US" altLang="ko-KR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278p</a:t>
            </a:r>
            <a:endParaRPr lang="ko-KR" altLang="en-US" sz="1400" dirty="0">
              <a:latin typeface="210 스탠다드 030" panose="02020603020101020101" pitchFamily="18" charset="-127"/>
              <a:ea typeface="210 스탠다드 03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342101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5629302" y="713595"/>
            <a:ext cx="14995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사 례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63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540F4D73-CA68-4A0E-9EBA-D7CBA3066B70}"/>
              </a:ext>
            </a:extLst>
          </p:cNvPr>
          <p:cNvSpPr/>
          <p:nvPr/>
        </p:nvSpPr>
        <p:spPr>
          <a:xfrm>
            <a:off x="3755007" y="4768470"/>
            <a:ext cx="5799809" cy="425946"/>
          </a:xfrm>
          <a:custGeom>
            <a:avLst/>
            <a:gdLst>
              <a:gd name="connsiteX0" fmla="*/ 0 w 5799809"/>
              <a:gd name="connsiteY0" fmla="*/ 0 h 425946"/>
              <a:gd name="connsiteX1" fmla="*/ 470429 w 5799809"/>
              <a:gd name="connsiteY1" fmla="*/ 0 h 425946"/>
              <a:gd name="connsiteX2" fmla="*/ 1056854 w 5799809"/>
              <a:gd name="connsiteY2" fmla="*/ 0 h 425946"/>
              <a:gd name="connsiteX3" fmla="*/ 1585281 w 5799809"/>
              <a:gd name="connsiteY3" fmla="*/ 0 h 425946"/>
              <a:gd name="connsiteX4" fmla="*/ 2113708 w 5799809"/>
              <a:gd name="connsiteY4" fmla="*/ 0 h 425946"/>
              <a:gd name="connsiteX5" fmla="*/ 2758131 w 5799809"/>
              <a:gd name="connsiteY5" fmla="*/ 0 h 425946"/>
              <a:gd name="connsiteX6" fmla="*/ 3402555 w 5799809"/>
              <a:gd name="connsiteY6" fmla="*/ 0 h 425946"/>
              <a:gd name="connsiteX7" fmla="*/ 3930982 w 5799809"/>
              <a:gd name="connsiteY7" fmla="*/ 0 h 425946"/>
              <a:gd name="connsiteX8" fmla="*/ 4633403 w 5799809"/>
              <a:gd name="connsiteY8" fmla="*/ 0 h 425946"/>
              <a:gd name="connsiteX9" fmla="*/ 5103832 w 5799809"/>
              <a:gd name="connsiteY9" fmla="*/ 0 h 425946"/>
              <a:gd name="connsiteX10" fmla="*/ 5799809 w 5799809"/>
              <a:gd name="connsiteY10" fmla="*/ 0 h 425946"/>
              <a:gd name="connsiteX11" fmla="*/ 5799809 w 5799809"/>
              <a:gd name="connsiteY11" fmla="*/ 425946 h 425946"/>
              <a:gd name="connsiteX12" fmla="*/ 5155386 w 5799809"/>
              <a:gd name="connsiteY12" fmla="*/ 425946 h 425946"/>
              <a:gd name="connsiteX13" fmla="*/ 4684957 w 5799809"/>
              <a:gd name="connsiteY13" fmla="*/ 425946 h 425946"/>
              <a:gd name="connsiteX14" fmla="*/ 4040534 w 5799809"/>
              <a:gd name="connsiteY14" fmla="*/ 425946 h 425946"/>
              <a:gd name="connsiteX15" fmla="*/ 3338112 w 5799809"/>
              <a:gd name="connsiteY15" fmla="*/ 425946 h 425946"/>
              <a:gd name="connsiteX16" fmla="*/ 2809685 w 5799809"/>
              <a:gd name="connsiteY16" fmla="*/ 425946 h 425946"/>
              <a:gd name="connsiteX17" fmla="*/ 2165262 w 5799809"/>
              <a:gd name="connsiteY17" fmla="*/ 425946 h 425946"/>
              <a:gd name="connsiteX18" fmla="*/ 1462841 w 5799809"/>
              <a:gd name="connsiteY18" fmla="*/ 425946 h 425946"/>
              <a:gd name="connsiteX19" fmla="*/ 818417 w 5799809"/>
              <a:gd name="connsiteY19" fmla="*/ 425946 h 425946"/>
              <a:gd name="connsiteX20" fmla="*/ 0 w 5799809"/>
              <a:gd name="connsiteY20" fmla="*/ 425946 h 425946"/>
              <a:gd name="connsiteX21" fmla="*/ 0 w 5799809"/>
              <a:gd name="connsiteY21" fmla="*/ 0 h 42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99809" h="425946" fill="none" extrusionOk="0">
                <a:moveTo>
                  <a:pt x="0" y="0"/>
                </a:moveTo>
                <a:cubicBezTo>
                  <a:pt x="232930" y="11357"/>
                  <a:pt x="338405" y="-11052"/>
                  <a:pt x="470429" y="0"/>
                </a:cubicBezTo>
                <a:cubicBezTo>
                  <a:pt x="602453" y="11052"/>
                  <a:pt x="809389" y="-26878"/>
                  <a:pt x="1056854" y="0"/>
                </a:cubicBezTo>
                <a:cubicBezTo>
                  <a:pt x="1304320" y="26878"/>
                  <a:pt x="1468530" y="-24406"/>
                  <a:pt x="1585281" y="0"/>
                </a:cubicBezTo>
                <a:cubicBezTo>
                  <a:pt x="1702032" y="24406"/>
                  <a:pt x="2004466" y="14170"/>
                  <a:pt x="2113708" y="0"/>
                </a:cubicBezTo>
                <a:cubicBezTo>
                  <a:pt x="2222950" y="-14170"/>
                  <a:pt x="2556011" y="28112"/>
                  <a:pt x="2758131" y="0"/>
                </a:cubicBezTo>
                <a:cubicBezTo>
                  <a:pt x="2960251" y="-28112"/>
                  <a:pt x="3097544" y="-7034"/>
                  <a:pt x="3402555" y="0"/>
                </a:cubicBezTo>
                <a:cubicBezTo>
                  <a:pt x="3707566" y="7034"/>
                  <a:pt x="3772141" y="4589"/>
                  <a:pt x="3930982" y="0"/>
                </a:cubicBezTo>
                <a:cubicBezTo>
                  <a:pt x="4089823" y="-4589"/>
                  <a:pt x="4481847" y="28392"/>
                  <a:pt x="4633403" y="0"/>
                </a:cubicBezTo>
                <a:cubicBezTo>
                  <a:pt x="4784959" y="-28392"/>
                  <a:pt x="4910939" y="-2346"/>
                  <a:pt x="5103832" y="0"/>
                </a:cubicBezTo>
                <a:cubicBezTo>
                  <a:pt x="5296725" y="2346"/>
                  <a:pt x="5508736" y="-20318"/>
                  <a:pt x="5799809" y="0"/>
                </a:cubicBezTo>
                <a:cubicBezTo>
                  <a:pt x="5788599" y="198653"/>
                  <a:pt x="5812935" y="266898"/>
                  <a:pt x="5799809" y="425946"/>
                </a:cubicBezTo>
                <a:cubicBezTo>
                  <a:pt x="5617430" y="412954"/>
                  <a:pt x="5331856" y="449678"/>
                  <a:pt x="5155386" y="425946"/>
                </a:cubicBezTo>
                <a:cubicBezTo>
                  <a:pt x="4978916" y="402214"/>
                  <a:pt x="4857030" y="423944"/>
                  <a:pt x="4684957" y="425946"/>
                </a:cubicBezTo>
                <a:cubicBezTo>
                  <a:pt x="4512884" y="427948"/>
                  <a:pt x="4342832" y="445858"/>
                  <a:pt x="4040534" y="425946"/>
                </a:cubicBezTo>
                <a:cubicBezTo>
                  <a:pt x="3738236" y="406034"/>
                  <a:pt x="3513554" y="443777"/>
                  <a:pt x="3338112" y="425946"/>
                </a:cubicBezTo>
                <a:cubicBezTo>
                  <a:pt x="3162670" y="408115"/>
                  <a:pt x="3031362" y="412638"/>
                  <a:pt x="2809685" y="425946"/>
                </a:cubicBezTo>
                <a:cubicBezTo>
                  <a:pt x="2588008" y="439254"/>
                  <a:pt x="2396513" y="447981"/>
                  <a:pt x="2165262" y="425946"/>
                </a:cubicBezTo>
                <a:cubicBezTo>
                  <a:pt x="1934011" y="403911"/>
                  <a:pt x="1762479" y="426888"/>
                  <a:pt x="1462841" y="425946"/>
                </a:cubicBezTo>
                <a:cubicBezTo>
                  <a:pt x="1163203" y="425004"/>
                  <a:pt x="955896" y="428651"/>
                  <a:pt x="818417" y="425946"/>
                </a:cubicBezTo>
                <a:cubicBezTo>
                  <a:pt x="680938" y="423241"/>
                  <a:pt x="240620" y="433396"/>
                  <a:pt x="0" y="425946"/>
                </a:cubicBezTo>
                <a:cubicBezTo>
                  <a:pt x="-13937" y="217353"/>
                  <a:pt x="3380" y="194608"/>
                  <a:pt x="0" y="0"/>
                </a:cubicBezTo>
                <a:close/>
              </a:path>
              <a:path w="5799809" h="425946" stroke="0" extrusionOk="0">
                <a:moveTo>
                  <a:pt x="0" y="0"/>
                </a:moveTo>
                <a:cubicBezTo>
                  <a:pt x="156451" y="-5263"/>
                  <a:pt x="344124" y="-7670"/>
                  <a:pt x="528427" y="0"/>
                </a:cubicBezTo>
                <a:cubicBezTo>
                  <a:pt x="712730" y="7670"/>
                  <a:pt x="1052845" y="3624"/>
                  <a:pt x="1288846" y="0"/>
                </a:cubicBezTo>
                <a:cubicBezTo>
                  <a:pt x="1524847" y="-3624"/>
                  <a:pt x="1572216" y="2669"/>
                  <a:pt x="1817273" y="0"/>
                </a:cubicBezTo>
                <a:cubicBezTo>
                  <a:pt x="2062330" y="-2669"/>
                  <a:pt x="2125614" y="-1841"/>
                  <a:pt x="2287702" y="0"/>
                </a:cubicBezTo>
                <a:cubicBezTo>
                  <a:pt x="2449790" y="1841"/>
                  <a:pt x="2540838" y="-10545"/>
                  <a:pt x="2758131" y="0"/>
                </a:cubicBezTo>
                <a:cubicBezTo>
                  <a:pt x="2975424" y="10545"/>
                  <a:pt x="3070417" y="16952"/>
                  <a:pt x="3286558" y="0"/>
                </a:cubicBezTo>
                <a:cubicBezTo>
                  <a:pt x="3502699" y="-16952"/>
                  <a:pt x="3772879" y="25154"/>
                  <a:pt x="4046978" y="0"/>
                </a:cubicBezTo>
                <a:cubicBezTo>
                  <a:pt x="4321077" y="-25154"/>
                  <a:pt x="4471091" y="-15419"/>
                  <a:pt x="4691401" y="0"/>
                </a:cubicBezTo>
                <a:cubicBezTo>
                  <a:pt x="4911711" y="15419"/>
                  <a:pt x="5486808" y="-34903"/>
                  <a:pt x="5799809" y="0"/>
                </a:cubicBezTo>
                <a:cubicBezTo>
                  <a:pt x="5811781" y="117662"/>
                  <a:pt x="5813135" y="213997"/>
                  <a:pt x="5799809" y="425946"/>
                </a:cubicBezTo>
                <a:cubicBezTo>
                  <a:pt x="5631023" y="426859"/>
                  <a:pt x="5495897" y="406180"/>
                  <a:pt x="5329380" y="425946"/>
                </a:cubicBezTo>
                <a:cubicBezTo>
                  <a:pt x="5162863" y="445712"/>
                  <a:pt x="4971538" y="414601"/>
                  <a:pt x="4742955" y="425946"/>
                </a:cubicBezTo>
                <a:cubicBezTo>
                  <a:pt x="4514373" y="437291"/>
                  <a:pt x="4305792" y="401898"/>
                  <a:pt x="4098532" y="425946"/>
                </a:cubicBezTo>
                <a:cubicBezTo>
                  <a:pt x="3891272" y="449994"/>
                  <a:pt x="3550710" y="452828"/>
                  <a:pt x="3396110" y="425946"/>
                </a:cubicBezTo>
                <a:cubicBezTo>
                  <a:pt x="3241510" y="399064"/>
                  <a:pt x="2987621" y="437035"/>
                  <a:pt x="2867683" y="425946"/>
                </a:cubicBezTo>
                <a:cubicBezTo>
                  <a:pt x="2747745" y="414857"/>
                  <a:pt x="2500791" y="420398"/>
                  <a:pt x="2281258" y="425946"/>
                </a:cubicBezTo>
                <a:cubicBezTo>
                  <a:pt x="2061725" y="431494"/>
                  <a:pt x="1816635" y="426101"/>
                  <a:pt x="1636835" y="425946"/>
                </a:cubicBezTo>
                <a:cubicBezTo>
                  <a:pt x="1457035" y="425791"/>
                  <a:pt x="1307407" y="428836"/>
                  <a:pt x="1050410" y="425946"/>
                </a:cubicBezTo>
                <a:cubicBezTo>
                  <a:pt x="793414" y="423056"/>
                  <a:pt x="415100" y="437818"/>
                  <a:pt x="0" y="425946"/>
                </a:cubicBezTo>
                <a:cubicBezTo>
                  <a:pt x="553" y="260129"/>
                  <a:pt x="10725" y="18864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39B7FC-EED3-431E-B533-25AB4E8EEFEA}"/>
              </a:ext>
            </a:extLst>
          </p:cNvPr>
          <p:cNvSpPr txBox="1"/>
          <p:nvPr/>
        </p:nvSpPr>
        <p:spPr>
          <a:xfrm>
            <a:off x="5169743" y="1861229"/>
            <a:ext cx="1379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10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3917A0-A22D-4158-8A16-BF96A8E9DC07}"/>
              </a:ext>
            </a:extLst>
          </p:cNvPr>
          <p:cNvSpPr/>
          <p:nvPr/>
        </p:nvSpPr>
        <p:spPr>
          <a:xfrm>
            <a:off x="5629302" y="5488966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10000" dirty="0">
              <a:solidFill>
                <a:srgbClr val="9A8B8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89305-60BA-406E-A9BC-69EC55207E9A}"/>
              </a:ext>
            </a:extLst>
          </p:cNvPr>
          <p:cNvSpPr txBox="1"/>
          <p:nvPr/>
        </p:nvSpPr>
        <p:spPr>
          <a:xfrm>
            <a:off x="8560905" y="6493565"/>
            <a:ext cx="357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책 </a:t>
            </a:r>
            <a:r>
              <a:rPr lang="en-US" altLang="ko-KR" sz="1400" dirty="0">
                <a:latin typeface="210 스탠다드 030" panose="02020603020101020101" pitchFamily="18" charset="-127"/>
                <a:ea typeface="210 스탠다드 030" panose="02020603020101020101" pitchFamily="18" charset="-127"/>
              </a:rPr>
              <a:t>279p</a:t>
            </a:r>
            <a:endParaRPr lang="ko-KR" altLang="en-US" sz="1400" dirty="0">
              <a:latin typeface="210 스탠다드 030" panose="02020603020101020101" pitchFamily="18" charset="-127"/>
              <a:ea typeface="210 스탠다드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874C6-191C-48BC-B176-F690701E4CF6}"/>
              </a:ext>
            </a:extLst>
          </p:cNvPr>
          <p:cNvSpPr txBox="1"/>
          <p:nvPr/>
        </p:nvSpPr>
        <p:spPr>
          <a:xfrm>
            <a:off x="1310354" y="2950725"/>
            <a:ext cx="9594574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열심히 일하고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사랑하는 사람들과 대화하고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함께 맛있는 것을 먹고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좋아하는 노래와 좋은 책과 함께하며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날씨가 좋은 날 햇볕을 쬐는 것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 그 일상이 따스함이 좋은 삶의 전부라 생각한다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342101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5629302" y="713595"/>
            <a:ext cx="14995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효 과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91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ED9AF8E4-E3F1-4C71-B261-9BE31E3A5A17}"/>
              </a:ext>
            </a:extLst>
          </p:cNvPr>
          <p:cNvSpPr/>
          <p:nvPr/>
        </p:nvSpPr>
        <p:spPr>
          <a:xfrm>
            <a:off x="2652800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62045" y="431715"/>
                  <a:pt x="418737" y="476414"/>
                  <a:pt x="470161" y="470160"/>
                </a:cubicBezTo>
                <a:cubicBezTo>
                  <a:pt x="555303" y="255256"/>
                  <a:pt x="557614" y="201808"/>
                  <a:pt x="615445" y="0"/>
                </a:cubicBezTo>
                <a:cubicBezTo>
                  <a:pt x="643281" y="54737"/>
                  <a:pt x="701875" y="289644"/>
                  <a:pt x="760729" y="470160"/>
                </a:cubicBezTo>
                <a:cubicBezTo>
                  <a:pt x="911619" y="474694"/>
                  <a:pt x="998425" y="444636"/>
                  <a:pt x="1230889" y="470157"/>
                </a:cubicBezTo>
                <a:cubicBezTo>
                  <a:pt x="1074688" y="559898"/>
                  <a:pt x="976153" y="681499"/>
                  <a:pt x="850520" y="760729"/>
                </a:cubicBezTo>
                <a:cubicBezTo>
                  <a:pt x="911470" y="832050"/>
                  <a:pt x="985980" y="1060852"/>
                  <a:pt x="995810" y="1230887"/>
                </a:cubicBezTo>
                <a:cubicBezTo>
                  <a:pt x="926340" y="1139406"/>
                  <a:pt x="661291" y="967915"/>
                  <a:pt x="615445" y="940310"/>
                </a:cubicBezTo>
                <a:cubicBezTo>
                  <a:pt x="559388" y="1014130"/>
                  <a:pt x="303251" y="1163077"/>
                  <a:pt x="235080" y="1230887"/>
                </a:cubicBezTo>
                <a:cubicBezTo>
                  <a:pt x="310778" y="1031663"/>
                  <a:pt x="307163" y="914246"/>
                  <a:pt x="380370" y="760729"/>
                </a:cubicBezTo>
                <a:cubicBezTo>
                  <a:pt x="244606" y="685045"/>
                  <a:pt x="23818" y="537421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73081" y="458614"/>
                  <a:pt x="291136" y="504584"/>
                  <a:pt x="470161" y="470160"/>
                </a:cubicBezTo>
                <a:cubicBezTo>
                  <a:pt x="538194" y="358141"/>
                  <a:pt x="563341" y="64620"/>
                  <a:pt x="615445" y="0"/>
                </a:cubicBezTo>
                <a:cubicBezTo>
                  <a:pt x="640133" y="71347"/>
                  <a:pt x="666876" y="245704"/>
                  <a:pt x="760729" y="470160"/>
                </a:cubicBezTo>
                <a:cubicBezTo>
                  <a:pt x="933453" y="444551"/>
                  <a:pt x="1045680" y="510482"/>
                  <a:pt x="1230889" y="470157"/>
                </a:cubicBezTo>
                <a:cubicBezTo>
                  <a:pt x="1093586" y="571503"/>
                  <a:pt x="984634" y="683784"/>
                  <a:pt x="850520" y="760729"/>
                </a:cubicBezTo>
                <a:cubicBezTo>
                  <a:pt x="936956" y="929277"/>
                  <a:pt x="949966" y="1067070"/>
                  <a:pt x="995810" y="1230887"/>
                </a:cubicBezTo>
                <a:cubicBezTo>
                  <a:pt x="914004" y="1178870"/>
                  <a:pt x="786340" y="1059692"/>
                  <a:pt x="615445" y="940310"/>
                </a:cubicBezTo>
                <a:cubicBezTo>
                  <a:pt x="500923" y="1061078"/>
                  <a:pt x="330669" y="1124548"/>
                  <a:pt x="235080" y="1230887"/>
                </a:cubicBezTo>
                <a:cubicBezTo>
                  <a:pt x="287761" y="1152149"/>
                  <a:pt x="338978" y="965975"/>
                  <a:pt x="380370" y="760729"/>
                </a:cubicBezTo>
                <a:cubicBezTo>
                  <a:pt x="265706" y="677559"/>
                  <a:pt x="186398" y="5607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750326407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별: 꼭짓점 5개 47">
            <a:extLst>
              <a:ext uri="{FF2B5EF4-FFF2-40B4-BE49-F238E27FC236}">
                <a16:creationId xmlns:a16="http://schemas.microsoft.com/office/drawing/2014/main" id="{22991F3E-111F-4DBF-A992-6FA0BDE87F16}"/>
              </a:ext>
            </a:extLst>
          </p:cNvPr>
          <p:cNvSpPr/>
          <p:nvPr/>
        </p:nvSpPr>
        <p:spPr>
          <a:xfrm>
            <a:off x="4068212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97639" y="505676"/>
                  <a:pt x="357867" y="481253"/>
                  <a:pt x="470161" y="470160"/>
                </a:cubicBezTo>
                <a:cubicBezTo>
                  <a:pt x="515381" y="430941"/>
                  <a:pt x="568926" y="188625"/>
                  <a:pt x="615445" y="0"/>
                </a:cubicBezTo>
                <a:cubicBezTo>
                  <a:pt x="669787" y="101310"/>
                  <a:pt x="725881" y="228364"/>
                  <a:pt x="760729" y="470160"/>
                </a:cubicBezTo>
                <a:cubicBezTo>
                  <a:pt x="844443" y="493595"/>
                  <a:pt x="1136519" y="508393"/>
                  <a:pt x="1230889" y="470157"/>
                </a:cubicBezTo>
                <a:cubicBezTo>
                  <a:pt x="1082116" y="626938"/>
                  <a:pt x="978489" y="622054"/>
                  <a:pt x="850520" y="760729"/>
                </a:cubicBezTo>
                <a:cubicBezTo>
                  <a:pt x="952712" y="968616"/>
                  <a:pt x="893178" y="1015093"/>
                  <a:pt x="995810" y="1230887"/>
                </a:cubicBezTo>
                <a:cubicBezTo>
                  <a:pt x="947557" y="1178776"/>
                  <a:pt x="737853" y="1044306"/>
                  <a:pt x="615445" y="940310"/>
                </a:cubicBezTo>
                <a:cubicBezTo>
                  <a:pt x="432759" y="1053646"/>
                  <a:pt x="277257" y="1153749"/>
                  <a:pt x="235080" y="1230887"/>
                </a:cubicBezTo>
                <a:cubicBezTo>
                  <a:pt x="246569" y="1048582"/>
                  <a:pt x="301933" y="891027"/>
                  <a:pt x="380370" y="760729"/>
                </a:cubicBezTo>
                <a:cubicBezTo>
                  <a:pt x="282569" y="701366"/>
                  <a:pt x="152070" y="54332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63295" y="428449"/>
                  <a:pt x="419645" y="455504"/>
                  <a:pt x="470161" y="470160"/>
                </a:cubicBezTo>
                <a:cubicBezTo>
                  <a:pt x="526475" y="303641"/>
                  <a:pt x="567351" y="77954"/>
                  <a:pt x="615445" y="0"/>
                </a:cubicBezTo>
                <a:cubicBezTo>
                  <a:pt x="599529" y="59348"/>
                  <a:pt x="674069" y="311339"/>
                  <a:pt x="760729" y="470160"/>
                </a:cubicBezTo>
                <a:cubicBezTo>
                  <a:pt x="809273" y="434665"/>
                  <a:pt x="1019992" y="457597"/>
                  <a:pt x="1230889" y="470157"/>
                </a:cubicBezTo>
                <a:cubicBezTo>
                  <a:pt x="1083347" y="609924"/>
                  <a:pt x="941265" y="695588"/>
                  <a:pt x="850520" y="760729"/>
                </a:cubicBezTo>
                <a:cubicBezTo>
                  <a:pt x="942979" y="947086"/>
                  <a:pt x="931195" y="1145567"/>
                  <a:pt x="995810" y="1230887"/>
                </a:cubicBezTo>
                <a:cubicBezTo>
                  <a:pt x="802514" y="1112882"/>
                  <a:pt x="763778" y="1100926"/>
                  <a:pt x="615445" y="940310"/>
                </a:cubicBezTo>
                <a:cubicBezTo>
                  <a:pt x="546200" y="994680"/>
                  <a:pt x="282761" y="1210392"/>
                  <a:pt x="235080" y="1230887"/>
                </a:cubicBezTo>
                <a:cubicBezTo>
                  <a:pt x="226715" y="1156783"/>
                  <a:pt x="290774" y="904408"/>
                  <a:pt x="380370" y="760729"/>
                </a:cubicBezTo>
                <a:cubicBezTo>
                  <a:pt x="296438" y="661914"/>
                  <a:pt x="59253" y="527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1251975454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별: 꼭짓점 5개 49">
            <a:extLst>
              <a:ext uri="{FF2B5EF4-FFF2-40B4-BE49-F238E27FC236}">
                <a16:creationId xmlns:a16="http://schemas.microsoft.com/office/drawing/2014/main" id="{34A84A21-7EBC-4691-AAC7-5076FF3972F7}"/>
              </a:ext>
            </a:extLst>
          </p:cNvPr>
          <p:cNvSpPr/>
          <p:nvPr/>
        </p:nvSpPr>
        <p:spPr>
          <a:xfrm>
            <a:off x="8314449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53909" y="491104"/>
                  <a:pt x="254166" y="478029"/>
                  <a:pt x="470161" y="470160"/>
                </a:cubicBezTo>
                <a:cubicBezTo>
                  <a:pt x="501787" y="358986"/>
                  <a:pt x="541724" y="203367"/>
                  <a:pt x="615445" y="0"/>
                </a:cubicBezTo>
                <a:cubicBezTo>
                  <a:pt x="652349" y="177559"/>
                  <a:pt x="740711" y="372818"/>
                  <a:pt x="760729" y="470160"/>
                </a:cubicBezTo>
                <a:cubicBezTo>
                  <a:pt x="942310" y="504783"/>
                  <a:pt x="1173608" y="438923"/>
                  <a:pt x="1230889" y="470157"/>
                </a:cubicBezTo>
                <a:cubicBezTo>
                  <a:pt x="1055012" y="618879"/>
                  <a:pt x="997956" y="657494"/>
                  <a:pt x="850520" y="760729"/>
                </a:cubicBezTo>
                <a:cubicBezTo>
                  <a:pt x="879243" y="849599"/>
                  <a:pt x="904272" y="1004792"/>
                  <a:pt x="995810" y="1230887"/>
                </a:cubicBezTo>
                <a:cubicBezTo>
                  <a:pt x="879261" y="1164905"/>
                  <a:pt x="671092" y="959022"/>
                  <a:pt x="615445" y="940310"/>
                </a:cubicBezTo>
                <a:cubicBezTo>
                  <a:pt x="575091" y="967633"/>
                  <a:pt x="328141" y="1157825"/>
                  <a:pt x="235080" y="1230887"/>
                </a:cubicBezTo>
                <a:cubicBezTo>
                  <a:pt x="267300" y="1017116"/>
                  <a:pt x="348037" y="1007369"/>
                  <a:pt x="380370" y="760729"/>
                </a:cubicBezTo>
                <a:cubicBezTo>
                  <a:pt x="255654" y="663053"/>
                  <a:pt x="109789" y="554798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53207" y="465525"/>
                  <a:pt x="278011" y="503219"/>
                  <a:pt x="470161" y="470160"/>
                </a:cubicBezTo>
                <a:cubicBezTo>
                  <a:pt x="542629" y="240650"/>
                  <a:pt x="589736" y="162780"/>
                  <a:pt x="615445" y="0"/>
                </a:cubicBezTo>
                <a:cubicBezTo>
                  <a:pt x="656766" y="85811"/>
                  <a:pt x="730616" y="265011"/>
                  <a:pt x="760729" y="470160"/>
                </a:cubicBezTo>
                <a:cubicBezTo>
                  <a:pt x="813553" y="509498"/>
                  <a:pt x="1081742" y="474157"/>
                  <a:pt x="1230889" y="470157"/>
                </a:cubicBezTo>
                <a:cubicBezTo>
                  <a:pt x="1100567" y="604356"/>
                  <a:pt x="959198" y="716030"/>
                  <a:pt x="850520" y="760729"/>
                </a:cubicBezTo>
                <a:cubicBezTo>
                  <a:pt x="911621" y="919119"/>
                  <a:pt x="915917" y="1065829"/>
                  <a:pt x="995810" y="1230887"/>
                </a:cubicBezTo>
                <a:cubicBezTo>
                  <a:pt x="907509" y="1162989"/>
                  <a:pt x="741924" y="1000738"/>
                  <a:pt x="615445" y="940310"/>
                </a:cubicBezTo>
                <a:cubicBezTo>
                  <a:pt x="475641" y="1067777"/>
                  <a:pt x="319714" y="1113114"/>
                  <a:pt x="235080" y="1230887"/>
                </a:cubicBezTo>
                <a:cubicBezTo>
                  <a:pt x="295206" y="1131551"/>
                  <a:pt x="392599" y="859167"/>
                  <a:pt x="380370" y="760729"/>
                </a:cubicBezTo>
                <a:cubicBezTo>
                  <a:pt x="331828" y="743269"/>
                  <a:pt x="114714" y="54712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702677453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5개 61">
            <a:extLst>
              <a:ext uri="{FF2B5EF4-FFF2-40B4-BE49-F238E27FC236}">
                <a16:creationId xmlns:a16="http://schemas.microsoft.com/office/drawing/2014/main" id="{FE9D55A6-C1D1-4C19-BD9F-DAE48A1C8590}"/>
              </a:ext>
            </a:extLst>
          </p:cNvPr>
          <p:cNvSpPr/>
          <p:nvPr/>
        </p:nvSpPr>
        <p:spPr>
          <a:xfrm>
            <a:off x="5483624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24332" y="437811"/>
                  <a:pt x="421605" y="442267"/>
                  <a:pt x="470161" y="470160"/>
                </a:cubicBezTo>
                <a:cubicBezTo>
                  <a:pt x="549671" y="278847"/>
                  <a:pt x="593782" y="65927"/>
                  <a:pt x="615445" y="0"/>
                </a:cubicBezTo>
                <a:cubicBezTo>
                  <a:pt x="677391" y="158609"/>
                  <a:pt x="775428" y="380652"/>
                  <a:pt x="760729" y="470160"/>
                </a:cubicBezTo>
                <a:cubicBezTo>
                  <a:pt x="953097" y="478871"/>
                  <a:pt x="1138106" y="479262"/>
                  <a:pt x="1230889" y="470157"/>
                </a:cubicBezTo>
                <a:cubicBezTo>
                  <a:pt x="1117668" y="551521"/>
                  <a:pt x="925657" y="713319"/>
                  <a:pt x="850520" y="760729"/>
                </a:cubicBezTo>
                <a:cubicBezTo>
                  <a:pt x="860430" y="879215"/>
                  <a:pt x="1010581" y="1134810"/>
                  <a:pt x="995810" y="1230887"/>
                </a:cubicBezTo>
                <a:cubicBezTo>
                  <a:pt x="949958" y="1176968"/>
                  <a:pt x="685203" y="948725"/>
                  <a:pt x="615445" y="940310"/>
                </a:cubicBezTo>
                <a:cubicBezTo>
                  <a:pt x="543246" y="999626"/>
                  <a:pt x="306940" y="1127034"/>
                  <a:pt x="235080" y="1230887"/>
                </a:cubicBezTo>
                <a:cubicBezTo>
                  <a:pt x="250169" y="1132616"/>
                  <a:pt x="325291" y="843033"/>
                  <a:pt x="380370" y="760729"/>
                </a:cubicBezTo>
                <a:cubicBezTo>
                  <a:pt x="279688" y="688647"/>
                  <a:pt x="94758" y="499026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229013" y="456353"/>
                  <a:pt x="422641" y="483990"/>
                  <a:pt x="470161" y="470160"/>
                </a:cubicBezTo>
                <a:cubicBezTo>
                  <a:pt x="515430" y="276895"/>
                  <a:pt x="566887" y="133851"/>
                  <a:pt x="615445" y="0"/>
                </a:cubicBezTo>
                <a:cubicBezTo>
                  <a:pt x="663845" y="229510"/>
                  <a:pt x="733322" y="369564"/>
                  <a:pt x="760729" y="470160"/>
                </a:cubicBezTo>
                <a:cubicBezTo>
                  <a:pt x="946376" y="434213"/>
                  <a:pt x="1033356" y="490993"/>
                  <a:pt x="1230889" y="470157"/>
                </a:cubicBezTo>
                <a:cubicBezTo>
                  <a:pt x="1146049" y="566245"/>
                  <a:pt x="977012" y="670307"/>
                  <a:pt x="850520" y="760729"/>
                </a:cubicBezTo>
                <a:cubicBezTo>
                  <a:pt x="893448" y="877831"/>
                  <a:pt x="922971" y="1113452"/>
                  <a:pt x="995810" y="1230887"/>
                </a:cubicBezTo>
                <a:cubicBezTo>
                  <a:pt x="880630" y="1195903"/>
                  <a:pt x="760150" y="1091697"/>
                  <a:pt x="615445" y="940310"/>
                </a:cubicBezTo>
                <a:cubicBezTo>
                  <a:pt x="466526" y="1018633"/>
                  <a:pt x="284228" y="1190036"/>
                  <a:pt x="235080" y="1230887"/>
                </a:cubicBezTo>
                <a:cubicBezTo>
                  <a:pt x="247064" y="1098319"/>
                  <a:pt x="323610" y="875957"/>
                  <a:pt x="380370" y="760729"/>
                </a:cubicBezTo>
                <a:cubicBezTo>
                  <a:pt x="222145" y="646314"/>
                  <a:pt x="72748" y="488444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3240471801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별: 꼭짓점 5개 64">
            <a:extLst>
              <a:ext uri="{FF2B5EF4-FFF2-40B4-BE49-F238E27FC236}">
                <a16:creationId xmlns:a16="http://schemas.microsoft.com/office/drawing/2014/main" id="{9B3FCAE5-4847-40DF-AB07-35C42246BBAD}"/>
              </a:ext>
            </a:extLst>
          </p:cNvPr>
          <p:cNvSpPr/>
          <p:nvPr/>
        </p:nvSpPr>
        <p:spPr>
          <a:xfrm>
            <a:off x="6899036" y="2622850"/>
            <a:ext cx="1230890" cy="1230890"/>
          </a:xfrm>
          <a:custGeom>
            <a:avLst/>
            <a:gdLst>
              <a:gd name="connsiteX0" fmla="*/ 1 w 1230890"/>
              <a:gd name="connsiteY0" fmla="*/ 470157 h 1230890"/>
              <a:gd name="connsiteX1" fmla="*/ 470161 w 1230890"/>
              <a:gd name="connsiteY1" fmla="*/ 470160 h 1230890"/>
              <a:gd name="connsiteX2" fmla="*/ 615445 w 1230890"/>
              <a:gd name="connsiteY2" fmla="*/ 0 h 1230890"/>
              <a:gd name="connsiteX3" fmla="*/ 760729 w 1230890"/>
              <a:gd name="connsiteY3" fmla="*/ 470160 h 1230890"/>
              <a:gd name="connsiteX4" fmla="*/ 1230889 w 1230890"/>
              <a:gd name="connsiteY4" fmla="*/ 470157 h 1230890"/>
              <a:gd name="connsiteX5" fmla="*/ 850520 w 1230890"/>
              <a:gd name="connsiteY5" fmla="*/ 760729 h 1230890"/>
              <a:gd name="connsiteX6" fmla="*/ 995810 w 1230890"/>
              <a:gd name="connsiteY6" fmla="*/ 1230887 h 1230890"/>
              <a:gd name="connsiteX7" fmla="*/ 615445 w 1230890"/>
              <a:gd name="connsiteY7" fmla="*/ 940310 h 1230890"/>
              <a:gd name="connsiteX8" fmla="*/ 235080 w 1230890"/>
              <a:gd name="connsiteY8" fmla="*/ 1230887 h 1230890"/>
              <a:gd name="connsiteX9" fmla="*/ 380370 w 1230890"/>
              <a:gd name="connsiteY9" fmla="*/ 760729 h 1230890"/>
              <a:gd name="connsiteX10" fmla="*/ 1 w 1230890"/>
              <a:gd name="connsiteY10" fmla="*/ 470157 h 123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0890" h="1230890" fill="none" extrusionOk="0">
                <a:moveTo>
                  <a:pt x="1" y="470157"/>
                </a:moveTo>
                <a:cubicBezTo>
                  <a:pt x="211214" y="493508"/>
                  <a:pt x="405853" y="489665"/>
                  <a:pt x="470161" y="470160"/>
                </a:cubicBezTo>
                <a:cubicBezTo>
                  <a:pt x="554975" y="329814"/>
                  <a:pt x="605306" y="49782"/>
                  <a:pt x="615445" y="0"/>
                </a:cubicBezTo>
                <a:cubicBezTo>
                  <a:pt x="671961" y="193661"/>
                  <a:pt x="759804" y="346584"/>
                  <a:pt x="760729" y="470160"/>
                </a:cubicBezTo>
                <a:cubicBezTo>
                  <a:pt x="909629" y="503552"/>
                  <a:pt x="1179519" y="443540"/>
                  <a:pt x="1230889" y="470157"/>
                </a:cubicBezTo>
                <a:cubicBezTo>
                  <a:pt x="1177729" y="502890"/>
                  <a:pt x="938074" y="693583"/>
                  <a:pt x="850520" y="760729"/>
                </a:cubicBezTo>
                <a:cubicBezTo>
                  <a:pt x="898703" y="807084"/>
                  <a:pt x="954016" y="1034414"/>
                  <a:pt x="995810" y="1230887"/>
                </a:cubicBezTo>
                <a:cubicBezTo>
                  <a:pt x="902575" y="1213444"/>
                  <a:pt x="782712" y="1087920"/>
                  <a:pt x="615445" y="940310"/>
                </a:cubicBezTo>
                <a:cubicBezTo>
                  <a:pt x="512017" y="1000454"/>
                  <a:pt x="353343" y="1137732"/>
                  <a:pt x="235080" y="1230887"/>
                </a:cubicBezTo>
                <a:cubicBezTo>
                  <a:pt x="224056" y="1128106"/>
                  <a:pt x="310888" y="890419"/>
                  <a:pt x="380370" y="760729"/>
                </a:cubicBezTo>
                <a:cubicBezTo>
                  <a:pt x="229745" y="650541"/>
                  <a:pt x="41873" y="526954"/>
                  <a:pt x="1" y="470157"/>
                </a:cubicBezTo>
                <a:close/>
              </a:path>
              <a:path w="1230890" h="1230890" stroke="0" extrusionOk="0">
                <a:moveTo>
                  <a:pt x="1" y="470157"/>
                </a:moveTo>
                <a:cubicBezTo>
                  <a:pt x="143999" y="463619"/>
                  <a:pt x="291709" y="492831"/>
                  <a:pt x="470161" y="470160"/>
                </a:cubicBezTo>
                <a:cubicBezTo>
                  <a:pt x="519087" y="230185"/>
                  <a:pt x="530214" y="134804"/>
                  <a:pt x="615445" y="0"/>
                </a:cubicBezTo>
                <a:cubicBezTo>
                  <a:pt x="651203" y="162238"/>
                  <a:pt x="660196" y="263789"/>
                  <a:pt x="760729" y="470160"/>
                </a:cubicBezTo>
                <a:cubicBezTo>
                  <a:pt x="885501" y="453349"/>
                  <a:pt x="1160276" y="446024"/>
                  <a:pt x="1230889" y="470157"/>
                </a:cubicBezTo>
                <a:cubicBezTo>
                  <a:pt x="1159953" y="556302"/>
                  <a:pt x="1045858" y="653174"/>
                  <a:pt x="850520" y="760729"/>
                </a:cubicBezTo>
                <a:cubicBezTo>
                  <a:pt x="893006" y="869418"/>
                  <a:pt x="927877" y="1035802"/>
                  <a:pt x="995810" y="1230887"/>
                </a:cubicBezTo>
                <a:cubicBezTo>
                  <a:pt x="880442" y="1106521"/>
                  <a:pt x="816209" y="1070680"/>
                  <a:pt x="615445" y="940310"/>
                </a:cubicBezTo>
                <a:cubicBezTo>
                  <a:pt x="586220" y="1012287"/>
                  <a:pt x="343556" y="1138751"/>
                  <a:pt x="235080" y="1230887"/>
                </a:cubicBezTo>
                <a:cubicBezTo>
                  <a:pt x="335038" y="1055925"/>
                  <a:pt x="321716" y="809912"/>
                  <a:pt x="380370" y="760729"/>
                </a:cubicBezTo>
                <a:cubicBezTo>
                  <a:pt x="363796" y="695611"/>
                  <a:pt x="129356" y="568695"/>
                  <a:pt x="1" y="4701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rgbClr val="9A8B85"/>
            </a:solidFill>
            <a:extLst>
              <a:ext uri="{C807C97D-BFC1-408E-A445-0C87EB9F89A2}">
                <ask:lineSketchStyleProps xmlns="" xmlns:ask="http://schemas.microsoft.com/office/drawing/2018/sketchyshapes" sd="3584032255">
                  <a:prstGeom prst="star5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090F0-973B-4440-A2E0-B8619B380927}"/>
              </a:ext>
            </a:extLst>
          </p:cNvPr>
          <p:cNvSpPr txBox="1"/>
          <p:nvPr/>
        </p:nvSpPr>
        <p:spPr>
          <a:xfrm>
            <a:off x="2652800" y="4823791"/>
            <a:ext cx="66899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C80000"/>
                </a:solidFill>
                <a:latin typeface="210 스탠다드 040" panose="02020603020101020101" pitchFamily="18" charset="-127"/>
                <a:ea typeface="210 스탠다드 040" panose="02020603020101020101" pitchFamily="18" charset="-127"/>
              </a:rPr>
              <a:t>“</a:t>
            </a:r>
            <a:r>
              <a:rPr lang="ko-KR" altLang="en-US" sz="2200" dirty="0">
                <a:solidFill>
                  <a:srgbClr val="C80000"/>
                </a:solidFill>
                <a:latin typeface="210 스탠다드 040" panose="02020603020101020101" pitchFamily="18" charset="-127"/>
                <a:ea typeface="210 스탠다드 040" panose="02020603020101020101" pitchFamily="18" charset="-127"/>
              </a:rPr>
              <a:t>완전 추천해요</a:t>
            </a:r>
            <a:r>
              <a:rPr lang="en-US" altLang="ko-KR" sz="2200" dirty="0">
                <a:solidFill>
                  <a:srgbClr val="C80000"/>
                </a:solidFill>
                <a:latin typeface="210 스탠다드 040" panose="02020603020101020101" pitchFamily="18" charset="-127"/>
                <a:ea typeface="210 스탠다드 040" panose="02020603020101020101" pitchFamily="18" charset="-127"/>
              </a:rPr>
              <a:t>.”</a:t>
            </a:r>
          </a:p>
          <a:p>
            <a:pPr algn="ctr"/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힘들 때마다 꺼내 보며 위로 받고 싶은 책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소중한 사람에게 선물하면 좋을 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5629302" y="713595"/>
            <a:ext cx="14995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후 기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5041092" y="342101"/>
            <a:ext cx="212365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47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3E80198D-457B-4301-A290-8FD833F7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1" y="2042698"/>
            <a:ext cx="1375565" cy="13755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 flipH="1">
            <a:off x="4506439" y="717111"/>
            <a:ext cx="30783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SLOW THINKING</a:t>
            </a:r>
            <a:endParaRPr lang="ko-KR" altLang="en-US" sz="20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0469" y="4894793"/>
            <a:ext cx="48702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 smtClean="0">
                <a:ea typeface="DX영화자막 M" panose="02020600000000000000"/>
              </a:rPr>
              <a:t>감사합니다</a:t>
            </a:r>
            <a:r>
              <a:rPr lang="en-US" altLang="ko-KR" sz="7000" dirty="0">
                <a:ea typeface="DX영화자막 M" panose="02020600000000000000"/>
              </a:rPr>
              <a:t>.</a:t>
            </a:r>
            <a:endParaRPr lang="ko-KR" altLang="en-US" sz="7000" dirty="0">
              <a:ea typeface="DX영화자막 M" panose="0202060000000000000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64" y="1409180"/>
            <a:ext cx="2153055" cy="31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0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215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휴먼옛체</vt:lpstr>
      <vt:lpstr>210 스탠다드 030</vt:lpstr>
      <vt:lpstr>맑은 고딕</vt:lpstr>
      <vt:lpstr>Arial</vt:lpstr>
      <vt:lpstr>DX영화자막 M</vt:lpstr>
      <vt:lpstr>210 스탠다드 040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SBS-</cp:lastModifiedBy>
  <cp:revision>56</cp:revision>
  <dcterms:created xsi:type="dcterms:W3CDTF">2020-02-24T07:56:24Z</dcterms:created>
  <dcterms:modified xsi:type="dcterms:W3CDTF">2021-11-26T04:30:00Z</dcterms:modified>
</cp:coreProperties>
</file>