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2" y="108"/>
      </p:cViewPr>
      <p:guideLst>
        <p:guide orient="horz" pos="211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FEE76-6E78-4C84-ADC9-1148C636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4BF5-800A-46A6-AAC9-B872BCFF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0BE9-2AF4-4A76-B503-0415C3B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21EE-86CE-40EC-B1BE-92F51FA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7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9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759442" y="6284647"/>
            <a:ext cx="3997944" cy="29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 </a:t>
            </a: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/ </a:t>
            </a: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황논문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0" name="그림 49" descr="테이블, 그리기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tretch>
            <a:fillRect/>
          </a:stretch>
        </p:blipFill>
        <p:spPr>
          <a:xfrm>
            <a:off x="5535496" y="1271681"/>
            <a:ext cx="1375565" cy="137556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 flipH="1">
            <a:off x="5034171" y="441771"/>
            <a:ext cx="2123658" cy="299274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1" name="순서도: 처리 61"/>
          <p:cNvSpPr/>
          <p:nvPr/>
        </p:nvSpPr>
        <p:spPr>
          <a:xfrm>
            <a:off x="3123913" y="3251117"/>
            <a:ext cx="5963225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11"/>
          <p:cNvSpPr txBox="1"/>
          <p:nvPr/>
        </p:nvSpPr>
        <p:spPr>
          <a:xfrm>
            <a:off x="1298712" y="3429000"/>
            <a:ext cx="9594576" cy="14558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밖에 생각할 줄 모르면</a:t>
            </a:r>
            <a:endParaRPr lang="ko-KR" altLang="en-US" sz="3000" kern="1400">
              <a:solidFill>
                <a:schemeClr val="tx1"/>
              </a:solidFill>
              <a:latin typeface="DX영화자막 M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걸려 해결할 문제밖에 못푼다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.</a:t>
            </a:r>
            <a:endParaRPr lang="en-US" altLang="ko-KR" sz="3000" kern="1400">
              <a:solidFill>
                <a:schemeClr val="tx1"/>
              </a:solidFill>
              <a:latin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03524" y="2335121"/>
            <a:ext cx="2730994" cy="270379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559292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목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54576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차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99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01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72683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02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351144" y="3074620"/>
            <a:ext cx="1228031" cy="12280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13662" y="3066307"/>
            <a:ext cx="1183402" cy="11834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445184" y="3066307"/>
            <a:ext cx="1158340" cy="1158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42399" y="3009696"/>
            <a:ext cx="1240013" cy="124001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495960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03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75437" y="2398158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06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ea typeface="DX영화자막 M"/>
              </a:rPr>
              <a:t>작가 소개</a:t>
            </a:r>
            <a:endParaRPr lang="ko-KR" altLang="en-US" b="1">
              <a:ea typeface="DX영화자막 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35428" y="4669582"/>
            <a:ext cx="185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책 소개 </a:t>
            </a:r>
            <a:r>
              <a:rPr lang="en-US" altLang="ko-KR" b="1">
                <a:latin typeface="DX영화자막 M"/>
                <a:ea typeface="DX영화자막 M"/>
              </a:rPr>
              <a:t>&amp; </a:t>
            </a:r>
            <a:r>
              <a:rPr lang="ko-KR" altLang="en-US" b="1">
                <a:latin typeface="DX영화자막 M"/>
                <a:ea typeface="DX영화자막 M"/>
              </a:rPr>
              <a:t>출처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86558" y="4670103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주 제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103707" y="4682311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후 기</a:t>
            </a:r>
            <a:endParaRPr lang="ko-KR" altLang="en-US" b="1">
              <a:latin typeface="DX영화자막 M"/>
              <a:ea typeface="DX영화자막 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8208" y="2844368"/>
            <a:ext cx="1671907" cy="16719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91771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사 례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49937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04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20622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05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50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효 과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53147" y="732599"/>
            <a:ext cx="1499546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27415" y="1461385"/>
            <a:ext cx="8537169" cy="4780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450798" y="671692"/>
            <a:ext cx="1290404" cy="4531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책 소개 </a:t>
            </a:r>
            <a:endParaRPr lang="en-US" altLang="ko-KR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0058" y="1317810"/>
            <a:ext cx="3531884" cy="523888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주 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622054" y="1486705"/>
            <a:ext cx="1379789" cy="161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12275" y="5245646"/>
            <a:ext cx="1453225" cy="161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61965" y="1483595"/>
            <a:ext cx="1379789" cy="161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51570" y="5249796"/>
            <a:ext cx="1451096" cy="160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9326" y="2292914"/>
            <a:ext cx="1499547" cy="4493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슬로싱킹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33" name="순서도: 처리 61"/>
          <p:cNvSpPr/>
          <p:nvPr/>
        </p:nvSpPr>
        <p:spPr>
          <a:xfrm>
            <a:off x="1131865" y="3192804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320020" y="2367212"/>
            <a:ext cx="1499548" cy="4502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몰 입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순서도: 처리 61"/>
          <p:cNvSpPr/>
          <p:nvPr/>
        </p:nvSpPr>
        <p:spPr>
          <a:xfrm>
            <a:off x="6678424" y="3164731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몰입의 다른 표현은 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‘</a:t>
            </a: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행복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sp>
        <p:nvSpPr>
          <p:cNvPr id="61" name="TextBox 11"/>
          <p:cNvSpPr txBox="1"/>
          <p:nvPr/>
        </p:nvSpPr>
        <p:spPr>
          <a:xfrm>
            <a:off x="1189266" y="3561961"/>
            <a:ext cx="4744601" cy="11842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속도를 늦출수록 탁월해지는</a:t>
            </a: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 생각의 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‘</a:t>
            </a: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힘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endParaRPr lang="en-US" altLang="ko-KR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406105" y="1815509"/>
            <a:ext cx="1379789" cy="1613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7821" y="4419833"/>
            <a:ext cx="1457793" cy="1614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0354" y="2950725"/>
            <a:ext cx="9594574" cy="63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>
              <a:latin typeface="DX영화자막 M"/>
              <a:ea typeface="DX영화자막 M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사 례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4" name="순서도: 처리 61"/>
          <p:cNvSpPr/>
          <p:nvPr/>
        </p:nvSpPr>
        <p:spPr>
          <a:xfrm>
            <a:off x="5549656" y="3688967"/>
            <a:ext cx="4239107" cy="316499"/>
          </a:xfrm>
          <a:custGeom>
            <a:avLst/>
            <a:gdLst>
              <a:gd name="connsiteX0" fmla="*/ 0 w 5940000"/>
              <a:gd name="connsiteY0" fmla="*/ 0 h 394254"/>
              <a:gd name="connsiteX1" fmla="*/ 481800 w 5940000"/>
              <a:gd name="connsiteY1" fmla="*/ 0 h 394254"/>
              <a:gd name="connsiteX2" fmla="*/ 1082400 w 5940000"/>
              <a:gd name="connsiteY2" fmla="*/ 0 h 394254"/>
              <a:gd name="connsiteX3" fmla="*/ 1623600 w 5940000"/>
              <a:gd name="connsiteY3" fmla="*/ 0 h 394254"/>
              <a:gd name="connsiteX4" fmla="*/ 2164800 w 5940000"/>
              <a:gd name="connsiteY4" fmla="*/ 0 h 394254"/>
              <a:gd name="connsiteX5" fmla="*/ 2824800 w 5940000"/>
              <a:gd name="connsiteY5" fmla="*/ 0 h 394254"/>
              <a:gd name="connsiteX6" fmla="*/ 3484800 w 5940000"/>
              <a:gd name="connsiteY6" fmla="*/ 0 h 394254"/>
              <a:gd name="connsiteX7" fmla="*/ 4026000 w 5940000"/>
              <a:gd name="connsiteY7" fmla="*/ 0 h 394254"/>
              <a:gd name="connsiteX8" fmla="*/ 4745400 w 5940000"/>
              <a:gd name="connsiteY8" fmla="*/ 0 h 394254"/>
              <a:gd name="connsiteX9" fmla="*/ 5227200 w 5940000"/>
              <a:gd name="connsiteY9" fmla="*/ 0 h 394254"/>
              <a:gd name="connsiteX10" fmla="*/ 5940000 w 5940000"/>
              <a:gd name="connsiteY10" fmla="*/ 0 h 394254"/>
              <a:gd name="connsiteX11" fmla="*/ 5940000 w 5940000"/>
              <a:gd name="connsiteY11" fmla="*/ 394254 h 394254"/>
              <a:gd name="connsiteX12" fmla="*/ 5280000 w 5940000"/>
              <a:gd name="connsiteY12" fmla="*/ 394254 h 394254"/>
              <a:gd name="connsiteX13" fmla="*/ 4798200 w 5940000"/>
              <a:gd name="connsiteY13" fmla="*/ 394254 h 394254"/>
              <a:gd name="connsiteX14" fmla="*/ 4138200 w 5940000"/>
              <a:gd name="connsiteY14" fmla="*/ 394254 h 394254"/>
              <a:gd name="connsiteX15" fmla="*/ 3418800 w 5940000"/>
              <a:gd name="connsiteY15" fmla="*/ 394254 h 394254"/>
              <a:gd name="connsiteX16" fmla="*/ 2877600 w 5940000"/>
              <a:gd name="connsiteY16" fmla="*/ 394254 h 394254"/>
              <a:gd name="connsiteX17" fmla="*/ 2217600 w 5940000"/>
              <a:gd name="connsiteY17" fmla="*/ 394254 h 394254"/>
              <a:gd name="connsiteX18" fmla="*/ 1498200 w 5940000"/>
              <a:gd name="connsiteY18" fmla="*/ 394254 h 394254"/>
              <a:gd name="connsiteX19" fmla="*/ 838200 w 5940000"/>
              <a:gd name="connsiteY19" fmla="*/ 394254 h 394254"/>
              <a:gd name="connsiteX20" fmla="*/ 0 w 5940000"/>
              <a:gd name="connsiteY20" fmla="*/ 394254 h 394254"/>
              <a:gd name="connsiteX21" fmla="*/ 0 w 5940000"/>
              <a:gd name="connsiteY21" fmla="*/ 0 h 3942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40000" h="394254" fill="none" extrusionOk="0">
                <a:moveTo>
                  <a:pt x="0" y="0"/>
                </a:moveTo>
                <a:cubicBezTo>
                  <a:pt x="180234" y="8070"/>
                  <a:pt x="327935" y="-6618"/>
                  <a:pt x="481800" y="0"/>
                </a:cubicBezTo>
                <a:cubicBezTo>
                  <a:pt x="635665" y="6618"/>
                  <a:pt x="911184" y="3231"/>
                  <a:pt x="1082400" y="0"/>
                </a:cubicBezTo>
                <a:cubicBezTo>
                  <a:pt x="1253616" y="-3231"/>
                  <a:pt x="1383789" y="26143"/>
                  <a:pt x="1623600" y="0"/>
                </a:cubicBezTo>
                <a:cubicBezTo>
                  <a:pt x="1863411" y="-26143"/>
                  <a:pt x="1999318" y="-15733"/>
                  <a:pt x="2164800" y="0"/>
                </a:cubicBezTo>
                <a:cubicBezTo>
                  <a:pt x="2330282" y="15733"/>
                  <a:pt x="2547575" y="-6540"/>
                  <a:pt x="2824800" y="0"/>
                </a:cubicBezTo>
                <a:cubicBezTo>
                  <a:pt x="3102025" y="6540"/>
                  <a:pt x="3197772" y="5889"/>
                  <a:pt x="3484800" y="0"/>
                </a:cubicBezTo>
                <a:cubicBezTo>
                  <a:pt x="3771828" y="-5889"/>
                  <a:pt x="3879156" y="-22176"/>
                  <a:pt x="4026000" y="0"/>
                </a:cubicBezTo>
                <a:cubicBezTo>
                  <a:pt x="4172844" y="22176"/>
                  <a:pt x="4459898" y="-16494"/>
                  <a:pt x="4745400" y="0"/>
                </a:cubicBezTo>
                <a:cubicBezTo>
                  <a:pt x="5030902" y="16494"/>
                  <a:pt x="5116687" y="-20569"/>
                  <a:pt x="5227200" y="0"/>
                </a:cubicBezTo>
                <a:cubicBezTo>
                  <a:pt x="5337713" y="20569"/>
                  <a:pt x="5731145" y="-26427"/>
                  <a:pt x="5940000" y="0"/>
                </a:cubicBezTo>
                <a:cubicBezTo>
                  <a:pt x="5955965" y="187069"/>
                  <a:pt x="5938429" y="235809"/>
                  <a:pt x="5940000" y="394254"/>
                </a:cubicBezTo>
                <a:cubicBezTo>
                  <a:pt x="5728365" y="399197"/>
                  <a:pt x="5567406" y="419755"/>
                  <a:pt x="5280000" y="394254"/>
                </a:cubicBezTo>
                <a:cubicBezTo>
                  <a:pt x="4992594" y="368753"/>
                  <a:pt x="5006558" y="400414"/>
                  <a:pt x="4798200" y="394254"/>
                </a:cubicBezTo>
                <a:cubicBezTo>
                  <a:pt x="4589842" y="388094"/>
                  <a:pt x="4392035" y="388787"/>
                  <a:pt x="4138200" y="394254"/>
                </a:cubicBezTo>
                <a:cubicBezTo>
                  <a:pt x="3884365" y="399721"/>
                  <a:pt x="3655200" y="399403"/>
                  <a:pt x="3418800" y="394254"/>
                </a:cubicBezTo>
                <a:cubicBezTo>
                  <a:pt x="3182400" y="389105"/>
                  <a:pt x="2993592" y="385858"/>
                  <a:pt x="2877600" y="394254"/>
                </a:cubicBezTo>
                <a:cubicBezTo>
                  <a:pt x="2761608" y="402650"/>
                  <a:pt x="2437936" y="408386"/>
                  <a:pt x="2217600" y="394254"/>
                </a:cubicBezTo>
                <a:cubicBezTo>
                  <a:pt x="1997264" y="380122"/>
                  <a:pt x="1836941" y="361431"/>
                  <a:pt x="1498200" y="394254"/>
                </a:cubicBezTo>
                <a:cubicBezTo>
                  <a:pt x="1159459" y="427077"/>
                  <a:pt x="1026651" y="404549"/>
                  <a:pt x="838200" y="394254"/>
                </a:cubicBezTo>
                <a:cubicBezTo>
                  <a:pt x="649749" y="383959"/>
                  <a:pt x="267558" y="377821"/>
                  <a:pt x="0" y="394254"/>
                </a:cubicBezTo>
                <a:cubicBezTo>
                  <a:pt x="-16703" y="292461"/>
                  <a:pt x="-1088" y="173573"/>
                  <a:pt x="0" y="0"/>
                </a:cubicBezTo>
                <a:close/>
              </a:path>
              <a:path w="5940000" h="394254" stroke="0" extrusionOk="0">
                <a:moveTo>
                  <a:pt x="0" y="0"/>
                </a:moveTo>
                <a:cubicBezTo>
                  <a:pt x="175556" y="26685"/>
                  <a:pt x="411656" y="-20869"/>
                  <a:pt x="541200" y="0"/>
                </a:cubicBezTo>
                <a:cubicBezTo>
                  <a:pt x="670744" y="20869"/>
                  <a:pt x="957355" y="-13904"/>
                  <a:pt x="1320000" y="0"/>
                </a:cubicBezTo>
                <a:cubicBezTo>
                  <a:pt x="1682645" y="13904"/>
                  <a:pt x="1672872" y="1311"/>
                  <a:pt x="1861200" y="0"/>
                </a:cubicBezTo>
                <a:cubicBezTo>
                  <a:pt x="2049528" y="-1311"/>
                  <a:pt x="2176571" y="-6635"/>
                  <a:pt x="2343000" y="0"/>
                </a:cubicBezTo>
                <a:cubicBezTo>
                  <a:pt x="2509429" y="6635"/>
                  <a:pt x="2670777" y="-17696"/>
                  <a:pt x="2824800" y="0"/>
                </a:cubicBezTo>
                <a:cubicBezTo>
                  <a:pt x="2978823" y="17696"/>
                  <a:pt x="3125206" y="-4569"/>
                  <a:pt x="3366000" y="0"/>
                </a:cubicBezTo>
                <a:cubicBezTo>
                  <a:pt x="3606794" y="4569"/>
                  <a:pt x="3938093" y="31803"/>
                  <a:pt x="4144800" y="0"/>
                </a:cubicBezTo>
                <a:cubicBezTo>
                  <a:pt x="4351507" y="-31803"/>
                  <a:pt x="4523917" y="-5109"/>
                  <a:pt x="4804800" y="0"/>
                </a:cubicBezTo>
                <a:cubicBezTo>
                  <a:pt x="5085683" y="5109"/>
                  <a:pt x="5701500" y="-2554"/>
                  <a:pt x="5940000" y="0"/>
                </a:cubicBezTo>
                <a:cubicBezTo>
                  <a:pt x="5920881" y="96151"/>
                  <a:pt x="5942589" y="231191"/>
                  <a:pt x="5940000" y="394254"/>
                </a:cubicBezTo>
                <a:cubicBezTo>
                  <a:pt x="5745358" y="372191"/>
                  <a:pt x="5596142" y="411898"/>
                  <a:pt x="5458200" y="394254"/>
                </a:cubicBezTo>
                <a:cubicBezTo>
                  <a:pt x="5320258" y="376610"/>
                  <a:pt x="5050095" y="376793"/>
                  <a:pt x="4857600" y="394254"/>
                </a:cubicBezTo>
                <a:cubicBezTo>
                  <a:pt x="4665105" y="411715"/>
                  <a:pt x="4337531" y="365544"/>
                  <a:pt x="4197600" y="394254"/>
                </a:cubicBezTo>
                <a:cubicBezTo>
                  <a:pt x="4057669" y="422964"/>
                  <a:pt x="3692745" y="395287"/>
                  <a:pt x="3478200" y="394254"/>
                </a:cubicBezTo>
                <a:cubicBezTo>
                  <a:pt x="3263655" y="393221"/>
                  <a:pt x="3150715" y="392166"/>
                  <a:pt x="2937000" y="394254"/>
                </a:cubicBezTo>
                <a:cubicBezTo>
                  <a:pt x="2723285" y="396342"/>
                  <a:pt x="2486600" y="384165"/>
                  <a:pt x="2336400" y="394254"/>
                </a:cubicBezTo>
                <a:cubicBezTo>
                  <a:pt x="2186200" y="404343"/>
                  <a:pt x="1892539" y="395496"/>
                  <a:pt x="1676400" y="394254"/>
                </a:cubicBezTo>
                <a:cubicBezTo>
                  <a:pt x="1460261" y="393012"/>
                  <a:pt x="1225708" y="371078"/>
                  <a:pt x="1075800" y="394254"/>
                </a:cubicBezTo>
                <a:cubicBezTo>
                  <a:pt x="925892" y="417430"/>
                  <a:pt x="313851" y="360128"/>
                  <a:pt x="0" y="394254"/>
                </a:cubicBezTo>
                <a:cubicBezTo>
                  <a:pt x="10824" y="205634"/>
                  <a:pt x="-307" y="18815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3330584" y="3289023"/>
            <a:ext cx="3469177" cy="356153"/>
          </a:xfrm>
          <a:custGeom>
            <a:avLst/>
            <a:gdLst>
              <a:gd name="connsiteX0" fmla="*/ 0 w 5539408"/>
              <a:gd name="connsiteY0" fmla="*/ 0 h 394254"/>
              <a:gd name="connsiteX1" fmla="*/ 747820 w 5539408"/>
              <a:gd name="connsiteY1" fmla="*/ 0 h 394254"/>
              <a:gd name="connsiteX2" fmla="*/ 1274064 w 5539408"/>
              <a:gd name="connsiteY2" fmla="*/ 0 h 394254"/>
              <a:gd name="connsiteX3" fmla="*/ 1800308 w 5539408"/>
              <a:gd name="connsiteY3" fmla="*/ 0 h 394254"/>
              <a:gd name="connsiteX4" fmla="*/ 2437340 w 5539408"/>
              <a:gd name="connsiteY4" fmla="*/ 0 h 394254"/>
              <a:gd name="connsiteX5" fmla="*/ 3018977 w 5539408"/>
              <a:gd name="connsiteY5" fmla="*/ 0 h 394254"/>
              <a:gd name="connsiteX6" fmla="*/ 3600615 w 5539408"/>
              <a:gd name="connsiteY6" fmla="*/ 0 h 394254"/>
              <a:gd name="connsiteX7" fmla="*/ 4293041 w 5539408"/>
              <a:gd name="connsiteY7" fmla="*/ 0 h 394254"/>
              <a:gd name="connsiteX8" fmla="*/ 5539408 w 5539408"/>
              <a:gd name="connsiteY8" fmla="*/ 0 h 394254"/>
              <a:gd name="connsiteX9" fmla="*/ 5539408 w 5539408"/>
              <a:gd name="connsiteY9" fmla="*/ 394254 h 394254"/>
              <a:gd name="connsiteX10" fmla="*/ 5013164 w 5539408"/>
              <a:gd name="connsiteY10" fmla="*/ 394254 h 394254"/>
              <a:gd name="connsiteX11" fmla="*/ 4265344 w 5539408"/>
              <a:gd name="connsiteY11" fmla="*/ 394254 h 394254"/>
              <a:gd name="connsiteX12" fmla="*/ 3683706 w 5539408"/>
              <a:gd name="connsiteY12" fmla="*/ 394254 h 394254"/>
              <a:gd name="connsiteX13" fmla="*/ 2935886 w 5539408"/>
              <a:gd name="connsiteY13" fmla="*/ 394254 h 394254"/>
              <a:gd name="connsiteX14" fmla="*/ 2354248 w 5539408"/>
              <a:gd name="connsiteY14" fmla="*/ 394254 h 394254"/>
              <a:gd name="connsiteX15" fmla="*/ 1828005 w 5539408"/>
              <a:gd name="connsiteY15" fmla="*/ 394254 h 394254"/>
              <a:gd name="connsiteX16" fmla="*/ 1135579 w 5539408"/>
              <a:gd name="connsiteY16" fmla="*/ 394254 h 394254"/>
              <a:gd name="connsiteX17" fmla="*/ 0 w 5539408"/>
              <a:gd name="connsiteY17" fmla="*/ 394254 h 394254"/>
              <a:gd name="connsiteX18" fmla="*/ 0 w 5539408"/>
              <a:gd name="connsiteY18" fmla="*/ 0 h 3942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39408" h="394254" fill="none" extrusionOk="0">
                <a:moveTo>
                  <a:pt x="0" y="0"/>
                </a:moveTo>
                <a:cubicBezTo>
                  <a:pt x="284133" y="-19519"/>
                  <a:pt x="466043" y="-28533"/>
                  <a:pt x="747820" y="0"/>
                </a:cubicBezTo>
                <a:cubicBezTo>
                  <a:pt x="1029597" y="28533"/>
                  <a:pt x="1080077" y="-17557"/>
                  <a:pt x="1274064" y="0"/>
                </a:cubicBezTo>
                <a:cubicBezTo>
                  <a:pt x="1468051" y="17557"/>
                  <a:pt x="1651767" y="8919"/>
                  <a:pt x="1800308" y="0"/>
                </a:cubicBezTo>
                <a:cubicBezTo>
                  <a:pt x="1948849" y="-8919"/>
                  <a:pt x="2122159" y="-7514"/>
                  <a:pt x="2437340" y="0"/>
                </a:cubicBezTo>
                <a:cubicBezTo>
                  <a:pt x="2752521" y="7514"/>
                  <a:pt x="2839287" y="-19013"/>
                  <a:pt x="3018977" y="0"/>
                </a:cubicBezTo>
                <a:cubicBezTo>
                  <a:pt x="3198667" y="19013"/>
                  <a:pt x="3316911" y="13184"/>
                  <a:pt x="3600615" y="0"/>
                </a:cubicBezTo>
                <a:cubicBezTo>
                  <a:pt x="3884319" y="-13184"/>
                  <a:pt x="4107993" y="-15193"/>
                  <a:pt x="4293041" y="0"/>
                </a:cubicBezTo>
                <a:cubicBezTo>
                  <a:pt x="4478089" y="15193"/>
                  <a:pt x="5268790" y="529"/>
                  <a:pt x="5539408" y="0"/>
                </a:cubicBezTo>
                <a:cubicBezTo>
                  <a:pt x="5527939" y="127708"/>
                  <a:pt x="5552157" y="213759"/>
                  <a:pt x="5539408" y="394254"/>
                </a:cubicBezTo>
                <a:cubicBezTo>
                  <a:pt x="5415421" y="391683"/>
                  <a:pt x="5196388" y="408387"/>
                  <a:pt x="5013164" y="394254"/>
                </a:cubicBezTo>
                <a:cubicBezTo>
                  <a:pt x="4829940" y="380121"/>
                  <a:pt x="4475602" y="384842"/>
                  <a:pt x="4265344" y="394254"/>
                </a:cubicBezTo>
                <a:cubicBezTo>
                  <a:pt x="4055086" y="403666"/>
                  <a:pt x="3890862" y="374922"/>
                  <a:pt x="3683706" y="394254"/>
                </a:cubicBezTo>
                <a:cubicBezTo>
                  <a:pt x="3476550" y="413586"/>
                  <a:pt x="3092940" y="362270"/>
                  <a:pt x="2935886" y="394254"/>
                </a:cubicBezTo>
                <a:cubicBezTo>
                  <a:pt x="2778832" y="426238"/>
                  <a:pt x="2510645" y="388032"/>
                  <a:pt x="2354248" y="394254"/>
                </a:cubicBezTo>
                <a:cubicBezTo>
                  <a:pt x="2197851" y="400476"/>
                  <a:pt x="1977733" y="395266"/>
                  <a:pt x="1828005" y="394254"/>
                </a:cubicBezTo>
                <a:cubicBezTo>
                  <a:pt x="1678277" y="393242"/>
                  <a:pt x="1377089" y="411396"/>
                  <a:pt x="1135579" y="394254"/>
                </a:cubicBezTo>
                <a:cubicBezTo>
                  <a:pt x="894069" y="377112"/>
                  <a:pt x="333272" y="449940"/>
                  <a:pt x="0" y="394254"/>
                </a:cubicBezTo>
                <a:cubicBezTo>
                  <a:pt x="-16707" y="200807"/>
                  <a:pt x="-3480" y="161104"/>
                  <a:pt x="0" y="0"/>
                </a:cubicBezTo>
                <a:close/>
              </a:path>
              <a:path w="5539408" h="394254" stroke="0" extrusionOk="0">
                <a:moveTo>
                  <a:pt x="0" y="0"/>
                </a:moveTo>
                <a:cubicBezTo>
                  <a:pt x="139064" y="-20763"/>
                  <a:pt x="334529" y="-16598"/>
                  <a:pt x="581638" y="0"/>
                </a:cubicBezTo>
                <a:cubicBezTo>
                  <a:pt x="828747" y="16598"/>
                  <a:pt x="1197486" y="4633"/>
                  <a:pt x="1384852" y="0"/>
                </a:cubicBezTo>
                <a:cubicBezTo>
                  <a:pt x="1572218" y="-4633"/>
                  <a:pt x="1704390" y="-2864"/>
                  <a:pt x="1966490" y="0"/>
                </a:cubicBezTo>
                <a:cubicBezTo>
                  <a:pt x="2228590" y="2864"/>
                  <a:pt x="2271745" y="-15198"/>
                  <a:pt x="2492734" y="0"/>
                </a:cubicBezTo>
                <a:cubicBezTo>
                  <a:pt x="2713723" y="15198"/>
                  <a:pt x="2761841" y="19867"/>
                  <a:pt x="3018977" y="0"/>
                </a:cubicBezTo>
                <a:cubicBezTo>
                  <a:pt x="3276113" y="-19867"/>
                  <a:pt x="3475405" y="-21878"/>
                  <a:pt x="3600615" y="0"/>
                </a:cubicBezTo>
                <a:cubicBezTo>
                  <a:pt x="3725825" y="21878"/>
                  <a:pt x="4064402" y="-10835"/>
                  <a:pt x="4403829" y="0"/>
                </a:cubicBezTo>
                <a:cubicBezTo>
                  <a:pt x="4743256" y="10835"/>
                  <a:pt x="5168492" y="54964"/>
                  <a:pt x="5539408" y="0"/>
                </a:cubicBezTo>
                <a:cubicBezTo>
                  <a:pt x="5543417" y="106857"/>
                  <a:pt x="5530478" y="286168"/>
                  <a:pt x="5539408" y="394254"/>
                </a:cubicBezTo>
                <a:cubicBezTo>
                  <a:pt x="5285817" y="408227"/>
                  <a:pt x="5173843" y="410836"/>
                  <a:pt x="4957770" y="394254"/>
                </a:cubicBezTo>
                <a:cubicBezTo>
                  <a:pt x="4741697" y="377672"/>
                  <a:pt x="4506046" y="405506"/>
                  <a:pt x="4376132" y="394254"/>
                </a:cubicBezTo>
                <a:cubicBezTo>
                  <a:pt x="4246218" y="383002"/>
                  <a:pt x="3954246" y="376291"/>
                  <a:pt x="3739100" y="394254"/>
                </a:cubicBezTo>
                <a:cubicBezTo>
                  <a:pt x="3523954" y="412217"/>
                  <a:pt x="3303182" y="410006"/>
                  <a:pt x="3046674" y="394254"/>
                </a:cubicBezTo>
                <a:cubicBezTo>
                  <a:pt x="2790166" y="378502"/>
                  <a:pt x="2601023" y="406094"/>
                  <a:pt x="2298854" y="394254"/>
                </a:cubicBezTo>
                <a:cubicBezTo>
                  <a:pt x="1996685" y="382414"/>
                  <a:pt x="1856837" y="368443"/>
                  <a:pt x="1717216" y="394254"/>
                </a:cubicBezTo>
                <a:cubicBezTo>
                  <a:pt x="1577595" y="420065"/>
                  <a:pt x="1308339" y="393410"/>
                  <a:pt x="1080185" y="394254"/>
                </a:cubicBezTo>
                <a:cubicBezTo>
                  <a:pt x="852031" y="395098"/>
                  <a:pt x="315029" y="384415"/>
                  <a:pt x="0" y="394254"/>
                </a:cubicBezTo>
                <a:cubicBezTo>
                  <a:pt x="9982" y="312547"/>
                  <a:pt x="19557" y="135918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순서도: 처리 61"/>
          <p:cNvSpPr/>
          <p:nvPr/>
        </p:nvSpPr>
        <p:spPr>
          <a:xfrm>
            <a:off x="3480031" y="4081631"/>
            <a:ext cx="2509055" cy="287340"/>
          </a:xfrm>
          <a:custGeom>
            <a:avLst/>
            <a:gdLst>
              <a:gd name="connsiteX0" fmla="*/ 0 w 5940000"/>
              <a:gd name="connsiteY0" fmla="*/ 0 h 394254"/>
              <a:gd name="connsiteX1" fmla="*/ 481800 w 5940000"/>
              <a:gd name="connsiteY1" fmla="*/ 0 h 394254"/>
              <a:gd name="connsiteX2" fmla="*/ 1082400 w 5940000"/>
              <a:gd name="connsiteY2" fmla="*/ 0 h 394254"/>
              <a:gd name="connsiteX3" fmla="*/ 1623600 w 5940000"/>
              <a:gd name="connsiteY3" fmla="*/ 0 h 394254"/>
              <a:gd name="connsiteX4" fmla="*/ 2164800 w 5940000"/>
              <a:gd name="connsiteY4" fmla="*/ 0 h 394254"/>
              <a:gd name="connsiteX5" fmla="*/ 2824800 w 5940000"/>
              <a:gd name="connsiteY5" fmla="*/ 0 h 394254"/>
              <a:gd name="connsiteX6" fmla="*/ 3484800 w 5940000"/>
              <a:gd name="connsiteY6" fmla="*/ 0 h 394254"/>
              <a:gd name="connsiteX7" fmla="*/ 4026000 w 5940000"/>
              <a:gd name="connsiteY7" fmla="*/ 0 h 394254"/>
              <a:gd name="connsiteX8" fmla="*/ 4745400 w 5940000"/>
              <a:gd name="connsiteY8" fmla="*/ 0 h 394254"/>
              <a:gd name="connsiteX9" fmla="*/ 5227200 w 5940000"/>
              <a:gd name="connsiteY9" fmla="*/ 0 h 394254"/>
              <a:gd name="connsiteX10" fmla="*/ 5940000 w 5940000"/>
              <a:gd name="connsiteY10" fmla="*/ 0 h 394254"/>
              <a:gd name="connsiteX11" fmla="*/ 5940000 w 5940000"/>
              <a:gd name="connsiteY11" fmla="*/ 394254 h 394254"/>
              <a:gd name="connsiteX12" fmla="*/ 5280000 w 5940000"/>
              <a:gd name="connsiteY12" fmla="*/ 394254 h 394254"/>
              <a:gd name="connsiteX13" fmla="*/ 4798200 w 5940000"/>
              <a:gd name="connsiteY13" fmla="*/ 394254 h 394254"/>
              <a:gd name="connsiteX14" fmla="*/ 4138200 w 5940000"/>
              <a:gd name="connsiteY14" fmla="*/ 394254 h 394254"/>
              <a:gd name="connsiteX15" fmla="*/ 3418800 w 5940000"/>
              <a:gd name="connsiteY15" fmla="*/ 394254 h 394254"/>
              <a:gd name="connsiteX16" fmla="*/ 2877600 w 5940000"/>
              <a:gd name="connsiteY16" fmla="*/ 394254 h 394254"/>
              <a:gd name="connsiteX17" fmla="*/ 2217600 w 5940000"/>
              <a:gd name="connsiteY17" fmla="*/ 394254 h 394254"/>
              <a:gd name="connsiteX18" fmla="*/ 1498200 w 5940000"/>
              <a:gd name="connsiteY18" fmla="*/ 394254 h 394254"/>
              <a:gd name="connsiteX19" fmla="*/ 838200 w 5940000"/>
              <a:gd name="connsiteY19" fmla="*/ 394254 h 394254"/>
              <a:gd name="connsiteX20" fmla="*/ 0 w 5940000"/>
              <a:gd name="connsiteY20" fmla="*/ 394254 h 394254"/>
              <a:gd name="connsiteX21" fmla="*/ 0 w 5940000"/>
              <a:gd name="connsiteY21" fmla="*/ 0 h 3942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40000" h="394254" fill="none" extrusionOk="0">
                <a:moveTo>
                  <a:pt x="0" y="0"/>
                </a:moveTo>
                <a:cubicBezTo>
                  <a:pt x="180234" y="8070"/>
                  <a:pt x="327935" y="-6618"/>
                  <a:pt x="481800" y="0"/>
                </a:cubicBezTo>
                <a:cubicBezTo>
                  <a:pt x="635665" y="6618"/>
                  <a:pt x="911184" y="3231"/>
                  <a:pt x="1082400" y="0"/>
                </a:cubicBezTo>
                <a:cubicBezTo>
                  <a:pt x="1253616" y="-3231"/>
                  <a:pt x="1383789" y="26143"/>
                  <a:pt x="1623600" y="0"/>
                </a:cubicBezTo>
                <a:cubicBezTo>
                  <a:pt x="1863411" y="-26143"/>
                  <a:pt x="1999318" y="-15733"/>
                  <a:pt x="2164800" y="0"/>
                </a:cubicBezTo>
                <a:cubicBezTo>
                  <a:pt x="2330282" y="15733"/>
                  <a:pt x="2547575" y="-6540"/>
                  <a:pt x="2824800" y="0"/>
                </a:cubicBezTo>
                <a:cubicBezTo>
                  <a:pt x="3102025" y="6540"/>
                  <a:pt x="3197772" y="5889"/>
                  <a:pt x="3484800" y="0"/>
                </a:cubicBezTo>
                <a:cubicBezTo>
                  <a:pt x="3771828" y="-5889"/>
                  <a:pt x="3879156" y="-22176"/>
                  <a:pt x="4026000" y="0"/>
                </a:cubicBezTo>
                <a:cubicBezTo>
                  <a:pt x="4172844" y="22176"/>
                  <a:pt x="4459898" y="-16494"/>
                  <a:pt x="4745400" y="0"/>
                </a:cubicBezTo>
                <a:cubicBezTo>
                  <a:pt x="5030902" y="16494"/>
                  <a:pt x="5116687" y="-20569"/>
                  <a:pt x="5227200" y="0"/>
                </a:cubicBezTo>
                <a:cubicBezTo>
                  <a:pt x="5337713" y="20569"/>
                  <a:pt x="5731145" y="-26427"/>
                  <a:pt x="5940000" y="0"/>
                </a:cubicBezTo>
                <a:cubicBezTo>
                  <a:pt x="5955965" y="187069"/>
                  <a:pt x="5938429" y="235809"/>
                  <a:pt x="5940000" y="394254"/>
                </a:cubicBezTo>
                <a:cubicBezTo>
                  <a:pt x="5728365" y="399197"/>
                  <a:pt x="5567406" y="419755"/>
                  <a:pt x="5280000" y="394254"/>
                </a:cubicBezTo>
                <a:cubicBezTo>
                  <a:pt x="4992594" y="368753"/>
                  <a:pt x="5006558" y="400414"/>
                  <a:pt x="4798200" y="394254"/>
                </a:cubicBezTo>
                <a:cubicBezTo>
                  <a:pt x="4589842" y="388094"/>
                  <a:pt x="4392035" y="388787"/>
                  <a:pt x="4138200" y="394254"/>
                </a:cubicBezTo>
                <a:cubicBezTo>
                  <a:pt x="3884365" y="399721"/>
                  <a:pt x="3655200" y="399403"/>
                  <a:pt x="3418800" y="394254"/>
                </a:cubicBezTo>
                <a:cubicBezTo>
                  <a:pt x="3182400" y="389105"/>
                  <a:pt x="2993592" y="385858"/>
                  <a:pt x="2877600" y="394254"/>
                </a:cubicBezTo>
                <a:cubicBezTo>
                  <a:pt x="2761608" y="402650"/>
                  <a:pt x="2437936" y="408386"/>
                  <a:pt x="2217600" y="394254"/>
                </a:cubicBezTo>
                <a:cubicBezTo>
                  <a:pt x="1997264" y="380122"/>
                  <a:pt x="1836941" y="361431"/>
                  <a:pt x="1498200" y="394254"/>
                </a:cubicBezTo>
                <a:cubicBezTo>
                  <a:pt x="1159459" y="427077"/>
                  <a:pt x="1026651" y="404549"/>
                  <a:pt x="838200" y="394254"/>
                </a:cubicBezTo>
                <a:cubicBezTo>
                  <a:pt x="649749" y="383959"/>
                  <a:pt x="267558" y="377821"/>
                  <a:pt x="0" y="394254"/>
                </a:cubicBezTo>
                <a:cubicBezTo>
                  <a:pt x="-16703" y="292461"/>
                  <a:pt x="-1088" y="173573"/>
                  <a:pt x="0" y="0"/>
                </a:cubicBezTo>
                <a:close/>
              </a:path>
              <a:path w="5940000" h="394254" stroke="0" extrusionOk="0">
                <a:moveTo>
                  <a:pt x="0" y="0"/>
                </a:moveTo>
                <a:cubicBezTo>
                  <a:pt x="175556" y="26685"/>
                  <a:pt x="411656" y="-20869"/>
                  <a:pt x="541200" y="0"/>
                </a:cubicBezTo>
                <a:cubicBezTo>
                  <a:pt x="670744" y="20869"/>
                  <a:pt x="957355" y="-13904"/>
                  <a:pt x="1320000" y="0"/>
                </a:cubicBezTo>
                <a:cubicBezTo>
                  <a:pt x="1682645" y="13904"/>
                  <a:pt x="1672872" y="1311"/>
                  <a:pt x="1861200" y="0"/>
                </a:cubicBezTo>
                <a:cubicBezTo>
                  <a:pt x="2049528" y="-1311"/>
                  <a:pt x="2176571" y="-6635"/>
                  <a:pt x="2343000" y="0"/>
                </a:cubicBezTo>
                <a:cubicBezTo>
                  <a:pt x="2509429" y="6635"/>
                  <a:pt x="2670777" y="-17696"/>
                  <a:pt x="2824800" y="0"/>
                </a:cubicBezTo>
                <a:cubicBezTo>
                  <a:pt x="2978823" y="17696"/>
                  <a:pt x="3125206" y="-4569"/>
                  <a:pt x="3366000" y="0"/>
                </a:cubicBezTo>
                <a:cubicBezTo>
                  <a:pt x="3606794" y="4569"/>
                  <a:pt x="3938093" y="31803"/>
                  <a:pt x="4144800" y="0"/>
                </a:cubicBezTo>
                <a:cubicBezTo>
                  <a:pt x="4351507" y="-31803"/>
                  <a:pt x="4523917" y="-5109"/>
                  <a:pt x="4804800" y="0"/>
                </a:cubicBezTo>
                <a:cubicBezTo>
                  <a:pt x="5085683" y="5109"/>
                  <a:pt x="5701500" y="-2554"/>
                  <a:pt x="5940000" y="0"/>
                </a:cubicBezTo>
                <a:cubicBezTo>
                  <a:pt x="5920881" y="96151"/>
                  <a:pt x="5942589" y="231191"/>
                  <a:pt x="5940000" y="394254"/>
                </a:cubicBezTo>
                <a:cubicBezTo>
                  <a:pt x="5745358" y="372191"/>
                  <a:pt x="5596142" y="411898"/>
                  <a:pt x="5458200" y="394254"/>
                </a:cubicBezTo>
                <a:cubicBezTo>
                  <a:pt x="5320258" y="376610"/>
                  <a:pt x="5050095" y="376793"/>
                  <a:pt x="4857600" y="394254"/>
                </a:cubicBezTo>
                <a:cubicBezTo>
                  <a:pt x="4665105" y="411715"/>
                  <a:pt x="4337531" y="365544"/>
                  <a:pt x="4197600" y="394254"/>
                </a:cubicBezTo>
                <a:cubicBezTo>
                  <a:pt x="4057669" y="422964"/>
                  <a:pt x="3692745" y="395287"/>
                  <a:pt x="3478200" y="394254"/>
                </a:cubicBezTo>
                <a:cubicBezTo>
                  <a:pt x="3263655" y="393221"/>
                  <a:pt x="3150715" y="392166"/>
                  <a:pt x="2937000" y="394254"/>
                </a:cubicBezTo>
                <a:cubicBezTo>
                  <a:pt x="2723285" y="396342"/>
                  <a:pt x="2486600" y="384165"/>
                  <a:pt x="2336400" y="394254"/>
                </a:cubicBezTo>
                <a:cubicBezTo>
                  <a:pt x="2186200" y="404343"/>
                  <a:pt x="1892539" y="395496"/>
                  <a:pt x="1676400" y="394254"/>
                </a:cubicBezTo>
                <a:cubicBezTo>
                  <a:pt x="1460261" y="393012"/>
                  <a:pt x="1225708" y="371078"/>
                  <a:pt x="1075800" y="394254"/>
                </a:cubicBezTo>
                <a:cubicBezTo>
                  <a:pt x="925892" y="417430"/>
                  <a:pt x="313851" y="360128"/>
                  <a:pt x="0" y="394254"/>
                </a:cubicBezTo>
                <a:cubicBezTo>
                  <a:pt x="10824" y="205634"/>
                  <a:pt x="-307" y="18815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11"/>
          <p:cNvSpPr txBox="1"/>
          <p:nvPr/>
        </p:nvSpPr>
        <p:spPr>
          <a:xfrm>
            <a:off x="2202616" y="2909124"/>
            <a:ext cx="7786768" cy="1557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/>
              <a:t>만유인력을 어떻게 발견 했냐는 질문에 아이작 뉴턴은 </a:t>
            </a:r>
            <a:r>
              <a:rPr lang="en-US" altLang="ko-KR" sz="2400"/>
              <a:t>“</a:t>
            </a:r>
            <a:r>
              <a:rPr lang="ko-KR" altLang="en-US" sz="2400"/>
              <a:t>내내 그생각만 했으니까</a:t>
            </a:r>
            <a:r>
              <a:rPr lang="en-US" altLang="ko-KR" sz="2400"/>
              <a:t>”</a:t>
            </a:r>
            <a:r>
              <a:rPr lang="ko-KR" altLang="en-US" sz="2400"/>
              <a:t> 라고 대답했다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ko-KR" altLang="en-US" sz="2400"/>
          </a:p>
          <a:p>
            <a:pPr algn="ctr">
              <a:defRPr/>
            </a:pPr>
            <a:r>
              <a:rPr lang="ko-KR" altLang="en-US" sz="2400"/>
              <a:t>알베르트 아이슈타인도 </a:t>
            </a:r>
            <a:r>
              <a:rPr lang="en-US" altLang="ko-KR" sz="2400"/>
              <a:t>”</a:t>
            </a:r>
            <a:r>
              <a:rPr lang="ko-KR" altLang="en-US" sz="2400"/>
              <a:t>나는 몇달이고 몇 년이고 생각하고 또 생각한다</a:t>
            </a:r>
            <a:r>
              <a:rPr lang="en-US" altLang="ko-KR" sz="2400"/>
              <a:t>”</a:t>
            </a:r>
            <a:r>
              <a:rPr lang="ko-KR" altLang="en-US" sz="2400"/>
              <a:t> 라고 말한 바 있다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순서도: 처리 61"/>
          <p:cNvSpPr/>
          <p:nvPr/>
        </p:nvSpPr>
        <p:spPr>
          <a:xfrm>
            <a:off x="1461230" y="3216027"/>
            <a:ext cx="1280294" cy="425946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406105" y="1815509"/>
            <a:ext cx="1379789" cy="1613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8712" y="3045196"/>
            <a:ext cx="9594574" cy="2287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latin typeface="DX영화자막 M"/>
                <a:ea typeface="DX영화자막 M"/>
              </a:rPr>
              <a:t>슬로싱킹을 익힌다는 것은 곧 생각의 습관을 바꾸는 과정이다. 그리고 단순 몰입으로 들어가는 과정뿐 아니라, 몰입을 유지해야 하는 이유도 제시했다. 한번 몰입된 상태에서는 유지하기도 쉽고, 강한 몰입을 하면 다음번에도 몰입하기 좀 더 쉽다는 것이다.</a:t>
            </a:r>
            <a:endParaRPr lang="ko-KR" altLang="en-US" sz="2400">
              <a:latin typeface="DX영화자막 M"/>
              <a:ea typeface="DX영화자막 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7821" y="5430648"/>
            <a:ext cx="1457793" cy="1615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효 과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별: 꼭짓점 5개 5"/>
          <p:cNvSpPr/>
          <p:nvPr/>
        </p:nvSpPr>
        <p:spPr>
          <a:xfrm>
            <a:off x="2649731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62045" y="431715"/>
                  <a:pt x="418737" y="476414"/>
                  <a:pt x="470161" y="470160"/>
                </a:cubicBezTo>
                <a:cubicBezTo>
                  <a:pt x="555303" y="255256"/>
                  <a:pt x="557614" y="201808"/>
                  <a:pt x="615445" y="0"/>
                </a:cubicBezTo>
                <a:cubicBezTo>
                  <a:pt x="643281" y="54737"/>
                  <a:pt x="701875" y="289644"/>
                  <a:pt x="760729" y="470160"/>
                </a:cubicBezTo>
                <a:cubicBezTo>
                  <a:pt x="911619" y="474694"/>
                  <a:pt x="998425" y="444636"/>
                  <a:pt x="1230889" y="470157"/>
                </a:cubicBezTo>
                <a:cubicBezTo>
                  <a:pt x="1074688" y="559898"/>
                  <a:pt x="976153" y="681499"/>
                  <a:pt x="850520" y="760729"/>
                </a:cubicBezTo>
                <a:cubicBezTo>
                  <a:pt x="911470" y="832050"/>
                  <a:pt x="985980" y="1060852"/>
                  <a:pt x="995810" y="1230887"/>
                </a:cubicBezTo>
                <a:cubicBezTo>
                  <a:pt x="926340" y="1139406"/>
                  <a:pt x="661291" y="967915"/>
                  <a:pt x="615445" y="940310"/>
                </a:cubicBezTo>
                <a:cubicBezTo>
                  <a:pt x="559388" y="1014130"/>
                  <a:pt x="303251" y="1163077"/>
                  <a:pt x="235080" y="1230887"/>
                </a:cubicBezTo>
                <a:cubicBezTo>
                  <a:pt x="310778" y="1031663"/>
                  <a:pt x="307163" y="914246"/>
                  <a:pt x="380370" y="760729"/>
                </a:cubicBezTo>
                <a:cubicBezTo>
                  <a:pt x="244606" y="685045"/>
                  <a:pt x="23818" y="537421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73081" y="458614"/>
                  <a:pt x="291136" y="504584"/>
                  <a:pt x="470161" y="470160"/>
                </a:cubicBezTo>
                <a:cubicBezTo>
                  <a:pt x="538194" y="358141"/>
                  <a:pt x="563341" y="64620"/>
                  <a:pt x="615445" y="0"/>
                </a:cubicBezTo>
                <a:cubicBezTo>
                  <a:pt x="640133" y="71347"/>
                  <a:pt x="666876" y="245704"/>
                  <a:pt x="760729" y="470160"/>
                </a:cubicBezTo>
                <a:cubicBezTo>
                  <a:pt x="933453" y="444551"/>
                  <a:pt x="1045680" y="510482"/>
                  <a:pt x="1230889" y="470157"/>
                </a:cubicBezTo>
                <a:cubicBezTo>
                  <a:pt x="1093586" y="571503"/>
                  <a:pt x="984634" y="683784"/>
                  <a:pt x="850520" y="760729"/>
                </a:cubicBezTo>
                <a:cubicBezTo>
                  <a:pt x="936956" y="929277"/>
                  <a:pt x="949966" y="1067070"/>
                  <a:pt x="995810" y="1230887"/>
                </a:cubicBezTo>
                <a:cubicBezTo>
                  <a:pt x="914004" y="1178870"/>
                  <a:pt x="786340" y="1059692"/>
                  <a:pt x="615445" y="940310"/>
                </a:cubicBezTo>
                <a:cubicBezTo>
                  <a:pt x="500923" y="1061078"/>
                  <a:pt x="330669" y="1124548"/>
                  <a:pt x="235080" y="1230887"/>
                </a:cubicBezTo>
                <a:cubicBezTo>
                  <a:pt x="287761" y="1152149"/>
                  <a:pt x="338978" y="965975"/>
                  <a:pt x="380370" y="760729"/>
                </a:cubicBezTo>
                <a:cubicBezTo>
                  <a:pt x="265706" y="677559"/>
                  <a:pt x="186398" y="5607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별: 꼭짓점 5개 47"/>
          <p:cNvSpPr/>
          <p:nvPr/>
        </p:nvSpPr>
        <p:spPr>
          <a:xfrm>
            <a:off x="4065143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97639" y="505676"/>
                  <a:pt x="357867" y="481253"/>
                  <a:pt x="470161" y="470160"/>
                </a:cubicBezTo>
                <a:cubicBezTo>
                  <a:pt x="515381" y="430941"/>
                  <a:pt x="568926" y="188625"/>
                  <a:pt x="615445" y="0"/>
                </a:cubicBezTo>
                <a:cubicBezTo>
                  <a:pt x="669787" y="101310"/>
                  <a:pt x="725881" y="228364"/>
                  <a:pt x="760729" y="470160"/>
                </a:cubicBezTo>
                <a:cubicBezTo>
                  <a:pt x="844443" y="493595"/>
                  <a:pt x="1136519" y="508393"/>
                  <a:pt x="1230889" y="470157"/>
                </a:cubicBezTo>
                <a:cubicBezTo>
                  <a:pt x="1082116" y="626938"/>
                  <a:pt x="978489" y="622054"/>
                  <a:pt x="850520" y="760729"/>
                </a:cubicBezTo>
                <a:cubicBezTo>
                  <a:pt x="952712" y="968616"/>
                  <a:pt x="893178" y="1015093"/>
                  <a:pt x="995810" y="1230887"/>
                </a:cubicBezTo>
                <a:cubicBezTo>
                  <a:pt x="947557" y="1178776"/>
                  <a:pt x="737853" y="1044306"/>
                  <a:pt x="615445" y="940310"/>
                </a:cubicBezTo>
                <a:cubicBezTo>
                  <a:pt x="432759" y="1053646"/>
                  <a:pt x="277257" y="1153749"/>
                  <a:pt x="235080" y="1230887"/>
                </a:cubicBezTo>
                <a:cubicBezTo>
                  <a:pt x="246569" y="1048582"/>
                  <a:pt x="301933" y="891027"/>
                  <a:pt x="380370" y="760729"/>
                </a:cubicBezTo>
                <a:cubicBezTo>
                  <a:pt x="282569" y="701366"/>
                  <a:pt x="152070" y="54332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63295" y="428449"/>
                  <a:pt x="419645" y="455504"/>
                  <a:pt x="470161" y="470160"/>
                </a:cubicBezTo>
                <a:cubicBezTo>
                  <a:pt x="526475" y="303641"/>
                  <a:pt x="567351" y="77954"/>
                  <a:pt x="615445" y="0"/>
                </a:cubicBezTo>
                <a:cubicBezTo>
                  <a:pt x="599529" y="59348"/>
                  <a:pt x="674069" y="311339"/>
                  <a:pt x="760729" y="470160"/>
                </a:cubicBezTo>
                <a:cubicBezTo>
                  <a:pt x="809273" y="434665"/>
                  <a:pt x="1019992" y="457597"/>
                  <a:pt x="1230889" y="470157"/>
                </a:cubicBezTo>
                <a:cubicBezTo>
                  <a:pt x="1083347" y="609924"/>
                  <a:pt x="941265" y="695588"/>
                  <a:pt x="850520" y="760729"/>
                </a:cubicBezTo>
                <a:cubicBezTo>
                  <a:pt x="942979" y="947086"/>
                  <a:pt x="931195" y="1145567"/>
                  <a:pt x="995810" y="1230887"/>
                </a:cubicBezTo>
                <a:cubicBezTo>
                  <a:pt x="802514" y="1112882"/>
                  <a:pt x="763778" y="1100926"/>
                  <a:pt x="615445" y="940310"/>
                </a:cubicBezTo>
                <a:cubicBezTo>
                  <a:pt x="546200" y="994680"/>
                  <a:pt x="282761" y="1210392"/>
                  <a:pt x="235080" y="1230887"/>
                </a:cubicBezTo>
                <a:cubicBezTo>
                  <a:pt x="226715" y="1156783"/>
                  <a:pt x="290774" y="904408"/>
                  <a:pt x="380370" y="760729"/>
                </a:cubicBezTo>
                <a:cubicBezTo>
                  <a:pt x="296438" y="661914"/>
                  <a:pt x="59253" y="527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별: 꼭짓점 5개 49"/>
          <p:cNvSpPr/>
          <p:nvPr/>
        </p:nvSpPr>
        <p:spPr>
          <a:xfrm>
            <a:off x="8311380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53909" y="491104"/>
                  <a:pt x="254166" y="478029"/>
                  <a:pt x="470161" y="470160"/>
                </a:cubicBezTo>
                <a:cubicBezTo>
                  <a:pt x="501787" y="358986"/>
                  <a:pt x="541724" y="203367"/>
                  <a:pt x="615445" y="0"/>
                </a:cubicBezTo>
                <a:cubicBezTo>
                  <a:pt x="652349" y="177559"/>
                  <a:pt x="740711" y="372818"/>
                  <a:pt x="760729" y="470160"/>
                </a:cubicBezTo>
                <a:cubicBezTo>
                  <a:pt x="942310" y="504783"/>
                  <a:pt x="1173608" y="438923"/>
                  <a:pt x="1230889" y="470157"/>
                </a:cubicBezTo>
                <a:cubicBezTo>
                  <a:pt x="1055012" y="618879"/>
                  <a:pt x="997956" y="657494"/>
                  <a:pt x="850520" y="760729"/>
                </a:cubicBezTo>
                <a:cubicBezTo>
                  <a:pt x="879243" y="849599"/>
                  <a:pt x="904272" y="1004792"/>
                  <a:pt x="995810" y="1230887"/>
                </a:cubicBezTo>
                <a:cubicBezTo>
                  <a:pt x="879261" y="1164905"/>
                  <a:pt x="671092" y="959022"/>
                  <a:pt x="615445" y="940310"/>
                </a:cubicBezTo>
                <a:cubicBezTo>
                  <a:pt x="575091" y="967633"/>
                  <a:pt x="328141" y="1157825"/>
                  <a:pt x="235080" y="1230887"/>
                </a:cubicBezTo>
                <a:cubicBezTo>
                  <a:pt x="267300" y="1017116"/>
                  <a:pt x="348037" y="1007369"/>
                  <a:pt x="380370" y="760729"/>
                </a:cubicBezTo>
                <a:cubicBezTo>
                  <a:pt x="255654" y="663053"/>
                  <a:pt x="109789" y="55479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53207" y="465525"/>
                  <a:pt x="278011" y="503219"/>
                  <a:pt x="470161" y="470160"/>
                </a:cubicBezTo>
                <a:cubicBezTo>
                  <a:pt x="542629" y="240650"/>
                  <a:pt x="589736" y="162780"/>
                  <a:pt x="615445" y="0"/>
                </a:cubicBezTo>
                <a:cubicBezTo>
                  <a:pt x="656766" y="85811"/>
                  <a:pt x="730616" y="265011"/>
                  <a:pt x="760729" y="470160"/>
                </a:cubicBezTo>
                <a:cubicBezTo>
                  <a:pt x="813553" y="509498"/>
                  <a:pt x="1081742" y="474157"/>
                  <a:pt x="1230889" y="470157"/>
                </a:cubicBezTo>
                <a:cubicBezTo>
                  <a:pt x="1100567" y="604356"/>
                  <a:pt x="959198" y="716030"/>
                  <a:pt x="850520" y="760729"/>
                </a:cubicBezTo>
                <a:cubicBezTo>
                  <a:pt x="911621" y="919119"/>
                  <a:pt x="915917" y="1065829"/>
                  <a:pt x="995810" y="1230887"/>
                </a:cubicBezTo>
                <a:cubicBezTo>
                  <a:pt x="907509" y="1162989"/>
                  <a:pt x="741924" y="1000738"/>
                  <a:pt x="615445" y="940310"/>
                </a:cubicBezTo>
                <a:cubicBezTo>
                  <a:pt x="475641" y="1067777"/>
                  <a:pt x="319714" y="1113114"/>
                  <a:pt x="235080" y="1230887"/>
                </a:cubicBezTo>
                <a:cubicBezTo>
                  <a:pt x="295206" y="1131551"/>
                  <a:pt x="392599" y="859167"/>
                  <a:pt x="380370" y="760729"/>
                </a:cubicBezTo>
                <a:cubicBezTo>
                  <a:pt x="331828" y="743269"/>
                  <a:pt x="114714" y="54712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별: 꼭짓점 5개 61"/>
          <p:cNvSpPr/>
          <p:nvPr/>
        </p:nvSpPr>
        <p:spPr>
          <a:xfrm>
            <a:off x="5480555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24332" y="437811"/>
                  <a:pt x="421605" y="442267"/>
                  <a:pt x="470161" y="470160"/>
                </a:cubicBezTo>
                <a:cubicBezTo>
                  <a:pt x="549671" y="278847"/>
                  <a:pt x="593782" y="65927"/>
                  <a:pt x="615445" y="0"/>
                </a:cubicBezTo>
                <a:cubicBezTo>
                  <a:pt x="677391" y="158609"/>
                  <a:pt x="775428" y="380652"/>
                  <a:pt x="760729" y="470160"/>
                </a:cubicBezTo>
                <a:cubicBezTo>
                  <a:pt x="953097" y="478871"/>
                  <a:pt x="1138106" y="479262"/>
                  <a:pt x="1230889" y="470157"/>
                </a:cubicBezTo>
                <a:cubicBezTo>
                  <a:pt x="1117668" y="551521"/>
                  <a:pt x="925657" y="713319"/>
                  <a:pt x="850520" y="760729"/>
                </a:cubicBezTo>
                <a:cubicBezTo>
                  <a:pt x="860430" y="879215"/>
                  <a:pt x="1010581" y="1134810"/>
                  <a:pt x="995810" y="1230887"/>
                </a:cubicBezTo>
                <a:cubicBezTo>
                  <a:pt x="949958" y="1176968"/>
                  <a:pt x="685203" y="948725"/>
                  <a:pt x="615445" y="940310"/>
                </a:cubicBezTo>
                <a:cubicBezTo>
                  <a:pt x="543246" y="999626"/>
                  <a:pt x="306940" y="1127034"/>
                  <a:pt x="235080" y="1230887"/>
                </a:cubicBezTo>
                <a:cubicBezTo>
                  <a:pt x="250169" y="1132616"/>
                  <a:pt x="325291" y="843033"/>
                  <a:pt x="380370" y="760729"/>
                </a:cubicBezTo>
                <a:cubicBezTo>
                  <a:pt x="279688" y="688647"/>
                  <a:pt x="94758" y="499026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229013" y="456353"/>
                  <a:pt x="422641" y="483990"/>
                  <a:pt x="470161" y="470160"/>
                </a:cubicBezTo>
                <a:cubicBezTo>
                  <a:pt x="515430" y="276895"/>
                  <a:pt x="566887" y="133851"/>
                  <a:pt x="615445" y="0"/>
                </a:cubicBezTo>
                <a:cubicBezTo>
                  <a:pt x="663845" y="229510"/>
                  <a:pt x="733322" y="369564"/>
                  <a:pt x="760729" y="470160"/>
                </a:cubicBezTo>
                <a:cubicBezTo>
                  <a:pt x="946376" y="434213"/>
                  <a:pt x="1033356" y="490993"/>
                  <a:pt x="1230889" y="470157"/>
                </a:cubicBezTo>
                <a:cubicBezTo>
                  <a:pt x="1146049" y="566245"/>
                  <a:pt x="977012" y="670307"/>
                  <a:pt x="850520" y="760729"/>
                </a:cubicBezTo>
                <a:cubicBezTo>
                  <a:pt x="893448" y="877831"/>
                  <a:pt x="922971" y="1113452"/>
                  <a:pt x="995810" y="1230887"/>
                </a:cubicBezTo>
                <a:cubicBezTo>
                  <a:pt x="880630" y="1195903"/>
                  <a:pt x="760150" y="1091697"/>
                  <a:pt x="615445" y="940310"/>
                </a:cubicBezTo>
                <a:cubicBezTo>
                  <a:pt x="466526" y="1018633"/>
                  <a:pt x="284228" y="1190036"/>
                  <a:pt x="235080" y="1230887"/>
                </a:cubicBezTo>
                <a:cubicBezTo>
                  <a:pt x="247064" y="1098319"/>
                  <a:pt x="323610" y="875957"/>
                  <a:pt x="380370" y="760729"/>
                </a:cubicBezTo>
                <a:cubicBezTo>
                  <a:pt x="222145" y="646314"/>
                  <a:pt x="72748" y="488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별: 꼭짓점 5개 64"/>
          <p:cNvSpPr/>
          <p:nvPr/>
        </p:nvSpPr>
        <p:spPr>
          <a:xfrm>
            <a:off x="6895967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11214" y="493508"/>
                  <a:pt x="405853" y="489665"/>
                  <a:pt x="470161" y="470160"/>
                </a:cubicBezTo>
                <a:cubicBezTo>
                  <a:pt x="554975" y="329814"/>
                  <a:pt x="605306" y="49782"/>
                  <a:pt x="615445" y="0"/>
                </a:cubicBezTo>
                <a:cubicBezTo>
                  <a:pt x="671961" y="193661"/>
                  <a:pt x="759804" y="346584"/>
                  <a:pt x="760729" y="470160"/>
                </a:cubicBezTo>
                <a:cubicBezTo>
                  <a:pt x="909629" y="503552"/>
                  <a:pt x="1179519" y="443540"/>
                  <a:pt x="1230889" y="470157"/>
                </a:cubicBezTo>
                <a:cubicBezTo>
                  <a:pt x="1177729" y="502890"/>
                  <a:pt x="938074" y="693583"/>
                  <a:pt x="850520" y="760729"/>
                </a:cubicBezTo>
                <a:cubicBezTo>
                  <a:pt x="898703" y="807084"/>
                  <a:pt x="954016" y="1034414"/>
                  <a:pt x="995810" y="1230887"/>
                </a:cubicBezTo>
                <a:cubicBezTo>
                  <a:pt x="902575" y="1213444"/>
                  <a:pt x="782712" y="1087920"/>
                  <a:pt x="615445" y="940310"/>
                </a:cubicBezTo>
                <a:cubicBezTo>
                  <a:pt x="512017" y="1000454"/>
                  <a:pt x="353343" y="1137732"/>
                  <a:pt x="235080" y="1230887"/>
                </a:cubicBezTo>
                <a:cubicBezTo>
                  <a:pt x="224056" y="1128106"/>
                  <a:pt x="310888" y="890419"/>
                  <a:pt x="380370" y="760729"/>
                </a:cubicBezTo>
                <a:cubicBezTo>
                  <a:pt x="229745" y="650541"/>
                  <a:pt x="41873" y="526954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43999" y="463619"/>
                  <a:pt x="291709" y="492831"/>
                  <a:pt x="470161" y="470160"/>
                </a:cubicBezTo>
                <a:cubicBezTo>
                  <a:pt x="519087" y="230185"/>
                  <a:pt x="530214" y="134804"/>
                  <a:pt x="615445" y="0"/>
                </a:cubicBezTo>
                <a:cubicBezTo>
                  <a:pt x="651203" y="162238"/>
                  <a:pt x="660196" y="263789"/>
                  <a:pt x="760729" y="470160"/>
                </a:cubicBezTo>
                <a:cubicBezTo>
                  <a:pt x="885501" y="453349"/>
                  <a:pt x="1160276" y="446024"/>
                  <a:pt x="1230889" y="470157"/>
                </a:cubicBezTo>
                <a:cubicBezTo>
                  <a:pt x="1159953" y="556302"/>
                  <a:pt x="1045858" y="653174"/>
                  <a:pt x="850520" y="760729"/>
                </a:cubicBezTo>
                <a:cubicBezTo>
                  <a:pt x="893006" y="869418"/>
                  <a:pt x="927877" y="1035802"/>
                  <a:pt x="995810" y="1230887"/>
                </a:cubicBezTo>
                <a:cubicBezTo>
                  <a:pt x="880442" y="1106521"/>
                  <a:pt x="816209" y="1070680"/>
                  <a:pt x="615445" y="940310"/>
                </a:cubicBezTo>
                <a:cubicBezTo>
                  <a:pt x="586220" y="1012287"/>
                  <a:pt x="343556" y="1138751"/>
                  <a:pt x="235080" y="1230887"/>
                </a:cubicBezTo>
                <a:cubicBezTo>
                  <a:pt x="335038" y="1055925"/>
                  <a:pt x="321716" y="809912"/>
                  <a:pt x="380370" y="760729"/>
                </a:cubicBezTo>
                <a:cubicBezTo>
                  <a:pt x="363796" y="695611"/>
                  <a:pt x="129356" y="5686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52799" y="4435015"/>
            <a:ext cx="6689984" cy="1251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“</a:t>
            </a:r>
            <a:r>
              <a:rPr lang="ko-KR" altLang="en-US" sz="2200">
                <a:solidFill>
                  <a:srgbClr val="c80000"/>
                </a:solidFill>
                <a:latin typeface="210 스탠다드 040"/>
                <a:ea typeface="210 스탠다드 040"/>
              </a:rPr>
              <a:t>완전 추천해요</a:t>
            </a: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.”</a:t>
            </a:r>
            <a:endParaRPr lang="en-US" altLang="ko-KR" sz="2200">
              <a:solidFill>
                <a:srgbClr val="c80000"/>
              </a:solidFill>
              <a:latin typeface="210 스탠다드 040"/>
              <a:ea typeface="210 스탠다드 040"/>
            </a:endParaRPr>
          </a:p>
          <a:p>
            <a:pPr algn="ctr">
              <a:defRPr/>
            </a:pPr>
            <a:endParaRPr lang="en-US" altLang="ko-KR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힘들 때마다 꺼내 보며 위로 받고 싶은 책</a:t>
            </a:r>
            <a:endParaRPr lang="ko-KR" altLang="en-US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소중한 사람에게 선물하면 좋을 책</a:t>
            </a:r>
            <a:endParaRPr lang="ko-KR" altLang="en-US">
              <a:latin typeface="DX영화자막 M"/>
              <a:ea typeface="DX영화자막 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29302" y="713595"/>
            <a:ext cx="1499546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후 기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그림 68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3E80198D-457B-4301-A290-8FD833F7D5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1" y="2042698"/>
            <a:ext cx="1375565" cy="13755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4506439" y="717111"/>
            <a:ext cx="30783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ko-KR" sz="20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SLOW THINKING</a:t>
            </a:r>
            <a:endParaRPr lang="ko-KR" altLang="en-US" sz="20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0469" y="4894793"/>
            <a:ext cx="48702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dirty="0" smtClean="0">
                <a:ea typeface="DX영화자막 M" panose="02020600000000000000"/>
              </a:rPr>
              <a:t>감사합니다</a:t>
            </a:r>
            <a:r>
              <a:rPr lang="en-US" altLang="ko-KR" sz="7000" dirty="0">
                <a:ea typeface="DX영화자막 M" panose="02020600000000000000"/>
              </a:rPr>
              <a:t>.</a:t>
            </a:r>
            <a:endParaRPr lang="ko-KR" altLang="en-US" sz="7000" dirty="0">
              <a:ea typeface="DX영화자막 M" panose="0202060000000000000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64" y="1409180"/>
            <a:ext cx="2153055" cy="31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0060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267</ep:Words>
  <ep:PresentationFormat>와이드스크린</ep:PresentationFormat>
  <ep:Paragraphs>63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2020-02-24T07:56:24.000</dcterms:created>
  <dc:creator>Windows User</dc:creator>
  <cp:lastModifiedBy>whdrn</cp:lastModifiedBy>
  <dcterms:modified xsi:type="dcterms:W3CDTF">2021-11-27T04:22:38.317</dcterms:modified>
  <cp:revision>76</cp:revision>
  <dc:title>PowerPoint 프레젠테이션</dc:title>
  <cp:version>1000.0000.01</cp:version>
</cp:coreProperties>
</file>