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32" y="108"/>
      </p:cViewPr>
      <p:guideLst>
        <p:guide orient="horz" pos="211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FEE76-6E78-4C84-ADC9-1148C636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84BF5-800A-46A6-AAC9-B872BCFF7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E682C-C665-4DF6-B257-65A7FF20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182B8-B9A5-4DDA-864F-681A56E6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95872-740B-4464-B02B-C5CE5217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1591E-3FC9-404A-851B-3F50EFAC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422B27-0FCA-49D0-9253-B8EE4E1B0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CB248-0394-4F92-A2AA-5123AA12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4A97-DF8D-4E01-B48C-4FF45094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4EC08-DBC8-4657-AD8E-7A67D0D1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30DDFB-EE15-43C7-97A1-70514323A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05EF4-D130-49B5-B811-5DD9D28B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5B0B9-C9E5-4D48-AC9B-618DF43E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72A0-5D75-43C7-BCBC-B9A3A542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D58AB-D06C-4524-B50F-A722724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B0BE9-2AF4-4A76-B503-0415C3B4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F21EE-86CE-40EC-B1BE-92F51FA4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99A9-2C5F-4951-94FA-866CF23B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74016-252D-4ED8-AF66-9E606C71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3F533-DAD2-4762-9A6D-9F1122C4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8F38-F195-4AA8-962A-1AC3FD34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D1F3A-15D6-4447-9D75-5CB83C91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3CDF8-CA20-448E-8C02-0A0F22AE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50256-B833-4F40-9170-56076DB5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63A9A-42E6-4832-833B-BE321254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99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19B4-07AB-4356-9EF8-42FFCC72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5FA42-9E9B-4AB1-9638-D5BB258AD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4BAB7-5A0F-4A29-8FFA-0B8685701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E6574-8284-40C8-B434-952A042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08534-3BFC-451A-83DF-21B067AB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1960A-AAAF-4C11-84FD-4EF476C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2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6CA8-1A1C-47C6-8FEE-24C44B03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3B42A-7097-47C1-A099-0A2E99C6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FD360-D974-491F-9AD5-55521116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1C2A48-D365-4321-B357-F4D5AA10C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F6394-EE26-41D7-B3C8-8AD4BA412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4DDE0-2B6C-4144-AC18-07D523BB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BFDF41-2509-452F-A8B9-0E830008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C57AB-C074-4B89-9BF9-93735926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75A5-37C6-4D0B-BE27-CE73007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A0964-93E7-4E15-BB65-EDCFE145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3433DF-7CCA-492B-A83D-ABC6B282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5522FE-17F1-4C8C-8548-893EED57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F46BB-086D-4F08-9FED-8B2C0F56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9ED52F-13AA-4F48-A5AC-3BC0255B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864C1-8D4F-471E-88AC-FB13B945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0E302-291B-47DD-8C38-A1252279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3860B-9F6B-4D6A-86D1-7722A063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A0963-2E73-4C4E-97BB-ECBD67B8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3D990-B757-4192-B5C2-606F3216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64F6-DA32-4792-A079-34B7596E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38720-8E10-4CC9-B627-0C1119E4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A02E-4F6F-465A-9D88-CE95EBB5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618C0-7A10-4F98-A2A5-21CCC9869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B6811-AAA6-40E2-87E8-2F15059E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14892-374D-4CA2-9D45-835A13B6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1479E-AACD-431E-9F22-391971C1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15B6B-276A-4B37-8CF1-CA03A7B6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67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A43F28-7B18-4173-ABE8-53538C4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835BA-8979-4500-B9A4-ECBD2312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21B4A-0C47-490A-B021-112D2C625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99B8C-6264-4D58-9F0C-8EE80DFD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90FA-5E13-4787-AEA4-E92E985E5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1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>
            <a:off x="7759443" y="6284647"/>
            <a:ext cx="39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작가 </a:t>
            </a:r>
            <a:r>
              <a:rPr lang="en-US" altLang="ko-KR" sz="1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/ </a:t>
            </a:r>
            <a:r>
              <a:rPr lang="ko-KR" altLang="en-US" sz="1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황논문</a:t>
            </a:r>
            <a:endParaRPr lang="ko-KR" altLang="en-US" sz="1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50" name="그림 49" descr="테이블, 그리기이(가) 표시된 사진&#10;&#10;자동 생성된 설명">
            <a:extLst>
              <a:ext uri="{FF2B5EF4-FFF2-40B4-BE49-F238E27FC236}">
                <a16:creationId xmlns:a16="http://schemas.microsoft.com/office/drawing/2014/main" id="{7D63E280-2250-45FB-8FFA-98253549A7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496" y="1271681"/>
            <a:ext cx="1375565" cy="13755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33366" y="557676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슬로싱킹</a:t>
            </a:r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646" y="1106057"/>
            <a:ext cx="2861950" cy="424516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 flipH="1">
            <a:off x="5289792" y="454142"/>
            <a:ext cx="212365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SLOW THINKING</a:t>
            </a:r>
            <a:endParaRPr lang="ko-KR" altLang="en-US" sz="1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21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524" y="2335121"/>
            <a:ext cx="2730994" cy="270379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289AA0A-AC74-492F-A699-06BB4D764434}"/>
              </a:ext>
            </a:extLst>
          </p:cNvPr>
          <p:cNvSpPr txBox="1"/>
          <p:nvPr/>
        </p:nvSpPr>
        <p:spPr>
          <a:xfrm>
            <a:off x="5559292" y="81006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목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6B7DF6-ED14-4205-9CA4-EC405A122E0E}"/>
              </a:ext>
            </a:extLst>
          </p:cNvPr>
          <p:cNvSpPr txBox="1"/>
          <p:nvPr/>
        </p:nvSpPr>
        <p:spPr>
          <a:xfrm>
            <a:off x="6054576" y="81006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EBCB5-6CD5-4474-B5D5-364D27C68346}"/>
              </a:ext>
            </a:extLst>
          </p:cNvPr>
          <p:cNvSpPr txBox="1"/>
          <p:nvPr/>
        </p:nvSpPr>
        <p:spPr>
          <a:xfrm>
            <a:off x="477299" y="238984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01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E9A407-AF2C-4D1A-A768-6F8C935E246A}"/>
              </a:ext>
            </a:extLst>
          </p:cNvPr>
          <p:cNvSpPr txBox="1"/>
          <p:nvPr/>
        </p:nvSpPr>
        <p:spPr>
          <a:xfrm>
            <a:off x="2472683" y="2311533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02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6FB3B0-04C5-4705-990F-F3339D2A387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AC9D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144" y="3074620"/>
            <a:ext cx="1228031" cy="12280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47C9BE-7BBE-4D38-BD86-F631C0D4106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AC9D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62" y="3066307"/>
            <a:ext cx="1183402" cy="11834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CE849C-C170-4870-96FA-C4E583E48D0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AC9D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84" y="3066307"/>
            <a:ext cx="1158340" cy="11583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EA516A-3685-4AFB-80D7-C37F24C5F21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AC9D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399" y="3009696"/>
            <a:ext cx="1240013" cy="124001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802FF7C-829C-4DF0-A198-35F39FB088A2}"/>
              </a:ext>
            </a:extLst>
          </p:cNvPr>
          <p:cNvSpPr txBox="1"/>
          <p:nvPr/>
        </p:nvSpPr>
        <p:spPr>
          <a:xfrm>
            <a:off x="4495960" y="2311533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03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D8D37F-2AC5-40B6-8BD1-7B3278982619}"/>
              </a:ext>
            </a:extLst>
          </p:cNvPr>
          <p:cNvSpPr txBox="1"/>
          <p:nvPr/>
        </p:nvSpPr>
        <p:spPr>
          <a:xfrm>
            <a:off x="10375437" y="2398158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06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B7711-A4FA-4D4E-AD18-71214967A868}"/>
              </a:ext>
            </a:extLst>
          </p:cNvPr>
          <p:cNvSpPr txBox="1"/>
          <p:nvPr/>
        </p:nvSpPr>
        <p:spPr>
          <a:xfrm>
            <a:off x="248216" y="4669582"/>
            <a:ext cx="16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ea typeface="DX영화자막 M" panose="02020600000000000000" pitchFamily="18" charset="-127"/>
              </a:rPr>
              <a:t>작가 소개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851BD7-6257-4413-8413-425B06D322F9}"/>
              </a:ext>
            </a:extLst>
          </p:cNvPr>
          <p:cNvSpPr txBox="1"/>
          <p:nvPr/>
        </p:nvSpPr>
        <p:spPr>
          <a:xfrm>
            <a:off x="2135428" y="4669582"/>
            <a:ext cx="185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책 </a:t>
            </a:r>
            <a:r>
              <a:rPr lang="ko-KR" altLang="en-US" b="1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소개 </a:t>
            </a:r>
            <a:r>
              <a:rPr lang="en-US" altLang="ko-KR" b="1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&amp; </a:t>
            </a:r>
            <a:r>
              <a:rPr lang="ko-KR" altLang="en-US" b="1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출처</a:t>
            </a:r>
            <a:endParaRPr lang="ko-KR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EE5115-E2ED-43CD-BB72-C7AA0409E12E}"/>
              </a:ext>
            </a:extLst>
          </p:cNvPr>
          <p:cNvSpPr txBox="1"/>
          <p:nvPr/>
        </p:nvSpPr>
        <p:spPr>
          <a:xfrm>
            <a:off x="4286558" y="4670103"/>
            <a:ext cx="16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주 제</a:t>
            </a:r>
            <a:endParaRPr lang="ko-KR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5AD942-7BDD-415B-BCC7-E86EBB8C7426}"/>
              </a:ext>
            </a:extLst>
          </p:cNvPr>
          <p:cNvSpPr txBox="1"/>
          <p:nvPr/>
        </p:nvSpPr>
        <p:spPr>
          <a:xfrm>
            <a:off x="10103707" y="4682311"/>
            <a:ext cx="16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후 기</a:t>
            </a:r>
            <a:endParaRPr lang="ko-KR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8" y="2844368"/>
            <a:ext cx="1671907" cy="16719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6EE5115-E2ED-43CD-BB72-C7AA0409E12E}"/>
              </a:ext>
            </a:extLst>
          </p:cNvPr>
          <p:cNvSpPr txBox="1"/>
          <p:nvPr/>
        </p:nvSpPr>
        <p:spPr>
          <a:xfrm>
            <a:off x="5991771" y="4669582"/>
            <a:ext cx="16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사 례</a:t>
            </a:r>
            <a:endParaRPr lang="ko-KR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02FF7C-829C-4DF0-A198-35F39FB088A2}"/>
              </a:ext>
            </a:extLst>
          </p:cNvPr>
          <p:cNvSpPr txBox="1"/>
          <p:nvPr/>
        </p:nvSpPr>
        <p:spPr>
          <a:xfrm>
            <a:off x="6449937" y="238984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04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02FF7C-829C-4DF0-A198-35F39FB088A2}"/>
              </a:ext>
            </a:extLst>
          </p:cNvPr>
          <p:cNvSpPr txBox="1"/>
          <p:nvPr/>
        </p:nvSpPr>
        <p:spPr>
          <a:xfrm>
            <a:off x="8320622" y="238984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05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5AD942-7BDD-415B-BCC7-E86EBB8C7426}"/>
              </a:ext>
            </a:extLst>
          </p:cNvPr>
          <p:cNvSpPr txBox="1"/>
          <p:nvPr/>
        </p:nvSpPr>
        <p:spPr>
          <a:xfrm>
            <a:off x="8150216" y="4669582"/>
            <a:ext cx="16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효 과</a:t>
            </a:r>
            <a:endParaRPr lang="ko-KR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 flipH="1">
            <a:off x="5041092" y="342101"/>
            <a:ext cx="212365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SLOW THINKING</a:t>
            </a:r>
            <a:endParaRPr lang="ko-KR" altLang="en-US" sz="1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1785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268142" y="1611934"/>
            <a:ext cx="618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DX영화자막 M"/>
                <a:ea typeface="DX영화자막 M"/>
              </a:rPr>
              <a:t>홍논문</a:t>
            </a:r>
            <a:endParaRPr lang="en-US" altLang="ko-KR" sz="3600">
              <a:latin typeface="DX영화자막 M"/>
              <a:ea typeface="DX영화자막 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ysClr val="windowText" lastClr="000000"/>
                </a:solidFill>
                <a:latin typeface="DX영화자막 M"/>
                <a:ea typeface="DX영화자막 M"/>
              </a:rPr>
              <a:t>소 개</a:t>
            </a:r>
            <a:endParaRPr lang="ko-KR" altLang="en-US" b="1">
              <a:solidFill>
                <a:sysClr val="windowText" lastClr="000000"/>
              </a:solidFill>
              <a:latin typeface="DX영화자막 M"/>
              <a:ea typeface="DX영화자막 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8142" y="3111750"/>
            <a:ext cx="6096000" cy="14011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서울대학교 공과대학 금속공학과를 졸업</a:t>
            </a:r>
            <a:r>
              <a:rPr lang="en-US" altLang="ko-KR">
                <a:latin typeface="DX영화자막 M"/>
                <a:ea typeface="DX영화자막 M"/>
              </a:rPr>
              <a:t>,</a:t>
            </a:r>
            <a:r>
              <a:rPr lang="ko-KR" altLang="en-US">
                <a:latin typeface="DX영화자막 M"/>
                <a:ea typeface="DX영화자막 M"/>
              </a:rPr>
              <a:t> </a:t>
            </a:r>
            <a:r>
              <a:rPr lang="en-US" altLang="ko-KR">
                <a:latin typeface="DX영화자막 M"/>
                <a:ea typeface="DX영화자막 M"/>
              </a:rPr>
              <a:t>KAIST</a:t>
            </a:r>
            <a:r>
              <a:rPr lang="ko-KR" altLang="en-US">
                <a:latin typeface="DX영화자막 M"/>
                <a:ea typeface="DX영화자막 M"/>
              </a:rPr>
              <a:t>석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r>
              <a:rPr lang="ko-KR" altLang="en-US">
                <a:latin typeface="DX영화자막 M"/>
                <a:ea typeface="DX영화자막 M"/>
              </a:rPr>
              <a:t>박사 학위를 받고 한국표준과학연구원 선임 및 책임 연구원</a:t>
            </a:r>
            <a:r>
              <a:rPr lang="en-US" altLang="ko-KR">
                <a:latin typeface="DX영화자막 M"/>
                <a:ea typeface="DX영화자막 M"/>
              </a:rPr>
              <a:t>,</a:t>
            </a:r>
            <a:r>
              <a:rPr lang="ko-KR" altLang="en-US">
                <a:latin typeface="DX영화자막 M"/>
                <a:ea typeface="DX영화자막 M"/>
              </a:rPr>
              <a:t> 미국 국립표준기술원과 일본 금속재료연구소의 객원 연구원</a:t>
            </a:r>
            <a:endParaRPr lang="ko-KR" altLang="en-US">
              <a:latin typeface="DX영화자막 M"/>
              <a:ea typeface="DX영화자막 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으로 근무</a:t>
            </a:r>
            <a:r>
              <a:rPr lang="en-US" altLang="ko-KR">
                <a:latin typeface="DX영화자막 M"/>
                <a:ea typeface="DX영화자막 M"/>
              </a:rPr>
              <a:t>,</a:t>
            </a:r>
            <a:r>
              <a:rPr lang="ko-KR" altLang="en-US">
                <a:latin typeface="DX영화자막 M"/>
                <a:ea typeface="DX영화자막 M"/>
              </a:rPr>
              <a:t> 현재 서울대학교 재료공학부 교수로 재직중</a:t>
            </a:r>
            <a:endParaRPr lang="ko-KR" altLang="en-US">
              <a:latin typeface="DX영화자막 M"/>
              <a:ea typeface="DX영화자막 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0905" y="6493565"/>
            <a:ext cx="3578086" cy="29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latin typeface="210 스탠다드 030"/>
                <a:ea typeface="210 스탠다드 030"/>
              </a:rPr>
              <a:t>출처 어반브러시 </a:t>
            </a:r>
            <a:r>
              <a:rPr lang="en-US" altLang="ko-KR" sz="1400">
                <a:latin typeface="210 스탠다드 030"/>
                <a:ea typeface="210 스탠다드 030"/>
              </a:rPr>
              <a:t>Tommy</a:t>
            </a:r>
            <a:endParaRPr lang="ko-KR" altLang="en-US" sz="1400">
              <a:latin typeface="210 스탠다드 030"/>
              <a:ea typeface="210 스탠다드 03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0" t="7110" r="34880" b="17640"/>
          <a:stretch>
            <a:fillRect/>
          </a:stretch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3147" y="732599"/>
            <a:ext cx="1499546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4993154" y="684063"/>
            <a:ext cx="2539787" cy="4475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책 소개 </a:t>
            </a:r>
            <a:r>
              <a:rPr lang="en-US" altLang="ko-KR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&amp; </a:t>
            </a: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출처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51314" y="4914667"/>
            <a:ext cx="1222770" cy="487788"/>
          </a:xfrm>
          <a:custGeom>
            <a:avLst/>
            <a:gdLst>
              <a:gd name="connsiteX0" fmla="*/ 0 w 1222770"/>
              <a:gd name="connsiteY0" fmla="*/ 0 h 487788"/>
              <a:gd name="connsiteX1" fmla="*/ 432045 w 1222770"/>
              <a:gd name="connsiteY1" fmla="*/ 0 h 487788"/>
              <a:gd name="connsiteX2" fmla="*/ 864091 w 1222770"/>
              <a:gd name="connsiteY2" fmla="*/ 0 h 487788"/>
              <a:gd name="connsiteX3" fmla="*/ 1222770 w 1222770"/>
              <a:gd name="connsiteY3" fmla="*/ 0 h 487788"/>
              <a:gd name="connsiteX4" fmla="*/ 1222770 w 1222770"/>
              <a:gd name="connsiteY4" fmla="*/ 487788 h 487788"/>
              <a:gd name="connsiteX5" fmla="*/ 802952 w 1222770"/>
              <a:gd name="connsiteY5" fmla="*/ 487788 h 487788"/>
              <a:gd name="connsiteX6" fmla="*/ 432045 w 1222770"/>
              <a:gd name="connsiteY6" fmla="*/ 487788 h 487788"/>
              <a:gd name="connsiteX7" fmla="*/ 0 w 1222770"/>
              <a:gd name="connsiteY7" fmla="*/ 487788 h 487788"/>
              <a:gd name="connsiteX8" fmla="*/ 0 w 1222770"/>
              <a:gd name="connsiteY8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2770" h="487788" fill="none" extrusionOk="0">
                <a:moveTo>
                  <a:pt x="0" y="0"/>
                </a:moveTo>
                <a:cubicBezTo>
                  <a:pt x="205746" y="-30789"/>
                  <a:pt x="336756" y="35191"/>
                  <a:pt x="432045" y="0"/>
                </a:cubicBezTo>
                <a:cubicBezTo>
                  <a:pt x="527334" y="-35191"/>
                  <a:pt x="668779" y="16933"/>
                  <a:pt x="864091" y="0"/>
                </a:cubicBezTo>
                <a:cubicBezTo>
                  <a:pt x="1059403" y="-16933"/>
                  <a:pt x="1110172" y="16023"/>
                  <a:pt x="1222770" y="0"/>
                </a:cubicBezTo>
                <a:cubicBezTo>
                  <a:pt x="1235110" y="122807"/>
                  <a:pt x="1196531" y="315633"/>
                  <a:pt x="1222770" y="487788"/>
                </a:cubicBezTo>
                <a:cubicBezTo>
                  <a:pt x="1061999" y="532797"/>
                  <a:pt x="914449" y="463341"/>
                  <a:pt x="802952" y="487788"/>
                </a:cubicBezTo>
                <a:cubicBezTo>
                  <a:pt x="691455" y="512235"/>
                  <a:pt x="582083" y="447931"/>
                  <a:pt x="432045" y="487788"/>
                </a:cubicBezTo>
                <a:cubicBezTo>
                  <a:pt x="282007" y="527645"/>
                  <a:pt x="102307" y="455788"/>
                  <a:pt x="0" y="487788"/>
                </a:cubicBezTo>
                <a:cubicBezTo>
                  <a:pt x="-16106" y="323226"/>
                  <a:pt x="43387" y="135647"/>
                  <a:pt x="0" y="0"/>
                </a:cubicBezTo>
                <a:close/>
              </a:path>
              <a:path w="1222770" h="487788" stroke="0" extrusionOk="0">
                <a:moveTo>
                  <a:pt x="0" y="0"/>
                </a:moveTo>
                <a:cubicBezTo>
                  <a:pt x="116679" y="-10713"/>
                  <a:pt x="238357" y="35314"/>
                  <a:pt x="407590" y="0"/>
                </a:cubicBezTo>
                <a:cubicBezTo>
                  <a:pt x="576823" y="-35314"/>
                  <a:pt x="606075" y="31441"/>
                  <a:pt x="790725" y="0"/>
                </a:cubicBezTo>
                <a:cubicBezTo>
                  <a:pt x="975376" y="-31441"/>
                  <a:pt x="1085338" y="25550"/>
                  <a:pt x="1222770" y="0"/>
                </a:cubicBezTo>
                <a:cubicBezTo>
                  <a:pt x="1252314" y="193527"/>
                  <a:pt x="1205546" y="384945"/>
                  <a:pt x="1222770" y="487788"/>
                </a:cubicBezTo>
                <a:cubicBezTo>
                  <a:pt x="1108196" y="519220"/>
                  <a:pt x="956819" y="466090"/>
                  <a:pt x="827408" y="487788"/>
                </a:cubicBezTo>
                <a:cubicBezTo>
                  <a:pt x="697997" y="509486"/>
                  <a:pt x="522194" y="478756"/>
                  <a:pt x="444273" y="487788"/>
                </a:cubicBezTo>
                <a:cubicBezTo>
                  <a:pt x="366352" y="496820"/>
                  <a:pt x="193784" y="487771"/>
                  <a:pt x="0" y="487788"/>
                </a:cubicBezTo>
                <a:cubicBezTo>
                  <a:pt x="-51002" y="316365"/>
                  <a:pt x="5327" y="208728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4783" y="4962947"/>
            <a:ext cx="1054147" cy="359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ysClr val="windowText" lastClr="000000"/>
                </a:solidFill>
                <a:latin typeface="DX영화자막 M"/>
                <a:ea typeface="DX영화자막 M"/>
              </a:rPr>
              <a:t>키 워 드</a:t>
            </a:r>
            <a:endParaRPr lang="ko-KR" altLang="en-US" b="1">
              <a:solidFill>
                <a:sysClr val="windowText" lastClr="000000"/>
              </a:solidFill>
              <a:latin typeface="DX영화자막 M"/>
              <a:ea typeface="DX영화자막 M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26426" y="686950"/>
            <a:ext cx="3852956" cy="571513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38" name="직사각형 23"/>
          <p:cNvSpPr/>
          <p:nvPr/>
        </p:nvSpPr>
        <p:spPr>
          <a:xfrm>
            <a:off x="1449290" y="1632362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06948" y="1700081"/>
            <a:ext cx="75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ysClr val="windowText" lastClr="000000"/>
                </a:solidFill>
                <a:latin typeface="DX영화자막 M"/>
                <a:ea typeface="DX영화자막 M"/>
              </a:rPr>
              <a:t>소 개</a:t>
            </a:r>
            <a:endParaRPr lang="ko-KR" altLang="en-US" b="1">
              <a:solidFill>
                <a:sysClr val="windowText" lastClr="000000"/>
              </a:solidFill>
              <a:latin typeface="DX영화자막 M"/>
              <a:ea typeface="DX영화자막 M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31875" y="5612004"/>
            <a:ext cx="6096000" cy="4226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>
                <a:latin typeface="DX영화자막 M"/>
                <a:ea typeface="DX영화자막 M"/>
              </a:rPr>
              <a:t>#</a:t>
            </a:r>
            <a:r>
              <a:rPr lang="ko-KR" altLang="en-US">
                <a:latin typeface="DX영화자막 M"/>
                <a:ea typeface="DX영화자막 M"/>
              </a:rPr>
              <a:t>몰입 </a:t>
            </a:r>
            <a:r>
              <a:rPr lang="en-US" altLang="ko-KR">
                <a:latin typeface="DX영화자막 M"/>
                <a:ea typeface="DX영화자막 M"/>
              </a:rPr>
              <a:t>#</a:t>
            </a:r>
            <a:r>
              <a:rPr lang="ko-KR" altLang="en-US">
                <a:latin typeface="DX영화자막 M"/>
                <a:ea typeface="DX영화자막 M"/>
              </a:rPr>
              <a:t>슬로싱킹 </a:t>
            </a:r>
            <a:r>
              <a:rPr lang="en-US" altLang="ko-KR">
                <a:latin typeface="DX영화자막 M"/>
                <a:ea typeface="DX영화자막 M"/>
              </a:rPr>
              <a:t>#</a:t>
            </a:r>
            <a:r>
              <a:rPr lang="ko-KR" altLang="en-US">
                <a:latin typeface="DX영화자막 M"/>
                <a:ea typeface="DX영화자막 M"/>
              </a:rPr>
              <a:t>선잠 </a:t>
            </a:r>
            <a:endParaRPr lang="en-US" altLang="ko-KR">
              <a:latin typeface="DX영화자막 M"/>
              <a:ea typeface="DX영화자막 M"/>
            </a:endParaRPr>
          </a:p>
        </p:txBody>
      </p:sp>
      <p:sp>
        <p:nvSpPr>
          <p:cNvPr id="67" name="직사각형 6"/>
          <p:cNvSpPr/>
          <p:nvPr/>
        </p:nvSpPr>
        <p:spPr>
          <a:xfrm>
            <a:off x="1409313" y="2305039"/>
            <a:ext cx="6096000" cy="27296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『슬로싱킹』은 몰입의 기반이 되는 생각법 </a:t>
            </a:r>
            <a:r>
              <a:rPr lang="en-US" altLang="ko-KR">
                <a:latin typeface="DX영화자막 M"/>
                <a:ea typeface="DX영화자막 M"/>
              </a:rPr>
              <a:t>‘</a:t>
            </a:r>
            <a:r>
              <a:rPr lang="ko-KR" altLang="en-US">
                <a:latin typeface="DX영화자막 M"/>
                <a:ea typeface="DX영화자막 M"/>
              </a:rPr>
              <a:t>슬로싱킹</a:t>
            </a:r>
            <a:r>
              <a:rPr lang="en-US" altLang="ko-KR">
                <a:latin typeface="DX영화자막 M"/>
                <a:ea typeface="DX영화자막 M"/>
              </a:rPr>
              <a:t>’</a:t>
            </a:r>
            <a:r>
              <a:rPr lang="ko-KR" altLang="en-US">
                <a:latin typeface="DX영화자막 M"/>
                <a:ea typeface="DX영화자막 M"/>
              </a:rPr>
              <a:t>의 원리를 몰입의 효과와 함께 상세히 다루어 황논문식 생각법을 집대성한 책으로</a:t>
            </a:r>
            <a:r>
              <a:rPr lang="en-US" altLang="ko-KR">
                <a:latin typeface="DX영화자막 M"/>
                <a:ea typeface="DX영화자막 M"/>
              </a:rPr>
              <a:t>,</a:t>
            </a:r>
            <a:r>
              <a:rPr lang="ko-KR" altLang="en-US">
                <a:latin typeface="DX영화자막 M"/>
                <a:ea typeface="DX영화자막 M"/>
              </a:rPr>
              <a:t> 업무나 공부에 집중하려는 모든 사람들이 스트레스 없이 자신의 가량을 온전히 발휘하는 데 도움이 되고자 쓰였다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r>
              <a:rPr lang="ko-KR" altLang="en-US">
                <a:latin typeface="DX영화자막 M"/>
                <a:ea typeface="DX영화자막 M"/>
              </a:rPr>
              <a:t> 일상의 크고 작은 문제를 해결하고 역량을 최대로 발휘하게 하는 동시에 </a:t>
            </a:r>
            <a:r>
              <a:rPr lang="en-US" altLang="ko-KR">
                <a:latin typeface="DX영화자막 M"/>
                <a:ea typeface="DX영화자막 M"/>
              </a:rPr>
              <a:t>,</a:t>
            </a:r>
            <a:r>
              <a:rPr lang="ko-KR" altLang="en-US">
                <a:latin typeface="DX영화자막 M"/>
                <a:ea typeface="DX영화자막 M"/>
              </a:rPr>
              <a:t> 창의성을 성장시키고 가치관까지 변화 시키는 강력한 생각의 습관</a:t>
            </a:r>
            <a:r>
              <a:rPr lang="en-US" altLang="ko-KR">
                <a:latin typeface="DX영화자막 M"/>
                <a:ea typeface="DX영화자막 M"/>
              </a:rPr>
              <a:t>,</a:t>
            </a:r>
            <a:r>
              <a:rPr lang="ko-KR" altLang="en-US">
                <a:latin typeface="DX영화자막 M"/>
                <a:ea typeface="DX영화자막 M"/>
              </a:rPr>
              <a:t> </a:t>
            </a:r>
            <a:r>
              <a:rPr lang="en-US" altLang="ko-KR">
                <a:latin typeface="DX영화자막 M"/>
                <a:ea typeface="DX영화자막 M"/>
              </a:rPr>
              <a:t>‘</a:t>
            </a:r>
            <a:r>
              <a:rPr lang="ko-KR" altLang="en-US">
                <a:latin typeface="DX영화자막 M"/>
                <a:ea typeface="DX영화자막 M"/>
              </a:rPr>
              <a:t>슬로싱킹</a:t>
            </a:r>
            <a:r>
              <a:rPr lang="en-US" altLang="ko-KR">
                <a:latin typeface="DX영화자막 M"/>
                <a:ea typeface="DX영화자막 M"/>
              </a:rPr>
              <a:t>’</a:t>
            </a:r>
            <a:r>
              <a:rPr lang="ko-KR" altLang="en-US">
                <a:latin typeface="DX영화자막 M"/>
                <a:ea typeface="DX영화자막 M"/>
              </a:rPr>
              <a:t>을 소개한다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  <a:p>
            <a:pPr>
              <a:lnSpc>
                <a:spcPct val="120000"/>
              </a:lnSpc>
              <a:defRPr/>
            </a:pPr>
            <a:endParaRPr lang="en-US" altLang="ko-KR"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268142" y="1611934"/>
            <a:ext cx="618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DX영화자막 M"/>
                <a:ea typeface="DX영화자막 M"/>
              </a:rPr>
              <a:t>홍논문</a:t>
            </a:r>
            <a:endParaRPr lang="en-US" altLang="ko-KR" sz="3600">
              <a:latin typeface="DX영화자막 M"/>
              <a:ea typeface="DX영화자막 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ysClr val="windowText" lastClr="000000"/>
                </a:solidFill>
                <a:latin typeface="DX영화자막 M"/>
                <a:ea typeface="DX영화자막 M"/>
              </a:rPr>
              <a:t>소 개</a:t>
            </a:r>
            <a:endParaRPr lang="ko-KR" altLang="en-US" b="1">
              <a:solidFill>
                <a:sysClr val="windowText" lastClr="000000"/>
              </a:solidFill>
              <a:latin typeface="DX영화자막 M"/>
              <a:ea typeface="DX영화자막 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8142" y="3189505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진지하지만 심각하지 않은 사람</a:t>
            </a:r>
            <a:r>
              <a:rPr lang="en-US" altLang="ko-KR">
                <a:latin typeface="DX영화자막 M"/>
                <a:ea typeface="DX영화자막 M"/>
              </a:rPr>
              <a:t>. </a:t>
            </a:r>
            <a:r>
              <a:rPr lang="ko-KR" altLang="en-US">
                <a:latin typeface="DX영화자막 M"/>
                <a:ea typeface="DX영화자막 M"/>
              </a:rPr>
              <a:t>밝지만 가볍지 않은 사람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>
                <a:latin typeface="DX영화자막 M"/>
                <a:ea typeface="DX영화자막 M"/>
              </a:rPr>
              <a:t>일러스트레이더 겸 글쟁이이자</a:t>
            </a:r>
            <a:r>
              <a:rPr lang="en-US" altLang="ko-KR">
                <a:latin typeface="DX영화자막 M"/>
                <a:ea typeface="DX영화자막 M"/>
              </a:rPr>
              <a:t> </a:t>
            </a:r>
            <a:r>
              <a:rPr lang="ko-KR" altLang="en-US">
                <a:latin typeface="DX영화자막 M"/>
                <a:ea typeface="DX영화자막 M"/>
              </a:rPr>
              <a:t>괜찮은 그래픽 디자이너</a:t>
            </a:r>
            <a:r>
              <a:rPr lang="en-US" altLang="ko-KR">
                <a:latin typeface="DX영화자막 M"/>
                <a:ea typeface="DX영화자막 M"/>
              </a:rPr>
              <a:t>.</a:t>
            </a:r>
            <a:endParaRPr lang="en-US" altLang="ko-KR">
              <a:latin typeface="DX영화자막 M"/>
              <a:ea typeface="DX영화자막 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0905" y="6493565"/>
            <a:ext cx="3578087" cy="29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latin typeface="210 스탠다드 030"/>
                <a:ea typeface="210 스탠다드 030"/>
              </a:rPr>
              <a:t>출처 어반브러시 </a:t>
            </a:r>
            <a:r>
              <a:rPr lang="en-US" altLang="ko-KR" sz="1400">
                <a:latin typeface="210 스탠다드 030"/>
                <a:ea typeface="210 스탠다드 030"/>
              </a:rPr>
              <a:t>Tommy</a:t>
            </a:r>
            <a:endParaRPr lang="ko-KR" altLang="en-US" sz="1400">
              <a:latin typeface="210 스탠다드 030"/>
              <a:ea typeface="210 스탠다드 03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0" t="7110" r="34880" b="17640"/>
          <a:stretch>
            <a:fillRect/>
          </a:stretch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3147" y="732599"/>
            <a:ext cx="1499547" cy="446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작가소개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-1"/>
            <a:ext cx="12192000" cy="91344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주 제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3325" y="3093612"/>
            <a:ext cx="163649" cy="975576"/>
            <a:chOff x="306686" y="3281373"/>
            <a:chExt cx="163649" cy="97557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622054" y="1486705"/>
            <a:ext cx="1379789" cy="161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12275" y="5245646"/>
            <a:ext cx="1453225" cy="1612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61965" y="1483595"/>
            <a:ext cx="1379789" cy="161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51570" y="5249796"/>
            <a:ext cx="1451096" cy="1608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9326" y="2292914"/>
            <a:ext cx="1499547" cy="4493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슬로싱킹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33" name="순서도: 처리 61"/>
          <p:cNvSpPr/>
          <p:nvPr/>
        </p:nvSpPr>
        <p:spPr>
          <a:xfrm>
            <a:off x="1131865" y="3192804"/>
            <a:ext cx="4825172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320020" y="2367212"/>
            <a:ext cx="1499548" cy="4502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몰 입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5" name="순서도: 처리 61"/>
          <p:cNvSpPr/>
          <p:nvPr/>
        </p:nvSpPr>
        <p:spPr>
          <a:xfrm>
            <a:off x="6678424" y="3164731"/>
            <a:ext cx="4825172" cy="1889788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직사각형 6"/>
          <p:cNvSpPr/>
          <p:nvPr/>
        </p:nvSpPr>
        <p:spPr>
          <a:xfrm>
            <a:off x="6679634" y="3247583"/>
            <a:ext cx="4813042" cy="1732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1단계의 목표는 자신의 능력에 대해 자신감을 얻는데 있습니다. 2단계의 방법은 하루에 1번, 2주 동안 풀리지 않는 문제를 2시간 동안 생각하는 것이고 2단계는 힘들이지 않고 오래도록 생각하는 방법을 터득하는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과정이라는데 의미가 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58" name="직사각형 6"/>
          <p:cNvSpPr/>
          <p:nvPr/>
        </p:nvSpPr>
        <p:spPr>
          <a:xfrm>
            <a:off x="1544687" y="3293068"/>
            <a:ext cx="3938297" cy="1734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슬로싱킹 말하자면 </a:t>
            </a:r>
            <a:r>
              <a:rPr lang="en-US" altLang="ko-KR"/>
              <a:t>‘</a:t>
            </a:r>
            <a:r>
              <a:rPr lang="ko-KR" altLang="en-US"/>
              <a:t>느긋하게</a:t>
            </a:r>
            <a:r>
              <a:rPr lang="en-US" altLang="ko-KR"/>
              <a:t>,</a:t>
            </a:r>
            <a:r>
              <a:rPr lang="ko-KR" altLang="en-US"/>
              <a:t> 그러나 </a:t>
            </a:r>
            <a:r>
              <a:rPr lang="en-US" altLang="ko-KR"/>
              <a:t>1</a:t>
            </a:r>
            <a:r>
              <a:rPr lang="ko-KR" altLang="en-US"/>
              <a:t>초도 멈춤 없이 계속해서 생각하라</a:t>
            </a:r>
            <a:r>
              <a:rPr lang="en-US" altLang="ko-KR"/>
              <a:t>’</a:t>
            </a:r>
            <a:r>
              <a:rPr lang="ko-KR" altLang="en-US"/>
              <a:t>는 것인데 어쩌면 생각이 너무 많아서 피곤한 누군가들에게 이게 통할까 싶기도 하지만 이 </a:t>
            </a:r>
            <a:r>
              <a:rPr lang="en-US" altLang="ko-KR"/>
              <a:t>‘</a:t>
            </a:r>
            <a:r>
              <a:rPr lang="ko-KR" altLang="en-US"/>
              <a:t>슬로싱킹은</a:t>
            </a:r>
            <a:r>
              <a:rPr lang="en-US" altLang="ko-KR"/>
              <a:t>’</a:t>
            </a:r>
            <a:r>
              <a:rPr lang="ko-KR" altLang="en-US"/>
              <a:t> 은</a:t>
            </a:r>
            <a:r>
              <a:rPr lang="en-US" altLang="ko-KR"/>
              <a:t>’</a:t>
            </a:r>
            <a:r>
              <a:rPr lang="ko-KR" altLang="en-US"/>
              <a:t>슬로</a:t>
            </a:r>
            <a:r>
              <a:rPr lang="en-US" altLang="ko-KR"/>
              <a:t>’</a:t>
            </a:r>
            <a:r>
              <a:rPr lang="ko-KR" altLang="en-US"/>
              <a:t>에 초점을 둔다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406105" y="1815509"/>
            <a:ext cx="1379789" cy="1613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7821" y="4419833"/>
            <a:ext cx="1457793" cy="1614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0354" y="2950725"/>
            <a:ext cx="9594574" cy="638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2400">
              <a:latin typeface="DX영화자막 M"/>
              <a:ea typeface="DX영화자막 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60905" y="6493565"/>
            <a:ext cx="3578087" cy="29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latin typeface="210 스탠다드 030"/>
                <a:ea typeface="210 스탠다드 030"/>
              </a:rPr>
              <a:t>책 </a:t>
            </a:r>
            <a:r>
              <a:rPr lang="en-US" altLang="ko-KR" sz="1400">
                <a:latin typeface="210 스탠다드 030"/>
                <a:ea typeface="210 스탠다드 030"/>
              </a:rPr>
              <a:t>278p</a:t>
            </a:r>
            <a:endParaRPr lang="ko-KR" altLang="en-US" sz="1400">
              <a:latin typeface="210 스탠다드 030"/>
              <a:ea typeface="210 스탠다드 030"/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사 례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64" name="순서도: 처리 61"/>
          <p:cNvSpPr/>
          <p:nvPr/>
        </p:nvSpPr>
        <p:spPr>
          <a:xfrm>
            <a:off x="3606362" y="3922233"/>
            <a:ext cx="2285510" cy="316499"/>
          </a:xfrm>
          <a:custGeom>
            <a:avLst/>
            <a:gdLst>
              <a:gd name="connsiteX0" fmla="*/ 0 w 5940000"/>
              <a:gd name="connsiteY0" fmla="*/ 0 h 394254"/>
              <a:gd name="connsiteX1" fmla="*/ 481800 w 5940000"/>
              <a:gd name="connsiteY1" fmla="*/ 0 h 394254"/>
              <a:gd name="connsiteX2" fmla="*/ 1082400 w 5940000"/>
              <a:gd name="connsiteY2" fmla="*/ 0 h 394254"/>
              <a:gd name="connsiteX3" fmla="*/ 1623600 w 5940000"/>
              <a:gd name="connsiteY3" fmla="*/ 0 h 394254"/>
              <a:gd name="connsiteX4" fmla="*/ 2164800 w 5940000"/>
              <a:gd name="connsiteY4" fmla="*/ 0 h 394254"/>
              <a:gd name="connsiteX5" fmla="*/ 2824800 w 5940000"/>
              <a:gd name="connsiteY5" fmla="*/ 0 h 394254"/>
              <a:gd name="connsiteX6" fmla="*/ 3484800 w 5940000"/>
              <a:gd name="connsiteY6" fmla="*/ 0 h 394254"/>
              <a:gd name="connsiteX7" fmla="*/ 4026000 w 5940000"/>
              <a:gd name="connsiteY7" fmla="*/ 0 h 394254"/>
              <a:gd name="connsiteX8" fmla="*/ 4745400 w 5940000"/>
              <a:gd name="connsiteY8" fmla="*/ 0 h 394254"/>
              <a:gd name="connsiteX9" fmla="*/ 5227200 w 5940000"/>
              <a:gd name="connsiteY9" fmla="*/ 0 h 394254"/>
              <a:gd name="connsiteX10" fmla="*/ 5940000 w 5940000"/>
              <a:gd name="connsiteY10" fmla="*/ 0 h 394254"/>
              <a:gd name="connsiteX11" fmla="*/ 5940000 w 5940000"/>
              <a:gd name="connsiteY11" fmla="*/ 394254 h 394254"/>
              <a:gd name="connsiteX12" fmla="*/ 5280000 w 5940000"/>
              <a:gd name="connsiteY12" fmla="*/ 394254 h 394254"/>
              <a:gd name="connsiteX13" fmla="*/ 4798200 w 5940000"/>
              <a:gd name="connsiteY13" fmla="*/ 394254 h 394254"/>
              <a:gd name="connsiteX14" fmla="*/ 4138200 w 5940000"/>
              <a:gd name="connsiteY14" fmla="*/ 394254 h 394254"/>
              <a:gd name="connsiteX15" fmla="*/ 3418800 w 5940000"/>
              <a:gd name="connsiteY15" fmla="*/ 394254 h 394254"/>
              <a:gd name="connsiteX16" fmla="*/ 2877600 w 5940000"/>
              <a:gd name="connsiteY16" fmla="*/ 394254 h 394254"/>
              <a:gd name="connsiteX17" fmla="*/ 2217600 w 5940000"/>
              <a:gd name="connsiteY17" fmla="*/ 394254 h 394254"/>
              <a:gd name="connsiteX18" fmla="*/ 1498200 w 5940000"/>
              <a:gd name="connsiteY18" fmla="*/ 394254 h 394254"/>
              <a:gd name="connsiteX19" fmla="*/ 838200 w 5940000"/>
              <a:gd name="connsiteY19" fmla="*/ 394254 h 394254"/>
              <a:gd name="connsiteX20" fmla="*/ 0 w 5940000"/>
              <a:gd name="connsiteY20" fmla="*/ 394254 h 394254"/>
              <a:gd name="connsiteX21" fmla="*/ 0 w 5940000"/>
              <a:gd name="connsiteY21" fmla="*/ 0 h 3942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940000" h="394254" fill="none" extrusionOk="0">
                <a:moveTo>
                  <a:pt x="0" y="0"/>
                </a:moveTo>
                <a:cubicBezTo>
                  <a:pt x="180234" y="8070"/>
                  <a:pt x="327935" y="-6618"/>
                  <a:pt x="481800" y="0"/>
                </a:cubicBezTo>
                <a:cubicBezTo>
                  <a:pt x="635665" y="6618"/>
                  <a:pt x="911184" y="3231"/>
                  <a:pt x="1082400" y="0"/>
                </a:cubicBezTo>
                <a:cubicBezTo>
                  <a:pt x="1253616" y="-3231"/>
                  <a:pt x="1383789" y="26143"/>
                  <a:pt x="1623600" y="0"/>
                </a:cubicBezTo>
                <a:cubicBezTo>
                  <a:pt x="1863411" y="-26143"/>
                  <a:pt x="1999318" y="-15733"/>
                  <a:pt x="2164800" y="0"/>
                </a:cubicBezTo>
                <a:cubicBezTo>
                  <a:pt x="2330282" y="15733"/>
                  <a:pt x="2547575" y="-6540"/>
                  <a:pt x="2824800" y="0"/>
                </a:cubicBezTo>
                <a:cubicBezTo>
                  <a:pt x="3102025" y="6540"/>
                  <a:pt x="3197772" y="5889"/>
                  <a:pt x="3484800" y="0"/>
                </a:cubicBezTo>
                <a:cubicBezTo>
                  <a:pt x="3771828" y="-5889"/>
                  <a:pt x="3879156" y="-22176"/>
                  <a:pt x="4026000" y="0"/>
                </a:cubicBezTo>
                <a:cubicBezTo>
                  <a:pt x="4172844" y="22176"/>
                  <a:pt x="4459898" y="-16494"/>
                  <a:pt x="4745400" y="0"/>
                </a:cubicBezTo>
                <a:cubicBezTo>
                  <a:pt x="5030902" y="16494"/>
                  <a:pt x="5116687" y="-20569"/>
                  <a:pt x="5227200" y="0"/>
                </a:cubicBezTo>
                <a:cubicBezTo>
                  <a:pt x="5337713" y="20569"/>
                  <a:pt x="5731145" y="-26427"/>
                  <a:pt x="5940000" y="0"/>
                </a:cubicBezTo>
                <a:cubicBezTo>
                  <a:pt x="5955965" y="187069"/>
                  <a:pt x="5938429" y="235809"/>
                  <a:pt x="5940000" y="394254"/>
                </a:cubicBezTo>
                <a:cubicBezTo>
                  <a:pt x="5728365" y="399197"/>
                  <a:pt x="5567406" y="419755"/>
                  <a:pt x="5280000" y="394254"/>
                </a:cubicBezTo>
                <a:cubicBezTo>
                  <a:pt x="4992594" y="368753"/>
                  <a:pt x="5006558" y="400414"/>
                  <a:pt x="4798200" y="394254"/>
                </a:cubicBezTo>
                <a:cubicBezTo>
                  <a:pt x="4589842" y="388094"/>
                  <a:pt x="4392035" y="388787"/>
                  <a:pt x="4138200" y="394254"/>
                </a:cubicBezTo>
                <a:cubicBezTo>
                  <a:pt x="3884365" y="399721"/>
                  <a:pt x="3655200" y="399403"/>
                  <a:pt x="3418800" y="394254"/>
                </a:cubicBezTo>
                <a:cubicBezTo>
                  <a:pt x="3182400" y="389105"/>
                  <a:pt x="2993592" y="385858"/>
                  <a:pt x="2877600" y="394254"/>
                </a:cubicBezTo>
                <a:cubicBezTo>
                  <a:pt x="2761608" y="402650"/>
                  <a:pt x="2437936" y="408386"/>
                  <a:pt x="2217600" y="394254"/>
                </a:cubicBezTo>
                <a:cubicBezTo>
                  <a:pt x="1997264" y="380122"/>
                  <a:pt x="1836941" y="361431"/>
                  <a:pt x="1498200" y="394254"/>
                </a:cubicBezTo>
                <a:cubicBezTo>
                  <a:pt x="1159459" y="427077"/>
                  <a:pt x="1026651" y="404549"/>
                  <a:pt x="838200" y="394254"/>
                </a:cubicBezTo>
                <a:cubicBezTo>
                  <a:pt x="649749" y="383959"/>
                  <a:pt x="267558" y="377821"/>
                  <a:pt x="0" y="394254"/>
                </a:cubicBezTo>
                <a:cubicBezTo>
                  <a:pt x="-16703" y="292461"/>
                  <a:pt x="-1088" y="173573"/>
                  <a:pt x="0" y="0"/>
                </a:cubicBezTo>
                <a:close/>
              </a:path>
              <a:path w="5940000" h="394254" stroke="0" extrusionOk="0">
                <a:moveTo>
                  <a:pt x="0" y="0"/>
                </a:moveTo>
                <a:cubicBezTo>
                  <a:pt x="175556" y="26685"/>
                  <a:pt x="411656" y="-20869"/>
                  <a:pt x="541200" y="0"/>
                </a:cubicBezTo>
                <a:cubicBezTo>
                  <a:pt x="670744" y="20869"/>
                  <a:pt x="957355" y="-13904"/>
                  <a:pt x="1320000" y="0"/>
                </a:cubicBezTo>
                <a:cubicBezTo>
                  <a:pt x="1682645" y="13904"/>
                  <a:pt x="1672872" y="1311"/>
                  <a:pt x="1861200" y="0"/>
                </a:cubicBezTo>
                <a:cubicBezTo>
                  <a:pt x="2049528" y="-1311"/>
                  <a:pt x="2176571" y="-6635"/>
                  <a:pt x="2343000" y="0"/>
                </a:cubicBezTo>
                <a:cubicBezTo>
                  <a:pt x="2509429" y="6635"/>
                  <a:pt x="2670777" y="-17696"/>
                  <a:pt x="2824800" y="0"/>
                </a:cubicBezTo>
                <a:cubicBezTo>
                  <a:pt x="2978823" y="17696"/>
                  <a:pt x="3125206" y="-4569"/>
                  <a:pt x="3366000" y="0"/>
                </a:cubicBezTo>
                <a:cubicBezTo>
                  <a:pt x="3606794" y="4569"/>
                  <a:pt x="3938093" y="31803"/>
                  <a:pt x="4144800" y="0"/>
                </a:cubicBezTo>
                <a:cubicBezTo>
                  <a:pt x="4351507" y="-31803"/>
                  <a:pt x="4523917" y="-5109"/>
                  <a:pt x="4804800" y="0"/>
                </a:cubicBezTo>
                <a:cubicBezTo>
                  <a:pt x="5085683" y="5109"/>
                  <a:pt x="5701500" y="-2554"/>
                  <a:pt x="5940000" y="0"/>
                </a:cubicBezTo>
                <a:cubicBezTo>
                  <a:pt x="5920881" y="96151"/>
                  <a:pt x="5942589" y="231191"/>
                  <a:pt x="5940000" y="394254"/>
                </a:cubicBezTo>
                <a:cubicBezTo>
                  <a:pt x="5745358" y="372191"/>
                  <a:pt x="5596142" y="411898"/>
                  <a:pt x="5458200" y="394254"/>
                </a:cubicBezTo>
                <a:cubicBezTo>
                  <a:pt x="5320258" y="376610"/>
                  <a:pt x="5050095" y="376793"/>
                  <a:pt x="4857600" y="394254"/>
                </a:cubicBezTo>
                <a:cubicBezTo>
                  <a:pt x="4665105" y="411715"/>
                  <a:pt x="4337531" y="365544"/>
                  <a:pt x="4197600" y="394254"/>
                </a:cubicBezTo>
                <a:cubicBezTo>
                  <a:pt x="4057669" y="422964"/>
                  <a:pt x="3692745" y="395287"/>
                  <a:pt x="3478200" y="394254"/>
                </a:cubicBezTo>
                <a:cubicBezTo>
                  <a:pt x="3263655" y="393221"/>
                  <a:pt x="3150715" y="392166"/>
                  <a:pt x="2937000" y="394254"/>
                </a:cubicBezTo>
                <a:cubicBezTo>
                  <a:pt x="2723285" y="396342"/>
                  <a:pt x="2486600" y="384165"/>
                  <a:pt x="2336400" y="394254"/>
                </a:cubicBezTo>
                <a:cubicBezTo>
                  <a:pt x="2186200" y="404343"/>
                  <a:pt x="1892539" y="395496"/>
                  <a:pt x="1676400" y="394254"/>
                </a:cubicBezTo>
                <a:cubicBezTo>
                  <a:pt x="1460261" y="393012"/>
                  <a:pt x="1225708" y="371078"/>
                  <a:pt x="1075800" y="394254"/>
                </a:cubicBezTo>
                <a:cubicBezTo>
                  <a:pt x="925892" y="417430"/>
                  <a:pt x="313851" y="360128"/>
                  <a:pt x="0" y="394254"/>
                </a:cubicBezTo>
                <a:cubicBezTo>
                  <a:pt x="10824" y="205634"/>
                  <a:pt x="-307" y="18815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처리 13"/>
          <p:cNvSpPr/>
          <p:nvPr/>
        </p:nvSpPr>
        <p:spPr>
          <a:xfrm>
            <a:off x="3856208" y="3390900"/>
            <a:ext cx="2759663" cy="268679"/>
          </a:xfrm>
          <a:custGeom>
            <a:avLst/>
            <a:gdLst>
              <a:gd name="connsiteX0" fmla="*/ 0 w 5539408"/>
              <a:gd name="connsiteY0" fmla="*/ 0 h 394254"/>
              <a:gd name="connsiteX1" fmla="*/ 747820 w 5539408"/>
              <a:gd name="connsiteY1" fmla="*/ 0 h 394254"/>
              <a:gd name="connsiteX2" fmla="*/ 1274064 w 5539408"/>
              <a:gd name="connsiteY2" fmla="*/ 0 h 394254"/>
              <a:gd name="connsiteX3" fmla="*/ 1800308 w 5539408"/>
              <a:gd name="connsiteY3" fmla="*/ 0 h 394254"/>
              <a:gd name="connsiteX4" fmla="*/ 2437340 w 5539408"/>
              <a:gd name="connsiteY4" fmla="*/ 0 h 394254"/>
              <a:gd name="connsiteX5" fmla="*/ 3018977 w 5539408"/>
              <a:gd name="connsiteY5" fmla="*/ 0 h 394254"/>
              <a:gd name="connsiteX6" fmla="*/ 3600615 w 5539408"/>
              <a:gd name="connsiteY6" fmla="*/ 0 h 394254"/>
              <a:gd name="connsiteX7" fmla="*/ 4293041 w 5539408"/>
              <a:gd name="connsiteY7" fmla="*/ 0 h 394254"/>
              <a:gd name="connsiteX8" fmla="*/ 5539408 w 5539408"/>
              <a:gd name="connsiteY8" fmla="*/ 0 h 394254"/>
              <a:gd name="connsiteX9" fmla="*/ 5539408 w 5539408"/>
              <a:gd name="connsiteY9" fmla="*/ 394254 h 394254"/>
              <a:gd name="connsiteX10" fmla="*/ 5013164 w 5539408"/>
              <a:gd name="connsiteY10" fmla="*/ 394254 h 394254"/>
              <a:gd name="connsiteX11" fmla="*/ 4265344 w 5539408"/>
              <a:gd name="connsiteY11" fmla="*/ 394254 h 394254"/>
              <a:gd name="connsiteX12" fmla="*/ 3683706 w 5539408"/>
              <a:gd name="connsiteY12" fmla="*/ 394254 h 394254"/>
              <a:gd name="connsiteX13" fmla="*/ 2935886 w 5539408"/>
              <a:gd name="connsiteY13" fmla="*/ 394254 h 394254"/>
              <a:gd name="connsiteX14" fmla="*/ 2354248 w 5539408"/>
              <a:gd name="connsiteY14" fmla="*/ 394254 h 394254"/>
              <a:gd name="connsiteX15" fmla="*/ 1828005 w 5539408"/>
              <a:gd name="connsiteY15" fmla="*/ 394254 h 394254"/>
              <a:gd name="connsiteX16" fmla="*/ 1135579 w 5539408"/>
              <a:gd name="connsiteY16" fmla="*/ 394254 h 394254"/>
              <a:gd name="connsiteX17" fmla="*/ 0 w 5539408"/>
              <a:gd name="connsiteY17" fmla="*/ 394254 h 394254"/>
              <a:gd name="connsiteX18" fmla="*/ 0 w 5539408"/>
              <a:gd name="connsiteY18" fmla="*/ 0 h 3942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39408" h="394254" fill="none" extrusionOk="0">
                <a:moveTo>
                  <a:pt x="0" y="0"/>
                </a:moveTo>
                <a:cubicBezTo>
                  <a:pt x="284133" y="-19519"/>
                  <a:pt x="466043" y="-28533"/>
                  <a:pt x="747820" y="0"/>
                </a:cubicBezTo>
                <a:cubicBezTo>
                  <a:pt x="1029597" y="28533"/>
                  <a:pt x="1080077" y="-17557"/>
                  <a:pt x="1274064" y="0"/>
                </a:cubicBezTo>
                <a:cubicBezTo>
                  <a:pt x="1468051" y="17557"/>
                  <a:pt x="1651767" y="8919"/>
                  <a:pt x="1800308" y="0"/>
                </a:cubicBezTo>
                <a:cubicBezTo>
                  <a:pt x="1948849" y="-8919"/>
                  <a:pt x="2122159" y="-7514"/>
                  <a:pt x="2437340" y="0"/>
                </a:cubicBezTo>
                <a:cubicBezTo>
                  <a:pt x="2752521" y="7514"/>
                  <a:pt x="2839287" y="-19013"/>
                  <a:pt x="3018977" y="0"/>
                </a:cubicBezTo>
                <a:cubicBezTo>
                  <a:pt x="3198667" y="19013"/>
                  <a:pt x="3316911" y="13184"/>
                  <a:pt x="3600615" y="0"/>
                </a:cubicBezTo>
                <a:cubicBezTo>
                  <a:pt x="3884319" y="-13184"/>
                  <a:pt x="4107993" y="-15193"/>
                  <a:pt x="4293041" y="0"/>
                </a:cubicBezTo>
                <a:cubicBezTo>
                  <a:pt x="4478089" y="15193"/>
                  <a:pt x="5268790" y="529"/>
                  <a:pt x="5539408" y="0"/>
                </a:cubicBezTo>
                <a:cubicBezTo>
                  <a:pt x="5527939" y="127708"/>
                  <a:pt x="5552157" y="213759"/>
                  <a:pt x="5539408" y="394254"/>
                </a:cubicBezTo>
                <a:cubicBezTo>
                  <a:pt x="5415421" y="391683"/>
                  <a:pt x="5196388" y="408387"/>
                  <a:pt x="5013164" y="394254"/>
                </a:cubicBezTo>
                <a:cubicBezTo>
                  <a:pt x="4829940" y="380121"/>
                  <a:pt x="4475602" y="384842"/>
                  <a:pt x="4265344" y="394254"/>
                </a:cubicBezTo>
                <a:cubicBezTo>
                  <a:pt x="4055086" y="403666"/>
                  <a:pt x="3890862" y="374922"/>
                  <a:pt x="3683706" y="394254"/>
                </a:cubicBezTo>
                <a:cubicBezTo>
                  <a:pt x="3476550" y="413586"/>
                  <a:pt x="3092940" y="362270"/>
                  <a:pt x="2935886" y="394254"/>
                </a:cubicBezTo>
                <a:cubicBezTo>
                  <a:pt x="2778832" y="426238"/>
                  <a:pt x="2510645" y="388032"/>
                  <a:pt x="2354248" y="394254"/>
                </a:cubicBezTo>
                <a:cubicBezTo>
                  <a:pt x="2197851" y="400476"/>
                  <a:pt x="1977733" y="395266"/>
                  <a:pt x="1828005" y="394254"/>
                </a:cubicBezTo>
                <a:cubicBezTo>
                  <a:pt x="1678277" y="393242"/>
                  <a:pt x="1377089" y="411396"/>
                  <a:pt x="1135579" y="394254"/>
                </a:cubicBezTo>
                <a:cubicBezTo>
                  <a:pt x="894069" y="377112"/>
                  <a:pt x="333272" y="449940"/>
                  <a:pt x="0" y="394254"/>
                </a:cubicBezTo>
                <a:cubicBezTo>
                  <a:pt x="-16707" y="200807"/>
                  <a:pt x="-3480" y="161104"/>
                  <a:pt x="0" y="0"/>
                </a:cubicBezTo>
                <a:close/>
              </a:path>
              <a:path w="5539408" h="394254" stroke="0" extrusionOk="0">
                <a:moveTo>
                  <a:pt x="0" y="0"/>
                </a:moveTo>
                <a:cubicBezTo>
                  <a:pt x="139064" y="-20763"/>
                  <a:pt x="334529" y="-16598"/>
                  <a:pt x="581638" y="0"/>
                </a:cubicBezTo>
                <a:cubicBezTo>
                  <a:pt x="828747" y="16598"/>
                  <a:pt x="1197486" y="4633"/>
                  <a:pt x="1384852" y="0"/>
                </a:cubicBezTo>
                <a:cubicBezTo>
                  <a:pt x="1572218" y="-4633"/>
                  <a:pt x="1704390" y="-2864"/>
                  <a:pt x="1966490" y="0"/>
                </a:cubicBezTo>
                <a:cubicBezTo>
                  <a:pt x="2228590" y="2864"/>
                  <a:pt x="2271745" y="-15198"/>
                  <a:pt x="2492734" y="0"/>
                </a:cubicBezTo>
                <a:cubicBezTo>
                  <a:pt x="2713723" y="15198"/>
                  <a:pt x="2761841" y="19867"/>
                  <a:pt x="3018977" y="0"/>
                </a:cubicBezTo>
                <a:cubicBezTo>
                  <a:pt x="3276113" y="-19867"/>
                  <a:pt x="3475405" y="-21878"/>
                  <a:pt x="3600615" y="0"/>
                </a:cubicBezTo>
                <a:cubicBezTo>
                  <a:pt x="3725825" y="21878"/>
                  <a:pt x="4064402" y="-10835"/>
                  <a:pt x="4403829" y="0"/>
                </a:cubicBezTo>
                <a:cubicBezTo>
                  <a:pt x="4743256" y="10835"/>
                  <a:pt x="5168492" y="54964"/>
                  <a:pt x="5539408" y="0"/>
                </a:cubicBezTo>
                <a:cubicBezTo>
                  <a:pt x="5543417" y="106857"/>
                  <a:pt x="5530478" y="286168"/>
                  <a:pt x="5539408" y="394254"/>
                </a:cubicBezTo>
                <a:cubicBezTo>
                  <a:pt x="5285817" y="408227"/>
                  <a:pt x="5173843" y="410836"/>
                  <a:pt x="4957770" y="394254"/>
                </a:cubicBezTo>
                <a:cubicBezTo>
                  <a:pt x="4741697" y="377672"/>
                  <a:pt x="4506046" y="405506"/>
                  <a:pt x="4376132" y="394254"/>
                </a:cubicBezTo>
                <a:cubicBezTo>
                  <a:pt x="4246218" y="383002"/>
                  <a:pt x="3954246" y="376291"/>
                  <a:pt x="3739100" y="394254"/>
                </a:cubicBezTo>
                <a:cubicBezTo>
                  <a:pt x="3523954" y="412217"/>
                  <a:pt x="3303182" y="410006"/>
                  <a:pt x="3046674" y="394254"/>
                </a:cubicBezTo>
                <a:cubicBezTo>
                  <a:pt x="2790166" y="378502"/>
                  <a:pt x="2601023" y="406094"/>
                  <a:pt x="2298854" y="394254"/>
                </a:cubicBezTo>
                <a:cubicBezTo>
                  <a:pt x="1996685" y="382414"/>
                  <a:pt x="1856837" y="368443"/>
                  <a:pt x="1717216" y="394254"/>
                </a:cubicBezTo>
                <a:cubicBezTo>
                  <a:pt x="1577595" y="420065"/>
                  <a:pt x="1308339" y="393410"/>
                  <a:pt x="1080185" y="394254"/>
                </a:cubicBezTo>
                <a:cubicBezTo>
                  <a:pt x="852031" y="395098"/>
                  <a:pt x="315029" y="384415"/>
                  <a:pt x="0" y="394254"/>
                </a:cubicBezTo>
                <a:cubicBezTo>
                  <a:pt x="9982" y="312547"/>
                  <a:pt x="19557" y="135918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순서도: 처리 61"/>
          <p:cNvSpPr/>
          <p:nvPr/>
        </p:nvSpPr>
        <p:spPr>
          <a:xfrm>
            <a:off x="5689421" y="3663115"/>
            <a:ext cx="2615969" cy="229024"/>
          </a:xfrm>
          <a:custGeom>
            <a:avLst/>
            <a:gdLst>
              <a:gd name="connsiteX0" fmla="*/ 0 w 5940000"/>
              <a:gd name="connsiteY0" fmla="*/ 0 h 394254"/>
              <a:gd name="connsiteX1" fmla="*/ 481800 w 5940000"/>
              <a:gd name="connsiteY1" fmla="*/ 0 h 394254"/>
              <a:gd name="connsiteX2" fmla="*/ 1082400 w 5940000"/>
              <a:gd name="connsiteY2" fmla="*/ 0 h 394254"/>
              <a:gd name="connsiteX3" fmla="*/ 1623600 w 5940000"/>
              <a:gd name="connsiteY3" fmla="*/ 0 h 394254"/>
              <a:gd name="connsiteX4" fmla="*/ 2164800 w 5940000"/>
              <a:gd name="connsiteY4" fmla="*/ 0 h 394254"/>
              <a:gd name="connsiteX5" fmla="*/ 2824800 w 5940000"/>
              <a:gd name="connsiteY5" fmla="*/ 0 h 394254"/>
              <a:gd name="connsiteX6" fmla="*/ 3484800 w 5940000"/>
              <a:gd name="connsiteY6" fmla="*/ 0 h 394254"/>
              <a:gd name="connsiteX7" fmla="*/ 4026000 w 5940000"/>
              <a:gd name="connsiteY7" fmla="*/ 0 h 394254"/>
              <a:gd name="connsiteX8" fmla="*/ 4745400 w 5940000"/>
              <a:gd name="connsiteY8" fmla="*/ 0 h 394254"/>
              <a:gd name="connsiteX9" fmla="*/ 5227200 w 5940000"/>
              <a:gd name="connsiteY9" fmla="*/ 0 h 394254"/>
              <a:gd name="connsiteX10" fmla="*/ 5940000 w 5940000"/>
              <a:gd name="connsiteY10" fmla="*/ 0 h 394254"/>
              <a:gd name="connsiteX11" fmla="*/ 5940000 w 5940000"/>
              <a:gd name="connsiteY11" fmla="*/ 394254 h 394254"/>
              <a:gd name="connsiteX12" fmla="*/ 5280000 w 5940000"/>
              <a:gd name="connsiteY12" fmla="*/ 394254 h 394254"/>
              <a:gd name="connsiteX13" fmla="*/ 4798200 w 5940000"/>
              <a:gd name="connsiteY13" fmla="*/ 394254 h 394254"/>
              <a:gd name="connsiteX14" fmla="*/ 4138200 w 5940000"/>
              <a:gd name="connsiteY14" fmla="*/ 394254 h 394254"/>
              <a:gd name="connsiteX15" fmla="*/ 3418800 w 5940000"/>
              <a:gd name="connsiteY15" fmla="*/ 394254 h 394254"/>
              <a:gd name="connsiteX16" fmla="*/ 2877600 w 5940000"/>
              <a:gd name="connsiteY16" fmla="*/ 394254 h 394254"/>
              <a:gd name="connsiteX17" fmla="*/ 2217600 w 5940000"/>
              <a:gd name="connsiteY17" fmla="*/ 394254 h 394254"/>
              <a:gd name="connsiteX18" fmla="*/ 1498200 w 5940000"/>
              <a:gd name="connsiteY18" fmla="*/ 394254 h 394254"/>
              <a:gd name="connsiteX19" fmla="*/ 838200 w 5940000"/>
              <a:gd name="connsiteY19" fmla="*/ 394254 h 394254"/>
              <a:gd name="connsiteX20" fmla="*/ 0 w 5940000"/>
              <a:gd name="connsiteY20" fmla="*/ 394254 h 394254"/>
              <a:gd name="connsiteX21" fmla="*/ 0 w 5940000"/>
              <a:gd name="connsiteY21" fmla="*/ 0 h 3942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940000" h="394254" fill="none" extrusionOk="0">
                <a:moveTo>
                  <a:pt x="0" y="0"/>
                </a:moveTo>
                <a:cubicBezTo>
                  <a:pt x="180234" y="8070"/>
                  <a:pt x="327935" y="-6618"/>
                  <a:pt x="481800" y="0"/>
                </a:cubicBezTo>
                <a:cubicBezTo>
                  <a:pt x="635665" y="6618"/>
                  <a:pt x="911184" y="3231"/>
                  <a:pt x="1082400" y="0"/>
                </a:cubicBezTo>
                <a:cubicBezTo>
                  <a:pt x="1253616" y="-3231"/>
                  <a:pt x="1383789" y="26143"/>
                  <a:pt x="1623600" y="0"/>
                </a:cubicBezTo>
                <a:cubicBezTo>
                  <a:pt x="1863411" y="-26143"/>
                  <a:pt x="1999318" y="-15733"/>
                  <a:pt x="2164800" y="0"/>
                </a:cubicBezTo>
                <a:cubicBezTo>
                  <a:pt x="2330282" y="15733"/>
                  <a:pt x="2547575" y="-6540"/>
                  <a:pt x="2824800" y="0"/>
                </a:cubicBezTo>
                <a:cubicBezTo>
                  <a:pt x="3102025" y="6540"/>
                  <a:pt x="3197772" y="5889"/>
                  <a:pt x="3484800" y="0"/>
                </a:cubicBezTo>
                <a:cubicBezTo>
                  <a:pt x="3771828" y="-5889"/>
                  <a:pt x="3879156" y="-22176"/>
                  <a:pt x="4026000" y="0"/>
                </a:cubicBezTo>
                <a:cubicBezTo>
                  <a:pt x="4172844" y="22176"/>
                  <a:pt x="4459898" y="-16494"/>
                  <a:pt x="4745400" y="0"/>
                </a:cubicBezTo>
                <a:cubicBezTo>
                  <a:pt x="5030902" y="16494"/>
                  <a:pt x="5116687" y="-20569"/>
                  <a:pt x="5227200" y="0"/>
                </a:cubicBezTo>
                <a:cubicBezTo>
                  <a:pt x="5337713" y="20569"/>
                  <a:pt x="5731145" y="-26427"/>
                  <a:pt x="5940000" y="0"/>
                </a:cubicBezTo>
                <a:cubicBezTo>
                  <a:pt x="5955965" y="187069"/>
                  <a:pt x="5938429" y="235809"/>
                  <a:pt x="5940000" y="394254"/>
                </a:cubicBezTo>
                <a:cubicBezTo>
                  <a:pt x="5728365" y="399197"/>
                  <a:pt x="5567406" y="419755"/>
                  <a:pt x="5280000" y="394254"/>
                </a:cubicBezTo>
                <a:cubicBezTo>
                  <a:pt x="4992594" y="368753"/>
                  <a:pt x="5006558" y="400414"/>
                  <a:pt x="4798200" y="394254"/>
                </a:cubicBezTo>
                <a:cubicBezTo>
                  <a:pt x="4589842" y="388094"/>
                  <a:pt x="4392035" y="388787"/>
                  <a:pt x="4138200" y="394254"/>
                </a:cubicBezTo>
                <a:cubicBezTo>
                  <a:pt x="3884365" y="399721"/>
                  <a:pt x="3655200" y="399403"/>
                  <a:pt x="3418800" y="394254"/>
                </a:cubicBezTo>
                <a:cubicBezTo>
                  <a:pt x="3182400" y="389105"/>
                  <a:pt x="2993592" y="385858"/>
                  <a:pt x="2877600" y="394254"/>
                </a:cubicBezTo>
                <a:cubicBezTo>
                  <a:pt x="2761608" y="402650"/>
                  <a:pt x="2437936" y="408386"/>
                  <a:pt x="2217600" y="394254"/>
                </a:cubicBezTo>
                <a:cubicBezTo>
                  <a:pt x="1997264" y="380122"/>
                  <a:pt x="1836941" y="361431"/>
                  <a:pt x="1498200" y="394254"/>
                </a:cubicBezTo>
                <a:cubicBezTo>
                  <a:pt x="1159459" y="427077"/>
                  <a:pt x="1026651" y="404549"/>
                  <a:pt x="838200" y="394254"/>
                </a:cubicBezTo>
                <a:cubicBezTo>
                  <a:pt x="649749" y="383959"/>
                  <a:pt x="267558" y="377821"/>
                  <a:pt x="0" y="394254"/>
                </a:cubicBezTo>
                <a:cubicBezTo>
                  <a:pt x="-16703" y="292461"/>
                  <a:pt x="-1088" y="173573"/>
                  <a:pt x="0" y="0"/>
                </a:cubicBezTo>
                <a:close/>
              </a:path>
              <a:path w="5940000" h="394254" stroke="0" extrusionOk="0">
                <a:moveTo>
                  <a:pt x="0" y="0"/>
                </a:moveTo>
                <a:cubicBezTo>
                  <a:pt x="175556" y="26685"/>
                  <a:pt x="411656" y="-20869"/>
                  <a:pt x="541200" y="0"/>
                </a:cubicBezTo>
                <a:cubicBezTo>
                  <a:pt x="670744" y="20869"/>
                  <a:pt x="957355" y="-13904"/>
                  <a:pt x="1320000" y="0"/>
                </a:cubicBezTo>
                <a:cubicBezTo>
                  <a:pt x="1682645" y="13904"/>
                  <a:pt x="1672872" y="1311"/>
                  <a:pt x="1861200" y="0"/>
                </a:cubicBezTo>
                <a:cubicBezTo>
                  <a:pt x="2049528" y="-1311"/>
                  <a:pt x="2176571" y="-6635"/>
                  <a:pt x="2343000" y="0"/>
                </a:cubicBezTo>
                <a:cubicBezTo>
                  <a:pt x="2509429" y="6635"/>
                  <a:pt x="2670777" y="-17696"/>
                  <a:pt x="2824800" y="0"/>
                </a:cubicBezTo>
                <a:cubicBezTo>
                  <a:pt x="2978823" y="17696"/>
                  <a:pt x="3125206" y="-4569"/>
                  <a:pt x="3366000" y="0"/>
                </a:cubicBezTo>
                <a:cubicBezTo>
                  <a:pt x="3606794" y="4569"/>
                  <a:pt x="3938093" y="31803"/>
                  <a:pt x="4144800" y="0"/>
                </a:cubicBezTo>
                <a:cubicBezTo>
                  <a:pt x="4351507" y="-31803"/>
                  <a:pt x="4523917" y="-5109"/>
                  <a:pt x="4804800" y="0"/>
                </a:cubicBezTo>
                <a:cubicBezTo>
                  <a:pt x="5085683" y="5109"/>
                  <a:pt x="5701500" y="-2554"/>
                  <a:pt x="5940000" y="0"/>
                </a:cubicBezTo>
                <a:cubicBezTo>
                  <a:pt x="5920881" y="96151"/>
                  <a:pt x="5942589" y="231191"/>
                  <a:pt x="5940000" y="394254"/>
                </a:cubicBezTo>
                <a:cubicBezTo>
                  <a:pt x="5745358" y="372191"/>
                  <a:pt x="5596142" y="411898"/>
                  <a:pt x="5458200" y="394254"/>
                </a:cubicBezTo>
                <a:cubicBezTo>
                  <a:pt x="5320258" y="376610"/>
                  <a:pt x="5050095" y="376793"/>
                  <a:pt x="4857600" y="394254"/>
                </a:cubicBezTo>
                <a:cubicBezTo>
                  <a:pt x="4665105" y="411715"/>
                  <a:pt x="4337531" y="365544"/>
                  <a:pt x="4197600" y="394254"/>
                </a:cubicBezTo>
                <a:cubicBezTo>
                  <a:pt x="4057669" y="422964"/>
                  <a:pt x="3692745" y="395287"/>
                  <a:pt x="3478200" y="394254"/>
                </a:cubicBezTo>
                <a:cubicBezTo>
                  <a:pt x="3263655" y="393221"/>
                  <a:pt x="3150715" y="392166"/>
                  <a:pt x="2937000" y="394254"/>
                </a:cubicBezTo>
                <a:cubicBezTo>
                  <a:pt x="2723285" y="396342"/>
                  <a:pt x="2486600" y="384165"/>
                  <a:pt x="2336400" y="394254"/>
                </a:cubicBezTo>
                <a:cubicBezTo>
                  <a:pt x="2186200" y="404343"/>
                  <a:pt x="1892539" y="395496"/>
                  <a:pt x="1676400" y="394254"/>
                </a:cubicBezTo>
                <a:cubicBezTo>
                  <a:pt x="1460261" y="393012"/>
                  <a:pt x="1225708" y="371078"/>
                  <a:pt x="1075800" y="394254"/>
                </a:cubicBezTo>
                <a:cubicBezTo>
                  <a:pt x="925892" y="417430"/>
                  <a:pt x="313851" y="360128"/>
                  <a:pt x="0" y="394254"/>
                </a:cubicBezTo>
                <a:cubicBezTo>
                  <a:pt x="10824" y="205634"/>
                  <a:pt x="-307" y="18815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"/>
          <p:cNvSpPr/>
          <p:nvPr/>
        </p:nvSpPr>
        <p:spPr>
          <a:xfrm>
            <a:off x="3121866" y="3061412"/>
            <a:ext cx="5250415" cy="118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만유인력을 어떻게 발견 했냐는 질문에 아이작 뉴턴은 </a:t>
            </a:r>
            <a:r>
              <a:rPr lang="en-US" altLang="ko-KR"/>
              <a:t>“</a:t>
            </a:r>
            <a:r>
              <a:rPr lang="ko-KR" altLang="en-US"/>
              <a:t>내내 그생각만 했으니까</a:t>
            </a:r>
            <a:r>
              <a:rPr lang="en-US" altLang="ko-KR"/>
              <a:t>”</a:t>
            </a:r>
            <a:r>
              <a:rPr lang="ko-KR" altLang="en-US"/>
              <a:t> 라고 대답했다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알베르트 아이슈타인도 </a:t>
            </a:r>
            <a:r>
              <a:rPr lang="en-US" altLang="ko-KR"/>
              <a:t>”</a:t>
            </a:r>
            <a:r>
              <a:rPr lang="ko-KR" altLang="en-US"/>
              <a:t>나는 몇달이고 몇 년이고 생각하고 또 생각한다</a:t>
            </a:r>
            <a:r>
              <a:rPr lang="en-US" altLang="ko-KR"/>
              <a:t>”</a:t>
            </a:r>
            <a:r>
              <a:rPr lang="ko-KR" altLang="en-US"/>
              <a:t> 라고 말한 바 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순서도: 처리 61"/>
          <p:cNvSpPr/>
          <p:nvPr/>
        </p:nvSpPr>
        <p:spPr>
          <a:xfrm>
            <a:off x="1461230" y="3216027"/>
            <a:ext cx="1280294" cy="425946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406105" y="1815509"/>
            <a:ext cx="1379789" cy="1613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“</a:t>
            </a:r>
            <a:endParaRPr lang="ko-KR" altLang="en-US" sz="10000">
              <a:solidFill>
                <a:srgbClr val="9a8b85"/>
              </a:solidFill>
              <a:latin typeface="휴먼옛체"/>
              <a:ea typeface="휴먼옛체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8712" y="3045196"/>
            <a:ext cx="9594574" cy="2287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>
                <a:latin typeface="DX영화자막 M"/>
                <a:ea typeface="DX영화자막 M"/>
              </a:rPr>
              <a:t>슬로싱킹을 익힌다는 것은 곧 생각의 습관을 바꾸는 과정이다. 그리고 단순 몰입으로 들어가는 과정뿐 아니라, 몰입을 유지해야 하는 이유도 제시했다. 한번 몰입된 상태에서는 유지하기도 쉽고, 강한 몰입을 하면 다음번에도 몰입하기 좀 더 쉽다는 것이다.</a:t>
            </a:r>
            <a:endParaRPr lang="ko-KR" altLang="en-US" sz="2400">
              <a:latin typeface="DX영화자막 M"/>
              <a:ea typeface="DX영화자막 M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7821" y="5430648"/>
            <a:ext cx="1457793" cy="1615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0">
                <a:solidFill>
                  <a:srgbClr val="9a8b85"/>
                </a:solidFill>
                <a:latin typeface="휴먼옛체"/>
                <a:ea typeface="휴먼옛체"/>
              </a:rPr>
              <a:t>”</a:t>
            </a:r>
            <a:endParaRPr lang="ko-KR" altLang="en-US" sz="10000">
              <a:solidFill>
                <a:srgbClr val="9a8b8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60905" y="6493565"/>
            <a:ext cx="3578087" cy="29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latin typeface="210 스탠다드 030"/>
                <a:ea typeface="210 스탠다드 030"/>
              </a:rPr>
              <a:t>책 </a:t>
            </a:r>
            <a:r>
              <a:rPr lang="en-US" altLang="ko-KR" sz="1400">
                <a:latin typeface="210 스탠다드 030"/>
                <a:ea typeface="210 스탠다드 030"/>
              </a:rPr>
              <a:t>279p</a:t>
            </a:r>
            <a:endParaRPr lang="ko-KR" altLang="en-US" sz="1400">
              <a:latin typeface="210 스탠다드 030"/>
              <a:ea typeface="210 스탠다드 030"/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29302" y="713595"/>
            <a:ext cx="1499547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효 과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t="-1700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별: 꼭짓점 5개 5"/>
          <p:cNvSpPr/>
          <p:nvPr/>
        </p:nvSpPr>
        <p:spPr>
          <a:xfrm>
            <a:off x="2649731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62045" y="431715"/>
                  <a:pt x="418737" y="476414"/>
                  <a:pt x="470161" y="470160"/>
                </a:cubicBezTo>
                <a:cubicBezTo>
                  <a:pt x="555303" y="255256"/>
                  <a:pt x="557614" y="201808"/>
                  <a:pt x="615445" y="0"/>
                </a:cubicBezTo>
                <a:cubicBezTo>
                  <a:pt x="643281" y="54737"/>
                  <a:pt x="701875" y="289644"/>
                  <a:pt x="760729" y="470160"/>
                </a:cubicBezTo>
                <a:cubicBezTo>
                  <a:pt x="911619" y="474694"/>
                  <a:pt x="998425" y="444636"/>
                  <a:pt x="1230889" y="470157"/>
                </a:cubicBezTo>
                <a:cubicBezTo>
                  <a:pt x="1074688" y="559898"/>
                  <a:pt x="976153" y="681499"/>
                  <a:pt x="850520" y="760729"/>
                </a:cubicBezTo>
                <a:cubicBezTo>
                  <a:pt x="911470" y="832050"/>
                  <a:pt x="985980" y="1060852"/>
                  <a:pt x="995810" y="1230887"/>
                </a:cubicBezTo>
                <a:cubicBezTo>
                  <a:pt x="926340" y="1139406"/>
                  <a:pt x="661291" y="967915"/>
                  <a:pt x="615445" y="940310"/>
                </a:cubicBezTo>
                <a:cubicBezTo>
                  <a:pt x="559388" y="1014130"/>
                  <a:pt x="303251" y="1163077"/>
                  <a:pt x="235080" y="1230887"/>
                </a:cubicBezTo>
                <a:cubicBezTo>
                  <a:pt x="310778" y="1031663"/>
                  <a:pt x="307163" y="914246"/>
                  <a:pt x="380370" y="760729"/>
                </a:cubicBezTo>
                <a:cubicBezTo>
                  <a:pt x="244606" y="685045"/>
                  <a:pt x="23818" y="537421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73081" y="458614"/>
                  <a:pt x="291136" y="504584"/>
                  <a:pt x="470161" y="470160"/>
                </a:cubicBezTo>
                <a:cubicBezTo>
                  <a:pt x="538194" y="358141"/>
                  <a:pt x="563341" y="64620"/>
                  <a:pt x="615445" y="0"/>
                </a:cubicBezTo>
                <a:cubicBezTo>
                  <a:pt x="640133" y="71347"/>
                  <a:pt x="666876" y="245704"/>
                  <a:pt x="760729" y="470160"/>
                </a:cubicBezTo>
                <a:cubicBezTo>
                  <a:pt x="933453" y="444551"/>
                  <a:pt x="1045680" y="510482"/>
                  <a:pt x="1230889" y="470157"/>
                </a:cubicBezTo>
                <a:cubicBezTo>
                  <a:pt x="1093586" y="571503"/>
                  <a:pt x="984634" y="683784"/>
                  <a:pt x="850520" y="760729"/>
                </a:cubicBezTo>
                <a:cubicBezTo>
                  <a:pt x="936956" y="929277"/>
                  <a:pt x="949966" y="1067070"/>
                  <a:pt x="995810" y="1230887"/>
                </a:cubicBezTo>
                <a:cubicBezTo>
                  <a:pt x="914004" y="1178870"/>
                  <a:pt x="786340" y="1059692"/>
                  <a:pt x="615445" y="940310"/>
                </a:cubicBezTo>
                <a:cubicBezTo>
                  <a:pt x="500923" y="1061078"/>
                  <a:pt x="330669" y="1124548"/>
                  <a:pt x="235080" y="1230887"/>
                </a:cubicBezTo>
                <a:cubicBezTo>
                  <a:pt x="287761" y="1152149"/>
                  <a:pt x="338978" y="965975"/>
                  <a:pt x="380370" y="760729"/>
                </a:cubicBezTo>
                <a:cubicBezTo>
                  <a:pt x="265706" y="677559"/>
                  <a:pt x="186398" y="560795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별: 꼭짓점 5개 47"/>
          <p:cNvSpPr/>
          <p:nvPr/>
        </p:nvSpPr>
        <p:spPr>
          <a:xfrm>
            <a:off x="4065143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97639" y="505676"/>
                  <a:pt x="357867" y="481253"/>
                  <a:pt x="470161" y="470160"/>
                </a:cubicBezTo>
                <a:cubicBezTo>
                  <a:pt x="515381" y="430941"/>
                  <a:pt x="568926" y="188625"/>
                  <a:pt x="615445" y="0"/>
                </a:cubicBezTo>
                <a:cubicBezTo>
                  <a:pt x="669787" y="101310"/>
                  <a:pt x="725881" y="228364"/>
                  <a:pt x="760729" y="470160"/>
                </a:cubicBezTo>
                <a:cubicBezTo>
                  <a:pt x="844443" y="493595"/>
                  <a:pt x="1136519" y="508393"/>
                  <a:pt x="1230889" y="470157"/>
                </a:cubicBezTo>
                <a:cubicBezTo>
                  <a:pt x="1082116" y="626938"/>
                  <a:pt x="978489" y="622054"/>
                  <a:pt x="850520" y="760729"/>
                </a:cubicBezTo>
                <a:cubicBezTo>
                  <a:pt x="952712" y="968616"/>
                  <a:pt x="893178" y="1015093"/>
                  <a:pt x="995810" y="1230887"/>
                </a:cubicBezTo>
                <a:cubicBezTo>
                  <a:pt x="947557" y="1178776"/>
                  <a:pt x="737853" y="1044306"/>
                  <a:pt x="615445" y="940310"/>
                </a:cubicBezTo>
                <a:cubicBezTo>
                  <a:pt x="432759" y="1053646"/>
                  <a:pt x="277257" y="1153749"/>
                  <a:pt x="235080" y="1230887"/>
                </a:cubicBezTo>
                <a:cubicBezTo>
                  <a:pt x="246569" y="1048582"/>
                  <a:pt x="301933" y="891027"/>
                  <a:pt x="380370" y="760729"/>
                </a:cubicBezTo>
                <a:cubicBezTo>
                  <a:pt x="282569" y="701366"/>
                  <a:pt x="152070" y="543328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63295" y="428449"/>
                  <a:pt x="419645" y="455504"/>
                  <a:pt x="470161" y="470160"/>
                </a:cubicBezTo>
                <a:cubicBezTo>
                  <a:pt x="526475" y="303641"/>
                  <a:pt x="567351" y="77954"/>
                  <a:pt x="615445" y="0"/>
                </a:cubicBezTo>
                <a:cubicBezTo>
                  <a:pt x="599529" y="59348"/>
                  <a:pt x="674069" y="311339"/>
                  <a:pt x="760729" y="470160"/>
                </a:cubicBezTo>
                <a:cubicBezTo>
                  <a:pt x="809273" y="434665"/>
                  <a:pt x="1019992" y="457597"/>
                  <a:pt x="1230889" y="470157"/>
                </a:cubicBezTo>
                <a:cubicBezTo>
                  <a:pt x="1083347" y="609924"/>
                  <a:pt x="941265" y="695588"/>
                  <a:pt x="850520" y="760729"/>
                </a:cubicBezTo>
                <a:cubicBezTo>
                  <a:pt x="942979" y="947086"/>
                  <a:pt x="931195" y="1145567"/>
                  <a:pt x="995810" y="1230887"/>
                </a:cubicBezTo>
                <a:cubicBezTo>
                  <a:pt x="802514" y="1112882"/>
                  <a:pt x="763778" y="1100926"/>
                  <a:pt x="615445" y="940310"/>
                </a:cubicBezTo>
                <a:cubicBezTo>
                  <a:pt x="546200" y="994680"/>
                  <a:pt x="282761" y="1210392"/>
                  <a:pt x="235080" y="1230887"/>
                </a:cubicBezTo>
                <a:cubicBezTo>
                  <a:pt x="226715" y="1156783"/>
                  <a:pt x="290774" y="904408"/>
                  <a:pt x="380370" y="760729"/>
                </a:cubicBezTo>
                <a:cubicBezTo>
                  <a:pt x="296438" y="661914"/>
                  <a:pt x="59253" y="52744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별: 꼭짓점 5개 49"/>
          <p:cNvSpPr/>
          <p:nvPr/>
        </p:nvSpPr>
        <p:spPr>
          <a:xfrm>
            <a:off x="8311380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53909" y="491104"/>
                  <a:pt x="254166" y="478029"/>
                  <a:pt x="470161" y="470160"/>
                </a:cubicBezTo>
                <a:cubicBezTo>
                  <a:pt x="501787" y="358986"/>
                  <a:pt x="541724" y="203367"/>
                  <a:pt x="615445" y="0"/>
                </a:cubicBezTo>
                <a:cubicBezTo>
                  <a:pt x="652349" y="177559"/>
                  <a:pt x="740711" y="372818"/>
                  <a:pt x="760729" y="470160"/>
                </a:cubicBezTo>
                <a:cubicBezTo>
                  <a:pt x="942310" y="504783"/>
                  <a:pt x="1173608" y="438923"/>
                  <a:pt x="1230889" y="470157"/>
                </a:cubicBezTo>
                <a:cubicBezTo>
                  <a:pt x="1055012" y="618879"/>
                  <a:pt x="997956" y="657494"/>
                  <a:pt x="850520" y="760729"/>
                </a:cubicBezTo>
                <a:cubicBezTo>
                  <a:pt x="879243" y="849599"/>
                  <a:pt x="904272" y="1004792"/>
                  <a:pt x="995810" y="1230887"/>
                </a:cubicBezTo>
                <a:cubicBezTo>
                  <a:pt x="879261" y="1164905"/>
                  <a:pt x="671092" y="959022"/>
                  <a:pt x="615445" y="940310"/>
                </a:cubicBezTo>
                <a:cubicBezTo>
                  <a:pt x="575091" y="967633"/>
                  <a:pt x="328141" y="1157825"/>
                  <a:pt x="235080" y="1230887"/>
                </a:cubicBezTo>
                <a:cubicBezTo>
                  <a:pt x="267300" y="1017116"/>
                  <a:pt x="348037" y="1007369"/>
                  <a:pt x="380370" y="760729"/>
                </a:cubicBezTo>
                <a:cubicBezTo>
                  <a:pt x="255654" y="663053"/>
                  <a:pt x="109789" y="554798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53207" y="465525"/>
                  <a:pt x="278011" y="503219"/>
                  <a:pt x="470161" y="470160"/>
                </a:cubicBezTo>
                <a:cubicBezTo>
                  <a:pt x="542629" y="240650"/>
                  <a:pt x="589736" y="162780"/>
                  <a:pt x="615445" y="0"/>
                </a:cubicBezTo>
                <a:cubicBezTo>
                  <a:pt x="656766" y="85811"/>
                  <a:pt x="730616" y="265011"/>
                  <a:pt x="760729" y="470160"/>
                </a:cubicBezTo>
                <a:cubicBezTo>
                  <a:pt x="813553" y="509498"/>
                  <a:pt x="1081742" y="474157"/>
                  <a:pt x="1230889" y="470157"/>
                </a:cubicBezTo>
                <a:cubicBezTo>
                  <a:pt x="1100567" y="604356"/>
                  <a:pt x="959198" y="716030"/>
                  <a:pt x="850520" y="760729"/>
                </a:cubicBezTo>
                <a:cubicBezTo>
                  <a:pt x="911621" y="919119"/>
                  <a:pt x="915917" y="1065829"/>
                  <a:pt x="995810" y="1230887"/>
                </a:cubicBezTo>
                <a:cubicBezTo>
                  <a:pt x="907509" y="1162989"/>
                  <a:pt x="741924" y="1000738"/>
                  <a:pt x="615445" y="940310"/>
                </a:cubicBezTo>
                <a:cubicBezTo>
                  <a:pt x="475641" y="1067777"/>
                  <a:pt x="319714" y="1113114"/>
                  <a:pt x="235080" y="1230887"/>
                </a:cubicBezTo>
                <a:cubicBezTo>
                  <a:pt x="295206" y="1131551"/>
                  <a:pt x="392599" y="859167"/>
                  <a:pt x="380370" y="760729"/>
                </a:cubicBezTo>
                <a:cubicBezTo>
                  <a:pt x="331828" y="743269"/>
                  <a:pt x="114714" y="54712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별: 꼭짓점 5개 61"/>
          <p:cNvSpPr/>
          <p:nvPr/>
        </p:nvSpPr>
        <p:spPr>
          <a:xfrm>
            <a:off x="5480555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224332" y="437811"/>
                  <a:pt x="421605" y="442267"/>
                  <a:pt x="470161" y="470160"/>
                </a:cubicBezTo>
                <a:cubicBezTo>
                  <a:pt x="549671" y="278847"/>
                  <a:pt x="593782" y="65927"/>
                  <a:pt x="615445" y="0"/>
                </a:cubicBezTo>
                <a:cubicBezTo>
                  <a:pt x="677391" y="158609"/>
                  <a:pt x="775428" y="380652"/>
                  <a:pt x="760729" y="470160"/>
                </a:cubicBezTo>
                <a:cubicBezTo>
                  <a:pt x="953097" y="478871"/>
                  <a:pt x="1138106" y="479262"/>
                  <a:pt x="1230889" y="470157"/>
                </a:cubicBezTo>
                <a:cubicBezTo>
                  <a:pt x="1117668" y="551521"/>
                  <a:pt x="925657" y="713319"/>
                  <a:pt x="850520" y="760729"/>
                </a:cubicBezTo>
                <a:cubicBezTo>
                  <a:pt x="860430" y="879215"/>
                  <a:pt x="1010581" y="1134810"/>
                  <a:pt x="995810" y="1230887"/>
                </a:cubicBezTo>
                <a:cubicBezTo>
                  <a:pt x="949958" y="1176968"/>
                  <a:pt x="685203" y="948725"/>
                  <a:pt x="615445" y="940310"/>
                </a:cubicBezTo>
                <a:cubicBezTo>
                  <a:pt x="543246" y="999626"/>
                  <a:pt x="306940" y="1127034"/>
                  <a:pt x="235080" y="1230887"/>
                </a:cubicBezTo>
                <a:cubicBezTo>
                  <a:pt x="250169" y="1132616"/>
                  <a:pt x="325291" y="843033"/>
                  <a:pt x="380370" y="760729"/>
                </a:cubicBezTo>
                <a:cubicBezTo>
                  <a:pt x="279688" y="688647"/>
                  <a:pt x="94758" y="499026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229013" y="456353"/>
                  <a:pt x="422641" y="483990"/>
                  <a:pt x="470161" y="470160"/>
                </a:cubicBezTo>
                <a:cubicBezTo>
                  <a:pt x="515430" y="276895"/>
                  <a:pt x="566887" y="133851"/>
                  <a:pt x="615445" y="0"/>
                </a:cubicBezTo>
                <a:cubicBezTo>
                  <a:pt x="663845" y="229510"/>
                  <a:pt x="733322" y="369564"/>
                  <a:pt x="760729" y="470160"/>
                </a:cubicBezTo>
                <a:cubicBezTo>
                  <a:pt x="946376" y="434213"/>
                  <a:pt x="1033356" y="490993"/>
                  <a:pt x="1230889" y="470157"/>
                </a:cubicBezTo>
                <a:cubicBezTo>
                  <a:pt x="1146049" y="566245"/>
                  <a:pt x="977012" y="670307"/>
                  <a:pt x="850520" y="760729"/>
                </a:cubicBezTo>
                <a:cubicBezTo>
                  <a:pt x="893448" y="877831"/>
                  <a:pt x="922971" y="1113452"/>
                  <a:pt x="995810" y="1230887"/>
                </a:cubicBezTo>
                <a:cubicBezTo>
                  <a:pt x="880630" y="1195903"/>
                  <a:pt x="760150" y="1091697"/>
                  <a:pt x="615445" y="940310"/>
                </a:cubicBezTo>
                <a:cubicBezTo>
                  <a:pt x="466526" y="1018633"/>
                  <a:pt x="284228" y="1190036"/>
                  <a:pt x="235080" y="1230887"/>
                </a:cubicBezTo>
                <a:cubicBezTo>
                  <a:pt x="247064" y="1098319"/>
                  <a:pt x="323610" y="875957"/>
                  <a:pt x="380370" y="760729"/>
                </a:cubicBezTo>
                <a:cubicBezTo>
                  <a:pt x="222145" y="646314"/>
                  <a:pt x="72748" y="48844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별: 꼭짓점 5개 64"/>
          <p:cNvSpPr/>
          <p:nvPr/>
        </p:nvSpPr>
        <p:spPr>
          <a:xfrm>
            <a:off x="6895967" y="2311829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211214" y="493508"/>
                  <a:pt x="405853" y="489665"/>
                  <a:pt x="470161" y="470160"/>
                </a:cubicBezTo>
                <a:cubicBezTo>
                  <a:pt x="554975" y="329814"/>
                  <a:pt x="605306" y="49782"/>
                  <a:pt x="615445" y="0"/>
                </a:cubicBezTo>
                <a:cubicBezTo>
                  <a:pt x="671961" y="193661"/>
                  <a:pt x="759804" y="346584"/>
                  <a:pt x="760729" y="470160"/>
                </a:cubicBezTo>
                <a:cubicBezTo>
                  <a:pt x="909629" y="503552"/>
                  <a:pt x="1179519" y="443540"/>
                  <a:pt x="1230889" y="470157"/>
                </a:cubicBezTo>
                <a:cubicBezTo>
                  <a:pt x="1177729" y="502890"/>
                  <a:pt x="938074" y="693583"/>
                  <a:pt x="850520" y="760729"/>
                </a:cubicBezTo>
                <a:cubicBezTo>
                  <a:pt x="898703" y="807084"/>
                  <a:pt x="954016" y="1034414"/>
                  <a:pt x="995810" y="1230887"/>
                </a:cubicBezTo>
                <a:cubicBezTo>
                  <a:pt x="902575" y="1213444"/>
                  <a:pt x="782712" y="1087920"/>
                  <a:pt x="615445" y="940310"/>
                </a:cubicBezTo>
                <a:cubicBezTo>
                  <a:pt x="512017" y="1000454"/>
                  <a:pt x="353343" y="1137732"/>
                  <a:pt x="235080" y="1230887"/>
                </a:cubicBezTo>
                <a:cubicBezTo>
                  <a:pt x="224056" y="1128106"/>
                  <a:pt x="310888" y="890419"/>
                  <a:pt x="380370" y="760729"/>
                </a:cubicBezTo>
                <a:cubicBezTo>
                  <a:pt x="229745" y="650541"/>
                  <a:pt x="41873" y="526954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43999" y="463619"/>
                  <a:pt x="291709" y="492831"/>
                  <a:pt x="470161" y="470160"/>
                </a:cubicBezTo>
                <a:cubicBezTo>
                  <a:pt x="519087" y="230185"/>
                  <a:pt x="530214" y="134804"/>
                  <a:pt x="615445" y="0"/>
                </a:cubicBezTo>
                <a:cubicBezTo>
                  <a:pt x="651203" y="162238"/>
                  <a:pt x="660196" y="263789"/>
                  <a:pt x="760729" y="470160"/>
                </a:cubicBezTo>
                <a:cubicBezTo>
                  <a:pt x="885501" y="453349"/>
                  <a:pt x="1160276" y="446024"/>
                  <a:pt x="1230889" y="470157"/>
                </a:cubicBezTo>
                <a:cubicBezTo>
                  <a:pt x="1159953" y="556302"/>
                  <a:pt x="1045858" y="653174"/>
                  <a:pt x="850520" y="760729"/>
                </a:cubicBezTo>
                <a:cubicBezTo>
                  <a:pt x="893006" y="869418"/>
                  <a:pt x="927877" y="1035802"/>
                  <a:pt x="995810" y="1230887"/>
                </a:cubicBezTo>
                <a:cubicBezTo>
                  <a:pt x="880442" y="1106521"/>
                  <a:pt x="816209" y="1070680"/>
                  <a:pt x="615445" y="940310"/>
                </a:cubicBezTo>
                <a:cubicBezTo>
                  <a:pt x="586220" y="1012287"/>
                  <a:pt x="343556" y="1138751"/>
                  <a:pt x="235080" y="1230887"/>
                </a:cubicBezTo>
                <a:cubicBezTo>
                  <a:pt x="335038" y="1055925"/>
                  <a:pt x="321716" y="809912"/>
                  <a:pt x="380370" y="760729"/>
                </a:cubicBezTo>
                <a:cubicBezTo>
                  <a:pt x="363796" y="695611"/>
                  <a:pt x="129356" y="568695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52799" y="4435015"/>
            <a:ext cx="6689984" cy="1251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>
                <a:solidFill>
                  <a:srgbClr val="c80000"/>
                </a:solidFill>
                <a:latin typeface="210 스탠다드 040"/>
                <a:ea typeface="210 스탠다드 040"/>
              </a:rPr>
              <a:t>“</a:t>
            </a:r>
            <a:r>
              <a:rPr lang="ko-KR" altLang="en-US" sz="2200">
                <a:solidFill>
                  <a:srgbClr val="c80000"/>
                </a:solidFill>
                <a:latin typeface="210 스탠다드 040"/>
                <a:ea typeface="210 스탠다드 040"/>
              </a:rPr>
              <a:t>완전 추천해요</a:t>
            </a:r>
            <a:r>
              <a:rPr lang="en-US" altLang="ko-KR" sz="2200">
                <a:solidFill>
                  <a:srgbClr val="c80000"/>
                </a:solidFill>
                <a:latin typeface="210 스탠다드 040"/>
                <a:ea typeface="210 스탠다드 040"/>
              </a:rPr>
              <a:t>.”</a:t>
            </a:r>
            <a:endParaRPr lang="en-US" altLang="ko-KR" sz="2200">
              <a:solidFill>
                <a:srgbClr val="c80000"/>
              </a:solidFill>
              <a:latin typeface="210 스탠다드 040"/>
              <a:ea typeface="210 스탠다드 040"/>
            </a:endParaRPr>
          </a:p>
          <a:p>
            <a:pPr algn="ctr">
              <a:defRPr/>
            </a:pPr>
            <a:endParaRPr lang="en-US" altLang="ko-KR">
              <a:latin typeface="DX영화자막 M"/>
              <a:ea typeface="DX영화자막 M"/>
            </a:endParaRPr>
          </a:p>
          <a:p>
            <a:pPr algn="ctr">
              <a:defRPr/>
            </a:pPr>
            <a:r>
              <a:rPr lang="ko-KR" altLang="en-US">
                <a:latin typeface="DX영화자막 M"/>
                <a:ea typeface="DX영화자막 M"/>
              </a:rPr>
              <a:t>힘들 때마다 꺼내 보며 위로 받고 싶은 책</a:t>
            </a:r>
            <a:endParaRPr lang="ko-KR" altLang="en-US">
              <a:latin typeface="DX영화자막 M"/>
              <a:ea typeface="DX영화자막 M"/>
            </a:endParaRPr>
          </a:p>
          <a:p>
            <a:pPr algn="ctr">
              <a:defRPr/>
            </a:pPr>
            <a:r>
              <a:rPr lang="ko-KR" altLang="en-US">
                <a:latin typeface="DX영화자막 M"/>
                <a:ea typeface="DX영화자막 M"/>
              </a:rPr>
              <a:t>소중한 사람에게 선물하면 좋을 책</a:t>
            </a:r>
            <a:endParaRPr lang="ko-KR" altLang="en-US">
              <a:latin typeface="DX영화자막 M"/>
              <a:ea typeface="DX영화자막 M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29302" y="713595"/>
            <a:ext cx="1499546" cy="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후 기</a:t>
            </a:r>
            <a:endParaRPr lang="ko-KR" altLang="en-US" sz="2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5041092" y="342101"/>
            <a:ext cx="2123658" cy="29416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defRPr/>
            </a:pPr>
            <a:r>
              <a:rPr lang="en-US" altLang="ko-KR" sz="1400">
                <a:solidFill>
                  <a:schemeClr val="tx1">
                    <a:alpha val="71000"/>
                  </a:schemeClr>
                </a:solidFill>
                <a:latin typeface="DX영화자막 M"/>
                <a:ea typeface="DX영화자막 M"/>
              </a:rPr>
              <a:t>SLOW THINKING</a:t>
            </a:r>
            <a:endParaRPr lang="ko-KR" altLang="en-US" sz="1400">
              <a:solidFill>
                <a:schemeClr val="tx1">
                  <a:alpha val="71000"/>
                </a:schemeClr>
              </a:solidFill>
              <a:latin typeface="DX영화자막 M"/>
              <a:ea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그림 68" descr="테이블, 그리기이(가) 표시된 사진&#10;&#10;자동 생성된 설명">
            <a:extLst>
              <a:ext uri="{FF2B5EF4-FFF2-40B4-BE49-F238E27FC236}">
                <a16:creationId xmlns:a16="http://schemas.microsoft.com/office/drawing/2014/main" id="{3E80198D-457B-4301-A290-8FD833F7D5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1" y="2042698"/>
            <a:ext cx="1375565" cy="13755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 flipH="1">
            <a:off x="4506439" y="717111"/>
            <a:ext cx="307830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ko-KR" sz="20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SLOW THINKING</a:t>
            </a:r>
            <a:endParaRPr lang="ko-KR" altLang="en-US" sz="20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0469" y="4894793"/>
            <a:ext cx="48702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dirty="0" smtClean="0">
                <a:ea typeface="DX영화자막 M" panose="02020600000000000000"/>
              </a:rPr>
              <a:t>감사합니다</a:t>
            </a:r>
            <a:r>
              <a:rPr lang="en-US" altLang="ko-KR" sz="7000" dirty="0">
                <a:ea typeface="DX영화자막 M" panose="02020600000000000000"/>
              </a:rPr>
              <a:t>.</a:t>
            </a:r>
            <a:endParaRPr lang="ko-KR" altLang="en-US" sz="7000" dirty="0">
              <a:ea typeface="DX영화자막 M" panose="0202060000000000000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064" y="1409180"/>
            <a:ext cx="2153055" cy="31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0060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345</ep:Words>
  <ep:PresentationFormat>와이드스크린</ep:PresentationFormat>
  <ep:Paragraphs>70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2020-02-24T07:56:24.000</dcterms:created>
  <dc:creator>Windows User</dc:creator>
  <cp:lastModifiedBy>whdrn</cp:lastModifiedBy>
  <dcterms:modified xsi:type="dcterms:W3CDTF">2021-11-26T13:37:38.738</dcterms:modified>
  <cp:revision>68</cp:revision>
  <dc:title>PowerPoint 프레젠테이션</dc:title>
  <cp:version>1000.0000.01</cp:version>
</cp:coreProperties>
</file>