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5" r:id="rId4"/>
    <p:sldId id="266" r:id="rId5"/>
    <p:sldId id="269" r:id="rId6"/>
    <p:sldId id="271" r:id="rId7"/>
    <p:sldId id="272" r:id="rId8"/>
    <p:sldId id="274" r:id="rId9"/>
    <p:sldId id="275" r:id="rId10"/>
    <p:sldId id="258" r:id="rId11"/>
    <p:sldId id="260" r:id="rId12"/>
    <p:sldId id="262" r:id="rId13"/>
    <p:sldId id="263" r:id="rId14"/>
    <p:sldId id="261" r:id="rId15"/>
    <p:sldId id="264" r:id="rId16"/>
    <p:sldId id="270" r:id="rId17"/>
    <p:sldId id="267"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03AF91-665D-4331-9902-6B3F7B83AE37}" v="57" dt="2023-12-06T08:49:11.9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211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iff, Brady" userId="S::bschiff@mtech.edu::2d15f2cb-b394-4008-8ccc-79c3ff6cbee4" providerId="AD" clId="Web-{63630E5B-81DA-9CDB-10CF-EC4E8CB38EBE}"/>
    <pc:docChg chg="addSld modSld sldOrd">
      <pc:chgData name="Schiff, Brady" userId="S::bschiff@mtech.edu::2d15f2cb-b394-4008-8ccc-79c3ff6cbee4" providerId="AD" clId="Web-{63630E5B-81DA-9CDB-10CF-EC4E8CB38EBE}" dt="2023-11-29T17:47:54.521" v="348" actId="20577"/>
      <pc:docMkLst>
        <pc:docMk/>
      </pc:docMkLst>
      <pc:sldChg chg="modSp">
        <pc:chgData name="Schiff, Brady" userId="S::bschiff@mtech.edu::2d15f2cb-b394-4008-8ccc-79c3ff6cbee4" providerId="AD" clId="Web-{63630E5B-81DA-9CDB-10CF-EC4E8CB38EBE}" dt="2023-11-29T17:14:54.880" v="25" actId="20577"/>
        <pc:sldMkLst>
          <pc:docMk/>
          <pc:sldMk cId="1077053958" sldId="257"/>
        </pc:sldMkLst>
        <pc:spChg chg="mod">
          <ac:chgData name="Schiff, Brady" userId="S::bschiff@mtech.edu::2d15f2cb-b394-4008-8ccc-79c3ff6cbee4" providerId="AD" clId="Web-{63630E5B-81DA-9CDB-10CF-EC4E8CB38EBE}" dt="2023-11-29T17:14:54.880" v="25" actId="20577"/>
          <ac:spMkLst>
            <pc:docMk/>
            <pc:sldMk cId="1077053958" sldId="257"/>
            <ac:spMk id="3" creationId="{48A5C21E-276E-48F6-A4C3-866924F91C83}"/>
          </ac:spMkLst>
        </pc:spChg>
      </pc:sldChg>
      <pc:sldChg chg="modSp">
        <pc:chgData name="Schiff, Brady" userId="S::bschiff@mtech.edu::2d15f2cb-b394-4008-8ccc-79c3ff6cbee4" providerId="AD" clId="Web-{63630E5B-81DA-9CDB-10CF-EC4E8CB38EBE}" dt="2023-11-29T17:35:30.757" v="184" actId="20577"/>
        <pc:sldMkLst>
          <pc:docMk/>
          <pc:sldMk cId="1626968519" sldId="258"/>
        </pc:sldMkLst>
        <pc:spChg chg="mod">
          <ac:chgData name="Schiff, Brady" userId="S::bschiff@mtech.edu::2d15f2cb-b394-4008-8ccc-79c3ff6cbee4" providerId="AD" clId="Web-{63630E5B-81DA-9CDB-10CF-EC4E8CB38EBE}" dt="2023-11-29T17:35:30.757" v="184" actId="20577"/>
          <ac:spMkLst>
            <pc:docMk/>
            <pc:sldMk cId="1626968519" sldId="258"/>
            <ac:spMk id="3" creationId="{602E1464-CB29-4EA9-B7BB-228FD8807EE3}"/>
          </ac:spMkLst>
        </pc:spChg>
      </pc:sldChg>
      <pc:sldChg chg="modSp">
        <pc:chgData name="Schiff, Brady" userId="S::bschiff@mtech.edu::2d15f2cb-b394-4008-8ccc-79c3ff6cbee4" providerId="AD" clId="Web-{63630E5B-81DA-9CDB-10CF-EC4E8CB38EBE}" dt="2023-11-29T17:39:40.798" v="253" actId="20577"/>
        <pc:sldMkLst>
          <pc:docMk/>
          <pc:sldMk cId="2029598832" sldId="262"/>
        </pc:sldMkLst>
        <pc:spChg chg="mod">
          <ac:chgData name="Schiff, Brady" userId="S::bschiff@mtech.edu::2d15f2cb-b394-4008-8ccc-79c3ff6cbee4" providerId="AD" clId="Web-{63630E5B-81DA-9CDB-10CF-EC4E8CB38EBE}" dt="2023-11-29T17:39:40.798" v="253" actId="20577"/>
          <ac:spMkLst>
            <pc:docMk/>
            <pc:sldMk cId="2029598832" sldId="262"/>
            <ac:spMk id="3" creationId="{42DBA655-A6A4-4F1F-9890-5D5A3B8A7FA9}"/>
          </ac:spMkLst>
        </pc:spChg>
      </pc:sldChg>
      <pc:sldChg chg="modSp">
        <pc:chgData name="Schiff, Brady" userId="S::bschiff@mtech.edu::2d15f2cb-b394-4008-8ccc-79c3ff6cbee4" providerId="AD" clId="Web-{63630E5B-81DA-9CDB-10CF-EC4E8CB38EBE}" dt="2023-11-29T17:38:37.015" v="245" actId="20577"/>
        <pc:sldMkLst>
          <pc:docMk/>
          <pc:sldMk cId="1675660186" sldId="263"/>
        </pc:sldMkLst>
        <pc:spChg chg="mod">
          <ac:chgData name="Schiff, Brady" userId="S::bschiff@mtech.edu::2d15f2cb-b394-4008-8ccc-79c3ff6cbee4" providerId="AD" clId="Web-{63630E5B-81DA-9CDB-10CF-EC4E8CB38EBE}" dt="2023-11-29T17:38:37.015" v="245" actId="20577"/>
          <ac:spMkLst>
            <pc:docMk/>
            <pc:sldMk cId="1675660186" sldId="263"/>
            <ac:spMk id="3" creationId="{0CCDDF68-C0D8-4A8D-BB90-F2474A765206}"/>
          </ac:spMkLst>
        </pc:spChg>
      </pc:sldChg>
      <pc:sldChg chg="addSp delSp modSp mod setBg">
        <pc:chgData name="Schiff, Brady" userId="S::bschiff@mtech.edu::2d15f2cb-b394-4008-8ccc-79c3ff6cbee4" providerId="AD" clId="Web-{63630E5B-81DA-9CDB-10CF-EC4E8CB38EBE}" dt="2023-11-29T17:45:08.405" v="270"/>
        <pc:sldMkLst>
          <pc:docMk/>
          <pc:sldMk cId="820450523" sldId="264"/>
        </pc:sldMkLst>
        <pc:spChg chg="del">
          <ac:chgData name="Schiff, Brady" userId="S::bschiff@mtech.edu::2d15f2cb-b394-4008-8ccc-79c3ff6cbee4" providerId="AD" clId="Web-{63630E5B-81DA-9CDB-10CF-EC4E8CB38EBE}" dt="2023-11-29T17:19:57.986" v="38"/>
          <ac:spMkLst>
            <pc:docMk/>
            <pc:sldMk cId="820450523" sldId="264"/>
            <ac:spMk id="2" creationId="{DDD5D06B-5406-40BE-A054-BA3848C64E8D}"/>
          </ac:spMkLst>
        </pc:spChg>
        <pc:spChg chg="add">
          <ac:chgData name="Schiff, Brady" userId="S::bschiff@mtech.edu::2d15f2cb-b394-4008-8ccc-79c3ff6cbee4" providerId="AD" clId="Web-{63630E5B-81DA-9CDB-10CF-EC4E8CB38EBE}" dt="2023-11-29T17:23:23.557" v="54"/>
          <ac:spMkLst>
            <pc:docMk/>
            <pc:sldMk cId="820450523" sldId="264"/>
            <ac:spMk id="14" creationId="{8ADE9738-7B48-4F06-BA7B-E2CF9663A69E}"/>
          </ac:spMkLst>
        </pc:spChg>
        <pc:spChg chg="add">
          <ac:chgData name="Schiff, Brady" userId="S::bschiff@mtech.edu::2d15f2cb-b394-4008-8ccc-79c3ff6cbee4" providerId="AD" clId="Web-{63630E5B-81DA-9CDB-10CF-EC4E8CB38EBE}" dt="2023-11-29T17:23:23.557" v="54"/>
          <ac:spMkLst>
            <pc:docMk/>
            <pc:sldMk cId="820450523" sldId="264"/>
            <ac:spMk id="16" creationId="{C1F07745-D943-46DF-AB69-FA455CE428EA}"/>
          </ac:spMkLst>
        </pc:spChg>
        <pc:spChg chg="add">
          <ac:chgData name="Schiff, Brady" userId="S::bschiff@mtech.edu::2d15f2cb-b394-4008-8ccc-79c3ff6cbee4" providerId="AD" clId="Web-{63630E5B-81DA-9CDB-10CF-EC4E8CB38EBE}" dt="2023-11-29T17:23:23.557" v="54"/>
          <ac:spMkLst>
            <pc:docMk/>
            <pc:sldMk cId="820450523" sldId="264"/>
            <ac:spMk id="18" creationId="{B72A2E17-3305-4404-A0DA-5CC3BDAFE08C}"/>
          </ac:spMkLst>
        </pc:spChg>
        <pc:picChg chg="add mod">
          <ac:chgData name="Schiff, Brady" userId="S::bschiff@mtech.edu::2d15f2cb-b394-4008-8ccc-79c3ff6cbee4" providerId="AD" clId="Web-{63630E5B-81DA-9CDB-10CF-EC4E8CB38EBE}" dt="2023-11-29T17:23:45.339" v="56" actId="1076"/>
          <ac:picMkLst>
            <pc:docMk/>
            <pc:sldMk cId="820450523" sldId="264"/>
            <ac:picMk id="3" creationId="{6CD2E104-E77D-1849-079E-A8AEDA723E05}"/>
          </ac:picMkLst>
        </pc:picChg>
        <pc:picChg chg="del mod">
          <ac:chgData name="Schiff, Brady" userId="S::bschiff@mtech.edu::2d15f2cb-b394-4008-8ccc-79c3ff6cbee4" providerId="AD" clId="Web-{63630E5B-81DA-9CDB-10CF-EC4E8CB38EBE}" dt="2023-11-29T17:45:08.405" v="270"/>
          <ac:picMkLst>
            <pc:docMk/>
            <pc:sldMk cId="820450523" sldId="264"/>
            <ac:picMk id="5" creationId="{6B5326ED-E3A4-4853-BFD0-6B0273FAEBF3}"/>
          </ac:picMkLst>
        </pc:picChg>
        <pc:picChg chg="add">
          <ac:chgData name="Schiff, Brady" userId="S::bschiff@mtech.edu::2d15f2cb-b394-4008-8ccc-79c3ff6cbee4" providerId="AD" clId="Web-{63630E5B-81DA-9CDB-10CF-EC4E8CB38EBE}" dt="2023-11-29T17:23:23.557" v="54"/>
          <ac:picMkLst>
            <pc:docMk/>
            <pc:sldMk cId="820450523" sldId="264"/>
            <ac:picMk id="10" creationId="{62CFFBB8-E539-483F-B9AA-088F7D4B170D}"/>
          </ac:picMkLst>
        </pc:picChg>
        <pc:picChg chg="add">
          <ac:chgData name="Schiff, Brady" userId="S::bschiff@mtech.edu::2d15f2cb-b394-4008-8ccc-79c3ff6cbee4" providerId="AD" clId="Web-{63630E5B-81DA-9CDB-10CF-EC4E8CB38EBE}" dt="2023-11-29T17:23:23.557" v="54"/>
          <ac:picMkLst>
            <pc:docMk/>
            <pc:sldMk cId="820450523" sldId="264"/>
            <ac:picMk id="12" creationId="{552C38B8-B7F9-478B-8D67-99B248A946C4}"/>
          </ac:picMkLst>
        </pc:picChg>
      </pc:sldChg>
      <pc:sldChg chg="addSp delSp modSp new mod setBg">
        <pc:chgData name="Schiff, Brady" userId="S::bschiff@mtech.edu::2d15f2cb-b394-4008-8ccc-79c3ff6cbee4" providerId="AD" clId="Web-{63630E5B-81DA-9CDB-10CF-EC4E8CB38EBE}" dt="2023-11-29T17:23:04.118" v="53"/>
        <pc:sldMkLst>
          <pc:docMk/>
          <pc:sldMk cId="3909326246" sldId="267"/>
        </pc:sldMkLst>
        <pc:spChg chg="del">
          <ac:chgData name="Schiff, Brady" userId="S::bschiff@mtech.edu::2d15f2cb-b394-4008-8ccc-79c3ff6cbee4" providerId="AD" clId="Web-{63630E5B-81DA-9CDB-10CF-EC4E8CB38EBE}" dt="2023-11-29T17:21:31.630" v="43"/>
          <ac:spMkLst>
            <pc:docMk/>
            <pc:sldMk cId="3909326246" sldId="267"/>
            <ac:spMk id="2" creationId="{33BF9569-878B-E89F-E405-16B2A62B983D}"/>
          </ac:spMkLst>
        </pc:spChg>
        <pc:spChg chg="del">
          <ac:chgData name="Schiff, Brady" userId="S::bschiff@mtech.edu::2d15f2cb-b394-4008-8ccc-79c3ff6cbee4" providerId="AD" clId="Web-{63630E5B-81DA-9CDB-10CF-EC4E8CB38EBE}" dt="2023-11-29T17:21:34.818" v="44"/>
          <ac:spMkLst>
            <pc:docMk/>
            <pc:sldMk cId="3909326246" sldId="267"/>
            <ac:spMk id="3" creationId="{96AE6383-EADC-0397-B925-46874543A777}"/>
          </ac:spMkLst>
        </pc:spChg>
        <pc:spChg chg="add">
          <ac:chgData name="Schiff, Brady" userId="S::bschiff@mtech.edu::2d15f2cb-b394-4008-8ccc-79c3ff6cbee4" providerId="AD" clId="Web-{63630E5B-81DA-9CDB-10CF-EC4E8CB38EBE}" dt="2023-11-29T17:23:04.118" v="53"/>
          <ac:spMkLst>
            <pc:docMk/>
            <pc:sldMk cId="3909326246" sldId="267"/>
            <ac:spMk id="13" creationId="{8ADE9738-7B48-4F06-BA7B-E2CF9663A69E}"/>
          </ac:spMkLst>
        </pc:spChg>
        <pc:spChg chg="add">
          <ac:chgData name="Schiff, Brady" userId="S::bschiff@mtech.edu::2d15f2cb-b394-4008-8ccc-79c3ff6cbee4" providerId="AD" clId="Web-{63630E5B-81DA-9CDB-10CF-EC4E8CB38EBE}" dt="2023-11-29T17:23:04.118" v="53"/>
          <ac:spMkLst>
            <pc:docMk/>
            <pc:sldMk cId="3909326246" sldId="267"/>
            <ac:spMk id="15" creationId="{C1F07745-D943-46DF-AB69-FA455CE428EA}"/>
          </ac:spMkLst>
        </pc:spChg>
        <pc:spChg chg="add">
          <ac:chgData name="Schiff, Brady" userId="S::bschiff@mtech.edu::2d15f2cb-b394-4008-8ccc-79c3ff6cbee4" providerId="AD" clId="Web-{63630E5B-81DA-9CDB-10CF-EC4E8CB38EBE}" dt="2023-11-29T17:23:04.118" v="53"/>
          <ac:spMkLst>
            <pc:docMk/>
            <pc:sldMk cId="3909326246" sldId="267"/>
            <ac:spMk id="17" creationId="{B72A2E17-3305-4404-A0DA-5CC3BDAFE08C}"/>
          </ac:spMkLst>
        </pc:spChg>
        <pc:picChg chg="add mod">
          <ac:chgData name="Schiff, Brady" userId="S::bschiff@mtech.edu::2d15f2cb-b394-4008-8ccc-79c3ff6cbee4" providerId="AD" clId="Web-{63630E5B-81DA-9CDB-10CF-EC4E8CB38EBE}" dt="2023-11-29T17:23:04.118" v="53"/>
          <ac:picMkLst>
            <pc:docMk/>
            <pc:sldMk cId="3909326246" sldId="267"/>
            <ac:picMk id="4" creationId="{EBB34BF7-73C8-C5EB-A352-1ABE6F8DFB74}"/>
          </ac:picMkLst>
        </pc:picChg>
        <pc:picChg chg="add">
          <ac:chgData name="Schiff, Brady" userId="S::bschiff@mtech.edu::2d15f2cb-b394-4008-8ccc-79c3ff6cbee4" providerId="AD" clId="Web-{63630E5B-81DA-9CDB-10CF-EC4E8CB38EBE}" dt="2023-11-29T17:23:04.118" v="53"/>
          <ac:picMkLst>
            <pc:docMk/>
            <pc:sldMk cId="3909326246" sldId="267"/>
            <ac:picMk id="9" creationId="{62CFFBB8-E539-483F-B9AA-088F7D4B170D}"/>
          </ac:picMkLst>
        </pc:picChg>
        <pc:picChg chg="add">
          <ac:chgData name="Schiff, Brady" userId="S::bschiff@mtech.edu::2d15f2cb-b394-4008-8ccc-79c3ff6cbee4" providerId="AD" clId="Web-{63630E5B-81DA-9CDB-10CF-EC4E8CB38EBE}" dt="2023-11-29T17:23:04.118" v="53"/>
          <ac:picMkLst>
            <pc:docMk/>
            <pc:sldMk cId="3909326246" sldId="267"/>
            <ac:picMk id="11" creationId="{552C38B8-B7F9-478B-8D67-99B248A946C4}"/>
          </ac:picMkLst>
        </pc:picChg>
      </pc:sldChg>
      <pc:sldChg chg="addSp delSp modSp new mod setBg">
        <pc:chgData name="Schiff, Brady" userId="S::bschiff@mtech.edu::2d15f2cb-b394-4008-8ccc-79c3ff6cbee4" providerId="AD" clId="Web-{63630E5B-81DA-9CDB-10CF-EC4E8CB38EBE}" dt="2023-11-29T17:31:08.591" v="90"/>
        <pc:sldMkLst>
          <pc:docMk/>
          <pc:sldMk cId="788849993" sldId="268"/>
        </pc:sldMkLst>
        <pc:spChg chg="del mod">
          <ac:chgData name="Schiff, Brady" userId="S::bschiff@mtech.edu::2d15f2cb-b394-4008-8ccc-79c3ff6cbee4" providerId="AD" clId="Web-{63630E5B-81DA-9CDB-10CF-EC4E8CB38EBE}" dt="2023-11-29T17:31:04.669" v="88"/>
          <ac:spMkLst>
            <pc:docMk/>
            <pc:sldMk cId="788849993" sldId="268"/>
            <ac:spMk id="2" creationId="{9A95BB65-9C5A-E2FA-5D2F-D96C1B782D93}"/>
          </ac:spMkLst>
        </pc:spChg>
        <pc:spChg chg="del">
          <ac:chgData name="Schiff, Brady" userId="S::bschiff@mtech.edu::2d15f2cb-b394-4008-8ccc-79c3ff6cbee4" providerId="AD" clId="Web-{63630E5B-81DA-9CDB-10CF-EC4E8CB38EBE}" dt="2023-11-29T17:29:06.117" v="57"/>
          <ac:spMkLst>
            <pc:docMk/>
            <pc:sldMk cId="788849993" sldId="268"/>
            <ac:spMk id="3" creationId="{CBABFB4E-7471-128A-D346-68D1F4BB83E0}"/>
          </ac:spMkLst>
        </pc:spChg>
        <pc:spChg chg="add del">
          <ac:chgData name="Schiff, Brady" userId="S::bschiff@mtech.edu::2d15f2cb-b394-4008-8ccc-79c3ff6cbee4" providerId="AD" clId="Web-{63630E5B-81DA-9CDB-10CF-EC4E8CB38EBE}" dt="2023-11-29T17:31:06.606" v="89"/>
          <ac:spMkLst>
            <pc:docMk/>
            <pc:sldMk cId="788849993" sldId="268"/>
            <ac:spMk id="8" creationId="{B541C16B-1351-1DFC-B5A2-886AE7E37011}"/>
          </ac:spMkLst>
        </pc:spChg>
        <pc:spChg chg="add del">
          <ac:chgData name="Schiff, Brady" userId="S::bschiff@mtech.edu::2d15f2cb-b394-4008-8ccc-79c3ff6cbee4" providerId="AD" clId="Web-{63630E5B-81DA-9CDB-10CF-EC4E8CB38EBE}" dt="2023-11-29T17:31:08.591" v="90"/>
          <ac:spMkLst>
            <pc:docMk/>
            <pc:sldMk cId="788849993" sldId="268"/>
            <ac:spMk id="11" creationId="{8DCA3673-CDE4-40C5-9FA8-F89874CFBA73}"/>
          </ac:spMkLst>
        </pc:spChg>
        <pc:spChg chg="add del">
          <ac:chgData name="Schiff, Brady" userId="S::bschiff@mtech.edu::2d15f2cb-b394-4008-8ccc-79c3ff6cbee4" providerId="AD" clId="Web-{63630E5B-81DA-9CDB-10CF-EC4E8CB38EBE}" dt="2023-11-29T17:31:08.591" v="90"/>
          <ac:spMkLst>
            <pc:docMk/>
            <pc:sldMk cId="788849993" sldId="268"/>
            <ac:spMk id="15" creationId="{0FFFD040-32A9-4D2B-86CA-599D030A4161}"/>
          </ac:spMkLst>
        </pc:spChg>
        <pc:spChg chg="add del">
          <ac:chgData name="Schiff, Brady" userId="S::bschiff@mtech.edu::2d15f2cb-b394-4008-8ccc-79c3ff6cbee4" providerId="AD" clId="Web-{63630E5B-81DA-9CDB-10CF-EC4E8CB38EBE}" dt="2023-11-29T17:31:08.591" v="90"/>
          <ac:spMkLst>
            <pc:docMk/>
            <pc:sldMk cId="788849993" sldId="268"/>
            <ac:spMk id="17" creationId="{863205CA-B7FF-4C25-A4C8-3BBBCE19D950}"/>
          </ac:spMkLst>
        </pc:spChg>
        <pc:spChg chg="add">
          <ac:chgData name="Schiff, Brady" userId="S::bschiff@mtech.edu::2d15f2cb-b394-4008-8ccc-79c3ff6cbee4" providerId="AD" clId="Web-{63630E5B-81DA-9CDB-10CF-EC4E8CB38EBE}" dt="2023-11-29T17:31:08.591" v="90"/>
          <ac:spMkLst>
            <pc:docMk/>
            <pc:sldMk cId="788849993" sldId="268"/>
            <ac:spMk id="28" creationId="{8ADE9738-7B48-4F06-BA7B-E2CF9663A69E}"/>
          </ac:spMkLst>
        </pc:spChg>
        <pc:spChg chg="add">
          <ac:chgData name="Schiff, Brady" userId="S::bschiff@mtech.edu::2d15f2cb-b394-4008-8ccc-79c3ff6cbee4" providerId="AD" clId="Web-{63630E5B-81DA-9CDB-10CF-EC4E8CB38EBE}" dt="2023-11-29T17:31:08.591" v="90"/>
          <ac:spMkLst>
            <pc:docMk/>
            <pc:sldMk cId="788849993" sldId="268"/>
            <ac:spMk id="30" creationId="{C1F07745-D943-46DF-AB69-FA455CE428EA}"/>
          </ac:spMkLst>
        </pc:spChg>
        <pc:spChg chg="add">
          <ac:chgData name="Schiff, Brady" userId="S::bschiff@mtech.edu::2d15f2cb-b394-4008-8ccc-79c3ff6cbee4" providerId="AD" clId="Web-{63630E5B-81DA-9CDB-10CF-EC4E8CB38EBE}" dt="2023-11-29T17:31:08.591" v="90"/>
          <ac:spMkLst>
            <pc:docMk/>
            <pc:sldMk cId="788849993" sldId="268"/>
            <ac:spMk id="32" creationId="{B72A2E17-3305-4404-A0DA-5CC3BDAFE08C}"/>
          </ac:spMkLst>
        </pc:spChg>
        <pc:picChg chg="add mod ord">
          <ac:chgData name="Schiff, Brady" userId="S::bschiff@mtech.edu::2d15f2cb-b394-4008-8ccc-79c3ff6cbee4" providerId="AD" clId="Web-{63630E5B-81DA-9CDB-10CF-EC4E8CB38EBE}" dt="2023-11-29T17:31:08.591" v="90"/>
          <ac:picMkLst>
            <pc:docMk/>
            <pc:sldMk cId="788849993" sldId="268"/>
            <ac:picMk id="4" creationId="{21E3D50C-76C5-8C33-7B97-FD2AB1ECD630}"/>
          </ac:picMkLst>
        </pc:picChg>
        <pc:picChg chg="add del">
          <ac:chgData name="Schiff, Brady" userId="S::bschiff@mtech.edu::2d15f2cb-b394-4008-8ccc-79c3ff6cbee4" providerId="AD" clId="Web-{63630E5B-81DA-9CDB-10CF-EC4E8CB38EBE}" dt="2023-11-29T17:31:08.591" v="90"/>
          <ac:picMkLst>
            <pc:docMk/>
            <pc:sldMk cId="788849993" sldId="268"/>
            <ac:picMk id="13" creationId="{95756E8F-499C-4533-BBE8-309C3E8D985C}"/>
          </ac:picMkLst>
        </pc:picChg>
        <pc:picChg chg="add del">
          <ac:chgData name="Schiff, Brady" userId="S::bschiff@mtech.edu::2d15f2cb-b394-4008-8ccc-79c3ff6cbee4" providerId="AD" clId="Web-{63630E5B-81DA-9CDB-10CF-EC4E8CB38EBE}" dt="2023-11-29T17:31:08.591" v="90"/>
          <ac:picMkLst>
            <pc:docMk/>
            <pc:sldMk cId="788849993" sldId="268"/>
            <ac:picMk id="19" creationId="{306E3F32-3C1A-4B6E-AF26-8A15A788560F}"/>
          </ac:picMkLst>
        </pc:picChg>
        <pc:picChg chg="add">
          <ac:chgData name="Schiff, Brady" userId="S::bschiff@mtech.edu::2d15f2cb-b394-4008-8ccc-79c3ff6cbee4" providerId="AD" clId="Web-{63630E5B-81DA-9CDB-10CF-EC4E8CB38EBE}" dt="2023-11-29T17:31:08.591" v="90"/>
          <ac:picMkLst>
            <pc:docMk/>
            <pc:sldMk cId="788849993" sldId="268"/>
            <ac:picMk id="24" creationId="{62CFFBB8-E539-483F-B9AA-088F7D4B170D}"/>
          </ac:picMkLst>
        </pc:picChg>
        <pc:picChg chg="add">
          <ac:chgData name="Schiff, Brady" userId="S::bschiff@mtech.edu::2d15f2cb-b394-4008-8ccc-79c3ff6cbee4" providerId="AD" clId="Web-{63630E5B-81DA-9CDB-10CF-EC4E8CB38EBE}" dt="2023-11-29T17:31:08.591" v="90"/>
          <ac:picMkLst>
            <pc:docMk/>
            <pc:sldMk cId="788849993" sldId="268"/>
            <ac:picMk id="26" creationId="{552C38B8-B7F9-478B-8D67-99B248A946C4}"/>
          </ac:picMkLst>
        </pc:picChg>
      </pc:sldChg>
      <pc:sldChg chg="addSp delSp modSp new ord">
        <pc:chgData name="Schiff, Brady" userId="S::bschiff@mtech.edu::2d15f2cb-b394-4008-8ccc-79c3ff6cbee4" providerId="AD" clId="Web-{63630E5B-81DA-9CDB-10CF-EC4E8CB38EBE}" dt="2023-11-29T17:47:54.521" v="348" actId="20577"/>
        <pc:sldMkLst>
          <pc:docMk/>
          <pc:sldMk cId="2478382097" sldId="270"/>
        </pc:sldMkLst>
        <pc:spChg chg="mod">
          <ac:chgData name="Schiff, Brady" userId="S::bschiff@mtech.edu::2d15f2cb-b394-4008-8ccc-79c3ff6cbee4" providerId="AD" clId="Web-{63630E5B-81DA-9CDB-10CF-EC4E8CB38EBE}" dt="2023-11-29T17:44:24.528" v="267" actId="20577"/>
          <ac:spMkLst>
            <pc:docMk/>
            <pc:sldMk cId="2478382097" sldId="270"/>
            <ac:spMk id="2" creationId="{5431EBAC-53C5-F83E-4A1E-EB5D857BB259}"/>
          </ac:spMkLst>
        </pc:spChg>
        <pc:spChg chg="add del mod">
          <ac:chgData name="Schiff, Brady" userId="S::bschiff@mtech.edu::2d15f2cb-b394-4008-8ccc-79c3ff6cbee4" providerId="AD" clId="Web-{63630E5B-81DA-9CDB-10CF-EC4E8CB38EBE}" dt="2023-11-29T17:47:54.521" v="348" actId="20577"/>
          <ac:spMkLst>
            <pc:docMk/>
            <pc:sldMk cId="2478382097" sldId="270"/>
            <ac:spMk id="3" creationId="{F3C26BE7-4F8A-77D2-17CB-2D97C19DE077}"/>
          </ac:spMkLst>
        </pc:spChg>
        <pc:spChg chg="add del mod">
          <ac:chgData name="Schiff, Brady" userId="S::bschiff@mtech.edu::2d15f2cb-b394-4008-8ccc-79c3ff6cbee4" providerId="AD" clId="Web-{63630E5B-81DA-9CDB-10CF-EC4E8CB38EBE}" dt="2023-11-29T17:46:58.566" v="282"/>
          <ac:spMkLst>
            <pc:docMk/>
            <pc:sldMk cId="2478382097" sldId="270"/>
            <ac:spMk id="5" creationId="{B904243D-9578-556B-6A15-75A9C141653B}"/>
          </ac:spMkLst>
        </pc:spChg>
        <pc:picChg chg="add del mod ord">
          <ac:chgData name="Schiff, Brady" userId="S::bschiff@mtech.edu::2d15f2cb-b394-4008-8ccc-79c3ff6cbee4" providerId="AD" clId="Web-{63630E5B-81DA-9CDB-10CF-EC4E8CB38EBE}" dt="2023-11-29T17:47:00.613" v="284"/>
          <ac:picMkLst>
            <pc:docMk/>
            <pc:sldMk cId="2478382097" sldId="270"/>
            <ac:picMk id="4" creationId="{59EC49DD-8CF5-92AB-52B7-93A0545BB4A1}"/>
          </ac:picMkLst>
        </pc:picChg>
        <pc:picChg chg="add mod">
          <ac:chgData name="Schiff, Brady" userId="S::bschiff@mtech.edu::2d15f2cb-b394-4008-8ccc-79c3ff6cbee4" providerId="AD" clId="Web-{63630E5B-81DA-9CDB-10CF-EC4E8CB38EBE}" dt="2023-11-29T17:47:51.287" v="347" actId="1076"/>
          <ac:picMkLst>
            <pc:docMk/>
            <pc:sldMk cId="2478382097" sldId="270"/>
            <ac:picMk id="6" creationId="{3CFB1141-E24C-35D4-0EE6-E2AA44447409}"/>
          </ac:picMkLst>
        </pc:picChg>
      </pc:sldChg>
    </pc:docChg>
  </pc:docChgLst>
  <pc:docChgLst>
    <pc:chgData name="Schiff, Brady" userId="2d15f2cb-b394-4008-8ccc-79c3ff6cbee4" providerId="ADAL" clId="{69E67196-1302-41A5-9C61-6ABDA405BB5B}"/>
    <pc:docChg chg="addSld modSld">
      <pc:chgData name="Schiff, Brady" userId="2d15f2cb-b394-4008-8ccc-79c3ff6cbee4" providerId="ADAL" clId="{69E67196-1302-41A5-9C61-6ABDA405BB5B}" dt="2023-11-27T17:37:31.527" v="85" actId="122"/>
      <pc:docMkLst>
        <pc:docMk/>
      </pc:docMkLst>
      <pc:sldChg chg="modSp mod">
        <pc:chgData name="Schiff, Brady" userId="2d15f2cb-b394-4008-8ccc-79c3ff6cbee4" providerId="ADAL" clId="{69E67196-1302-41A5-9C61-6ABDA405BB5B}" dt="2023-11-27T17:37:31.527" v="85" actId="122"/>
        <pc:sldMkLst>
          <pc:docMk/>
          <pc:sldMk cId="1985156535" sldId="256"/>
        </pc:sldMkLst>
        <pc:spChg chg="mod">
          <ac:chgData name="Schiff, Brady" userId="2d15f2cb-b394-4008-8ccc-79c3ff6cbee4" providerId="ADAL" clId="{69E67196-1302-41A5-9C61-6ABDA405BB5B}" dt="2023-11-27T17:37:28.031" v="84" actId="122"/>
          <ac:spMkLst>
            <pc:docMk/>
            <pc:sldMk cId="1985156535" sldId="256"/>
            <ac:spMk id="2" creationId="{12425611-6A23-4D38-BA60-020AB166FEAE}"/>
          </ac:spMkLst>
        </pc:spChg>
        <pc:spChg chg="mod">
          <ac:chgData name="Schiff, Brady" userId="2d15f2cb-b394-4008-8ccc-79c3ff6cbee4" providerId="ADAL" clId="{69E67196-1302-41A5-9C61-6ABDA405BB5B}" dt="2023-11-27T17:37:31.527" v="85" actId="122"/>
          <ac:spMkLst>
            <pc:docMk/>
            <pc:sldMk cId="1985156535" sldId="256"/>
            <ac:spMk id="3" creationId="{04368A8E-9976-489A-98F3-394244C0EDC9}"/>
          </ac:spMkLst>
        </pc:spChg>
      </pc:sldChg>
      <pc:sldChg chg="modSp new">
        <pc:chgData name="Schiff, Brady" userId="2d15f2cb-b394-4008-8ccc-79c3ff6cbee4" providerId="ADAL" clId="{69E67196-1302-41A5-9C61-6ABDA405BB5B}" dt="2023-11-27T17:37:19.547" v="83"/>
        <pc:sldMkLst>
          <pc:docMk/>
          <pc:sldMk cId="1077053958" sldId="257"/>
        </pc:sldMkLst>
        <pc:spChg chg="mod">
          <ac:chgData name="Schiff, Brady" userId="2d15f2cb-b394-4008-8ccc-79c3ff6cbee4" providerId="ADAL" clId="{69E67196-1302-41A5-9C61-6ABDA405BB5B}" dt="2023-11-27T17:37:19.547" v="83"/>
          <ac:spMkLst>
            <pc:docMk/>
            <pc:sldMk cId="1077053958" sldId="257"/>
            <ac:spMk id="2" creationId="{547E1A00-DE42-49A9-A0BC-4103C4E00016}"/>
          </ac:spMkLst>
        </pc:spChg>
        <pc:spChg chg="mod">
          <ac:chgData name="Schiff, Brady" userId="2d15f2cb-b394-4008-8ccc-79c3ff6cbee4" providerId="ADAL" clId="{69E67196-1302-41A5-9C61-6ABDA405BB5B}" dt="2023-11-27T17:37:19.547" v="83"/>
          <ac:spMkLst>
            <pc:docMk/>
            <pc:sldMk cId="1077053958" sldId="257"/>
            <ac:spMk id="3" creationId="{48A5C21E-276E-48F6-A4C3-866924F91C83}"/>
          </ac:spMkLst>
        </pc:spChg>
      </pc:sldChg>
    </pc:docChg>
  </pc:docChgLst>
  <pc:docChgLst>
    <pc:chgData name="Brady" userId="2d15f2cb-b394-4008-8ccc-79c3ff6cbee4" providerId="ADAL" clId="{0AA9D611-1004-44A4-807F-F058B3FEEB05}"/>
    <pc:docChg chg="custSel addSld modSld">
      <pc:chgData name="Brady" userId="2d15f2cb-b394-4008-8ccc-79c3ff6cbee4" providerId="ADAL" clId="{0AA9D611-1004-44A4-807F-F058B3FEEB05}" dt="2023-11-27T19:53:49.326" v="850" actId="20577"/>
      <pc:docMkLst>
        <pc:docMk/>
      </pc:docMkLst>
      <pc:sldChg chg="addSp modSp mod">
        <pc:chgData name="Brady" userId="2d15f2cb-b394-4008-8ccc-79c3ff6cbee4" providerId="ADAL" clId="{0AA9D611-1004-44A4-807F-F058B3FEEB05}" dt="2023-11-27T19:08:14.582" v="589" actId="1076"/>
        <pc:sldMkLst>
          <pc:docMk/>
          <pc:sldMk cId="1985156535" sldId="256"/>
        </pc:sldMkLst>
        <pc:picChg chg="add mod">
          <ac:chgData name="Brady" userId="2d15f2cb-b394-4008-8ccc-79c3ff6cbee4" providerId="ADAL" clId="{0AA9D611-1004-44A4-807F-F058B3FEEB05}" dt="2023-11-27T19:08:14.582" v="589" actId="1076"/>
          <ac:picMkLst>
            <pc:docMk/>
            <pc:sldMk cId="1985156535" sldId="256"/>
            <ac:picMk id="5" creationId="{0E7343B5-91CA-49C8-940F-6A7C6195F56D}"/>
          </ac:picMkLst>
        </pc:picChg>
      </pc:sldChg>
      <pc:sldChg chg="addSp modSp mod">
        <pc:chgData name="Brady" userId="2d15f2cb-b394-4008-8ccc-79c3ff6cbee4" providerId="ADAL" clId="{0AA9D611-1004-44A4-807F-F058B3FEEB05}" dt="2023-11-27T19:47:31.705" v="764" actId="1076"/>
        <pc:sldMkLst>
          <pc:docMk/>
          <pc:sldMk cId="1077053958" sldId="257"/>
        </pc:sldMkLst>
        <pc:spChg chg="mod">
          <ac:chgData name="Brady" userId="2d15f2cb-b394-4008-8ccc-79c3ff6cbee4" providerId="ADAL" clId="{0AA9D611-1004-44A4-807F-F058B3FEEB05}" dt="2023-11-27T18:49:02.662" v="18" actId="20577"/>
          <ac:spMkLst>
            <pc:docMk/>
            <pc:sldMk cId="1077053958" sldId="257"/>
            <ac:spMk id="2" creationId="{547E1A00-DE42-49A9-A0BC-4103C4E00016}"/>
          </ac:spMkLst>
        </pc:spChg>
        <pc:spChg chg="mod">
          <ac:chgData name="Brady" userId="2d15f2cb-b394-4008-8ccc-79c3ff6cbee4" providerId="ADAL" clId="{0AA9D611-1004-44A4-807F-F058B3FEEB05}" dt="2023-11-27T19:45:08.596" v="660" actId="20577"/>
          <ac:spMkLst>
            <pc:docMk/>
            <pc:sldMk cId="1077053958" sldId="257"/>
            <ac:spMk id="3" creationId="{48A5C21E-276E-48F6-A4C3-866924F91C83}"/>
          </ac:spMkLst>
        </pc:spChg>
        <pc:picChg chg="add mod">
          <ac:chgData name="Brady" userId="2d15f2cb-b394-4008-8ccc-79c3ff6cbee4" providerId="ADAL" clId="{0AA9D611-1004-44A4-807F-F058B3FEEB05}" dt="2023-11-27T19:47:31.705" v="764" actId="1076"/>
          <ac:picMkLst>
            <pc:docMk/>
            <pc:sldMk cId="1077053958" sldId="257"/>
            <ac:picMk id="5" creationId="{B39140F5-EBDF-441D-AB05-B76E89F93CFC}"/>
          </ac:picMkLst>
        </pc:picChg>
      </pc:sldChg>
      <pc:sldChg chg="addSp modSp new mod">
        <pc:chgData name="Brady" userId="2d15f2cb-b394-4008-8ccc-79c3ff6cbee4" providerId="ADAL" clId="{0AA9D611-1004-44A4-807F-F058B3FEEB05}" dt="2023-11-27T19:48:23.218" v="767" actId="1076"/>
        <pc:sldMkLst>
          <pc:docMk/>
          <pc:sldMk cId="1626968519" sldId="258"/>
        </pc:sldMkLst>
        <pc:spChg chg="mod">
          <ac:chgData name="Brady" userId="2d15f2cb-b394-4008-8ccc-79c3ff6cbee4" providerId="ADAL" clId="{0AA9D611-1004-44A4-807F-F058B3FEEB05}" dt="2023-11-27T19:06:34.817" v="390" actId="20577"/>
          <ac:spMkLst>
            <pc:docMk/>
            <pc:sldMk cId="1626968519" sldId="258"/>
            <ac:spMk id="2" creationId="{04DC04FC-E354-4B40-B3E6-E7DD7BA95247}"/>
          </ac:spMkLst>
        </pc:spChg>
        <pc:spChg chg="mod">
          <ac:chgData name="Brady" userId="2d15f2cb-b394-4008-8ccc-79c3ff6cbee4" providerId="ADAL" clId="{0AA9D611-1004-44A4-807F-F058B3FEEB05}" dt="2023-11-27T19:09:15.576" v="642" actId="20577"/>
          <ac:spMkLst>
            <pc:docMk/>
            <pc:sldMk cId="1626968519" sldId="258"/>
            <ac:spMk id="3" creationId="{602E1464-CB29-4EA9-B7BB-228FD8807EE3}"/>
          </ac:spMkLst>
        </pc:spChg>
        <pc:picChg chg="add mod">
          <ac:chgData name="Brady" userId="2d15f2cb-b394-4008-8ccc-79c3ff6cbee4" providerId="ADAL" clId="{0AA9D611-1004-44A4-807F-F058B3FEEB05}" dt="2023-11-27T19:48:23.218" v="767" actId="1076"/>
          <ac:picMkLst>
            <pc:docMk/>
            <pc:sldMk cId="1626968519" sldId="258"/>
            <ac:picMk id="5" creationId="{611B88DE-D0CC-47C5-BF97-D1D466A87460}"/>
          </ac:picMkLst>
        </pc:picChg>
      </pc:sldChg>
      <pc:sldChg chg="addSp modSp new mod">
        <pc:chgData name="Brady" userId="2d15f2cb-b394-4008-8ccc-79c3ff6cbee4" providerId="ADAL" clId="{0AA9D611-1004-44A4-807F-F058B3FEEB05}" dt="2023-11-27T19:53:49.326" v="850" actId="20577"/>
        <pc:sldMkLst>
          <pc:docMk/>
          <pc:sldMk cId="80814976" sldId="259"/>
        </pc:sldMkLst>
        <pc:spChg chg="mod">
          <ac:chgData name="Brady" userId="2d15f2cb-b394-4008-8ccc-79c3ff6cbee4" providerId="ADAL" clId="{0AA9D611-1004-44A4-807F-F058B3FEEB05}" dt="2023-11-27T19:09:39.169" v="656" actId="20577"/>
          <ac:spMkLst>
            <pc:docMk/>
            <pc:sldMk cId="80814976" sldId="259"/>
            <ac:spMk id="2" creationId="{ED0DE36D-4311-4491-9592-58A350A52A09}"/>
          </ac:spMkLst>
        </pc:spChg>
        <pc:spChg chg="mod">
          <ac:chgData name="Brady" userId="2d15f2cb-b394-4008-8ccc-79c3ff6cbee4" providerId="ADAL" clId="{0AA9D611-1004-44A4-807F-F058B3FEEB05}" dt="2023-11-27T19:53:49.326" v="850" actId="20577"/>
          <ac:spMkLst>
            <pc:docMk/>
            <pc:sldMk cId="80814976" sldId="259"/>
            <ac:spMk id="3" creationId="{5D613642-B18E-433A-99E0-42717ECAE4A9}"/>
          </ac:spMkLst>
        </pc:spChg>
        <pc:picChg chg="add mod">
          <ac:chgData name="Brady" userId="2d15f2cb-b394-4008-8ccc-79c3ff6cbee4" providerId="ADAL" clId="{0AA9D611-1004-44A4-807F-F058B3FEEB05}" dt="2023-11-27T19:47:05.449" v="761" actId="14100"/>
          <ac:picMkLst>
            <pc:docMk/>
            <pc:sldMk cId="80814976" sldId="259"/>
            <ac:picMk id="5" creationId="{E97A2A35-F2E1-4AB3-B314-38C4C754DBEB}"/>
          </ac:picMkLst>
        </pc:picChg>
      </pc:sldChg>
      <pc:sldChg chg="addSp modSp new mod">
        <pc:chgData name="Brady" userId="2d15f2cb-b394-4008-8ccc-79c3ff6cbee4" providerId="ADAL" clId="{0AA9D611-1004-44A4-807F-F058B3FEEB05}" dt="2023-11-27T19:49:03.409" v="771" actId="1076"/>
        <pc:sldMkLst>
          <pc:docMk/>
          <pc:sldMk cId="4739742" sldId="260"/>
        </pc:sldMkLst>
        <pc:picChg chg="add mod">
          <ac:chgData name="Brady" userId="2d15f2cb-b394-4008-8ccc-79c3ff6cbee4" providerId="ADAL" clId="{0AA9D611-1004-44A4-807F-F058B3FEEB05}" dt="2023-11-27T19:49:03.409" v="771" actId="1076"/>
          <ac:picMkLst>
            <pc:docMk/>
            <pc:sldMk cId="4739742" sldId="260"/>
            <ac:picMk id="5" creationId="{0917902D-4028-4850-84AF-A4575161BE7F}"/>
          </ac:picMkLst>
        </pc:picChg>
      </pc:sldChg>
      <pc:sldChg chg="addSp modSp new mod">
        <pc:chgData name="Brady" userId="2d15f2cb-b394-4008-8ccc-79c3ff6cbee4" providerId="ADAL" clId="{0AA9D611-1004-44A4-807F-F058B3FEEB05}" dt="2023-11-27T19:49:37.474" v="777" actId="14100"/>
        <pc:sldMkLst>
          <pc:docMk/>
          <pc:sldMk cId="3600509928" sldId="261"/>
        </pc:sldMkLst>
        <pc:picChg chg="add mod">
          <ac:chgData name="Brady" userId="2d15f2cb-b394-4008-8ccc-79c3ff6cbee4" providerId="ADAL" clId="{0AA9D611-1004-44A4-807F-F058B3FEEB05}" dt="2023-11-27T19:49:37.474" v="777" actId="14100"/>
          <ac:picMkLst>
            <pc:docMk/>
            <pc:sldMk cId="3600509928" sldId="261"/>
            <ac:picMk id="5" creationId="{E7B8ED46-6926-41FD-9C7A-DA2F6B2AC02B}"/>
          </ac:picMkLst>
        </pc:picChg>
      </pc:sldChg>
    </pc:docChg>
  </pc:docChgLst>
  <pc:docChgLst>
    <pc:chgData name="Dorwelo, Edwin" userId="S::edorwelo@mtech.edu::0932b5c2-d704-49ee-8839-b332df8c9352" providerId="AD" clId="Web-{049C2B49-E6E6-FC6A-E85A-CF955EFF79A2}"/>
    <pc:docChg chg="addSld delSld modSld">
      <pc:chgData name="Dorwelo, Edwin" userId="S::edorwelo@mtech.edu::0932b5c2-d704-49ee-8839-b332df8c9352" providerId="AD" clId="Web-{049C2B49-E6E6-FC6A-E85A-CF955EFF79A2}" dt="2023-12-06T19:03:25.012" v="354" actId="20577"/>
      <pc:docMkLst>
        <pc:docMk/>
      </pc:docMkLst>
      <pc:sldChg chg="modSp">
        <pc:chgData name="Dorwelo, Edwin" userId="S::edorwelo@mtech.edu::0932b5c2-d704-49ee-8839-b332df8c9352" providerId="AD" clId="Web-{049C2B49-E6E6-FC6A-E85A-CF955EFF79A2}" dt="2023-12-06T19:03:25.012" v="354" actId="20577"/>
        <pc:sldMkLst>
          <pc:docMk/>
          <pc:sldMk cId="1985156535" sldId="256"/>
        </pc:sldMkLst>
        <pc:spChg chg="mod">
          <ac:chgData name="Dorwelo, Edwin" userId="S::edorwelo@mtech.edu::0932b5c2-d704-49ee-8839-b332df8c9352" providerId="AD" clId="Web-{049C2B49-E6E6-FC6A-E85A-CF955EFF79A2}" dt="2023-12-06T19:03:25.012" v="354" actId="20577"/>
          <ac:spMkLst>
            <pc:docMk/>
            <pc:sldMk cId="1985156535" sldId="256"/>
            <ac:spMk id="2" creationId="{12425611-6A23-4D38-BA60-020AB166FEAE}"/>
          </ac:spMkLst>
        </pc:spChg>
      </pc:sldChg>
      <pc:sldChg chg="addSp delSp modSp">
        <pc:chgData name="Dorwelo, Edwin" userId="S::edorwelo@mtech.edu::0932b5c2-d704-49ee-8839-b332df8c9352" providerId="AD" clId="Web-{049C2B49-E6E6-FC6A-E85A-CF955EFF79A2}" dt="2023-12-06T18:32:54.527" v="11" actId="14100"/>
        <pc:sldMkLst>
          <pc:docMk/>
          <pc:sldMk cId="2682137298" sldId="270"/>
        </pc:sldMkLst>
        <pc:spChg chg="add del mod">
          <ac:chgData name="Dorwelo, Edwin" userId="S::edorwelo@mtech.edu::0932b5c2-d704-49ee-8839-b332df8c9352" providerId="AD" clId="Web-{049C2B49-E6E6-FC6A-E85A-CF955EFF79A2}" dt="2023-12-06T18:30:02.499" v="3"/>
          <ac:spMkLst>
            <pc:docMk/>
            <pc:sldMk cId="2682137298" sldId="270"/>
            <ac:spMk id="3" creationId="{6C386A1B-0809-2700-FCD7-8F8D8774CEC0}"/>
          </ac:spMkLst>
        </pc:spChg>
        <pc:picChg chg="del">
          <ac:chgData name="Dorwelo, Edwin" userId="S::edorwelo@mtech.edu::0932b5c2-d704-49ee-8839-b332df8c9352" providerId="AD" clId="Web-{049C2B49-E6E6-FC6A-E85A-CF955EFF79A2}" dt="2023-12-06T18:31:50.272" v="4"/>
          <ac:picMkLst>
            <pc:docMk/>
            <pc:sldMk cId="2682137298" sldId="270"/>
            <ac:picMk id="2" creationId="{874E6735-74EC-634B-E68C-952811BE8357}"/>
          </ac:picMkLst>
        </pc:picChg>
        <pc:picChg chg="add del mod">
          <ac:chgData name="Dorwelo, Edwin" userId="S::edorwelo@mtech.edu::0932b5c2-d704-49ee-8839-b332df8c9352" providerId="AD" clId="Web-{049C2B49-E6E6-FC6A-E85A-CF955EFF79A2}" dt="2023-12-06T18:32:09.602" v="8"/>
          <ac:picMkLst>
            <pc:docMk/>
            <pc:sldMk cId="2682137298" sldId="270"/>
            <ac:picMk id="4" creationId="{30C87175-A1A2-0BD3-FA1F-84B900E947C5}"/>
          </ac:picMkLst>
        </pc:picChg>
        <pc:picChg chg="add mod">
          <ac:chgData name="Dorwelo, Edwin" userId="S::edorwelo@mtech.edu::0932b5c2-d704-49ee-8839-b332df8c9352" providerId="AD" clId="Web-{049C2B49-E6E6-FC6A-E85A-CF955EFF79A2}" dt="2023-12-06T18:32:54.527" v="11" actId="14100"/>
          <ac:picMkLst>
            <pc:docMk/>
            <pc:sldMk cId="2682137298" sldId="270"/>
            <ac:picMk id="5" creationId="{FE842EB6-EDDE-DB65-6F3F-C53AD64646CB}"/>
          </ac:picMkLst>
        </pc:picChg>
      </pc:sldChg>
      <pc:sldChg chg="addSp modSp new">
        <pc:chgData name="Dorwelo, Edwin" userId="S::edorwelo@mtech.edu::0932b5c2-d704-49ee-8839-b332df8c9352" providerId="AD" clId="Web-{049C2B49-E6E6-FC6A-E85A-CF955EFF79A2}" dt="2023-12-06T19:02:36.070" v="353" actId="20577"/>
        <pc:sldMkLst>
          <pc:docMk/>
          <pc:sldMk cId="1840146201" sldId="271"/>
        </pc:sldMkLst>
        <pc:spChg chg="mod">
          <ac:chgData name="Dorwelo, Edwin" userId="S::edorwelo@mtech.edu::0932b5c2-d704-49ee-8839-b332df8c9352" providerId="AD" clId="Web-{049C2B49-E6E6-FC6A-E85A-CF955EFF79A2}" dt="2023-12-06T18:45:43.680" v="18" actId="20577"/>
          <ac:spMkLst>
            <pc:docMk/>
            <pc:sldMk cId="1840146201" sldId="271"/>
            <ac:spMk id="2" creationId="{C46B7218-ED81-244E-9C00-2A832D8C2B4A}"/>
          </ac:spMkLst>
        </pc:spChg>
        <pc:spChg chg="mod">
          <ac:chgData name="Dorwelo, Edwin" userId="S::edorwelo@mtech.edu::0932b5c2-d704-49ee-8839-b332df8c9352" providerId="AD" clId="Web-{049C2B49-E6E6-FC6A-E85A-CF955EFF79A2}" dt="2023-12-06T19:02:36.070" v="353" actId="20577"/>
          <ac:spMkLst>
            <pc:docMk/>
            <pc:sldMk cId="1840146201" sldId="271"/>
            <ac:spMk id="3" creationId="{EA9BFA21-5534-CCBB-A4C2-962CC22E6C05}"/>
          </ac:spMkLst>
        </pc:spChg>
        <pc:picChg chg="add">
          <ac:chgData name="Dorwelo, Edwin" userId="S::edorwelo@mtech.edu::0932b5c2-d704-49ee-8839-b332df8c9352" providerId="AD" clId="Web-{049C2B49-E6E6-FC6A-E85A-CF955EFF79A2}" dt="2023-12-06T18:47:40.689" v="124"/>
          <ac:picMkLst>
            <pc:docMk/>
            <pc:sldMk cId="1840146201" sldId="271"/>
            <ac:picMk id="5" creationId="{B2673CA4-C8F2-3128-64C8-E53C16E84F10}"/>
          </ac:picMkLst>
        </pc:picChg>
      </pc:sldChg>
      <pc:sldChg chg="addSp delSp modSp new del">
        <pc:chgData name="Dorwelo, Edwin" userId="S::edorwelo@mtech.edu::0932b5c2-d704-49ee-8839-b332df8c9352" providerId="AD" clId="Web-{049C2B49-E6E6-FC6A-E85A-CF955EFF79A2}" dt="2023-12-06T18:54:21.236" v="335"/>
        <pc:sldMkLst>
          <pc:docMk/>
          <pc:sldMk cId="3958542853" sldId="273"/>
        </pc:sldMkLst>
        <pc:spChg chg="del">
          <ac:chgData name="Dorwelo, Edwin" userId="S::edorwelo@mtech.edu::0932b5c2-d704-49ee-8839-b332df8c9352" providerId="AD" clId="Web-{049C2B49-E6E6-FC6A-E85A-CF955EFF79A2}" dt="2023-12-06T18:53:45.561" v="327"/>
          <ac:spMkLst>
            <pc:docMk/>
            <pc:sldMk cId="3958542853" sldId="273"/>
            <ac:spMk id="3" creationId="{1CB132B9-9813-C386-39C6-19DF63543483}"/>
          </ac:spMkLst>
        </pc:spChg>
        <pc:picChg chg="add mod ord">
          <ac:chgData name="Dorwelo, Edwin" userId="S::edorwelo@mtech.edu::0932b5c2-d704-49ee-8839-b332df8c9352" providerId="AD" clId="Web-{049C2B49-E6E6-FC6A-E85A-CF955EFF79A2}" dt="2023-12-06T18:54:08.766" v="333" actId="1076"/>
          <ac:picMkLst>
            <pc:docMk/>
            <pc:sldMk cId="3958542853" sldId="273"/>
            <ac:picMk id="4" creationId="{85DCBCFF-CE29-2F2D-78E2-03B1258534A9}"/>
          </ac:picMkLst>
        </pc:picChg>
      </pc:sldChg>
      <pc:sldChg chg="addSp modSp new">
        <pc:chgData name="Dorwelo, Edwin" userId="S::edorwelo@mtech.edu::0932b5c2-d704-49ee-8839-b332df8c9352" providerId="AD" clId="Web-{049C2B49-E6E6-FC6A-E85A-CF955EFF79A2}" dt="2023-12-06T18:54:31.314" v="338" actId="14100"/>
        <pc:sldMkLst>
          <pc:docMk/>
          <pc:sldMk cId="1926332267" sldId="274"/>
        </pc:sldMkLst>
        <pc:picChg chg="add mod">
          <ac:chgData name="Dorwelo, Edwin" userId="S::edorwelo@mtech.edu::0932b5c2-d704-49ee-8839-b332df8c9352" providerId="AD" clId="Web-{049C2B49-E6E6-FC6A-E85A-CF955EFF79A2}" dt="2023-12-06T18:54:31.314" v="338" actId="14100"/>
          <ac:picMkLst>
            <pc:docMk/>
            <pc:sldMk cId="1926332267" sldId="274"/>
            <ac:picMk id="2" creationId="{9ABE024C-0042-0DEC-3A33-483035227A65}"/>
          </ac:picMkLst>
        </pc:picChg>
      </pc:sldChg>
    </pc:docChg>
  </pc:docChgLst>
  <pc:docChgLst>
    <pc:chgData name="Schiff, Brady" userId="S::bschiff@mtech.edu::2d15f2cb-b394-4008-8ccc-79c3ff6cbee4" providerId="AD" clId="Web-{44C95CB9-5B49-4EFF-AEE4-9F0F7C9A5449}"/>
    <pc:docChg chg="modSld">
      <pc:chgData name="Schiff, Brady" userId="S::bschiff@mtech.edu::2d15f2cb-b394-4008-8ccc-79c3ff6cbee4" providerId="AD" clId="Web-{44C95CB9-5B49-4EFF-AEE4-9F0F7C9A5449}" dt="2023-11-27T17:44:06.574" v="31" actId="20577"/>
      <pc:docMkLst>
        <pc:docMk/>
      </pc:docMkLst>
      <pc:sldChg chg="modSp">
        <pc:chgData name="Schiff, Brady" userId="S::bschiff@mtech.edu::2d15f2cb-b394-4008-8ccc-79c3ff6cbee4" providerId="AD" clId="Web-{44C95CB9-5B49-4EFF-AEE4-9F0F7C9A5449}" dt="2023-11-27T17:40:26.926" v="1" actId="20577"/>
        <pc:sldMkLst>
          <pc:docMk/>
          <pc:sldMk cId="1985156535" sldId="256"/>
        </pc:sldMkLst>
        <pc:spChg chg="mod">
          <ac:chgData name="Schiff, Brady" userId="S::bschiff@mtech.edu::2d15f2cb-b394-4008-8ccc-79c3ff6cbee4" providerId="AD" clId="Web-{44C95CB9-5B49-4EFF-AEE4-9F0F7C9A5449}" dt="2023-11-27T17:40:26.926" v="1" actId="20577"/>
          <ac:spMkLst>
            <pc:docMk/>
            <pc:sldMk cId="1985156535" sldId="256"/>
            <ac:spMk id="2" creationId="{12425611-6A23-4D38-BA60-020AB166FEAE}"/>
          </ac:spMkLst>
        </pc:spChg>
      </pc:sldChg>
      <pc:sldChg chg="modSp">
        <pc:chgData name="Schiff, Brady" userId="S::bschiff@mtech.edu::2d15f2cb-b394-4008-8ccc-79c3ff6cbee4" providerId="AD" clId="Web-{44C95CB9-5B49-4EFF-AEE4-9F0F7C9A5449}" dt="2023-11-27T17:44:06.574" v="31" actId="20577"/>
        <pc:sldMkLst>
          <pc:docMk/>
          <pc:sldMk cId="1077053958" sldId="257"/>
        </pc:sldMkLst>
        <pc:spChg chg="mod">
          <ac:chgData name="Schiff, Brady" userId="S::bschiff@mtech.edu::2d15f2cb-b394-4008-8ccc-79c3ff6cbee4" providerId="AD" clId="Web-{44C95CB9-5B49-4EFF-AEE4-9F0F7C9A5449}" dt="2023-11-27T17:44:06.574" v="31" actId="20577"/>
          <ac:spMkLst>
            <pc:docMk/>
            <pc:sldMk cId="1077053958" sldId="257"/>
            <ac:spMk id="2" creationId="{547E1A00-DE42-49A9-A0BC-4103C4E00016}"/>
          </ac:spMkLst>
        </pc:spChg>
        <pc:spChg chg="mod">
          <ac:chgData name="Schiff, Brady" userId="S::bschiff@mtech.edu::2d15f2cb-b394-4008-8ccc-79c3ff6cbee4" providerId="AD" clId="Web-{44C95CB9-5B49-4EFF-AEE4-9F0F7C9A5449}" dt="2023-11-27T17:44:05.324" v="30" actId="20577"/>
          <ac:spMkLst>
            <pc:docMk/>
            <pc:sldMk cId="1077053958" sldId="257"/>
            <ac:spMk id="3" creationId="{48A5C21E-276E-48F6-A4C3-866924F91C83}"/>
          </ac:spMkLst>
        </pc:spChg>
      </pc:sldChg>
    </pc:docChg>
  </pc:docChgLst>
  <pc:docChgLst>
    <pc:chgData name="Schiff, Brady" userId="2d15f2cb-b394-4008-8ccc-79c3ff6cbee4" providerId="ADAL" clId="{6E03AF91-665D-4331-9902-6B3F7B83AE37}"/>
    <pc:docChg chg="custSel addSld delSld modSld sldOrd">
      <pc:chgData name="Schiff, Brady" userId="2d15f2cb-b394-4008-8ccc-79c3ff6cbee4" providerId="ADAL" clId="{6E03AF91-665D-4331-9902-6B3F7B83AE37}" dt="2023-12-08T18:27:42.234" v="1528" actId="1076"/>
      <pc:docMkLst>
        <pc:docMk/>
      </pc:docMkLst>
      <pc:sldChg chg="modSp mod">
        <pc:chgData name="Schiff, Brady" userId="2d15f2cb-b394-4008-8ccc-79c3ff6cbee4" providerId="ADAL" clId="{6E03AF91-665D-4331-9902-6B3F7B83AE37}" dt="2023-12-06T09:54:03.628" v="1467" actId="20577"/>
        <pc:sldMkLst>
          <pc:docMk/>
          <pc:sldMk cId="1985156535" sldId="256"/>
        </pc:sldMkLst>
        <pc:spChg chg="mod">
          <ac:chgData name="Schiff, Brady" userId="2d15f2cb-b394-4008-8ccc-79c3ff6cbee4" providerId="ADAL" clId="{6E03AF91-665D-4331-9902-6B3F7B83AE37}" dt="2023-12-06T09:54:03.628" v="1467" actId="20577"/>
          <ac:spMkLst>
            <pc:docMk/>
            <pc:sldMk cId="1985156535" sldId="256"/>
            <ac:spMk id="3" creationId="{04368A8E-9976-489A-98F3-394244C0EDC9}"/>
          </ac:spMkLst>
        </pc:spChg>
      </pc:sldChg>
      <pc:sldChg chg="modSp mod">
        <pc:chgData name="Schiff, Brady" userId="2d15f2cb-b394-4008-8ccc-79c3ff6cbee4" providerId="ADAL" clId="{6E03AF91-665D-4331-9902-6B3F7B83AE37}" dt="2023-12-06T09:48:20.740" v="1324" actId="20577"/>
        <pc:sldMkLst>
          <pc:docMk/>
          <pc:sldMk cId="1626968519" sldId="258"/>
        </pc:sldMkLst>
        <pc:spChg chg="mod">
          <ac:chgData name="Schiff, Brady" userId="2d15f2cb-b394-4008-8ccc-79c3ff6cbee4" providerId="ADAL" clId="{6E03AF91-665D-4331-9902-6B3F7B83AE37}" dt="2023-12-06T09:48:20.740" v="1324" actId="20577"/>
          <ac:spMkLst>
            <pc:docMk/>
            <pc:sldMk cId="1626968519" sldId="258"/>
            <ac:spMk id="3" creationId="{602E1464-CB29-4EA9-B7BB-228FD8807EE3}"/>
          </ac:spMkLst>
        </pc:spChg>
      </pc:sldChg>
      <pc:sldChg chg="modSp mod">
        <pc:chgData name="Schiff, Brady" userId="2d15f2cb-b394-4008-8ccc-79c3ff6cbee4" providerId="ADAL" clId="{6E03AF91-665D-4331-9902-6B3F7B83AE37}" dt="2023-12-06T10:02:05.411" v="1500" actId="20577"/>
        <pc:sldMkLst>
          <pc:docMk/>
          <pc:sldMk cId="4739742" sldId="260"/>
        </pc:sldMkLst>
        <pc:spChg chg="mod">
          <ac:chgData name="Schiff, Brady" userId="2d15f2cb-b394-4008-8ccc-79c3ff6cbee4" providerId="ADAL" clId="{6E03AF91-665D-4331-9902-6B3F7B83AE37}" dt="2023-12-06T10:02:05.411" v="1500" actId="20577"/>
          <ac:spMkLst>
            <pc:docMk/>
            <pc:sldMk cId="4739742" sldId="260"/>
            <ac:spMk id="2" creationId="{90B8D781-B155-4705-B449-B0584A308EB3}"/>
          </ac:spMkLst>
        </pc:spChg>
        <pc:spChg chg="mod">
          <ac:chgData name="Schiff, Brady" userId="2d15f2cb-b394-4008-8ccc-79c3ff6cbee4" providerId="ADAL" clId="{6E03AF91-665D-4331-9902-6B3F7B83AE37}" dt="2023-12-06T09:56:30.350" v="1491" actId="20577"/>
          <ac:spMkLst>
            <pc:docMk/>
            <pc:sldMk cId="4739742" sldId="260"/>
            <ac:spMk id="3" creationId="{05688C33-EEF5-449B-8E30-00287DFEDF57}"/>
          </ac:spMkLst>
        </pc:spChg>
      </pc:sldChg>
      <pc:sldChg chg="modSp mod">
        <pc:chgData name="Schiff, Brady" userId="2d15f2cb-b394-4008-8ccc-79c3ff6cbee4" providerId="ADAL" clId="{6E03AF91-665D-4331-9902-6B3F7B83AE37}" dt="2023-12-06T08:46:48.465" v="675" actId="20577"/>
        <pc:sldMkLst>
          <pc:docMk/>
          <pc:sldMk cId="3600509928" sldId="261"/>
        </pc:sldMkLst>
        <pc:spChg chg="mod">
          <ac:chgData name="Schiff, Brady" userId="2d15f2cb-b394-4008-8ccc-79c3ff6cbee4" providerId="ADAL" clId="{6E03AF91-665D-4331-9902-6B3F7B83AE37}" dt="2023-12-06T08:46:48.465" v="675" actId="20577"/>
          <ac:spMkLst>
            <pc:docMk/>
            <pc:sldMk cId="3600509928" sldId="261"/>
            <ac:spMk id="3" creationId="{80F47BC2-92B8-484A-896F-694F5B20801C}"/>
          </ac:spMkLst>
        </pc:spChg>
      </pc:sldChg>
      <pc:sldChg chg="modSp mod">
        <pc:chgData name="Schiff, Brady" userId="2d15f2cb-b394-4008-8ccc-79c3ff6cbee4" providerId="ADAL" clId="{6E03AF91-665D-4331-9902-6B3F7B83AE37}" dt="2023-12-06T08:48:50.204" v="714" actId="20577"/>
        <pc:sldMkLst>
          <pc:docMk/>
          <pc:sldMk cId="2029598832" sldId="262"/>
        </pc:sldMkLst>
        <pc:spChg chg="mod">
          <ac:chgData name="Schiff, Brady" userId="2d15f2cb-b394-4008-8ccc-79c3ff6cbee4" providerId="ADAL" clId="{6E03AF91-665D-4331-9902-6B3F7B83AE37}" dt="2023-12-06T08:48:50.204" v="714" actId="20577"/>
          <ac:spMkLst>
            <pc:docMk/>
            <pc:sldMk cId="2029598832" sldId="262"/>
            <ac:spMk id="3" creationId="{42DBA655-A6A4-4F1F-9890-5D5A3B8A7FA9}"/>
          </ac:spMkLst>
        </pc:spChg>
      </pc:sldChg>
      <pc:sldChg chg="modSp mod ord">
        <pc:chgData name="Schiff, Brady" userId="2d15f2cb-b394-4008-8ccc-79c3ff6cbee4" providerId="ADAL" clId="{6E03AF91-665D-4331-9902-6B3F7B83AE37}" dt="2023-12-06T09:46:46.169" v="1320" actId="5793"/>
        <pc:sldMkLst>
          <pc:docMk/>
          <pc:sldMk cId="1675660186" sldId="263"/>
        </pc:sldMkLst>
        <pc:spChg chg="mod">
          <ac:chgData name="Schiff, Brady" userId="2d15f2cb-b394-4008-8ccc-79c3ff6cbee4" providerId="ADAL" clId="{6E03AF91-665D-4331-9902-6B3F7B83AE37}" dt="2023-12-06T09:46:46.169" v="1320" actId="5793"/>
          <ac:spMkLst>
            <pc:docMk/>
            <pc:sldMk cId="1675660186" sldId="263"/>
            <ac:spMk id="3" creationId="{0CCDDF68-C0D8-4A8D-BB90-F2474A765206}"/>
          </ac:spMkLst>
        </pc:spChg>
      </pc:sldChg>
      <pc:sldChg chg="addSp modSp mod">
        <pc:chgData name="Schiff, Brady" userId="2d15f2cb-b394-4008-8ccc-79c3ff6cbee4" providerId="ADAL" clId="{6E03AF91-665D-4331-9902-6B3F7B83AE37}" dt="2023-12-06T08:49:16.076" v="716" actId="1076"/>
        <pc:sldMkLst>
          <pc:docMk/>
          <pc:sldMk cId="1482311215" sldId="265"/>
        </pc:sldMkLst>
        <pc:picChg chg="add mod">
          <ac:chgData name="Schiff, Brady" userId="2d15f2cb-b394-4008-8ccc-79c3ff6cbee4" providerId="ADAL" clId="{6E03AF91-665D-4331-9902-6B3F7B83AE37}" dt="2023-12-06T08:49:16.076" v="716" actId="1076"/>
          <ac:picMkLst>
            <pc:docMk/>
            <pc:sldMk cId="1482311215" sldId="265"/>
            <ac:picMk id="4" creationId="{4596F800-1B8E-B7A0-E57C-C920C1AEFEAA}"/>
          </ac:picMkLst>
        </pc:picChg>
      </pc:sldChg>
      <pc:sldChg chg="addSp modSp mod">
        <pc:chgData name="Schiff, Brady" userId="2d15f2cb-b394-4008-8ccc-79c3ff6cbee4" providerId="ADAL" clId="{6E03AF91-665D-4331-9902-6B3F7B83AE37}" dt="2023-12-06T10:04:00.531" v="1515" actId="1076"/>
        <pc:sldMkLst>
          <pc:docMk/>
          <pc:sldMk cId="2789462016" sldId="266"/>
        </pc:sldMkLst>
        <pc:spChg chg="mod">
          <ac:chgData name="Schiff, Brady" userId="2d15f2cb-b394-4008-8ccc-79c3ff6cbee4" providerId="ADAL" clId="{6E03AF91-665D-4331-9902-6B3F7B83AE37}" dt="2023-12-06T09:55:35.659" v="1472" actId="20577"/>
          <ac:spMkLst>
            <pc:docMk/>
            <pc:sldMk cId="2789462016" sldId="266"/>
            <ac:spMk id="3" creationId="{E4FC9D42-2C01-1095-4238-9343D9A2DC55}"/>
          </ac:spMkLst>
        </pc:spChg>
        <pc:picChg chg="add mod">
          <ac:chgData name="Schiff, Brady" userId="2d15f2cb-b394-4008-8ccc-79c3ff6cbee4" providerId="ADAL" clId="{6E03AF91-665D-4331-9902-6B3F7B83AE37}" dt="2023-12-06T10:04:00.531" v="1515" actId="1076"/>
          <ac:picMkLst>
            <pc:docMk/>
            <pc:sldMk cId="2789462016" sldId="266"/>
            <ac:picMk id="5" creationId="{14B7C0BF-3D53-A507-311F-B618AC2EDB24}"/>
          </ac:picMkLst>
        </pc:picChg>
      </pc:sldChg>
      <pc:sldChg chg="addSp modSp mod">
        <pc:chgData name="Schiff, Brady" userId="2d15f2cb-b394-4008-8ccc-79c3ff6cbee4" providerId="ADAL" clId="{6E03AF91-665D-4331-9902-6B3F7B83AE37}" dt="2023-12-06T10:04:17.530" v="1520" actId="1076"/>
        <pc:sldMkLst>
          <pc:docMk/>
          <pc:sldMk cId="2522685115" sldId="269"/>
        </pc:sldMkLst>
        <pc:picChg chg="add mod">
          <ac:chgData name="Schiff, Brady" userId="2d15f2cb-b394-4008-8ccc-79c3ff6cbee4" providerId="ADAL" clId="{6E03AF91-665D-4331-9902-6B3F7B83AE37}" dt="2023-12-06T10:04:17.530" v="1520" actId="1076"/>
          <ac:picMkLst>
            <pc:docMk/>
            <pc:sldMk cId="2522685115" sldId="269"/>
            <ac:picMk id="5" creationId="{2238F38A-86D5-013C-C684-4DA29946CF38}"/>
          </ac:picMkLst>
        </pc:picChg>
      </pc:sldChg>
      <pc:sldChg chg="modSp new del mod">
        <pc:chgData name="Schiff, Brady" userId="2d15f2cb-b394-4008-8ccc-79c3ff6cbee4" providerId="ADAL" clId="{6E03AF91-665D-4331-9902-6B3F7B83AE37}" dt="2023-12-06T10:02:45.900" v="1511" actId="2696"/>
        <pc:sldMkLst>
          <pc:docMk/>
          <pc:sldMk cId="429981827" sldId="270"/>
        </pc:sldMkLst>
        <pc:spChg chg="mod">
          <ac:chgData name="Schiff, Brady" userId="2d15f2cb-b394-4008-8ccc-79c3ff6cbee4" providerId="ADAL" clId="{6E03AF91-665D-4331-9902-6B3F7B83AE37}" dt="2023-12-06T10:02:23.820" v="1510" actId="122"/>
          <ac:spMkLst>
            <pc:docMk/>
            <pc:sldMk cId="429981827" sldId="270"/>
            <ac:spMk id="2" creationId="{71916CAF-68ED-608D-7086-37CE13FB7ED4}"/>
          </ac:spMkLst>
        </pc:spChg>
      </pc:sldChg>
      <pc:sldChg chg="addSp delSp modSp del mod">
        <pc:chgData name="Schiff, Brady" userId="2d15f2cb-b394-4008-8ccc-79c3ff6cbee4" providerId="ADAL" clId="{6E03AF91-665D-4331-9902-6B3F7B83AE37}" dt="2023-12-06T08:57:26.226" v="1074" actId="2696"/>
        <pc:sldMkLst>
          <pc:docMk/>
          <pc:sldMk cId="2478382097" sldId="270"/>
        </pc:sldMkLst>
        <pc:spChg chg="del">
          <ac:chgData name="Schiff, Brady" userId="2d15f2cb-b394-4008-8ccc-79c3ff6cbee4" providerId="ADAL" clId="{6E03AF91-665D-4331-9902-6B3F7B83AE37}" dt="2023-12-06T08:56:40.613" v="1069" actId="21"/>
          <ac:spMkLst>
            <pc:docMk/>
            <pc:sldMk cId="2478382097" sldId="270"/>
            <ac:spMk id="2" creationId="{5431EBAC-53C5-F83E-4A1E-EB5D857BB259}"/>
          </ac:spMkLst>
        </pc:spChg>
        <pc:spChg chg="del mod">
          <ac:chgData name="Schiff, Brady" userId="2d15f2cb-b394-4008-8ccc-79c3ff6cbee4" providerId="ADAL" clId="{6E03AF91-665D-4331-9902-6B3F7B83AE37}" dt="2023-12-06T08:56:25.485" v="1064" actId="21"/>
          <ac:spMkLst>
            <pc:docMk/>
            <pc:sldMk cId="2478382097" sldId="270"/>
            <ac:spMk id="3" creationId="{F3C26BE7-4F8A-77D2-17CB-2D97C19DE077}"/>
          </ac:spMkLst>
        </pc:spChg>
        <pc:spChg chg="add del mod">
          <ac:chgData name="Schiff, Brady" userId="2d15f2cb-b394-4008-8ccc-79c3ff6cbee4" providerId="ADAL" clId="{6E03AF91-665D-4331-9902-6B3F7B83AE37}" dt="2023-12-06T08:56:29.431" v="1066" actId="21"/>
          <ac:spMkLst>
            <pc:docMk/>
            <pc:sldMk cId="2478382097" sldId="270"/>
            <ac:spMk id="8" creationId="{0A704587-7868-721F-082F-9AB7CFDA0569}"/>
          </ac:spMkLst>
        </pc:spChg>
        <pc:spChg chg="add del mod">
          <ac:chgData name="Schiff, Brady" userId="2d15f2cb-b394-4008-8ccc-79c3ff6cbee4" providerId="ADAL" clId="{6E03AF91-665D-4331-9902-6B3F7B83AE37}" dt="2023-12-06T08:56:43.415" v="1071" actId="21"/>
          <ac:spMkLst>
            <pc:docMk/>
            <pc:sldMk cId="2478382097" sldId="270"/>
            <ac:spMk id="10" creationId="{1E4C7249-E815-D936-CC9C-E60FB7BB5ABA}"/>
          </ac:spMkLst>
        </pc:spChg>
        <pc:picChg chg="add del mod">
          <ac:chgData name="Schiff, Brady" userId="2d15f2cb-b394-4008-8ccc-79c3ff6cbee4" providerId="ADAL" clId="{6E03AF91-665D-4331-9902-6B3F7B83AE37}" dt="2023-12-06T08:57:21.574" v="1073" actId="21"/>
          <ac:picMkLst>
            <pc:docMk/>
            <pc:sldMk cId="2478382097" sldId="270"/>
            <ac:picMk id="5" creationId="{1AA99911-F97A-A24E-F184-7B36B3E3F7EC}"/>
          </ac:picMkLst>
        </pc:picChg>
        <pc:picChg chg="del">
          <ac:chgData name="Schiff, Brady" userId="2d15f2cb-b394-4008-8ccc-79c3ff6cbee4" providerId="ADAL" clId="{6E03AF91-665D-4331-9902-6B3F7B83AE37}" dt="2023-12-06T08:49:24.064" v="717" actId="21"/>
          <ac:picMkLst>
            <pc:docMk/>
            <pc:sldMk cId="2478382097" sldId="270"/>
            <ac:picMk id="6" creationId="{3CFB1141-E24C-35D4-0EE6-E2AA44447409}"/>
          </ac:picMkLst>
        </pc:picChg>
      </pc:sldChg>
      <pc:sldChg chg="addSp delSp modSp mod">
        <pc:chgData name="Schiff, Brady" userId="2d15f2cb-b394-4008-8ccc-79c3ff6cbee4" providerId="ADAL" clId="{6E03AF91-665D-4331-9902-6B3F7B83AE37}" dt="2023-12-08T18:27:42.234" v="1528" actId="1076"/>
        <pc:sldMkLst>
          <pc:docMk/>
          <pc:sldMk cId="1926332267" sldId="274"/>
        </pc:sldMkLst>
        <pc:picChg chg="del">
          <ac:chgData name="Schiff, Brady" userId="2d15f2cb-b394-4008-8ccc-79c3ff6cbee4" providerId="ADAL" clId="{6E03AF91-665D-4331-9902-6B3F7B83AE37}" dt="2023-12-08T18:19:13.848" v="1523" actId="21"/>
          <ac:picMkLst>
            <pc:docMk/>
            <pc:sldMk cId="1926332267" sldId="274"/>
            <ac:picMk id="2" creationId="{9ABE024C-0042-0DEC-3A33-483035227A65}"/>
          </ac:picMkLst>
        </pc:picChg>
        <pc:picChg chg="add mod">
          <ac:chgData name="Schiff, Brady" userId="2d15f2cb-b394-4008-8ccc-79c3ff6cbee4" providerId="ADAL" clId="{6E03AF91-665D-4331-9902-6B3F7B83AE37}" dt="2023-12-08T18:27:42.234" v="1528" actId="1076"/>
          <ac:picMkLst>
            <pc:docMk/>
            <pc:sldMk cId="1926332267" sldId="274"/>
            <ac:picMk id="3" creationId="{9E870F69-0663-C5AF-3C02-311DC145454F}"/>
          </ac:picMkLst>
        </pc:picChg>
        <pc:picChg chg="add del mod">
          <ac:chgData name="Schiff, Brady" userId="2d15f2cb-b394-4008-8ccc-79c3ff6cbee4" providerId="ADAL" clId="{6E03AF91-665D-4331-9902-6B3F7B83AE37}" dt="2023-12-08T18:27:39.119" v="1527" actId="21"/>
          <ac:picMkLst>
            <pc:docMk/>
            <pc:sldMk cId="1926332267" sldId="274"/>
            <ac:picMk id="4" creationId="{EDEDFC5B-58E2-2673-EB83-93FD50362D14}"/>
          </ac:picMkLst>
        </pc:picChg>
      </pc:sldChg>
    </pc:docChg>
  </pc:docChgLst>
  <pc:docChgLst>
    <pc:chgData name="Schiff, Brady" userId="2d15f2cb-b394-4008-8ccc-79c3ff6cbee4" providerId="ADAL" clId="{DA95BAD8-3234-43DE-A538-5297214E4416}"/>
    <pc:docChg chg="addSld modSld">
      <pc:chgData name="Schiff, Brady" userId="2d15f2cb-b394-4008-8ccc-79c3ff6cbee4" providerId="ADAL" clId="{DA95BAD8-3234-43DE-A538-5297214E4416}" dt="2023-11-27T21:27:18.641" v="662" actId="20577"/>
      <pc:docMkLst>
        <pc:docMk/>
      </pc:docMkLst>
      <pc:sldChg chg="modSp mod">
        <pc:chgData name="Schiff, Brady" userId="2d15f2cb-b394-4008-8ccc-79c3ff6cbee4" providerId="ADAL" clId="{DA95BAD8-3234-43DE-A538-5297214E4416}" dt="2023-11-27T21:16:21.303" v="268" actId="20577"/>
        <pc:sldMkLst>
          <pc:docMk/>
          <pc:sldMk cId="4739742" sldId="260"/>
        </pc:sldMkLst>
        <pc:spChg chg="mod">
          <ac:chgData name="Schiff, Brady" userId="2d15f2cb-b394-4008-8ccc-79c3ff6cbee4" providerId="ADAL" clId="{DA95BAD8-3234-43DE-A538-5297214E4416}" dt="2023-11-27T21:03:54.682" v="8" actId="20577"/>
          <ac:spMkLst>
            <pc:docMk/>
            <pc:sldMk cId="4739742" sldId="260"/>
            <ac:spMk id="2" creationId="{90B8D781-B155-4705-B449-B0584A308EB3}"/>
          </ac:spMkLst>
        </pc:spChg>
        <pc:spChg chg="mod">
          <ac:chgData name="Schiff, Brady" userId="2d15f2cb-b394-4008-8ccc-79c3ff6cbee4" providerId="ADAL" clId="{DA95BAD8-3234-43DE-A538-5297214E4416}" dt="2023-11-27T21:16:21.303" v="268" actId="20577"/>
          <ac:spMkLst>
            <pc:docMk/>
            <pc:sldMk cId="4739742" sldId="260"/>
            <ac:spMk id="3" creationId="{05688C33-EEF5-449B-8E30-00287DFEDF57}"/>
          </ac:spMkLst>
        </pc:spChg>
      </pc:sldChg>
      <pc:sldChg chg="modSp mod">
        <pc:chgData name="Schiff, Brady" userId="2d15f2cb-b394-4008-8ccc-79c3ff6cbee4" providerId="ADAL" clId="{DA95BAD8-3234-43DE-A538-5297214E4416}" dt="2023-11-27T21:05:35.016" v="179" actId="20577"/>
        <pc:sldMkLst>
          <pc:docMk/>
          <pc:sldMk cId="3600509928" sldId="261"/>
        </pc:sldMkLst>
        <pc:spChg chg="mod">
          <ac:chgData name="Schiff, Brady" userId="2d15f2cb-b394-4008-8ccc-79c3ff6cbee4" providerId="ADAL" clId="{DA95BAD8-3234-43DE-A538-5297214E4416}" dt="2023-11-27T21:05:35.016" v="179" actId="20577"/>
          <ac:spMkLst>
            <pc:docMk/>
            <pc:sldMk cId="3600509928" sldId="261"/>
            <ac:spMk id="2" creationId="{92AA7427-843D-4353-AF05-7BA7259805F8}"/>
          </ac:spMkLst>
        </pc:spChg>
      </pc:sldChg>
      <pc:sldChg chg="addSp modSp new mod">
        <pc:chgData name="Schiff, Brady" userId="2d15f2cb-b394-4008-8ccc-79c3ff6cbee4" providerId="ADAL" clId="{DA95BAD8-3234-43DE-A538-5297214E4416}" dt="2023-11-27T21:27:18.641" v="662" actId="20577"/>
        <pc:sldMkLst>
          <pc:docMk/>
          <pc:sldMk cId="2029598832" sldId="262"/>
        </pc:sldMkLst>
        <pc:spChg chg="mod">
          <ac:chgData name="Schiff, Brady" userId="2d15f2cb-b394-4008-8ccc-79c3ff6cbee4" providerId="ADAL" clId="{DA95BAD8-3234-43DE-A538-5297214E4416}" dt="2023-11-27T21:09:18.710" v="201" actId="20577"/>
          <ac:spMkLst>
            <pc:docMk/>
            <pc:sldMk cId="2029598832" sldId="262"/>
            <ac:spMk id="2" creationId="{00811FE5-255A-4169-82ED-47BB94FA2EA6}"/>
          </ac:spMkLst>
        </pc:spChg>
        <pc:spChg chg="mod">
          <ac:chgData name="Schiff, Brady" userId="2d15f2cb-b394-4008-8ccc-79c3ff6cbee4" providerId="ADAL" clId="{DA95BAD8-3234-43DE-A538-5297214E4416}" dt="2023-11-27T21:27:18.641" v="662" actId="20577"/>
          <ac:spMkLst>
            <pc:docMk/>
            <pc:sldMk cId="2029598832" sldId="262"/>
            <ac:spMk id="3" creationId="{42DBA655-A6A4-4F1F-9890-5D5A3B8A7FA9}"/>
          </ac:spMkLst>
        </pc:spChg>
        <pc:picChg chg="add mod">
          <ac:chgData name="Schiff, Brady" userId="2d15f2cb-b394-4008-8ccc-79c3ff6cbee4" providerId="ADAL" clId="{DA95BAD8-3234-43DE-A538-5297214E4416}" dt="2023-11-27T21:12:37.734" v="213" actId="1076"/>
          <ac:picMkLst>
            <pc:docMk/>
            <pc:sldMk cId="2029598832" sldId="262"/>
            <ac:picMk id="5" creationId="{8CEAF585-5159-4021-9F48-6228F731CACE}"/>
          </ac:picMkLst>
        </pc:picChg>
      </pc:sldChg>
      <pc:sldChg chg="addSp modSp new mod">
        <pc:chgData name="Schiff, Brady" userId="2d15f2cb-b394-4008-8ccc-79c3ff6cbee4" providerId="ADAL" clId="{DA95BAD8-3234-43DE-A538-5297214E4416}" dt="2023-11-27T21:26:40.559" v="546" actId="20577"/>
        <pc:sldMkLst>
          <pc:docMk/>
          <pc:sldMk cId="1675660186" sldId="263"/>
        </pc:sldMkLst>
        <pc:spChg chg="mod">
          <ac:chgData name="Schiff, Brady" userId="2d15f2cb-b394-4008-8ccc-79c3ff6cbee4" providerId="ADAL" clId="{DA95BAD8-3234-43DE-A538-5297214E4416}" dt="2023-11-27T21:09:26.898" v="210" actId="20577"/>
          <ac:spMkLst>
            <pc:docMk/>
            <pc:sldMk cId="1675660186" sldId="263"/>
            <ac:spMk id="2" creationId="{6FFF6F6E-217F-4407-9D6E-53E549A7FFF0}"/>
          </ac:spMkLst>
        </pc:spChg>
        <pc:spChg chg="mod">
          <ac:chgData name="Schiff, Brady" userId="2d15f2cb-b394-4008-8ccc-79c3ff6cbee4" providerId="ADAL" clId="{DA95BAD8-3234-43DE-A538-5297214E4416}" dt="2023-11-27T21:26:40.559" v="546" actId="20577"/>
          <ac:spMkLst>
            <pc:docMk/>
            <pc:sldMk cId="1675660186" sldId="263"/>
            <ac:spMk id="3" creationId="{0CCDDF68-C0D8-4A8D-BB90-F2474A765206}"/>
          </ac:spMkLst>
        </pc:spChg>
        <pc:picChg chg="add mod">
          <ac:chgData name="Schiff, Brady" userId="2d15f2cb-b394-4008-8ccc-79c3ff6cbee4" providerId="ADAL" clId="{DA95BAD8-3234-43DE-A538-5297214E4416}" dt="2023-11-27T21:13:02.734" v="216" actId="1076"/>
          <ac:picMkLst>
            <pc:docMk/>
            <pc:sldMk cId="1675660186" sldId="263"/>
            <ac:picMk id="5" creationId="{0E37A68B-61B0-43B8-B457-8D1DD699E5DA}"/>
          </ac:picMkLst>
        </pc:picChg>
      </pc:sldChg>
      <pc:sldChg chg="addSp delSp modSp new mod">
        <pc:chgData name="Schiff, Brady" userId="2d15f2cb-b394-4008-8ccc-79c3ff6cbee4" providerId="ADAL" clId="{DA95BAD8-3234-43DE-A538-5297214E4416}" dt="2023-11-27T21:21:49.901" v="273" actId="1076"/>
        <pc:sldMkLst>
          <pc:docMk/>
          <pc:sldMk cId="820450523" sldId="264"/>
        </pc:sldMkLst>
        <pc:spChg chg="del">
          <ac:chgData name="Schiff, Brady" userId="2d15f2cb-b394-4008-8ccc-79c3ff6cbee4" providerId="ADAL" clId="{DA95BAD8-3234-43DE-A538-5297214E4416}" dt="2023-11-27T21:21:45.565" v="270" actId="22"/>
          <ac:spMkLst>
            <pc:docMk/>
            <pc:sldMk cId="820450523" sldId="264"/>
            <ac:spMk id="3" creationId="{BCC4E8BC-3CB3-49ED-9648-443C479136D8}"/>
          </ac:spMkLst>
        </pc:spChg>
        <pc:picChg chg="add mod ord">
          <ac:chgData name="Schiff, Brady" userId="2d15f2cb-b394-4008-8ccc-79c3ff6cbee4" providerId="ADAL" clId="{DA95BAD8-3234-43DE-A538-5297214E4416}" dt="2023-11-27T21:21:49.901" v="273" actId="1076"/>
          <ac:picMkLst>
            <pc:docMk/>
            <pc:sldMk cId="820450523" sldId="264"/>
            <ac:picMk id="5" creationId="{6B5326ED-E3A4-4853-BFD0-6B0273FAEBF3}"/>
          </ac:picMkLst>
        </pc:picChg>
      </pc:sldChg>
    </pc:docChg>
  </pc:docChgLst>
  <pc:docChgLst>
    <pc:chgData name="Schiff, Brady" userId="S::bschiff@mtech.edu::2d15f2cb-b394-4008-8ccc-79c3ff6cbee4" providerId="AD" clId="Web-{F0D97B87-577C-7984-48A5-0BFD016B3F16}"/>
    <pc:docChg chg="addSld modSld">
      <pc:chgData name="Schiff, Brady" userId="S::bschiff@mtech.edu::2d15f2cb-b394-4008-8ccc-79c3ff6cbee4" providerId="AD" clId="Web-{F0D97B87-577C-7984-48A5-0BFD016B3F16}" dt="2023-12-06T19:13:02.861" v="136" actId="20577"/>
      <pc:docMkLst>
        <pc:docMk/>
      </pc:docMkLst>
      <pc:sldChg chg="modSp">
        <pc:chgData name="Schiff, Brady" userId="S::bschiff@mtech.edu::2d15f2cb-b394-4008-8ccc-79c3ff6cbee4" providerId="AD" clId="Web-{F0D97B87-577C-7984-48A5-0BFD016B3F16}" dt="2023-12-06T19:05:38.193" v="116" actId="20577"/>
        <pc:sldMkLst>
          <pc:docMk/>
          <pc:sldMk cId="1077053958" sldId="257"/>
        </pc:sldMkLst>
        <pc:spChg chg="mod">
          <ac:chgData name="Schiff, Brady" userId="S::bschiff@mtech.edu::2d15f2cb-b394-4008-8ccc-79c3ff6cbee4" providerId="AD" clId="Web-{F0D97B87-577C-7984-48A5-0BFD016B3F16}" dt="2023-12-06T19:05:38.193" v="116" actId="20577"/>
          <ac:spMkLst>
            <pc:docMk/>
            <pc:sldMk cId="1077053958" sldId="257"/>
            <ac:spMk id="3" creationId="{48A5C21E-276E-48F6-A4C3-866924F91C83}"/>
          </ac:spMkLst>
        </pc:spChg>
      </pc:sldChg>
      <pc:sldChg chg="modSp">
        <pc:chgData name="Schiff, Brady" userId="S::bschiff@mtech.edu::2d15f2cb-b394-4008-8ccc-79c3ff6cbee4" providerId="AD" clId="Web-{F0D97B87-577C-7984-48A5-0BFD016B3F16}" dt="2023-12-06T18:41:27.811" v="6" actId="20577"/>
        <pc:sldMkLst>
          <pc:docMk/>
          <pc:sldMk cId="4739742" sldId="260"/>
        </pc:sldMkLst>
        <pc:spChg chg="mod">
          <ac:chgData name="Schiff, Brady" userId="S::bschiff@mtech.edu::2d15f2cb-b394-4008-8ccc-79c3ff6cbee4" providerId="AD" clId="Web-{F0D97B87-577C-7984-48A5-0BFD016B3F16}" dt="2023-12-06T18:41:27.811" v="6" actId="20577"/>
          <ac:spMkLst>
            <pc:docMk/>
            <pc:sldMk cId="4739742" sldId="260"/>
            <ac:spMk id="3" creationId="{05688C33-EEF5-449B-8E30-00287DFEDF57}"/>
          </ac:spMkLst>
        </pc:spChg>
      </pc:sldChg>
      <pc:sldChg chg="addSp delSp modSp">
        <pc:chgData name="Schiff, Brady" userId="S::bschiff@mtech.edu::2d15f2cb-b394-4008-8ccc-79c3ff6cbee4" providerId="AD" clId="Web-{F0D97B87-577C-7984-48A5-0BFD016B3F16}" dt="2023-12-06T19:11:39.077" v="122"/>
        <pc:sldMkLst>
          <pc:docMk/>
          <pc:sldMk cId="3600509928" sldId="261"/>
        </pc:sldMkLst>
        <pc:spChg chg="add del mod">
          <ac:chgData name="Schiff, Brady" userId="S::bschiff@mtech.edu::2d15f2cb-b394-4008-8ccc-79c3ff6cbee4" providerId="AD" clId="Web-{F0D97B87-577C-7984-48A5-0BFD016B3F16}" dt="2023-12-06T19:11:39.077" v="122"/>
          <ac:spMkLst>
            <pc:docMk/>
            <pc:sldMk cId="3600509928" sldId="261"/>
            <ac:spMk id="3" creationId="{80F47BC2-92B8-484A-896F-694F5B20801C}"/>
          </ac:spMkLst>
        </pc:spChg>
        <pc:graphicFrameChg chg="add del">
          <ac:chgData name="Schiff, Brady" userId="S::bschiff@mtech.edu::2d15f2cb-b394-4008-8ccc-79c3ff6cbee4" providerId="AD" clId="Web-{F0D97B87-577C-7984-48A5-0BFD016B3F16}" dt="2023-12-06T19:11:39.077" v="122"/>
          <ac:graphicFrameMkLst>
            <pc:docMk/>
            <pc:sldMk cId="3600509928" sldId="261"/>
            <ac:graphicFrameMk id="7" creationId="{EFD42F5D-3DF9-777A-42CF-7ABBE8AFD7F8}"/>
          </ac:graphicFrameMkLst>
        </pc:graphicFrameChg>
      </pc:sldChg>
      <pc:sldChg chg="addSp modSp new">
        <pc:chgData name="Schiff, Brady" userId="S::bschiff@mtech.edu::2d15f2cb-b394-4008-8ccc-79c3ff6cbee4" providerId="AD" clId="Web-{F0D97B87-577C-7984-48A5-0BFD016B3F16}" dt="2023-12-06T19:13:02.861" v="136" actId="20577"/>
        <pc:sldMkLst>
          <pc:docMk/>
          <pc:sldMk cId="1468954707" sldId="272"/>
        </pc:sldMkLst>
        <pc:spChg chg="mod">
          <ac:chgData name="Schiff, Brady" userId="S::bschiff@mtech.edu::2d15f2cb-b394-4008-8ccc-79c3ff6cbee4" providerId="AD" clId="Web-{F0D97B87-577C-7984-48A5-0BFD016B3F16}" dt="2023-12-06T18:49:40.589" v="20" actId="20577"/>
          <ac:spMkLst>
            <pc:docMk/>
            <pc:sldMk cId="1468954707" sldId="272"/>
            <ac:spMk id="2" creationId="{24435F34-CE3D-4E95-D015-A6CA6CB932B3}"/>
          </ac:spMkLst>
        </pc:spChg>
        <pc:spChg chg="mod">
          <ac:chgData name="Schiff, Brady" userId="S::bschiff@mtech.edu::2d15f2cb-b394-4008-8ccc-79c3ff6cbee4" providerId="AD" clId="Web-{F0D97B87-577C-7984-48A5-0BFD016B3F16}" dt="2023-12-06T19:13:02.861" v="136" actId="20577"/>
          <ac:spMkLst>
            <pc:docMk/>
            <pc:sldMk cId="1468954707" sldId="272"/>
            <ac:spMk id="3" creationId="{0CF9889C-D05D-94BD-6108-5C9293374636}"/>
          </ac:spMkLst>
        </pc:spChg>
        <pc:picChg chg="add mod">
          <ac:chgData name="Schiff, Brady" userId="S::bschiff@mtech.edu::2d15f2cb-b394-4008-8ccc-79c3ff6cbee4" providerId="AD" clId="Web-{F0D97B87-577C-7984-48A5-0BFD016B3F16}" dt="2023-12-06T19:05:46.787" v="120" actId="1076"/>
          <ac:picMkLst>
            <pc:docMk/>
            <pc:sldMk cId="1468954707" sldId="272"/>
            <ac:picMk id="4" creationId="{E0EA18B1-0587-21F3-D5DB-D57C36749D0A}"/>
          </ac:picMkLst>
        </pc:picChg>
      </pc:sldChg>
      <pc:sldChg chg="addSp modSp new">
        <pc:chgData name="Schiff, Brady" userId="S::bschiff@mtech.edu::2d15f2cb-b394-4008-8ccc-79c3ff6cbee4" providerId="AD" clId="Web-{F0D97B87-577C-7984-48A5-0BFD016B3F16}" dt="2023-12-06T18:56:34.007" v="82" actId="1076"/>
        <pc:sldMkLst>
          <pc:docMk/>
          <pc:sldMk cId="1264676181" sldId="275"/>
        </pc:sldMkLst>
        <pc:picChg chg="add mod">
          <ac:chgData name="Schiff, Brady" userId="S::bschiff@mtech.edu::2d15f2cb-b394-4008-8ccc-79c3ff6cbee4" providerId="AD" clId="Web-{F0D97B87-577C-7984-48A5-0BFD016B3F16}" dt="2023-12-06T18:56:34.007" v="82" actId="1076"/>
          <ac:picMkLst>
            <pc:docMk/>
            <pc:sldMk cId="1264676181" sldId="275"/>
            <ac:picMk id="2" creationId="{94E2BDA4-3F3E-15D9-DD29-AD569FCA6B6D}"/>
          </ac:picMkLst>
        </pc:picChg>
      </pc:sldChg>
    </pc:docChg>
  </pc:docChgLst>
  <pc:docChgLst>
    <pc:chgData name="Dorwelo, Edwin" userId="S::edorwelo@mtech.edu::0932b5c2-d704-49ee-8839-b332df8c9352" providerId="AD" clId="Web-{745C6F76-3C8A-4D24-9853-105107FB234B}"/>
    <pc:docChg chg="addSld delSld modSld sldOrd">
      <pc:chgData name="Dorwelo, Edwin" userId="S::edorwelo@mtech.edu::0932b5c2-d704-49ee-8839-b332df8c9352" providerId="AD" clId="Web-{745C6F76-3C8A-4D24-9853-105107FB234B}" dt="2023-12-06T12:15:30.489" v="28" actId="14100"/>
      <pc:docMkLst>
        <pc:docMk/>
      </pc:docMkLst>
      <pc:sldChg chg="modSp">
        <pc:chgData name="Dorwelo, Edwin" userId="S::edorwelo@mtech.edu::0932b5c2-d704-49ee-8839-b332df8c9352" providerId="AD" clId="Web-{745C6F76-3C8A-4D24-9853-105107FB234B}" dt="2023-12-06T12:15:15.676" v="23" actId="14100"/>
        <pc:sldMkLst>
          <pc:docMk/>
          <pc:sldMk cId="820450523" sldId="264"/>
        </pc:sldMkLst>
        <pc:picChg chg="mod">
          <ac:chgData name="Dorwelo, Edwin" userId="S::edorwelo@mtech.edu::0932b5c2-d704-49ee-8839-b332df8c9352" providerId="AD" clId="Web-{745C6F76-3C8A-4D24-9853-105107FB234B}" dt="2023-12-06T12:15:15.676" v="23" actId="14100"/>
          <ac:picMkLst>
            <pc:docMk/>
            <pc:sldMk cId="820450523" sldId="264"/>
            <ac:picMk id="3" creationId="{6CD2E104-E77D-1849-079E-A8AEDA723E05}"/>
          </ac:picMkLst>
        </pc:picChg>
      </pc:sldChg>
      <pc:sldChg chg="ord">
        <pc:chgData name="Dorwelo, Edwin" userId="S::edorwelo@mtech.edu::0932b5c2-d704-49ee-8839-b332df8c9352" providerId="AD" clId="Web-{745C6F76-3C8A-4D24-9853-105107FB234B}" dt="2023-12-06T10:25:27.275" v="0"/>
        <pc:sldMkLst>
          <pc:docMk/>
          <pc:sldMk cId="1482311215" sldId="265"/>
        </pc:sldMkLst>
      </pc:sldChg>
      <pc:sldChg chg="ord">
        <pc:chgData name="Dorwelo, Edwin" userId="S::edorwelo@mtech.edu::0932b5c2-d704-49ee-8839-b332df8c9352" providerId="AD" clId="Web-{745C6F76-3C8A-4D24-9853-105107FB234B}" dt="2023-12-06T10:25:30.165" v="1"/>
        <pc:sldMkLst>
          <pc:docMk/>
          <pc:sldMk cId="2789462016" sldId="266"/>
        </pc:sldMkLst>
      </pc:sldChg>
      <pc:sldChg chg="modSp">
        <pc:chgData name="Dorwelo, Edwin" userId="S::edorwelo@mtech.edu::0932b5c2-d704-49ee-8839-b332df8c9352" providerId="AD" clId="Web-{745C6F76-3C8A-4D24-9853-105107FB234B}" dt="2023-12-06T12:15:24.145" v="26" actId="14100"/>
        <pc:sldMkLst>
          <pc:docMk/>
          <pc:sldMk cId="3909326246" sldId="267"/>
        </pc:sldMkLst>
        <pc:picChg chg="mod">
          <ac:chgData name="Dorwelo, Edwin" userId="S::edorwelo@mtech.edu::0932b5c2-d704-49ee-8839-b332df8c9352" providerId="AD" clId="Web-{745C6F76-3C8A-4D24-9853-105107FB234B}" dt="2023-12-06T12:15:24.145" v="26" actId="14100"/>
          <ac:picMkLst>
            <pc:docMk/>
            <pc:sldMk cId="3909326246" sldId="267"/>
            <ac:picMk id="4" creationId="{EBB34BF7-73C8-C5EB-A352-1ABE6F8DFB74}"/>
          </ac:picMkLst>
        </pc:picChg>
      </pc:sldChg>
      <pc:sldChg chg="modSp">
        <pc:chgData name="Dorwelo, Edwin" userId="S::edorwelo@mtech.edu::0932b5c2-d704-49ee-8839-b332df8c9352" providerId="AD" clId="Web-{745C6F76-3C8A-4D24-9853-105107FB234B}" dt="2023-12-06T12:15:30.489" v="28" actId="14100"/>
        <pc:sldMkLst>
          <pc:docMk/>
          <pc:sldMk cId="788849993" sldId="268"/>
        </pc:sldMkLst>
        <pc:picChg chg="mod">
          <ac:chgData name="Dorwelo, Edwin" userId="S::edorwelo@mtech.edu::0932b5c2-d704-49ee-8839-b332df8c9352" providerId="AD" clId="Web-{745C6F76-3C8A-4D24-9853-105107FB234B}" dt="2023-12-06T12:15:30.489" v="28" actId="14100"/>
          <ac:picMkLst>
            <pc:docMk/>
            <pc:sldMk cId="788849993" sldId="268"/>
            <ac:picMk id="4" creationId="{21E3D50C-76C5-8C33-7B97-FD2AB1ECD630}"/>
          </ac:picMkLst>
        </pc:picChg>
      </pc:sldChg>
      <pc:sldChg chg="new del">
        <pc:chgData name="Dorwelo, Edwin" userId="S::edorwelo@mtech.edu::0932b5c2-d704-49ee-8839-b332df8c9352" providerId="AD" clId="Web-{745C6F76-3C8A-4D24-9853-105107FB234B}" dt="2023-12-06T12:13:59.847" v="3"/>
        <pc:sldMkLst>
          <pc:docMk/>
          <pc:sldMk cId="1655142792" sldId="270"/>
        </pc:sldMkLst>
      </pc:sldChg>
      <pc:sldChg chg="addSp delSp modSp add replId">
        <pc:chgData name="Dorwelo, Edwin" userId="S::edorwelo@mtech.edu::0932b5c2-d704-49ee-8839-b332df8c9352" providerId="AD" clId="Web-{745C6F76-3C8A-4D24-9853-105107FB234B}" dt="2023-12-06T12:15:04.098" v="19" actId="14100"/>
        <pc:sldMkLst>
          <pc:docMk/>
          <pc:sldMk cId="2682137298" sldId="270"/>
        </pc:sldMkLst>
        <pc:picChg chg="add mod">
          <ac:chgData name="Dorwelo, Edwin" userId="S::edorwelo@mtech.edu::0932b5c2-d704-49ee-8839-b332df8c9352" providerId="AD" clId="Web-{745C6F76-3C8A-4D24-9853-105107FB234B}" dt="2023-12-06T12:15:04.098" v="19" actId="14100"/>
          <ac:picMkLst>
            <pc:docMk/>
            <pc:sldMk cId="2682137298" sldId="270"/>
            <ac:picMk id="2" creationId="{874E6735-74EC-634B-E68C-952811BE8357}"/>
          </ac:picMkLst>
        </pc:picChg>
        <pc:picChg chg="del">
          <ac:chgData name="Dorwelo, Edwin" userId="S::edorwelo@mtech.edu::0932b5c2-d704-49ee-8839-b332df8c9352" providerId="AD" clId="Web-{745C6F76-3C8A-4D24-9853-105107FB234B}" dt="2023-12-06T12:14:06.706" v="5"/>
          <ac:picMkLst>
            <pc:docMk/>
            <pc:sldMk cId="2682137298" sldId="270"/>
            <ac:picMk id="3" creationId="{6CD2E104-E77D-1849-079E-A8AEDA723E05}"/>
          </ac:picMkLst>
        </pc:picChg>
      </pc:sldChg>
    </pc:docChg>
  </pc:docChgLst>
  <pc:docChgLst>
    <pc:chgData name="Dorwelo, Edwin" userId="S::edorwelo@mtech.edu::0932b5c2-d704-49ee-8839-b332df8c9352" providerId="AD" clId="Web-{8281680D-1EBA-A574-0F11-198E70641AC0}"/>
    <pc:docChg chg="addSld delSld modSld">
      <pc:chgData name="Dorwelo, Edwin" userId="S::edorwelo@mtech.edu::0932b5c2-d704-49ee-8839-b332df8c9352" providerId="AD" clId="Web-{8281680D-1EBA-A574-0F11-198E70641AC0}" dt="2023-11-29T17:44:28.707" v="1794" actId="14100"/>
      <pc:docMkLst>
        <pc:docMk/>
      </pc:docMkLst>
      <pc:sldChg chg="modSp">
        <pc:chgData name="Dorwelo, Edwin" userId="S::edorwelo@mtech.edu::0932b5c2-d704-49ee-8839-b332df8c9352" providerId="AD" clId="Web-{8281680D-1EBA-A574-0F11-198E70641AC0}" dt="2023-11-29T17:23:53.007" v="1102" actId="20577"/>
        <pc:sldMkLst>
          <pc:docMk/>
          <pc:sldMk cId="1077053958" sldId="257"/>
        </pc:sldMkLst>
        <pc:spChg chg="mod">
          <ac:chgData name="Dorwelo, Edwin" userId="S::edorwelo@mtech.edu::0932b5c2-d704-49ee-8839-b332df8c9352" providerId="AD" clId="Web-{8281680D-1EBA-A574-0F11-198E70641AC0}" dt="2023-11-29T17:22:22.598" v="993" actId="20577"/>
          <ac:spMkLst>
            <pc:docMk/>
            <pc:sldMk cId="1077053958" sldId="257"/>
            <ac:spMk id="2" creationId="{547E1A00-DE42-49A9-A0BC-4103C4E00016}"/>
          </ac:spMkLst>
        </pc:spChg>
        <pc:spChg chg="mod">
          <ac:chgData name="Dorwelo, Edwin" userId="S::edorwelo@mtech.edu::0932b5c2-d704-49ee-8839-b332df8c9352" providerId="AD" clId="Web-{8281680D-1EBA-A574-0F11-198E70641AC0}" dt="2023-11-29T17:23:53.007" v="1102" actId="20577"/>
          <ac:spMkLst>
            <pc:docMk/>
            <pc:sldMk cId="1077053958" sldId="257"/>
            <ac:spMk id="3" creationId="{48A5C21E-276E-48F6-A4C3-866924F91C83}"/>
          </ac:spMkLst>
        </pc:spChg>
      </pc:sldChg>
      <pc:sldChg chg="del">
        <pc:chgData name="Dorwelo, Edwin" userId="S::edorwelo@mtech.edu::0932b5c2-d704-49ee-8839-b332df8c9352" providerId="AD" clId="Web-{8281680D-1EBA-A574-0F11-198E70641AC0}" dt="2023-11-29T17:15:41.896" v="628"/>
        <pc:sldMkLst>
          <pc:docMk/>
          <pc:sldMk cId="80814976" sldId="259"/>
        </pc:sldMkLst>
      </pc:sldChg>
      <pc:sldChg chg="modSp">
        <pc:chgData name="Dorwelo, Edwin" userId="S::edorwelo@mtech.edu::0932b5c2-d704-49ee-8839-b332df8c9352" providerId="AD" clId="Web-{8281680D-1EBA-A574-0F11-198E70641AC0}" dt="2023-11-29T17:35:48.548" v="1105" actId="20577"/>
        <pc:sldMkLst>
          <pc:docMk/>
          <pc:sldMk cId="3600509928" sldId="261"/>
        </pc:sldMkLst>
        <pc:spChg chg="mod">
          <ac:chgData name="Dorwelo, Edwin" userId="S::edorwelo@mtech.edu::0932b5c2-d704-49ee-8839-b332df8c9352" providerId="AD" clId="Web-{8281680D-1EBA-A574-0F11-198E70641AC0}" dt="2023-11-29T17:35:48.548" v="1105" actId="20577"/>
          <ac:spMkLst>
            <pc:docMk/>
            <pc:sldMk cId="3600509928" sldId="261"/>
            <ac:spMk id="2" creationId="{92AA7427-843D-4353-AF05-7BA7259805F8}"/>
          </ac:spMkLst>
        </pc:spChg>
      </pc:sldChg>
      <pc:sldChg chg="modSp new">
        <pc:chgData name="Dorwelo, Edwin" userId="S::edorwelo@mtech.edu::0932b5c2-d704-49ee-8839-b332df8c9352" providerId="AD" clId="Web-{8281680D-1EBA-A574-0F11-198E70641AC0}" dt="2023-11-29T17:14:04.190" v="557" actId="20577"/>
        <pc:sldMkLst>
          <pc:docMk/>
          <pc:sldMk cId="1482311215" sldId="265"/>
        </pc:sldMkLst>
        <pc:spChg chg="mod">
          <ac:chgData name="Dorwelo, Edwin" userId="S::edorwelo@mtech.edu::0932b5c2-d704-49ee-8839-b332df8c9352" providerId="AD" clId="Web-{8281680D-1EBA-A574-0F11-198E70641AC0}" dt="2023-11-29T17:06:00.079" v="4" actId="20577"/>
          <ac:spMkLst>
            <pc:docMk/>
            <pc:sldMk cId="1482311215" sldId="265"/>
            <ac:spMk id="2" creationId="{EE734A9F-BA54-5A5E-155D-3DD1E2CB04CD}"/>
          </ac:spMkLst>
        </pc:spChg>
        <pc:spChg chg="mod">
          <ac:chgData name="Dorwelo, Edwin" userId="S::edorwelo@mtech.edu::0932b5c2-d704-49ee-8839-b332df8c9352" providerId="AD" clId="Web-{8281680D-1EBA-A574-0F11-198E70641AC0}" dt="2023-11-29T17:14:04.190" v="557" actId="20577"/>
          <ac:spMkLst>
            <pc:docMk/>
            <pc:sldMk cId="1482311215" sldId="265"/>
            <ac:spMk id="3" creationId="{848DCAF9-E406-15E1-7315-73A12AB0DA81}"/>
          </ac:spMkLst>
        </pc:spChg>
      </pc:sldChg>
      <pc:sldChg chg="modSp new">
        <pc:chgData name="Dorwelo, Edwin" userId="S::edorwelo@mtech.edu::0932b5c2-d704-49ee-8839-b332df8c9352" providerId="AD" clId="Web-{8281680D-1EBA-A574-0F11-198E70641AC0}" dt="2023-11-29T17:18:30.965" v="991" actId="14100"/>
        <pc:sldMkLst>
          <pc:docMk/>
          <pc:sldMk cId="2789462016" sldId="266"/>
        </pc:sldMkLst>
        <pc:spChg chg="mod">
          <ac:chgData name="Dorwelo, Edwin" userId="S::edorwelo@mtech.edu::0932b5c2-d704-49ee-8839-b332df8c9352" providerId="AD" clId="Web-{8281680D-1EBA-A574-0F11-198E70641AC0}" dt="2023-11-29T17:14:17.721" v="577" actId="20577"/>
          <ac:spMkLst>
            <pc:docMk/>
            <pc:sldMk cId="2789462016" sldId="266"/>
            <ac:spMk id="2" creationId="{1D596F5D-4836-DDD7-AD2D-973B22A53913}"/>
          </ac:spMkLst>
        </pc:spChg>
        <pc:spChg chg="mod">
          <ac:chgData name="Dorwelo, Edwin" userId="S::edorwelo@mtech.edu::0932b5c2-d704-49ee-8839-b332df8c9352" providerId="AD" clId="Web-{8281680D-1EBA-A574-0F11-198E70641AC0}" dt="2023-11-29T17:18:30.965" v="991" actId="14100"/>
          <ac:spMkLst>
            <pc:docMk/>
            <pc:sldMk cId="2789462016" sldId="266"/>
            <ac:spMk id="3" creationId="{E4FC9D42-2C01-1095-4238-9343D9A2DC55}"/>
          </ac:spMkLst>
        </pc:spChg>
      </pc:sldChg>
      <pc:sldChg chg="modSp new">
        <pc:chgData name="Dorwelo, Edwin" userId="S::edorwelo@mtech.edu::0932b5c2-d704-49ee-8839-b332df8c9352" providerId="AD" clId="Web-{8281680D-1EBA-A574-0F11-198E70641AC0}" dt="2023-11-29T17:44:28.707" v="1794" actId="14100"/>
        <pc:sldMkLst>
          <pc:docMk/>
          <pc:sldMk cId="2522685115" sldId="269"/>
        </pc:sldMkLst>
        <pc:spChg chg="mod">
          <ac:chgData name="Dorwelo, Edwin" userId="S::edorwelo@mtech.edu::0932b5c2-d704-49ee-8839-b332df8c9352" providerId="AD" clId="Web-{8281680D-1EBA-A574-0F11-198E70641AC0}" dt="2023-11-29T17:35:56.049" v="1113" actId="20577"/>
          <ac:spMkLst>
            <pc:docMk/>
            <pc:sldMk cId="2522685115" sldId="269"/>
            <ac:spMk id="2" creationId="{6CDA8E68-3429-BE25-2802-C1436458C7DB}"/>
          </ac:spMkLst>
        </pc:spChg>
        <pc:spChg chg="mod">
          <ac:chgData name="Dorwelo, Edwin" userId="S::edorwelo@mtech.edu::0932b5c2-d704-49ee-8839-b332df8c9352" providerId="AD" clId="Web-{8281680D-1EBA-A574-0F11-198E70641AC0}" dt="2023-11-29T17:44:28.707" v="1794" actId="14100"/>
          <ac:spMkLst>
            <pc:docMk/>
            <pc:sldMk cId="2522685115" sldId="269"/>
            <ac:spMk id="3" creationId="{611A2069-61D7-A32F-F697-B2515FBDAACA}"/>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37EACBB-7FF6-467D-A734-2BFF7B16A8D8}"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956BC354-A077-461C-9AF6-A1A3218D7CDE}" type="slidenum">
              <a:rPr lang="en-US" smtClean="0"/>
              <a:t>‹#›</a:t>
            </a:fld>
            <a:endParaRPr lang="en-US"/>
          </a:p>
        </p:txBody>
      </p:sp>
    </p:spTree>
    <p:extLst>
      <p:ext uri="{BB962C8B-B14F-4D97-AF65-F5344CB8AC3E}">
        <p14:creationId xmlns:p14="http://schemas.microsoft.com/office/powerpoint/2010/main" val="3333710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7EACBB-7FF6-467D-A734-2BFF7B16A8D8}"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956BC354-A077-461C-9AF6-A1A3218D7CDE}" type="slidenum">
              <a:rPr lang="en-US" smtClean="0"/>
              <a:t>‹#›</a:t>
            </a:fld>
            <a:endParaRPr lang="en-US"/>
          </a:p>
        </p:txBody>
      </p:sp>
    </p:spTree>
    <p:extLst>
      <p:ext uri="{BB962C8B-B14F-4D97-AF65-F5344CB8AC3E}">
        <p14:creationId xmlns:p14="http://schemas.microsoft.com/office/powerpoint/2010/main" val="22609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7EACBB-7FF6-467D-A734-2BFF7B16A8D8}"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956BC354-A077-461C-9AF6-A1A3218D7CDE}" type="slidenum">
              <a:rPr lang="en-US" smtClean="0"/>
              <a:t>‹#›</a:t>
            </a:fld>
            <a:endParaRPr lang="en-US"/>
          </a:p>
        </p:txBody>
      </p:sp>
    </p:spTree>
    <p:extLst>
      <p:ext uri="{BB962C8B-B14F-4D97-AF65-F5344CB8AC3E}">
        <p14:creationId xmlns:p14="http://schemas.microsoft.com/office/powerpoint/2010/main" val="561280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7EACBB-7FF6-467D-A734-2BFF7B16A8D8}"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956BC354-A077-461C-9AF6-A1A3218D7CDE}"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a:solidFill>
                  <a:schemeClr val="tx1"/>
                </a:solidFill>
                <a:effectLst/>
              </a:rPr>
              <a:t>”</a:t>
            </a:r>
          </a:p>
        </p:txBody>
      </p:sp>
    </p:spTree>
    <p:extLst>
      <p:ext uri="{BB962C8B-B14F-4D97-AF65-F5344CB8AC3E}">
        <p14:creationId xmlns:p14="http://schemas.microsoft.com/office/powerpoint/2010/main" val="3893043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7EACBB-7FF6-467D-A734-2BFF7B16A8D8}"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956BC354-A077-461C-9AF6-A1A3218D7CDE}" type="slidenum">
              <a:rPr lang="en-US" smtClean="0"/>
              <a:t>‹#›</a:t>
            </a:fld>
            <a:endParaRPr lang="en-US"/>
          </a:p>
        </p:txBody>
      </p:sp>
    </p:spTree>
    <p:extLst>
      <p:ext uri="{BB962C8B-B14F-4D97-AF65-F5344CB8AC3E}">
        <p14:creationId xmlns:p14="http://schemas.microsoft.com/office/powerpoint/2010/main" val="2945316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37EACBB-7FF6-467D-A734-2BFF7B16A8D8}" type="datetimeFigureOut">
              <a:rPr lang="en-US" smtClean="0"/>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6BC354-A077-461C-9AF6-A1A3218D7CDE}" type="slidenum">
              <a:rPr lang="en-US" smtClean="0"/>
              <a:t>‹#›</a:t>
            </a:fld>
            <a:endParaRPr lang="en-US"/>
          </a:p>
        </p:txBody>
      </p:sp>
    </p:spTree>
    <p:extLst>
      <p:ext uri="{BB962C8B-B14F-4D97-AF65-F5344CB8AC3E}">
        <p14:creationId xmlns:p14="http://schemas.microsoft.com/office/powerpoint/2010/main" val="34642208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37EACBB-7FF6-467D-A734-2BFF7B16A8D8}" type="datetimeFigureOut">
              <a:rPr lang="en-US" smtClean="0"/>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6BC354-A077-461C-9AF6-A1A3218D7CDE}" type="slidenum">
              <a:rPr lang="en-US" smtClean="0"/>
              <a:t>‹#›</a:t>
            </a:fld>
            <a:endParaRPr lang="en-US"/>
          </a:p>
        </p:txBody>
      </p:sp>
    </p:spTree>
    <p:extLst>
      <p:ext uri="{BB962C8B-B14F-4D97-AF65-F5344CB8AC3E}">
        <p14:creationId xmlns:p14="http://schemas.microsoft.com/office/powerpoint/2010/main" val="1571047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7EACBB-7FF6-467D-A734-2BFF7B16A8D8}"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BC354-A077-461C-9AF6-A1A3218D7CDE}" type="slidenum">
              <a:rPr lang="en-US" smtClean="0"/>
              <a:t>‹#›</a:t>
            </a:fld>
            <a:endParaRPr lang="en-US"/>
          </a:p>
        </p:txBody>
      </p:sp>
    </p:spTree>
    <p:extLst>
      <p:ext uri="{BB962C8B-B14F-4D97-AF65-F5344CB8AC3E}">
        <p14:creationId xmlns:p14="http://schemas.microsoft.com/office/powerpoint/2010/main" val="8779437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07126" y="5936187"/>
            <a:ext cx="2743200" cy="365125"/>
          </a:xfrm>
        </p:spPr>
        <p:txBody>
          <a:bodyPr/>
          <a:lstStyle/>
          <a:p>
            <a:fld id="{D37EACBB-7FF6-467D-A734-2BFF7B16A8D8}" type="datetimeFigureOut">
              <a:rPr lang="en-US" smtClean="0"/>
              <a:t>12/8/2023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56BC354-A077-461C-9AF6-A1A3218D7CDE}" type="slidenum">
              <a:rPr lang="en-US" smtClean="0"/>
              <a:t>‹#›</a:t>
            </a:fld>
            <a:endParaRPr lang="en-US"/>
          </a:p>
        </p:txBody>
      </p:sp>
    </p:spTree>
    <p:extLst>
      <p:ext uri="{BB962C8B-B14F-4D97-AF65-F5344CB8AC3E}">
        <p14:creationId xmlns:p14="http://schemas.microsoft.com/office/powerpoint/2010/main" val="226418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7EACBB-7FF6-467D-A734-2BFF7B16A8D8}"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BC354-A077-461C-9AF6-A1A3218D7CDE}" type="slidenum">
              <a:rPr lang="en-US" smtClean="0"/>
              <a:t>‹#›</a:t>
            </a:fld>
            <a:endParaRPr lang="en-US"/>
          </a:p>
        </p:txBody>
      </p:sp>
    </p:spTree>
    <p:extLst>
      <p:ext uri="{BB962C8B-B14F-4D97-AF65-F5344CB8AC3E}">
        <p14:creationId xmlns:p14="http://schemas.microsoft.com/office/powerpoint/2010/main" val="3776866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7EACBB-7FF6-467D-A734-2BFF7B16A8D8}"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956BC354-A077-461C-9AF6-A1A3218D7CDE}" type="slidenum">
              <a:rPr lang="en-US" smtClean="0"/>
              <a:t>‹#›</a:t>
            </a:fld>
            <a:endParaRPr lang="en-US"/>
          </a:p>
        </p:txBody>
      </p:sp>
    </p:spTree>
    <p:extLst>
      <p:ext uri="{BB962C8B-B14F-4D97-AF65-F5344CB8AC3E}">
        <p14:creationId xmlns:p14="http://schemas.microsoft.com/office/powerpoint/2010/main" val="1983653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37EACBB-7FF6-467D-A734-2BFF7B16A8D8}"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6BC354-A077-461C-9AF6-A1A3218D7CDE}" type="slidenum">
              <a:rPr lang="en-US" smtClean="0"/>
              <a:t>‹#›</a:t>
            </a:fld>
            <a:endParaRPr lang="en-US"/>
          </a:p>
        </p:txBody>
      </p:sp>
    </p:spTree>
    <p:extLst>
      <p:ext uri="{BB962C8B-B14F-4D97-AF65-F5344CB8AC3E}">
        <p14:creationId xmlns:p14="http://schemas.microsoft.com/office/powerpoint/2010/main" val="260169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37EACBB-7FF6-467D-A734-2BFF7B16A8D8}" type="datetimeFigureOut">
              <a:rPr lang="en-US" smtClean="0"/>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6BC354-A077-461C-9AF6-A1A3218D7CDE}" type="slidenum">
              <a:rPr lang="en-US" smtClean="0"/>
              <a:t>‹#›</a:t>
            </a:fld>
            <a:endParaRPr lang="en-US"/>
          </a:p>
        </p:txBody>
      </p:sp>
    </p:spTree>
    <p:extLst>
      <p:ext uri="{BB962C8B-B14F-4D97-AF65-F5344CB8AC3E}">
        <p14:creationId xmlns:p14="http://schemas.microsoft.com/office/powerpoint/2010/main" val="3483231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37EACBB-7FF6-467D-A734-2BFF7B16A8D8}" type="datetimeFigureOut">
              <a:rPr lang="en-US" smtClean="0"/>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6BC354-A077-461C-9AF6-A1A3218D7CDE}" type="slidenum">
              <a:rPr lang="en-US" smtClean="0"/>
              <a:t>‹#›</a:t>
            </a:fld>
            <a:endParaRPr lang="en-US"/>
          </a:p>
        </p:txBody>
      </p:sp>
    </p:spTree>
    <p:extLst>
      <p:ext uri="{BB962C8B-B14F-4D97-AF65-F5344CB8AC3E}">
        <p14:creationId xmlns:p14="http://schemas.microsoft.com/office/powerpoint/2010/main" val="2426407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37EACBB-7FF6-467D-A734-2BFF7B16A8D8}" type="datetimeFigureOut">
              <a:rPr lang="en-US" smtClean="0"/>
              <a:t>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6BC354-A077-461C-9AF6-A1A3218D7CDE}" type="slidenum">
              <a:rPr lang="en-US" smtClean="0"/>
              <a:t>‹#›</a:t>
            </a:fld>
            <a:endParaRPr lang="en-US"/>
          </a:p>
        </p:txBody>
      </p:sp>
    </p:spTree>
    <p:extLst>
      <p:ext uri="{BB962C8B-B14F-4D97-AF65-F5344CB8AC3E}">
        <p14:creationId xmlns:p14="http://schemas.microsoft.com/office/powerpoint/2010/main" val="520225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7EACBB-7FF6-467D-A734-2BFF7B16A8D8}"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6BC354-A077-461C-9AF6-A1A3218D7CDE}" type="slidenum">
              <a:rPr lang="en-US" smtClean="0"/>
              <a:t>‹#›</a:t>
            </a:fld>
            <a:endParaRPr lang="en-US"/>
          </a:p>
        </p:txBody>
      </p:sp>
    </p:spTree>
    <p:extLst>
      <p:ext uri="{BB962C8B-B14F-4D97-AF65-F5344CB8AC3E}">
        <p14:creationId xmlns:p14="http://schemas.microsoft.com/office/powerpoint/2010/main" val="1865578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7EACBB-7FF6-467D-A734-2BFF7B16A8D8}"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6BC354-A077-461C-9AF6-A1A3218D7CDE}" type="slidenum">
              <a:rPr lang="en-US" smtClean="0"/>
              <a:t>‹#›</a:t>
            </a:fld>
            <a:endParaRPr lang="en-US"/>
          </a:p>
        </p:txBody>
      </p:sp>
    </p:spTree>
    <p:extLst>
      <p:ext uri="{BB962C8B-B14F-4D97-AF65-F5344CB8AC3E}">
        <p14:creationId xmlns:p14="http://schemas.microsoft.com/office/powerpoint/2010/main" val="4182675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7EACBB-7FF6-467D-A734-2BFF7B16A8D8}" type="datetimeFigureOut">
              <a:rPr lang="en-US" smtClean="0"/>
              <a:t>12/8/2023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56BC354-A077-461C-9AF6-A1A3218D7CDE}" type="slidenum">
              <a:rPr lang="en-US" smtClean="0"/>
              <a:t>‹#›</a:t>
            </a:fld>
            <a:endParaRPr lang="en-US"/>
          </a:p>
        </p:txBody>
      </p:sp>
    </p:spTree>
    <p:extLst>
      <p:ext uri="{BB962C8B-B14F-4D97-AF65-F5344CB8AC3E}">
        <p14:creationId xmlns:p14="http://schemas.microsoft.com/office/powerpoint/2010/main" val="259502820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25611-6A23-4D38-BA60-020AB166FEAE}"/>
              </a:ext>
            </a:extLst>
          </p:cNvPr>
          <p:cNvSpPr>
            <a:spLocks noGrp="1"/>
          </p:cNvSpPr>
          <p:nvPr>
            <p:ph type="ctrTitle"/>
          </p:nvPr>
        </p:nvSpPr>
        <p:spPr/>
        <p:txBody>
          <a:bodyPr/>
          <a:lstStyle/>
          <a:p>
            <a:pPr algn="ctr"/>
            <a:r>
              <a:rPr lang="en-US"/>
              <a:t>Super Luigi Bros.</a:t>
            </a:r>
          </a:p>
        </p:txBody>
      </p:sp>
      <p:sp>
        <p:nvSpPr>
          <p:cNvPr id="3" name="Subtitle 2">
            <a:extLst>
              <a:ext uri="{FF2B5EF4-FFF2-40B4-BE49-F238E27FC236}">
                <a16:creationId xmlns:a16="http://schemas.microsoft.com/office/drawing/2014/main" id="{04368A8E-9976-489A-98F3-394244C0EDC9}"/>
              </a:ext>
            </a:extLst>
          </p:cNvPr>
          <p:cNvSpPr>
            <a:spLocks noGrp="1"/>
          </p:cNvSpPr>
          <p:nvPr>
            <p:ph type="subTitle" idx="1"/>
          </p:nvPr>
        </p:nvSpPr>
        <p:spPr/>
        <p:txBody>
          <a:bodyPr/>
          <a:lstStyle/>
          <a:p>
            <a:pPr algn="ctr"/>
            <a:r>
              <a:rPr lang="en-US"/>
              <a:t>Audrina, Edwin, Brady</a:t>
            </a:r>
          </a:p>
        </p:txBody>
      </p:sp>
      <p:pic>
        <p:nvPicPr>
          <p:cNvPr id="5" name="Picture 4">
            <a:extLst>
              <a:ext uri="{FF2B5EF4-FFF2-40B4-BE49-F238E27FC236}">
                <a16:creationId xmlns:a16="http://schemas.microsoft.com/office/drawing/2014/main" id="{0E7343B5-91CA-49C8-940F-6A7C6195F56D}"/>
              </a:ext>
            </a:extLst>
          </p:cNvPr>
          <p:cNvPicPr>
            <a:picLocks noChangeAspect="1"/>
          </p:cNvPicPr>
          <p:nvPr/>
        </p:nvPicPr>
        <p:blipFill>
          <a:blip r:embed="rId2"/>
          <a:stretch>
            <a:fillRect/>
          </a:stretch>
        </p:blipFill>
        <p:spPr>
          <a:xfrm>
            <a:off x="10166105" y="3077296"/>
            <a:ext cx="981212" cy="685896"/>
          </a:xfrm>
          <a:prstGeom prst="rect">
            <a:avLst/>
          </a:prstGeom>
        </p:spPr>
      </p:pic>
    </p:spTree>
    <p:extLst>
      <p:ext uri="{BB962C8B-B14F-4D97-AF65-F5344CB8AC3E}">
        <p14:creationId xmlns:p14="http://schemas.microsoft.com/office/powerpoint/2010/main" val="1985156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C04FC-E354-4B40-B3E6-E7DD7BA95247}"/>
              </a:ext>
            </a:extLst>
          </p:cNvPr>
          <p:cNvSpPr>
            <a:spLocks noGrp="1"/>
          </p:cNvSpPr>
          <p:nvPr>
            <p:ph type="title"/>
          </p:nvPr>
        </p:nvSpPr>
        <p:spPr/>
        <p:txBody>
          <a:bodyPr/>
          <a:lstStyle/>
          <a:p>
            <a:pPr algn="ctr"/>
            <a:r>
              <a:rPr lang="en-US"/>
              <a:t>Test Plan</a:t>
            </a:r>
          </a:p>
        </p:txBody>
      </p:sp>
      <p:sp>
        <p:nvSpPr>
          <p:cNvPr id="3" name="Content Placeholder 2">
            <a:extLst>
              <a:ext uri="{FF2B5EF4-FFF2-40B4-BE49-F238E27FC236}">
                <a16:creationId xmlns:a16="http://schemas.microsoft.com/office/drawing/2014/main" id="{602E1464-CB29-4EA9-B7BB-228FD8807EE3}"/>
              </a:ext>
            </a:extLst>
          </p:cNvPr>
          <p:cNvSpPr>
            <a:spLocks noGrp="1"/>
          </p:cNvSpPr>
          <p:nvPr>
            <p:ph idx="1"/>
          </p:nvPr>
        </p:nvSpPr>
        <p:spPr/>
        <p:txBody>
          <a:bodyPr vert="horz" lIns="91440" tIns="45720" rIns="91440" bIns="45720" rtlCol="0" anchor="t">
            <a:normAutofit/>
          </a:bodyPr>
          <a:lstStyle/>
          <a:p>
            <a:r>
              <a:rPr lang="en-US"/>
              <a:t>The game was tested by us. As more features were added, it was played to make sure everything worked (at least somewhat).</a:t>
            </a:r>
          </a:p>
          <a:p>
            <a:r>
              <a:rPr lang="en-US"/>
              <a:t>With more time, we could have other people playtest to see if they have any ideas that we didn't think of. </a:t>
            </a:r>
          </a:p>
          <a:p>
            <a:endParaRPr lang="en-US"/>
          </a:p>
        </p:txBody>
      </p:sp>
      <p:pic>
        <p:nvPicPr>
          <p:cNvPr id="5" name="Picture 4">
            <a:extLst>
              <a:ext uri="{FF2B5EF4-FFF2-40B4-BE49-F238E27FC236}">
                <a16:creationId xmlns:a16="http://schemas.microsoft.com/office/drawing/2014/main" id="{611B88DE-D0CC-47C5-BF97-D1D466A87460}"/>
              </a:ext>
            </a:extLst>
          </p:cNvPr>
          <p:cNvPicPr>
            <a:picLocks noChangeAspect="1"/>
          </p:cNvPicPr>
          <p:nvPr/>
        </p:nvPicPr>
        <p:blipFill>
          <a:blip r:embed="rId2"/>
          <a:stretch>
            <a:fillRect/>
          </a:stretch>
        </p:blipFill>
        <p:spPr>
          <a:xfrm>
            <a:off x="11014577" y="1001579"/>
            <a:ext cx="725868" cy="584235"/>
          </a:xfrm>
          <a:prstGeom prst="rect">
            <a:avLst/>
          </a:prstGeom>
        </p:spPr>
      </p:pic>
    </p:spTree>
    <p:extLst>
      <p:ext uri="{BB962C8B-B14F-4D97-AF65-F5344CB8AC3E}">
        <p14:creationId xmlns:p14="http://schemas.microsoft.com/office/powerpoint/2010/main" val="1626968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8D781-B155-4705-B449-B0584A308EB3}"/>
              </a:ext>
            </a:extLst>
          </p:cNvPr>
          <p:cNvSpPr>
            <a:spLocks noGrp="1"/>
          </p:cNvSpPr>
          <p:nvPr>
            <p:ph type="title"/>
          </p:nvPr>
        </p:nvSpPr>
        <p:spPr/>
        <p:txBody>
          <a:bodyPr/>
          <a:lstStyle/>
          <a:p>
            <a:pPr algn="ctr"/>
            <a:r>
              <a:rPr lang="en-US"/>
              <a:t>Process</a:t>
            </a:r>
          </a:p>
        </p:txBody>
      </p:sp>
      <p:sp>
        <p:nvSpPr>
          <p:cNvPr id="3" name="Content Placeholder 2">
            <a:extLst>
              <a:ext uri="{FF2B5EF4-FFF2-40B4-BE49-F238E27FC236}">
                <a16:creationId xmlns:a16="http://schemas.microsoft.com/office/drawing/2014/main" id="{05688C33-EEF5-449B-8E30-00287DFEDF57}"/>
              </a:ext>
            </a:extLst>
          </p:cNvPr>
          <p:cNvSpPr>
            <a:spLocks noGrp="1"/>
          </p:cNvSpPr>
          <p:nvPr>
            <p:ph idx="1"/>
          </p:nvPr>
        </p:nvSpPr>
        <p:spPr/>
        <p:txBody>
          <a:bodyPr vert="horz" lIns="91440" tIns="45720" rIns="91440" bIns="45720" rtlCol="0" anchor="t">
            <a:normAutofit/>
          </a:bodyPr>
          <a:lstStyle/>
          <a:p>
            <a:r>
              <a:rPr lang="en-US"/>
              <a:t>Incrementally developed.  </a:t>
            </a:r>
          </a:p>
          <a:p>
            <a:r>
              <a:rPr lang="en-US"/>
              <a:t>Sprite sheets and some code from other sources used. </a:t>
            </a:r>
          </a:p>
          <a:p>
            <a:r>
              <a:rPr lang="en-US"/>
              <a:t>Focused on basic functionality (moving, jumping, level scrolling) first. </a:t>
            </a:r>
          </a:p>
          <a:p>
            <a:r>
              <a:rPr lang="en-US"/>
              <a:t>Created some additional levels later.</a:t>
            </a:r>
          </a:p>
        </p:txBody>
      </p:sp>
      <p:pic>
        <p:nvPicPr>
          <p:cNvPr id="5" name="Picture 4">
            <a:extLst>
              <a:ext uri="{FF2B5EF4-FFF2-40B4-BE49-F238E27FC236}">
                <a16:creationId xmlns:a16="http://schemas.microsoft.com/office/drawing/2014/main" id="{0917902D-4028-4850-84AF-A4575161BE7F}"/>
              </a:ext>
            </a:extLst>
          </p:cNvPr>
          <p:cNvPicPr>
            <a:picLocks noChangeAspect="1"/>
          </p:cNvPicPr>
          <p:nvPr/>
        </p:nvPicPr>
        <p:blipFill>
          <a:blip r:embed="rId2"/>
          <a:stretch>
            <a:fillRect/>
          </a:stretch>
        </p:blipFill>
        <p:spPr>
          <a:xfrm>
            <a:off x="11113889" y="1011375"/>
            <a:ext cx="547533" cy="564643"/>
          </a:xfrm>
          <a:prstGeom prst="rect">
            <a:avLst/>
          </a:prstGeom>
        </p:spPr>
      </p:pic>
    </p:spTree>
    <p:extLst>
      <p:ext uri="{BB962C8B-B14F-4D97-AF65-F5344CB8AC3E}">
        <p14:creationId xmlns:p14="http://schemas.microsoft.com/office/powerpoint/2010/main" val="4739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11FE5-255A-4169-82ED-47BB94FA2EA6}"/>
              </a:ext>
            </a:extLst>
          </p:cNvPr>
          <p:cNvSpPr>
            <a:spLocks noGrp="1"/>
          </p:cNvSpPr>
          <p:nvPr>
            <p:ph type="title"/>
          </p:nvPr>
        </p:nvSpPr>
        <p:spPr/>
        <p:txBody>
          <a:bodyPr/>
          <a:lstStyle/>
          <a:p>
            <a:pPr algn="ctr"/>
            <a:r>
              <a:rPr lang="en-US"/>
              <a:t>Challenges</a:t>
            </a:r>
          </a:p>
        </p:txBody>
      </p:sp>
      <p:sp>
        <p:nvSpPr>
          <p:cNvPr id="3" name="Content Placeholder 2">
            <a:extLst>
              <a:ext uri="{FF2B5EF4-FFF2-40B4-BE49-F238E27FC236}">
                <a16:creationId xmlns:a16="http://schemas.microsoft.com/office/drawing/2014/main" id="{42DBA655-A6A4-4F1F-9890-5D5A3B8A7FA9}"/>
              </a:ext>
            </a:extLst>
          </p:cNvPr>
          <p:cNvSpPr>
            <a:spLocks noGrp="1"/>
          </p:cNvSpPr>
          <p:nvPr>
            <p:ph idx="1"/>
          </p:nvPr>
        </p:nvSpPr>
        <p:spPr/>
        <p:txBody>
          <a:bodyPr vert="horz" lIns="91440" tIns="45720" rIns="91440" bIns="45720" rtlCol="0" anchor="t">
            <a:normAutofit/>
          </a:bodyPr>
          <a:lstStyle/>
          <a:p>
            <a:r>
              <a:rPr lang="en-US"/>
              <a:t>None of us have used </a:t>
            </a:r>
            <a:r>
              <a:rPr lang="en-US" err="1"/>
              <a:t>PyGame</a:t>
            </a:r>
            <a:r>
              <a:rPr lang="en-US"/>
              <a:t> before. </a:t>
            </a:r>
          </a:p>
          <a:p>
            <a:r>
              <a:rPr lang="en-US"/>
              <a:t>Collision detection took a bit longer to get implemented than anticipated.</a:t>
            </a:r>
          </a:p>
          <a:p>
            <a:r>
              <a:rPr lang="en-US"/>
              <a:t>Bugs remain. Fixing them would take a considerable amount of time. </a:t>
            </a:r>
          </a:p>
          <a:p>
            <a:endParaRPr lang="en-US"/>
          </a:p>
        </p:txBody>
      </p:sp>
      <p:pic>
        <p:nvPicPr>
          <p:cNvPr id="5" name="Picture 4">
            <a:extLst>
              <a:ext uri="{FF2B5EF4-FFF2-40B4-BE49-F238E27FC236}">
                <a16:creationId xmlns:a16="http://schemas.microsoft.com/office/drawing/2014/main" id="{8CEAF585-5159-4021-9F48-6228F731CACE}"/>
              </a:ext>
            </a:extLst>
          </p:cNvPr>
          <p:cNvPicPr>
            <a:picLocks noChangeAspect="1"/>
          </p:cNvPicPr>
          <p:nvPr/>
        </p:nvPicPr>
        <p:blipFill>
          <a:blip r:embed="rId2"/>
          <a:stretch>
            <a:fillRect/>
          </a:stretch>
        </p:blipFill>
        <p:spPr>
          <a:xfrm>
            <a:off x="10918999" y="954165"/>
            <a:ext cx="925997" cy="679063"/>
          </a:xfrm>
          <a:prstGeom prst="rect">
            <a:avLst/>
          </a:prstGeom>
        </p:spPr>
      </p:pic>
    </p:spTree>
    <p:extLst>
      <p:ext uri="{BB962C8B-B14F-4D97-AF65-F5344CB8AC3E}">
        <p14:creationId xmlns:p14="http://schemas.microsoft.com/office/powerpoint/2010/main" val="2029598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F6F6E-217F-4407-9D6E-53E549A7FFF0}"/>
              </a:ext>
            </a:extLst>
          </p:cNvPr>
          <p:cNvSpPr>
            <a:spLocks noGrp="1"/>
          </p:cNvSpPr>
          <p:nvPr>
            <p:ph type="title"/>
          </p:nvPr>
        </p:nvSpPr>
        <p:spPr/>
        <p:txBody>
          <a:bodyPr/>
          <a:lstStyle/>
          <a:p>
            <a:pPr algn="ctr"/>
            <a:r>
              <a:rPr lang="en-US"/>
              <a:t>Changes</a:t>
            </a:r>
          </a:p>
        </p:txBody>
      </p:sp>
      <p:sp>
        <p:nvSpPr>
          <p:cNvPr id="3" name="Content Placeholder 2">
            <a:extLst>
              <a:ext uri="{FF2B5EF4-FFF2-40B4-BE49-F238E27FC236}">
                <a16:creationId xmlns:a16="http://schemas.microsoft.com/office/drawing/2014/main" id="{0CCDDF68-C0D8-4A8D-BB90-F2474A765206}"/>
              </a:ext>
            </a:extLst>
          </p:cNvPr>
          <p:cNvSpPr>
            <a:spLocks noGrp="1"/>
          </p:cNvSpPr>
          <p:nvPr>
            <p:ph idx="1"/>
          </p:nvPr>
        </p:nvSpPr>
        <p:spPr/>
        <p:txBody>
          <a:bodyPr vert="horz" lIns="91440" tIns="45720" rIns="91440" bIns="45720" rtlCol="0" anchor="t">
            <a:normAutofit/>
          </a:bodyPr>
          <a:lstStyle/>
          <a:p>
            <a:r>
              <a:rPr lang="en-US"/>
              <a:t>As development went on, some features had to be excluded due to time constraints. </a:t>
            </a:r>
          </a:p>
          <a:p>
            <a:pPr lvl="1"/>
            <a:r>
              <a:rPr lang="en-US"/>
              <a:t>Power ups, grabbing turtle shells, death animation, are some examples. </a:t>
            </a:r>
          </a:p>
          <a:p>
            <a:r>
              <a:rPr lang="en-US"/>
              <a:t>As a result, the appropriate changes were made to the SRS and the schedule.</a:t>
            </a:r>
          </a:p>
          <a:p>
            <a:pPr lvl="1"/>
            <a:r>
              <a:rPr lang="en-US"/>
              <a:t>Overall, the schedule and the SRS did not change all that much. Most of the nice to haves that we didn’t get to would still be nice to implement in the future.</a:t>
            </a:r>
          </a:p>
          <a:p>
            <a:endParaRPr lang="en-US"/>
          </a:p>
        </p:txBody>
      </p:sp>
      <p:pic>
        <p:nvPicPr>
          <p:cNvPr id="5" name="Picture 4">
            <a:extLst>
              <a:ext uri="{FF2B5EF4-FFF2-40B4-BE49-F238E27FC236}">
                <a16:creationId xmlns:a16="http://schemas.microsoft.com/office/drawing/2014/main" id="{0E37A68B-61B0-43B8-B457-8D1DD699E5DA}"/>
              </a:ext>
            </a:extLst>
          </p:cNvPr>
          <p:cNvPicPr>
            <a:picLocks noChangeAspect="1"/>
          </p:cNvPicPr>
          <p:nvPr/>
        </p:nvPicPr>
        <p:blipFill>
          <a:blip r:embed="rId2"/>
          <a:stretch>
            <a:fillRect/>
          </a:stretch>
        </p:blipFill>
        <p:spPr>
          <a:xfrm>
            <a:off x="11088700" y="753228"/>
            <a:ext cx="601552" cy="1036005"/>
          </a:xfrm>
          <a:prstGeom prst="rect">
            <a:avLst/>
          </a:prstGeom>
        </p:spPr>
      </p:pic>
    </p:spTree>
    <p:extLst>
      <p:ext uri="{BB962C8B-B14F-4D97-AF65-F5344CB8AC3E}">
        <p14:creationId xmlns:p14="http://schemas.microsoft.com/office/powerpoint/2010/main" val="1675660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A7427-843D-4353-AF05-7BA7259805F8}"/>
              </a:ext>
            </a:extLst>
          </p:cNvPr>
          <p:cNvSpPr>
            <a:spLocks noGrp="1"/>
          </p:cNvSpPr>
          <p:nvPr>
            <p:ph type="title"/>
          </p:nvPr>
        </p:nvSpPr>
        <p:spPr/>
        <p:txBody>
          <a:bodyPr/>
          <a:lstStyle/>
          <a:p>
            <a:pPr algn="ctr"/>
            <a:r>
              <a:rPr lang="en-US"/>
              <a:t>Reliability/Dependability</a:t>
            </a:r>
          </a:p>
        </p:txBody>
      </p:sp>
      <p:sp>
        <p:nvSpPr>
          <p:cNvPr id="3" name="Content Placeholder 2">
            <a:extLst>
              <a:ext uri="{FF2B5EF4-FFF2-40B4-BE49-F238E27FC236}">
                <a16:creationId xmlns:a16="http://schemas.microsoft.com/office/drawing/2014/main" id="{80F47BC2-92B8-484A-896F-694F5B20801C}"/>
              </a:ext>
            </a:extLst>
          </p:cNvPr>
          <p:cNvSpPr>
            <a:spLocks noGrp="1"/>
          </p:cNvSpPr>
          <p:nvPr>
            <p:ph idx="1"/>
          </p:nvPr>
        </p:nvSpPr>
        <p:spPr/>
        <p:txBody>
          <a:bodyPr vert="horz" lIns="91440" tIns="45720" rIns="91440" bIns="45720" rtlCol="0" anchor="t">
            <a:normAutofit/>
          </a:bodyPr>
          <a:lstStyle/>
          <a:p>
            <a:r>
              <a:rPr lang="en-US"/>
              <a:t>Overall, the reliability and dependability of the game is not great, but that is once again due to time constraints. It is very difficult to make a fully functioning game in such a short time, especially in college where there are other assignments and projects to complete. </a:t>
            </a:r>
          </a:p>
          <a:p>
            <a:r>
              <a:rPr lang="en-US"/>
              <a:t>As a result, the game may crash at times and will not always work as expected. </a:t>
            </a:r>
          </a:p>
        </p:txBody>
      </p:sp>
      <p:pic>
        <p:nvPicPr>
          <p:cNvPr id="5" name="Picture 4">
            <a:extLst>
              <a:ext uri="{FF2B5EF4-FFF2-40B4-BE49-F238E27FC236}">
                <a16:creationId xmlns:a16="http://schemas.microsoft.com/office/drawing/2014/main" id="{E7B8ED46-6926-41FD-9C7A-DA2F6B2AC02B}"/>
              </a:ext>
            </a:extLst>
          </p:cNvPr>
          <p:cNvPicPr>
            <a:picLocks noChangeAspect="1"/>
          </p:cNvPicPr>
          <p:nvPr/>
        </p:nvPicPr>
        <p:blipFill>
          <a:blip r:embed="rId2"/>
          <a:stretch>
            <a:fillRect/>
          </a:stretch>
        </p:blipFill>
        <p:spPr>
          <a:xfrm>
            <a:off x="11061684" y="869971"/>
            <a:ext cx="644033" cy="778207"/>
          </a:xfrm>
          <a:prstGeom prst="rect">
            <a:avLst/>
          </a:prstGeom>
        </p:spPr>
      </p:pic>
    </p:spTree>
    <p:extLst>
      <p:ext uri="{BB962C8B-B14F-4D97-AF65-F5344CB8AC3E}">
        <p14:creationId xmlns:p14="http://schemas.microsoft.com/office/powerpoint/2010/main" val="3600509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2CFFBB8-E539-483F-B9AA-088F7D4B17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552C38B8-B7F9-478B-8D67-99B248A946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4" name="Rectangle 13">
            <a:extLst>
              <a:ext uri="{FF2B5EF4-FFF2-40B4-BE49-F238E27FC236}">
                <a16:creationId xmlns:a16="http://schemas.microsoft.com/office/drawing/2014/main" id="{8ADE9738-7B48-4F06-BA7B-E2CF9663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C1F07745-D943-46DF-AB69-FA455CE42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5" y="0"/>
            <a:ext cx="12192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72A2E17-3305-4404-A0DA-5CC3BDAFE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game&#10;&#10;Description automatically generated">
            <a:extLst>
              <a:ext uri="{FF2B5EF4-FFF2-40B4-BE49-F238E27FC236}">
                <a16:creationId xmlns:a16="http://schemas.microsoft.com/office/drawing/2014/main" id="{6CD2E104-E77D-1849-079E-A8AEDA723E05}"/>
              </a:ext>
            </a:extLst>
          </p:cNvPr>
          <p:cNvPicPr>
            <a:picLocks noChangeAspect="1"/>
          </p:cNvPicPr>
          <p:nvPr/>
        </p:nvPicPr>
        <p:blipFill>
          <a:blip r:embed="rId4"/>
          <a:stretch>
            <a:fillRect/>
          </a:stretch>
        </p:blipFill>
        <p:spPr>
          <a:xfrm>
            <a:off x="3380459" y="491544"/>
            <a:ext cx="5018975" cy="5883974"/>
          </a:xfrm>
          <a:prstGeom prst="rect">
            <a:avLst/>
          </a:prstGeom>
        </p:spPr>
      </p:pic>
    </p:spTree>
    <p:extLst>
      <p:ext uri="{BB962C8B-B14F-4D97-AF65-F5344CB8AC3E}">
        <p14:creationId xmlns:p14="http://schemas.microsoft.com/office/powerpoint/2010/main" val="820450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2CFFBB8-E539-483F-B9AA-088F7D4B17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552C38B8-B7F9-478B-8D67-99B248A946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4" name="Rectangle 13">
            <a:extLst>
              <a:ext uri="{FF2B5EF4-FFF2-40B4-BE49-F238E27FC236}">
                <a16:creationId xmlns:a16="http://schemas.microsoft.com/office/drawing/2014/main" id="{8ADE9738-7B48-4F06-BA7B-E2CF9663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C1F07745-D943-46DF-AB69-FA455CE42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5" y="0"/>
            <a:ext cx="12192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72A2E17-3305-4404-A0DA-5CC3BDAFE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game flow&#10;&#10;Description automatically generated">
            <a:extLst>
              <a:ext uri="{FF2B5EF4-FFF2-40B4-BE49-F238E27FC236}">
                <a16:creationId xmlns:a16="http://schemas.microsoft.com/office/drawing/2014/main" id="{FE842EB6-EDDE-DB65-6F3F-C53AD64646CB}"/>
              </a:ext>
            </a:extLst>
          </p:cNvPr>
          <p:cNvPicPr>
            <a:picLocks noChangeAspect="1"/>
          </p:cNvPicPr>
          <p:nvPr/>
        </p:nvPicPr>
        <p:blipFill>
          <a:blip r:embed="rId4"/>
          <a:stretch>
            <a:fillRect/>
          </a:stretch>
        </p:blipFill>
        <p:spPr>
          <a:xfrm>
            <a:off x="3439152" y="476250"/>
            <a:ext cx="5323221" cy="5905500"/>
          </a:xfrm>
          <a:prstGeom prst="rect">
            <a:avLst/>
          </a:prstGeom>
        </p:spPr>
      </p:pic>
    </p:spTree>
    <p:extLst>
      <p:ext uri="{BB962C8B-B14F-4D97-AF65-F5344CB8AC3E}">
        <p14:creationId xmlns:p14="http://schemas.microsoft.com/office/powerpoint/2010/main" val="2682137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2CFFBB8-E539-483F-B9AA-088F7D4B17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552C38B8-B7F9-478B-8D67-99B248A946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3" name="Rectangle 12">
            <a:extLst>
              <a:ext uri="{FF2B5EF4-FFF2-40B4-BE49-F238E27FC236}">
                <a16:creationId xmlns:a16="http://schemas.microsoft.com/office/drawing/2014/main" id="{8ADE9738-7B48-4F06-BA7B-E2CF9663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C1F07745-D943-46DF-AB69-FA455CE42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5" y="0"/>
            <a:ext cx="12192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72A2E17-3305-4404-A0DA-5CC3BDAFE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game&#10;&#10;Description automatically generated">
            <a:extLst>
              <a:ext uri="{FF2B5EF4-FFF2-40B4-BE49-F238E27FC236}">
                <a16:creationId xmlns:a16="http://schemas.microsoft.com/office/drawing/2014/main" id="{EBB34BF7-73C8-C5EB-A352-1ABE6F8DFB74}"/>
              </a:ext>
            </a:extLst>
          </p:cNvPr>
          <p:cNvPicPr>
            <a:picLocks noChangeAspect="1"/>
          </p:cNvPicPr>
          <p:nvPr/>
        </p:nvPicPr>
        <p:blipFill>
          <a:blip r:embed="rId4"/>
          <a:stretch>
            <a:fillRect/>
          </a:stretch>
        </p:blipFill>
        <p:spPr>
          <a:xfrm>
            <a:off x="1753433" y="480812"/>
            <a:ext cx="8783267" cy="5894706"/>
          </a:xfrm>
          <a:prstGeom prst="rect">
            <a:avLst/>
          </a:prstGeom>
          <a:ln>
            <a:noFill/>
          </a:ln>
          <a:effectLst/>
        </p:spPr>
      </p:pic>
    </p:spTree>
    <p:extLst>
      <p:ext uri="{BB962C8B-B14F-4D97-AF65-F5344CB8AC3E}">
        <p14:creationId xmlns:p14="http://schemas.microsoft.com/office/powerpoint/2010/main" val="3909326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2CFFBB8-E539-483F-B9AA-088F7D4B17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6" name="Picture 25">
            <a:extLst>
              <a:ext uri="{FF2B5EF4-FFF2-40B4-BE49-F238E27FC236}">
                <a16:creationId xmlns:a16="http://schemas.microsoft.com/office/drawing/2014/main" id="{552C38B8-B7F9-478B-8D67-99B248A946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8" name="Rectangle 27">
            <a:extLst>
              <a:ext uri="{FF2B5EF4-FFF2-40B4-BE49-F238E27FC236}">
                <a16:creationId xmlns:a16="http://schemas.microsoft.com/office/drawing/2014/main" id="{8ADE9738-7B48-4F06-BA7B-E2CF9663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0" name="Rectangle 29">
            <a:extLst>
              <a:ext uri="{FF2B5EF4-FFF2-40B4-BE49-F238E27FC236}">
                <a16:creationId xmlns:a16="http://schemas.microsoft.com/office/drawing/2014/main" id="{C1F07745-D943-46DF-AB69-FA455CE42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5" y="0"/>
            <a:ext cx="12192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72A2E17-3305-4404-A0DA-5CC3BDAFE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diagram of a game&#10;&#10;Description automatically generated">
            <a:extLst>
              <a:ext uri="{FF2B5EF4-FFF2-40B4-BE49-F238E27FC236}">
                <a16:creationId xmlns:a16="http://schemas.microsoft.com/office/drawing/2014/main" id="{21E3D50C-76C5-8C33-7B97-FD2AB1ECD630}"/>
              </a:ext>
            </a:extLst>
          </p:cNvPr>
          <p:cNvPicPr>
            <a:picLocks noChangeAspect="1"/>
          </p:cNvPicPr>
          <p:nvPr/>
        </p:nvPicPr>
        <p:blipFill>
          <a:blip r:embed="rId4"/>
          <a:stretch>
            <a:fillRect/>
          </a:stretch>
        </p:blipFill>
        <p:spPr>
          <a:xfrm>
            <a:off x="2685998" y="480812"/>
            <a:ext cx="6896672" cy="5894706"/>
          </a:xfrm>
          <a:prstGeom prst="rect">
            <a:avLst/>
          </a:prstGeom>
          <a:ln>
            <a:noFill/>
          </a:ln>
          <a:effectLst/>
        </p:spPr>
      </p:pic>
    </p:spTree>
    <p:extLst>
      <p:ext uri="{BB962C8B-B14F-4D97-AF65-F5344CB8AC3E}">
        <p14:creationId xmlns:p14="http://schemas.microsoft.com/office/powerpoint/2010/main" val="788849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1A00-DE42-49A9-A0BC-4103C4E00016}"/>
              </a:ext>
            </a:extLst>
          </p:cNvPr>
          <p:cNvSpPr>
            <a:spLocks noGrp="1"/>
          </p:cNvSpPr>
          <p:nvPr>
            <p:ph type="title"/>
          </p:nvPr>
        </p:nvSpPr>
        <p:spPr/>
        <p:txBody>
          <a:bodyPr/>
          <a:lstStyle/>
          <a:p>
            <a:pPr algn="ctr"/>
            <a:r>
              <a:rPr lang="en-US"/>
              <a:t>Our Project</a:t>
            </a:r>
          </a:p>
        </p:txBody>
      </p:sp>
      <p:sp>
        <p:nvSpPr>
          <p:cNvPr id="3" name="Content Placeholder 2">
            <a:extLst>
              <a:ext uri="{FF2B5EF4-FFF2-40B4-BE49-F238E27FC236}">
                <a16:creationId xmlns:a16="http://schemas.microsoft.com/office/drawing/2014/main" id="{48A5C21E-276E-48F6-A4C3-866924F91C83}"/>
              </a:ext>
            </a:extLst>
          </p:cNvPr>
          <p:cNvSpPr>
            <a:spLocks noGrp="1"/>
          </p:cNvSpPr>
          <p:nvPr>
            <p:ph idx="1"/>
          </p:nvPr>
        </p:nvSpPr>
        <p:spPr/>
        <p:txBody>
          <a:bodyPr vert="horz" lIns="91440" tIns="45720" rIns="91440" bIns="45720" rtlCol="0" anchor="t">
            <a:normAutofit/>
          </a:bodyPr>
          <a:lstStyle/>
          <a:p>
            <a:r>
              <a:rPr lang="en-US"/>
              <a:t>Our group made a Super Mario type game where Luigi is the playable character.</a:t>
            </a:r>
          </a:p>
          <a:p>
            <a:r>
              <a:rPr lang="en-US"/>
              <a:t>Super Luigi Bros is intended for players who enjoy the classic Mario platformer experience but with Luigi as the main character.</a:t>
            </a:r>
          </a:p>
          <a:p>
            <a:endParaRPr lang="en-US"/>
          </a:p>
          <a:p>
            <a:endParaRPr lang="en-US"/>
          </a:p>
        </p:txBody>
      </p:sp>
      <p:pic>
        <p:nvPicPr>
          <p:cNvPr id="5" name="Picture 4">
            <a:extLst>
              <a:ext uri="{FF2B5EF4-FFF2-40B4-BE49-F238E27FC236}">
                <a16:creationId xmlns:a16="http://schemas.microsoft.com/office/drawing/2014/main" id="{B39140F5-EBDF-441D-AB05-B76E89F93CFC}"/>
              </a:ext>
            </a:extLst>
          </p:cNvPr>
          <p:cNvPicPr>
            <a:picLocks noChangeAspect="1"/>
          </p:cNvPicPr>
          <p:nvPr/>
        </p:nvPicPr>
        <p:blipFill>
          <a:blip r:embed="rId2"/>
          <a:stretch>
            <a:fillRect/>
          </a:stretch>
        </p:blipFill>
        <p:spPr>
          <a:xfrm>
            <a:off x="11125178" y="887900"/>
            <a:ext cx="603978" cy="811594"/>
          </a:xfrm>
          <a:prstGeom prst="rect">
            <a:avLst/>
          </a:prstGeom>
        </p:spPr>
      </p:pic>
    </p:spTree>
    <p:extLst>
      <p:ext uri="{BB962C8B-B14F-4D97-AF65-F5344CB8AC3E}">
        <p14:creationId xmlns:p14="http://schemas.microsoft.com/office/powerpoint/2010/main" val="1077053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34A9F-BA54-5A5E-155D-3DD1E2CB04CD}"/>
              </a:ext>
            </a:extLst>
          </p:cNvPr>
          <p:cNvSpPr>
            <a:spLocks noGrp="1"/>
          </p:cNvSpPr>
          <p:nvPr>
            <p:ph type="title"/>
          </p:nvPr>
        </p:nvSpPr>
        <p:spPr/>
        <p:txBody>
          <a:bodyPr/>
          <a:lstStyle/>
          <a:p>
            <a:r>
              <a:rPr lang="en-US"/>
              <a:t>Functional Requirements</a:t>
            </a:r>
          </a:p>
        </p:txBody>
      </p:sp>
      <p:sp>
        <p:nvSpPr>
          <p:cNvPr id="3" name="Content Placeholder 2">
            <a:extLst>
              <a:ext uri="{FF2B5EF4-FFF2-40B4-BE49-F238E27FC236}">
                <a16:creationId xmlns:a16="http://schemas.microsoft.com/office/drawing/2014/main" id="{848DCAF9-E406-15E1-7315-73A12AB0DA81}"/>
              </a:ext>
            </a:extLst>
          </p:cNvPr>
          <p:cNvSpPr>
            <a:spLocks noGrp="1"/>
          </p:cNvSpPr>
          <p:nvPr>
            <p:ph idx="1"/>
          </p:nvPr>
        </p:nvSpPr>
        <p:spPr>
          <a:xfrm>
            <a:off x="680321" y="2098748"/>
            <a:ext cx="9613861" cy="4485141"/>
          </a:xfrm>
        </p:spPr>
        <p:txBody>
          <a:bodyPr vert="horz" lIns="91440" tIns="45720" rIns="91440" bIns="45720" rtlCol="0" anchor="t">
            <a:normAutofit fontScale="92500" lnSpcReduction="10000"/>
          </a:bodyPr>
          <a:lstStyle/>
          <a:p>
            <a:r>
              <a:rPr lang="en-US"/>
              <a:t>Character Control</a:t>
            </a:r>
          </a:p>
          <a:p>
            <a:pPr lvl="1">
              <a:buFont typeface="Courier New" panose="020B0604020202020204" pitchFamily="34" charset="0"/>
              <a:buChar char="o"/>
            </a:pPr>
            <a:r>
              <a:rPr lang="en-US"/>
              <a:t>Define Luigi's movements and controls</a:t>
            </a:r>
          </a:p>
          <a:p>
            <a:pPr lvl="1">
              <a:buFont typeface="Courier New" panose="020B0604020202020204" pitchFamily="34" charset="0"/>
              <a:buChar char="o"/>
            </a:pPr>
            <a:r>
              <a:rPr lang="en-US"/>
              <a:t>Ensure responsive and precise character physics</a:t>
            </a:r>
          </a:p>
          <a:p>
            <a:r>
              <a:rPr lang="en-US"/>
              <a:t>Level Design</a:t>
            </a:r>
          </a:p>
          <a:p>
            <a:pPr lvl="1">
              <a:buFont typeface="Courier New" panose="020B0604020202020204" pitchFamily="34" charset="0"/>
              <a:buChar char="o"/>
            </a:pPr>
            <a:r>
              <a:rPr lang="en-US"/>
              <a:t>Create diverse and challenging levels, with unique layouts, themes, and difficulty progression</a:t>
            </a:r>
          </a:p>
          <a:p>
            <a:r>
              <a:rPr lang="en-US"/>
              <a:t>Enemies and AI</a:t>
            </a:r>
          </a:p>
          <a:p>
            <a:pPr lvl="1">
              <a:buFont typeface="Courier New" panose="020B0604020202020204" pitchFamily="34" charset="0"/>
              <a:buChar char="o"/>
            </a:pPr>
            <a:r>
              <a:rPr lang="en-US"/>
              <a:t>Design varied enemy types with distinct behaviors</a:t>
            </a:r>
          </a:p>
          <a:p>
            <a:r>
              <a:rPr lang="en-US"/>
              <a:t>Game Mechanics</a:t>
            </a:r>
          </a:p>
          <a:p>
            <a:pPr lvl="1">
              <a:buFont typeface="Courier New" panose="020B0604020202020204" pitchFamily="34" charset="0"/>
              <a:buChar char="o"/>
            </a:pPr>
            <a:r>
              <a:rPr lang="en-US"/>
              <a:t>Include platformer-specific mechanics, like wall jumping, moving platforms, switches, warp pipes, etc.</a:t>
            </a:r>
          </a:p>
          <a:p>
            <a:r>
              <a:rPr lang="en-US"/>
              <a:t>User Interface (UI)</a:t>
            </a:r>
          </a:p>
          <a:p>
            <a:pPr lvl="1">
              <a:buFont typeface="Courier New" panose="020B0604020202020204" pitchFamily="34" charset="0"/>
              <a:buChar char="o"/>
            </a:pPr>
            <a:r>
              <a:rPr lang="en-US"/>
              <a:t>Design a user-friendly and visually appealing UI, including menus score displays, and heads-up displays</a:t>
            </a:r>
          </a:p>
        </p:txBody>
      </p:sp>
      <p:pic>
        <p:nvPicPr>
          <p:cNvPr id="4" name="Picture 3">
            <a:extLst>
              <a:ext uri="{FF2B5EF4-FFF2-40B4-BE49-F238E27FC236}">
                <a16:creationId xmlns:a16="http://schemas.microsoft.com/office/drawing/2014/main" id="{4596F800-1B8E-B7A0-E57C-C920C1AEFEAA}"/>
              </a:ext>
            </a:extLst>
          </p:cNvPr>
          <p:cNvPicPr>
            <a:picLocks noChangeAspect="1"/>
          </p:cNvPicPr>
          <p:nvPr/>
        </p:nvPicPr>
        <p:blipFill>
          <a:blip r:embed="rId2"/>
          <a:stretch>
            <a:fillRect/>
          </a:stretch>
        </p:blipFill>
        <p:spPr>
          <a:xfrm>
            <a:off x="11208749" y="1000442"/>
            <a:ext cx="438150" cy="438150"/>
          </a:xfrm>
          <a:prstGeom prst="rect">
            <a:avLst/>
          </a:prstGeom>
        </p:spPr>
      </p:pic>
    </p:spTree>
    <p:extLst>
      <p:ext uri="{BB962C8B-B14F-4D97-AF65-F5344CB8AC3E}">
        <p14:creationId xmlns:p14="http://schemas.microsoft.com/office/powerpoint/2010/main" val="1482311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96F5D-4836-DDD7-AD2D-973B22A53913}"/>
              </a:ext>
            </a:extLst>
          </p:cNvPr>
          <p:cNvSpPr>
            <a:spLocks noGrp="1"/>
          </p:cNvSpPr>
          <p:nvPr>
            <p:ph type="title"/>
          </p:nvPr>
        </p:nvSpPr>
        <p:spPr/>
        <p:txBody>
          <a:bodyPr/>
          <a:lstStyle/>
          <a:p>
            <a:r>
              <a:rPr lang="en-US"/>
              <a:t>Non-Functional Requirements</a:t>
            </a:r>
          </a:p>
        </p:txBody>
      </p:sp>
      <p:sp>
        <p:nvSpPr>
          <p:cNvPr id="3" name="Content Placeholder 2">
            <a:extLst>
              <a:ext uri="{FF2B5EF4-FFF2-40B4-BE49-F238E27FC236}">
                <a16:creationId xmlns:a16="http://schemas.microsoft.com/office/drawing/2014/main" id="{E4FC9D42-2C01-1095-4238-9343D9A2DC55}"/>
              </a:ext>
            </a:extLst>
          </p:cNvPr>
          <p:cNvSpPr>
            <a:spLocks noGrp="1"/>
          </p:cNvSpPr>
          <p:nvPr>
            <p:ph idx="1"/>
          </p:nvPr>
        </p:nvSpPr>
        <p:spPr>
          <a:xfrm>
            <a:off x="680321" y="2060648"/>
            <a:ext cx="9613861" cy="4637541"/>
          </a:xfrm>
        </p:spPr>
        <p:txBody>
          <a:bodyPr vert="horz" lIns="91440" tIns="45720" rIns="91440" bIns="45720" rtlCol="0" anchor="t">
            <a:normAutofit/>
          </a:bodyPr>
          <a:lstStyle/>
          <a:p>
            <a:r>
              <a:rPr lang="en-US"/>
              <a:t>Performance</a:t>
            </a:r>
          </a:p>
          <a:p>
            <a:pPr lvl="1">
              <a:buFont typeface="Courier New" panose="020B0604020202020204" pitchFamily="34" charset="0"/>
              <a:buChar char="o"/>
            </a:pPr>
            <a:r>
              <a:rPr lang="en-US"/>
              <a:t>Response Time: The game should provide responsive controls with minimal input lag</a:t>
            </a:r>
          </a:p>
          <a:p>
            <a:pPr lvl="1">
              <a:buFont typeface="Courier New" panose="020B0604020202020204" pitchFamily="34" charset="0"/>
              <a:buChar char="o"/>
            </a:pPr>
            <a:r>
              <a:rPr lang="en-US"/>
              <a:t>Framerate: Achieve a consistent and smooth framerate for an enjoyable experience</a:t>
            </a:r>
          </a:p>
          <a:p>
            <a:r>
              <a:rPr lang="en-US"/>
              <a:t>Compatibility</a:t>
            </a:r>
          </a:p>
          <a:p>
            <a:pPr lvl="1">
              <a:buFont typeface="Courier New" panose="020B0604020202020204" pitchFamily="34" charset="0"/>
              <a:buChar char="o"/>
            </a:pPr>
            <a:r>
              <a:rPr lang="en-US"/>
              <a:t>Ensure compatibility with a wide range of screen resolutions and hardware configurations</a:t>
            </a:r>
          </a:p>
          <a:p>
            <a:r>
              <a:rPr lang="en-US"/>
              <a:t>Usability</a:t>
            </a:r>
          </a:p>
          <a:p>
            <a:pPr lvl="1">
              <a:buFont typeface="Courier New" panose="020B0604020202020204" pitchFamily="34" charset="0"/>
              <a:buChar char="o"/>
            </a:pPr>
            <a:r>
              <a:rPr lang="en-US"/>
              <a:t>Design an intuitive and user-friendly interface for players of all skill levels</a:t>
            </a:r>
          </a:p>
          <a:p>
            <a:r>
              <a:rPr lang="en-US"/>
              <a:t>Reliability</a:t>
            </a:r>
          </a:p>
          <a:p>
            <a:pPr lvl="1">
              <a:buFont typeface="Courier New" panose="020B0604020202020204" pitchFamily="34" charset="0"/>
              <a:buChar char="o"/>
            </a:pPr>
            <a:r>
              <a:rPr lang="en-US"/>
              <a:t>Game should be stable and not crash or hang during gameplay</a:t>
            </a:r>
          </a:p>
        </p:txBody>
      </p:sp>
      <p:pic>
        <p:nvPicPr>
          <p:cNvPr id="5" name="Picture 4">
            <a:extLst>
              <a:ext uri="{FF2B5EF4-FFF2-40B4-BE49-F238E27FC236}">
                <a16:creationId xmlns:a16="http://schemas.microsoft.com/office/drawing/2014/main" id="{14B7C0BF-3D53-A507-311F-B618AC2EDB24}"/>
              </a:ext>
            </a:extLst>
          </p:cNvPr>
          <p:cNvPicPr>
            <a:picLocks noChangeAspect="1"/>
          </p:cNvPicPr>
          <p:nvPr/>
        </p:nvPicPr>
        <p:blipFill>
          <a:blip r:embed="rId2"/>
          <a:stretch>
            <a:fillRect/>
          </a:stretch>
        </p:blipFill>
        <p:spPr>
          <a:xfrm>
            <a:off x="11214762" y="1020284"/>
            <a:ext cx="409791" cy="389300"/>
          </a:xfrm>
          <a:prstGeom prst="rect">
            <a:avLst/>
          </a:prstGeom>
        </p:spPr>
      </p:pic>
    </p:spTree>
    <p:extLst>
      <p:ext uri="{BB962C8B-B14F-4D97-AF65-F5344CB8AC3E}">
        <p14:creationId xmlns:p14="http://schemas.microsoft.com/office/powerpoint/2010/main" val="2789462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A8E68-3429-BE25-2802-C1436458C7DB}"/>
              </a:ext>
            </a:extLst>
          </p:cNvPr>
          <p:cNvSpPr>
            <a:spLocks noGrp="1"/>
          </p:cNvSpPr>
          <p:nvPr>
            <p:ph type="title"/>
          </p:nvPr>
        </p:nvSpPr>
        <p:spPr/>
        <p:txBody>
          <a:bodyPr/>
          <a:lstStyle/>
          <a:p>
            <a:r>
              <a:rPr lang="en-US"/>
              <a:t>Dependencies</a:t>
            </a:r>
          </a:p>
        </p:txBody>
      </p:sp>
      <p:sp>
        <p:nvSpPr>
          <p:cNvPr id="3" name="Content Placeholder 2">
            <a:extLst>
              <a:ext uri="{FF2B5EF4-FFF2-40B4-BE49-F238E27FC236}">
                <a16:creationId xmlns:a16="http://schemas.microsoft.com/office/drawing/2014/main" id="{611A2069-61D7-A32F-F697-B2515FBDAACA}"/>
              </a:ext>
            </a:extLst>
          </p:cNvPr>
          <p:cNvSpPr>
            <a:spLocks noGrp="1"/>
          </p:cNvSpPr>
          <p:nvPr>
            <p:ph idx="1"/>
          </p:nvPr>
        </p:nvSpPr>
        <p:spPr>
          <a:xfrm>
            <a:off x="680321" y="2070173"/>
            <a:ext cx="9613861" cy="4656591"/>
          </a:xfrm>
        </p:spPr>
        <p:txBody>
          <a:bodyPr vert="horz" lIns="91440" tIns="45720" rIns="91440" bIns="45720" rtlCol="0" anchor="t">
            <a:normAutofit/>
          </a:bodyPr>
          <a:lstStyle/>
          <a:p>
            <a:r>
              <a:rPr lang="en-US"/>
              <a:t>Third-Party Libraries</a:t>
            </a:r>
          </a:p>
          <a:p>
            <a:pPr lvl="1">
              <a:buFont typeface="Courier New" panose="020B0604020202020204" pitchFamily="34" charset="0"/>
              <a:buChar char="o"/>
            </a:pPr>
            <a:r>
              <a:rPr lang="en-US"/>
              <a:t>Dependence on third-party libraries like </a:t>
            </a:r>
            <a:r>
              <a:rPr lang="en-US" err="1"/>
              <a:t>Pygame</a:t>
            </a:r>
            <a:r>
              <a:rPr lang="en-US"/>
              <a:t> for specific functionalities, such as physics engines, audio libraries, or asset management tools</a:t>
            </a:r>
          </a:p>
          <a:p>
            <a:r>
              <a:rPr lang="en-US"/>
              <a:t>External Art Assets</a:t>
            </a:r>
          </a:p>
          <a:p>
            <a:pPr lvl="1">
              <a:buFont typeface="Courier New" panose="020B0604020202020204" pitchFamily="34" charset="0"/>
              <a:buChar char="o"/>
            </a:pPr>
            <a:r>
              <a:rPr lang="en-US"/>
              <a:t>Dependencies on external art sources for creating character sprites, level backgrounds, and other visual assets unique to the Mario theme</a:t>
            </a:r>
          </a:p>
          <a:p>
            <a:r>
              <a:rPr lang="en-US"/>
              <a:t>Sound Design Services</a:t>
            </a:r>
          </a:p>
          <a:p>
            <a:pPr lvl="1">
              <a:buFont typeface="Courier New" panose="020B0604020202020204" pitchFamily="34" charset="0"/>
              <a:buChar char="o"/>
            </a:pPr>
            <a:r>
              <a:rPr lang="en-US"/>
              <a:t>Dependence on sounds similar to what is found in already existing Mario games of the established intellectual property (IP)</a:t>
            </a:r>
          </a:p>
          <a:p>
            <a:r>
              <a:rPr lang="en-US"/>
              <a:t>Licensing</a:t>
            </a:r>
          </a:p>
          <a:p>
            <a:pPr lvl="1">
              <a:buFont typeface="Courier New" panose="020B0604020202020204" pitchFamily="34" charset="0"/>
              <a:buChar char="o"/>
            </a:pPr>
            <a:r>
              <a:rPr lang="en-US"/>
              <a:t>Our game is based on the widely popular Mario franchise created by Nintendo, so external licensing rights for using their IP is required from a professional perspective</a:t>
            </a:r>
          </a:p>
        </p:txBody>
      </p:sp>
      <p:pic>
        <p:nvPicPr>
          <p:cNvPr id="5" name="Picture 4">
            <a:extLst>
              <a:ext uri="{FF2B5EF4-FFF2-40B4-BE49-F238E27FC236}">
                <a16:creationId xmlns:a16="http://schemas.microsoft.com/office/drawing/2014/main" id="{2238F38A-86D5-013C-C684-4DA29946CF38}"/>
              </a:ext>
            </a:extLst>
          </p:cNvPr>
          <p:cNvPicPr>
            <a:picLocks noChangeAspect="1"/>
          </p:cNvPicPr>
          <p:nvPr/>
        </p:nvPicPr>
        <p:blipFill>
          <a:blip r:embed="rId2"/>
          <a:stretch>
            <a:fillRect/>
          </a:stretch>
        </p:blipFill>
        <p:spPr>
          <a:xfrm>
            <a:off x="11286133" y="1003849"/>
            <a:ext cx="451091" cy="503939"/>
          </a:xfrm>
          <a:prstGeom prst="rect">
            <a:avLst/>
          </a:prstGeom>
        </p:spPr>
      </p:pic>
    </p:spTree>
    <p:extLst>
      <p:ext uri="{BB962C8B-B14F-4D97-AF65-F5344CB8AC3E}">
        <p14:creationId xmlns:p14="http://schemas.microsoft.com/office/powerpoint/2010/main" val="2522685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B7218-ED81-244E-9C00-2A832D8C2B4A}"/>
              </a:ext>
            </a:extLst>
          </p:cNvPr>
          <p:cNvSpPr>
            <a:spLocks noGrp="1"/>
          </p:cNvSpPr>
          <p:nvPr>
            <p:ph type="title"/>
          </p:nvPr>
        </p:nvSpPr>
        <p:spPr/>
        <p:txBody>
          <a:bodyPr/>
          <a:lstStyle/>
          <a:p>
            <a:r>
              <a:rPr lang="en-US"/>
              <a:t>Stakeholders</a:t>
            </a:r>
          </a:p>
        </p:txBody>
      </p:sp>
      <p:sp>
        <p:nvSpPr>
          <p:cNvPr id="3" name="Content Placeholder 2">
            <a:extLst>
              <a:ext uri="{FF2B5EF4-FFF2-40B4-BE49-F238E27FC236}">
                <a16:creationId xmlns:a16="http://schemas.microsoft.com/office/drawing/2014/main" id="{EA9BFA21-5534-CCBB-A4C2-962CC22E6C05}"/>
              </a:ext>
            </a:extLst>
          </p:cNvPr>
          <p:cNvSpPr>
            <a:spLocks noGrp="1"/>
          </p:cNvSpPr>
          <p:nvPr>
            <p:ph idx="1"/>
          </p:nvPr>
        </p:nvSpPr>
        <p:spPr/>
        <p:txBody>
          <a:bodyPr vert="horz" lIns="91440" tIns="45720" rIns="91440" bIns="45720" rtlCol="0" anchor="t">
            <a:normAutofit/>
          </a:bodyPr>
          <a:lstStyle/>
          <a:p>
            <a:r>
              <a:rPr lang="en-US"/>
              <a:t>Primary Stakeholders</a:t>
            </a:r>
          </a:p>
          <a:p>
            <a:pPr lvl="1">
              <a:buFont typeface="Courier New" panose="020B0604020202020204" pitchFamily="34" charset="0"/>
              <a:buChar char="o"/>
            </a:pPr>
            <a:r>
              <a:rPr lang="en-US"/>
              <a:t>Game Developers/Programmers: The team responsible for coding and development of our game</a:t>
            </a:r>
          </a:p>
          <a:p>
            <a:r>
              <a:rPr lang="en-US"/>
              <a:t>Secondary Stakeholders</a:t>
            </a:r>
          </a:p>
          <a:p>
            <a:pPr lvl="1">
              <a:buFont typeface="Courier New" panose="020B0604020202020204" pitchFamily="34" charset="0"/>
              <a:buChar char="o"/>
            </a:pPr>
            <a:r>
              <a:rPr lang="en-US"/>
              <a:t>Players/Gamers: Casual players or dedicated gamers who enjoy platformer games or just want a familiar Mario-like experience</a:t>
            </a:r>
          </a:p>
          <a:p>
            <a:pPr lvl="1">
              <a:buFont typeface="Courier New" panose="020B0604020202020204" pitchFamily="34" charset="0"/>
              <a:buChar char="o"/>
            </a:pPr>
            <a:r>
              <a:rPr lang="en-US"/>
              <a:t>Investors: Financial supporters who are responsible for funding the development</a:t>
            </a:r>
          </a:p>
          <a:p>
            <a:pPr marL="457200" lvl="1" indent="0">
              <a:buNone/>
            </a:pPr>
            <a:endParaRPr lang="en-US"/>
          </a:p>
        </p:txBody>
      </p:sp>
      <p:pic>
        <p:nvPicPr>
          <p:cNvPr id="5" name="Picture 4" descr="A white and black cartoon character&#10;&#10;Description automatically generated">
            <a:extLst>
              <a:ext uri="{FF2B5EF4-FFF2-40B4-BE49-F238E27FC236}">
                <a16:creationId xmlns:a16="http://schemas.microsoft.com/office/drawing/2014/main" id="{B2673CA4-C8F2-3128-64C8-E53C16E84F10}"/>
              </a:ext>
            </a:extLst>
          </p:cNvPr>
          <p:cNvPicPr>
            <a:picLocks noChangeAspect="1"/>
          </p:cNvPicPr>
          <p:nvPr/>
        </p:nvPicPr>
        <p:blipFill>
          <a:blip r:embed="rId2"/>
          <a:stretch>
            <a:fillRect/>
          </a:stretch>
        </p:blipFill>
        <p:spPr>
          <a:xfrm>
            <a:off x="11088700" y="753228"/>
            <a:ext cx="601552" cy="1036005"/>
          </a:xfrm>
          <a:prstGeom prst="rect">
            <a:avLst/>
          </a:prstGeom>
        </p:spPr>
      </p:pic>
    </p:spTree>
    <p:extLst>
      <p:ext uri="{BB962C8B-B14F-4D97-AF65-F5344CB8AC3E}">
        <p14:creationId xmlns:p14="http://schemas.microsoft.com/office/powerpoint/2010/main" val="1840146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35F34-CE3D-4E95-D015-A6CA6CB932B3}"/>
              </a:ext>
            </a:extLst>
          </p:cNvPr>
          <p:cNvSpPr>
            <a:spLocks noGrp="1"/>
          </p:cNvSpPr>
          <p:nvPr>
            <p:ph type="title"/>
          </p:nvPr>
        </p:nvSpPr>
        <p:spPr/>
        <p:txBody>
          <a:bodyPr/>
          <a:lstStyle/>
          <a:p>
            <a:r>
              <a:rPr lang="en-US"/>
              <a:t>Tools Used</a:t>
            </a:r>
          </a:p>
        </p:txBody>
      </p:sp>
      <p:sp>
        <p:nvSpPr>
          <p:cNvPr id="3" name="Content Placeholder 2">
            <a:extLst>
              <a:ext uri="{FF2B5EF4-FFF2-40B4-BE49-F238E27FC236}">
                <a16:creationId xmlns:a16="http://schemas.microsoft.com/office/drawing/2014/main" id="{0CF9889C-D05D-94BD-6108-5C9293374636}"/>
              </a:ext>
            </a:extLst>
          </p:cNvPr>
          <p:cNvSpPr>
            <a:spLocks noGrp="1"/>
          </p:cNvSpPr>
          <p:nvPr>
            <p:ph idx="1"/>
          </p:nvPr>
        </p:nvSpPr>
        <p:spPr/>
        <p:txBody>
          <a:bodyPr vert="horz" lIns="91440" tIns="45720" rIns="91440" bIns="45720" rtlCol="0" anchor="t">
            <a:normAutofit/>
          </a:bodyPr>
          <a:lstStyle/>
          <a:p>
            <a:r>
              <a:rPr lang="en-US"/>
              <a:t>Trello</a:t>
            </a:r>
          </a:p>
          <a:p>
            <a:pPr lvl="1">
              <a:buFont typeface="Courier New" panose="020B0604020202020204" pitchFamily="34" charset="0"/>
              <a:buChar char="o"/>
            </a:pPr>
            <a:r>
              <a:rPr lang="en-US"/>
              <a:t>Project Management</a:t>
            </a:r>
          </a:p>
          <a:p>
            <a:r>
              <a:rPr lang="en-US"/>
              <a:t>GitHub</a:t>
            </a:r>
          </a:p>
          <a:p>
            <a:pPr lvl="1">
              <a:buFont typeface="Courier New" panose="020B0604020202020204" pitchFamily="34" charset="0"/>
              <a:buChar char="o"/>
            </a:pPr>
            <a:r>
              <a:rPr lang="en-US"/>
              <a:t>Game code</a:t>
            </a:r>
          </a:p>
          <a:p>
            <a:r>
              <a:rPr lang="en-US"/>
              <a:t>OneDrive </a:t>
            </a:r>
          </a:p>
          <a:p>
            <a:pPr lvl="1">
              <a:buFont typeface="Courier New" panose="020B0604020202020204" pitchFamily="34" charset="0"/>
              <a:buChar char="o"/>
            </a:pPr>
            <a:r>
              <a:rPr lang="en-US"/>
              <a:t>File sharing</a:t>
            </a:r>
          </a:p>
          <a:p>
            <a:r>
              <a:rPr lang="en-US" err="1"/>
              <a:t>LucidChart</a:t>
            </a:r>
            <a:r>
              <a:rPr lang="en-US"/>
              <a:t> </a:t>
            </a:r>
          </a:p>
          <a:p>
            <a:pPr lvl="1">
              <a:buFont typeface="Courier New" panose="020B0604020202020204" pitchFamily="34" charset="0"/>
              <a:buChar char="o"/>
            </a:pPr>
            <a:r>
              <a:rPr lang="en-US"/>
              <a:t>Diagrams</a:t>
            </a:r>
          </a:p>
        </p:txBody>
      </p:sp>
      <p:pic>
        <p:nvPicPr>
          <p:cNvPr id="4" name="Picture 3">
            <a:extLst>
              <a:ext uri="{FF2B5EF4-FFF2-40B4-BE49-F238E27FC236}">
                <a16:creationId xmlns:a16="http://schemas.microsoft.com/office/drawing/2014/main" id="{E0EA18B1-0587-21F3-D5DB-D57C36749D0A}"/>
              </a:ext>
            </a:extLst>
          </p:cNvPr>
          <p:cNvPicPr>
            <a:picLocks noChangeAspect="1"/>
          </p:cNvPicPr>
          <p:nvPr/>
        </p:nvPicPr>
        <p:blipFill>
          <a:blip r:embed="rId2"/>
          <a:stretch>
            <a:fillRect/>
          </a:stretch>
        </p:blipFill>
        <p:spPr>
          <a:xfrm>
            <a:off x="11212101" y="1033228"/>
            <a:ext cx="351131" cy="360656"/>
          </a:xfrm>
          <a:prstGeom prst="rect">
            <a:avLst/>
          </a:prstGeom>
        </p:spPr>
      </p:pic>
    </p:spTree>
    <p:extLst>
      <p:ext uri="{BB962C8B-B14F-4D97-AF65-F5344CB8AC3E}">
        <p14:creationId xmlns:p14="http://schemas.microsoft.com/office/powerpoint/2010/main" val="1468954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870F69-0663-C5AF-3C02-311DC145454F}"/>
              </a:ext>
            </a:extLst>
          </p:cNvPr>
          <p:cNvPicPr>
            <a:picLocks noChangeAspect="1"/>
          </p:cNvPicPr>
          <p:nvPr/>
        </p:nvPicPr>
        <p:blipFill>
          <a:blip r:embed="rId2"/>
          <a:stretch>
            <a:fillRect/>
          </a:stretch>
        </p:blipFill>
        <p:spPr>
          <a:xfrm>
            <a:off x="0" y="1230242"/>
            <a:ext cx="12192000" cy="4397515"/>
          </a:xfrm>
          <a:prstGeom prst="rect">
            <a:avLst/>
          </a:prstGeom>
        </p:spPr>
      </p:pic>
    </p:spTree>
    <p:extLst>
      <p:ext uri="{BB962C8B-B14F-4D97-AF65-F5344CB8AC3E}">
        <p14:creationId xmlns:p14="http://schemas.microsoft.com/office/powerpoint/2010/main" val="192633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program&#10;&#10;Description automatically generated">
            <a:extLst>
              <a:ext uri="{FF2B5EF4-FFF2-40B4-BE49-F238E27FC236}">
                <a16:creationId xmlns:a16="http://schemas.microsoft.com/office/drawing/2014/main" id="{94E2BDA4-3F3E-15D9-DD29-AD569FCA6B6D}"/>
              </a:ext>
            </a:extLst>
          </p:cNvPr>
          <p:cNvPicPr>
            <a:picLocks noChangeAspect="1"/>
          </p:cNvPicPr>
          <p:nvPr/>
        </p:nvPicPr>
        <p:blipFill>
          <a:blip r:embed="rId2"/>
          <a:stretch>
            <a:fillRect/>
          </a:stretch>
        </p:blipFill>
        <p:spPr>
          <a:xfrm>
            <a:off x="97561" y="243302"/>
            <a:ext cx="11990680" cy="6367724"/>
          </a:xfrm>
          <a:prstGeom prst="rect">
            <a:avLst/>
          </a:prstGeom>
        </p:spPr>
      </p:pic>
    </p:spTree>
    <p:extLst>
      <p:ext uri="{BB962C8B-B14F-4D97-AF65-F5344CB8AC3E}">
        <p14:creationId xmlns:p14="http://schemas.microsoft.com/office/powerpoint/2010/main" val="126467618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TM04033917[[fn=Berlin]]</Template>
  <TotalTime>0</TotalTime>
  <Words>638</Words>
  <Application>Microsoft Office PowerPoint</Application>
  <PresentationFormat>Widescreen</PresentationFormat>
  <Paragraphs>71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Courier New</vt:lpstr>
      <vt:lpstr>Trebuchet MS</vt:lpstr>
      <vt:lpstr>Berlin</vt:lpstr>
      <vt:lpstr>Super Luigi Bros.</vt:lpstr>
      <vt:lpstr>Our Project</vt:lpstr>
      <vt:lpstr>Functional Requirements</vt:lpstr>
      <vt:lpstr>Non-Functional Requirements</vt:lpstr>
      <vt:lpstr>Dependencies</vt:lpstr>
      <vt:lpstr>Stakeholders</vt:lpstr>
      <vt:lpstr>Tools Used</vt:lpstr>
      <vt:lpstr>PowerPoint Presentation</vt:lpstr>
      <vt:lpstr>PowerPoint Presentation</vt:lpstr>
      <vt:lpstr>Test Plan</vt:lpstr>
      <vt:lpstr>Process</vt:lpstr>
      <vt:lpstr>Challenges</vt:lpstr>
      <vt:lpstr>Changes</vt:lpstr>
      <vt:lpstr>Reliability/Dependability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Schiff, Brady</dc:creator>
  <cp:lastModifiedBy>Brady Schiff</cp:lastModifiedBy>
  <cp:revision>1</cp:revision>
  <dcterms:created xsi:type="dcterms:W3CDTF">2023-11-27T17:29:51Z</dcterms:created>
  <dcterms:modified xsi:type="dcterms:W3CDTF">2023-12-08T18:27:46Z</dcterms:modified>
</cp:coreProperties>
</file>