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36" r:id="rId2"/>
    <p:sldId id="267" r:id="rId3"/>
    <p:sldId id="33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2" r:id="rId30"/>
    <p:sldId id="328" r:id="rId31"/>
    <p:sldId id="329" r:id="rId32"/>
    <p:sldId id="330" r:id="rId33"/>
    <p:sldId id="331" r:id="rId34"/>
    <p:sldId id="333" r:id="rId35"/>
    <p:sldId id="334" r:id="rId36"/>
    <p:sldId id="3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58" autoAdjust="0"/>
    <p:restoredTop sz="94660"/>
  </p:normalViewPr>
  <p:slideViewPr>
    <p:cSldViewPr>
      <p:cViewPr varScale="1">
        <p:scale>
          <a:sx n="62" d="100"/>
          <a:sy n="62" d="100"/>
        </p:scale>
        <p:origin x="9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819EBB1-21BB-450B-9B22-677033FC8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9F4DBF4-E302-4537-9E5F-722AF5E81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285CE-E31E-44FA-AC33-9E5D6AFF24B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93F1-6772-45A4-A9FA-B41D925035F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191B5-9F30-4A55-BD3B-0D891BEA5D1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9A155-A9A2-4B80-91B0-15674E82E63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9CE56-828D-400D-9990-C834F0C9FAD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B7B23-6871-499D-A1CC-747CD40501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E9E89-4F57-4C14-BD60-8E6CDB89CA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6C80-14F1-43F0-8AB9-DE5903097DF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F9D25-BCE9-4BCA-BEF8-8A92365F32B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9C8D-8536-46B4-A7FD-AEF19D56A24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B105C-CD0D-43B9-91EC-03B1AA690F1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F42D4-8A9C-4AE5-BF43-49E34865EAE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0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FA26-3AAA-4411-A8E9-73D6E7E445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8E10-B661-4B41-8B17-0D661B4FC66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7B23D-6000-4044-B49B-F069CC0A420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AD0F9-54D3-4C15-84E8-BDFB3808F6D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5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0B9AC-1837-4352-A8E6-BC76D8B321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25A5-A945-413A-8AA4-3680C27D3B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DE031-4E7E-49F4-BC3F-F884CDB6B4E4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0C55-A145-4FAA-81EB-3C3B8636AE8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D21-3E46-4644-90D6-E5476AB00B57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73782-CD65-4D57-8954-DC5D1382EC9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CD281-097D-48BE-B1FA-D026293030A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B4B5F-73DD-4CDC-BE22-A71838DDEED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5EAEB-627F-4F11-96E4-0277ED9473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9BAEC-2CC7-4B44-AF14-0AF572C4178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9665B-8AD9-4D2C-92B7-F1041A0675A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7B94-FFD2-4EBF-9910-200EEA40D9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3ECD7-5F1E-40E1-991F-2F3DDDFF85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795BC-8589-4B56-BA66-02B9D281252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C4D44E-E8D9-40EF-BD7F-D3B84084625C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15E5CA6-FB92-4662-88CD-E03A08B55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BD23A8-6822-403A-9204-302B8C616345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6E4-5E9A-45A5-BC64-0EE0B84C2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D8DBB-E0B7-4022-9FE3-78A31AD2D8EA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54C-7C24-4923-B7A3-B1315CA370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87F42-6A9B-4084-8CA1-94533DF1DC3A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EE80-AD5E-49E4-86E0-9FF7F5B88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12/1/2020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21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iupui.edu/~n305/spring11/book_slides/chtp6_11.ppt" TargetMode="External"/><Relationship Id="rId5" Type="http://schemas.openxmlformats.org/officeDocument/2006/relationships/hyperlink" Target="http://www.mycplus.com/tutorials/c-programming-tutorials/file-handling/" TargetMode="External"/><Relationship Id="rId4" Type="http://schemas.openxmlformats.org/officeDocument/2006/relationships/hyperlink" Target="http://aelinik.free.fr/c/ch22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File Processing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Buffer Area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C8164-7331-4094-8F2F-733C933C612B}" type="slidenum">
              <a:rPr lang="id-ID">
                <a:latin typeface="Tahoma" pitchFamily="34" charset="0"/>
                <a:cs typeface="Tahoma" pitchFamily="34" charset="0"/>
              </a:rPr>
              <a:pPr/>
              <a:t>10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Buffer area is part of the memory used as a temporary space before data moved to a file.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FILE </a:t>
            </a:r>
            <a:r>
              <a:rPr lang="id-ID" b="1">
                <a:latin typeface="Tahoma" pitchFamily="34" charset="0"/>
                <a:cs typeface="Tahoma" pitchFamily="34" charset="0"/>
              </a:rPr>
              <a:t>*fp;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 	Where fp</a:t>
            </a:r>
            <a:r>
              <a:rPr lang="en-US">
                <a:latin typeface="Tahoma" pitchFamily="34" charset="0"/>
                <a:cs typeface="Tahoma" pitchFamily="34" charset="0"/>
              </a:rPr>
              <a:t> is a file pointer pointing to the start of the buffer area.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Also known as stream pointer.</a:t>
            </a: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Open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4DD35-B28A-4866-924F-F82C5CFBFFD8}" type="slidenum">
              <a:rPr lang="id-ID">
                <a:latin typeface="Tahoma" pitchFamily="34" charset="0"/>
                <a:cs typeface="Tahoma" pitchFamily="34" charset="0"/>
              </a:rPr>
              <a:pPr/>
              <a:t>11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Opening a File using fopen():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FILE *fopen (const char *</a:t>
            </a:r>
            <a:r>
              <a:rPr lang="id-ID" sz="1800" b="1" i="1">
                <a:latin typeface="Courier New" pitchFamily="49" charset="0"/>
                <a:ea typeface="Tahoma" pitchFamily="34" charset="0"/>
                <a:cs typeface="Courier New" pitchFamily="49" charset="0"/>
              </a:rPr>
              <a:t>filename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, const char *</a:t>
            </a:r>
            <a:r>
              <a:rPr lang="id-ID" sz="1800" b="1" i="1">
                <a:latin typeface="Courier New" pitchFamily="49" charset="0"/>
                <a:ea typeface="Tahoma" pitchFamily="34" charset="0"/>
                <a:cs typeface="Courier New" pitchFamily="49" charset="0"/>
              </a:rPr>
              <a:t>mode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);</a:t>
            </a:r>
            <a:endParaRPr lang="id-ID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>
                <a:latin typeface="Tahoma" pitchFamily="34" charset="0"/>
                <a:cs typeface="Tahoma" pitchFamily="34" charset="0"/>
              </a:rPr>
              <a:t>return a pointer to the start of a buffer area. Null will be returned if file unable to open.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143" y="1177126"/>
            <a:ext cx="6837114" cy="792088"/>
          </a:xfrm>
        </p:spPr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Open File</a:t>
            </a:r>
            <a:endParaRPr lang="id-ID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DB1C2-0EED-4A95-9F7E-2795D756C3BA}" type="slidenum">
              <a:rPr lang="id-ID">
                <a:latin typeface="Tahoma" pitchFamily="34" charset="0"/>
                <a:cs typeface="Tahoma" pitchFamily="34" charset="0"/>
              </a:rPr>
              <a:pPr/>
              <a:t>12</a:t>
            </a:fld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Possible mode value 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Mode	    	Description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r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creating a file to be written.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a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data append.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r+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creating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a+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read/append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“rb”		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>
                <a:latin typeface="Tahoma" pitchFamily="34" charset="0"/>
                <a:cs typeface="Tahoma" pitchFamily="34" charset="0"/>
              </a:rPr>
              <a:t>opening a File (binary)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“wb”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dirty="0">
                <a:latin typeface="Tahoma" pitchFamily="34" charset="0"/>
                <a:cs typeface="Tahoma" pitchFamily="34" charset="0"/>
              </a:rPr>
              <a:t>creating a file (binary) for write operation.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573C0-21AF-45C2-A41F-2B043613130E}"/>
              </a:ext>
            </a:extLst>
          </p:cNvPr>
          <p:cNvSpPr txBox="1"/>
          <p:nvPr/>
        </p:nvSpPr>
        <p:spPr>
          <a:xfrm>
            <a:off x="5909264" y="34096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Kalo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belum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create file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baru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kalo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isi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sebelumnya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dihapus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B6FC-6519-4774-B657-54A6426CEDC9}"/>
              </a:ext>
            </a:extLst>
          </p:cNvPr>
          <p:cNvSpPr txBox="1"/>
          <p:nvPr/>
        </p:nvSpPr>
        <p:spPr>
          <a:xfrm>
            <a:off x="6276435" y="4188078"/>
            <a:ext cx="200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Tidak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create file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baru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Close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011C4-3DDD-4BFD-8E1D-16A2C1458502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Closing </a:t>
            </a:r>
            <a:r>
              <a:rPr lang="id-ID">
                <a:latin typeface="Tahoma" pitchFamily="34" charset="0"/>
                <a:cs typeface="Tahoma" pitchFamily="34" charset="0"/>
              </a:rPr>
              <a:t>a File using f</a:t>
            </a:r>
            <a:r>
              <a:rPr lang="en-US">
                <a:latin typeface="Tahoma" pitchFamily="34" charset="0"/>
                <a:cs typeface="Tahoma" pitchFamily="34" charset="0"/>
              </a:rPr>
              <a:t>close</a:t>
            </a:r>
            <a:r>
              <a:rPr lang="id-ID">
                <a:latin typeface="Tahoma" pitchFamily="34" charset="0"/>
                <a:cs typeface="Tahoma" pitchFamily="34" charset="0"/>
              </a:rPr>
              <a:t>():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			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fclose (FILE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*</a:t>
            </a:r>
            <a:r>
              <a:rPr lang="id-ID" i="1">
                <a:latin typeface="Courier New" pitchFamily="49" charset="0"/>
                <a:ea typeface="Tahoma" pitchFamily="34" charset="0"/>
                <a:cs typeface="Courier New" pitchFamily="49" charset="0"/>
              </a:rPr>
              <a:t>stream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  <a:endParaRPr lang="en-US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will return 0 if successful, and EOF if error 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EOF (End Of File) equals to  -1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will release the buffer area and immediately send the remaining data to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Close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F25BE-1D80-4F8F-8215-E33D8487152A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ct val="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 Closing a File using fcloseall():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   			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fcloseall 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(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void);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Close all active stream except: stdin, stdout, stdprn, stderr, and stdaux. 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Will return the number of stream closed if successful, and return EOF instead.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Header file </a:t>
            </a:r>
            <a:r>
              <a:rPr lang="id-ID" sz="2400" b="1">
                <a:latin typeface="Courier New" pitchFamily="49" charset="0"/>
                <a:cs typeface="Tahoma" pitchFamily="34" charset="0"/>
              </a:rPr>
              <a:t>&lt;stdio.h&gt;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E6E65-A0F7-4319-9469-8B78C1C38BEB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fgetc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Read one character from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f</a:t>
            </a:r>
            <a:r>
              <a:rPr lang="id-ID" dirty="0">
                <a:latin typeface="Tahoma" pitchFamily="34" charset="0"/>
                <a:cs typeface="Tahoma" pitchFamily="34" charset="0"/>
              </a:rPr>
              <a:t>getc(stdin) equivalent with getchar()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S</a:t>
            </a:r>
            <a:r>
              <a:rPr lang="id-ID" dirty="0">
                <a:latin typeface="Tahoma" pitchFamily="34" charset="0"/>
                <a:cs typeface="Tahoma" pitchFamily="34" charset="0"/>
              </a:rPr>
              <a:t>yntax :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fgetc(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the character when successful, and EOF while error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fputc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Writing one character to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f</a:t>
            </a:r>
            <a:r>
              <a:rPr lang="id-ID" dirty="0">
                <a:latin typeface="Tahoma" pitchFamily="34" charset="0"/>
                <a:cs typeface="Tahoma" pitchFamily="34" charset="0"/>
              </a:rPr>
              <a:t>putc('a', stdout) similar with putchar( 'a' 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S</a:t>
            </a:r>
            <a:r>
              <a:rPr lang="id-ID" dirty="0">
                <a:latin typeface="Tahoma" pitchFamily="34" charset="0"/>
                <a:cs typeface="Tahoma" pitchFamily="34" charset="0"/>
              </a:rPr>
              <a:t>yntax: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fputc( int 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c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a character when successful, and EOF if 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912A0-25BE-400A-B694-EF5286DAAE08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fgets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char *fgets( char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string</a:t>
            </a:r>
            <a:r>
              <a:rPr lang="id-ID" b="1">
                <a:latin typeface="Tahoma" pitchFamily="34" charset="0"/>
                <a:cs typeface="Tahoma" pitchFamily="34" charset="0"/>
              </a:rPr>
              <a:t>, int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n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Read one line from a file that ended with new line, or at maximum of n-1 number of character.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a string if successful and NULL while error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fputs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Writing a line to a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int fputs( const char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string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non-negative value while successful and EOF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9E906-4DF7-44AC-845B-2059831682E0}" type="slidenum">
              <a:rPr lang="id-ID">
                <a:latin typeface="Tahoma" pitchFamily="34" charset="0"/>
                <a:cs typeface="Tahoma" pitchFamily="34" charset="0"/>
              </a:rPr>
              <a:pPr/>
              <a:t>17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fscanf 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fscanf(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]... ); 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Read data from file inline with the scanf formatting.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the number of field read while successful, and EOF if error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fprintf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fprintf(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]...);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Writing data to a file using the printf format.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number of byte written if successful and negative value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12F5-35AA-4FCD-8092-A032239F317B}" type="slidenum">
              <a:rPr lang="id-ID">
                <a:latin typeface="Tahoma" pitchFamily="34" charset="0"/>
                <a:cs typeface="Tahoma" pitchFamily="34" charset="0"/>
              </a:rPr>
              <a:pPr/>
              <a:t>18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fwrite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size_t fwrite( const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buffer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size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count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Writing a block of data in the buffer area to the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number of byte data written, and error otherwise.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fread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size_t fread(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buffer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size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count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Read a block size of data from a file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feof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 : </a:t>
            </a:r>
            <a:r>
              <a:rPr lang="id-ID" b="1">
                <a:latin typeface="Tahoma" pitchFamily="34" charset="0"/>
                <a:cs typeface="Tahoma" pitchFamily="34" charset="0"/>
              </a:rPr>
              <a:t>int feof(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Finding out if the pointer has reached end-of-file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0 if not end-of-file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B415C-0577-4847-90C2-1615CB50C224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 using fwrite():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	fwrite( &amp;mhs, sizeof( mhs ), 1, fp ); 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&amp;mhs = data origin location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sizeof(mhs) = return the size of mhs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1 =&gt; one time write sizeof(mhs) 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fp =  file pointer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975B-E462-4863-A917-D80B1054034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Demonstrate ability to apply file read, write data to a text file or binary (LO2, LO3 &amp; LO4)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2C29B-E88A-4856-88FB-F1F72A0BBFED}" type="slidenum">
              <a:rPr lang="id-ID">
                <a:latin typeface="Tahoma" pitchFamily="34" charset="0"/>
                <a:cs typeface="Tahoma" pitchFamily="34" charset="0"/>
              </a:rPr>
              <a:pPr/>
              <a:t>20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90600" y="2362200"/>
            <a:ext cx="8153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 void ) {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*stream;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*p, buffer[] = "This is the line of output\n";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ch; ch = 0;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stream = stdout;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 p = buffer; (ch != EOF) &amp;&amp; (*p != '\0'); p++ 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ch = putc( *p, stream );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is the line of output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DC91E-9D05-4E38-8228-314C8DA050E9}"/>
              </a:ext>
            </a:extLst>
          </p:cNvPr>
          <p:cNvSpPr txBox="1"/>
          <p:nvPr/>
        </p:nvSpPr>
        <p:spPr>
          <a:xfrm>
            <a:off x="4191000" y="4038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File</a:t>
            </a:r>
          </a:p>
          <a:p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EOF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F8BD2-5956-46CE-B9CE-4537A88141A6}" type="slidenum">
              <a:rPr lang="id-ID">
                <a:latin typeface="Tahoma" pitchFamily="34" charset="0"/>
                <a:cs typeface="Tahoma" pitchFamily="34" charset="0"/>
              </a:rPr>
              <a:pPr/>
              <a:t>21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 reading file fgetc.c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143000" y="24384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char ch;    FILE *fp;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fp=fopen("fgetc.c","r");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fgetc.c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while(!feof(fp)){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ch=fgetc(fp);    printf("%c",ch);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BDA08-54CE-4AD1-BB2B-161E077CD6DA}" type="slidenum">
              <a:rPr lang="id-ID">
                <a:latin typeface="Tahoma" pitchFamily="34" charset="0"/>
                <a:cs typeface="Tahoma" pitchFamily="34" charset="0"/>
              </a:rPr>
              <a:pPr/>
              <a:t>22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string to file test.txt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fputc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85800" y="23622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*fp; int i;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ss[80]=“This statement is saved to test.txt using fputc";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printf("File test.txt can’t be created\n");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for(i=0; i&lt;strlen(ss); i++)   fputc(ss[i], fp);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F1948-9119-44D0-BFA0-18B6A74E3720}" type="slidenum">
              <a:rPr lang="id-ID">
                <a:latin typeface="Tahoma" pitchFamily="34" charset="0"/>
                <a:cs typeface="Tahoma" pitchFamily="34" charset="0"/>
              </a:rPr>
              <a:pPr/>
              <a:t>23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85800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 reading file fgets.c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fgets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914400" y="2514600"/>
            <a:ext cx="79248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fp=fopen("fgets.c","r");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fgets.c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while(fgets(ss, 80, fp)) printf("%s",ss);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6DC8D-548E-4E65-8BC9-ABAF63C9A4FD}" type="slidenum">
              <a:rPr lang="id-ID">
                <a:latin typeface="Tahoma" pitchFamily="34" charset="0"/>
                <a:cs typeface="Tahoma" pitchFamily="34" charset="0"/>
              </a:rPr>
              <a:pPr/>
              <a:t>24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5973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a string to file test.txt using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fputs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04800" y="2362200"/>
            <a:ext cx="88392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ss[80]=“This statement’s saved to file test.txt using fputs";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created\n");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exit(1);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fputs(ss, 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B57C0-28EC-4BBA-9D4C-126D34E74F00}" type="slidenum">
              <a:rPr lang="id-ID">
                <a:latin typeface="Tahoma" pitchFamily="34" charset="0"/>
                <a:cs typeface="Tahoma" pitchFamily="34" charset="0"/>
              </a:rPr>
              <a:pPr/>
              <a:t>25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4572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data to file test.txt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fprintf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143000" y="2438400"/>
            <a:ext cx="72390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test.txt can’t be created\n");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%f\n",1,“Amir", 3.95);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%f\n",2,“Tono", 3.15);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9ABF2-D9E2-40D1-8F0D-E3F381864173}"/>
              </a:ext>
            </a:extLst>
          </p:cNvPr>
          <p:cNvSpPr/>
          <p:nvPr/>
        </p:nvSpPr>
        <p:spPr>
          <a:xfrm>
            <a:off x="3048000" y="5212597"/>
            <a:ext cx="3581400" cy="304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E0ACF-548D-4FA0-AB25-CD5ECC041C6E}"/>
              </a:ext>
            </a:extLst>
          </p:cNvPr>
          <p:cNvSpPr txBox="1"/>
          <p:nvPr/>
        </p:nvSpPr>
        <p:spPr>
          <a:xfrm>
            <a:off x="6553200" y="520097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biasa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43A65-7AD8-4A8A-8004-B4675D46D461}" type="slidenum">
              <a:rPr lang="id-ID">
                <a:latin typeface="Tahoma" pitchFamily="34" charset="0"/>
                <a:cs typeface="Tahoma" pitchFamily="34" charset="0"/>
              </a:rPr>
              <a:pPr/>
              <a:t>26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5334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reading data from file test.txt using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fscanf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914400" y="2362200"/>
            <a:ext cx="7924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 int no; char name[20]; float gpa;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fp=fopen("test.txt","r");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F4A3C-2844-47CD-9468-50D38958EF1D}" type="slidenum">
              <a:rPr lang="id-ID">
                <a:latin typeface="Tahoma" pitchFamily="34" charset="0"/>
                <a:cs typeface="Tahoma" pitchFamily="34" charset="0"/>
              </a:rPr>
              <a:pPr/>
              <a:t>27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data to binary file test.dat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fwrite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066800" y="26670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FILE *fp;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int Arr[]={1,2,3,4,5};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fp=fopen("test.dat","w");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printf("File test.dat can’t be created\n");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fwrite(Arr,sizeof(Arr),1,fp);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179BA5-DCFB-497E-A8DE-7E97A9C324D8}" type="slidenum">
              <a:rPr lang="id-ID">
                <a:latin typeface="Tahoma" pitchFamily="34" charset="0"/>
                <a:cs typeface="Tahoma" pitchFamily="34" charset="0"/>
              </a:rPr>
              <a:pPr/>
              <a:t>28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reading data from binary file test.dat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fread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295400" y="25146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int i;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Arr[5];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fp=fopen("test.dat","r");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test.dat can’t be opened\n");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fread(Arr,sizeof(Arr),1,fp);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for(i=0; i&lt;5; i++) printf("%d ",Arr[i]);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7C1EB-F74A-4A23-9E1E-F1D1C2B5A019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A text file contain birth date of some employees with format dd/mm/yy: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01/06/50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03/06/51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10/02/54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08/01/48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26/08/51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27/04/54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21/09/51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… and so 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	Read the file using C and find out how many employees with age: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above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44 –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36 – 43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28 – 35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below 28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(note : age = now – birth date)</a:t>
            </a:r>
          </a:p>
          <a:p>
            <a:pPr marL="457200" indent="-45720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45E96-5ACA-49F5-B10A-9F403D3CCC8E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File Processing: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Files and Streams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File Definition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Open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Close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Input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Output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D1C78-C7BC-4CDA-A8D3-725CF47991F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 startAt="2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/>
              <a:t> 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char name[20];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int nim;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float gpa;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Create a binary file using fwrite, to store 5 record of Mhs data structure above. Name, nim and cummulative achievement (gpa) is inputted from the keyboard.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File name = Mhs.dat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03319-F29D-4CA7-A613-F8FA0ABB4EF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AutoNum type="arabicPeriod" startAt="3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Read file Mhs.dat from previous exercise using fread(), then display </a:t>
            </a:r>
            <a:r>
              <a:rPr lang="id-ID" sz="2000">
                <a:latin typeface="Tahoma" pitchFamily="34" charset="0"/>
                <a:cs typeface="Tahoma" pitchFamily="34" charset="0"/>
              </a:rPr>
              <a:t>it to the monitor using the following format: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 Nim		Name		GPA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 ------		--------		----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AutoNum type="arabicPeriod" startAt="4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Open file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Mhs.dat</a:t>
            </a:r>
            <a:r>
              <a:rPr lang="id-ID" sz="2000">
                <a:latin typeface="Tahoma" pitchFamily="34" charset="0"/>
                <a:cs typeface="Tahoma" pitchFamily="34" charset="0"/>
              </a:rPr>
              <a:t> from prev exercise, then append 5 record of student data using keyboard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EF55-94A0-4322-9A8D-BDCAC33E99E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Describe with example function rewind()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void rewind( FILE *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);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Describe with example function fseek() with the following syntax :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int fseek( FILE *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long 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offset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int 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origin 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Describe with example function ftell()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			</a:t>
            </a:r>
            <a:r>
              <a:rPr lang="id-ID" sz="2000">
                <a:solidFill>
                  <a:srgbClr val="FF0000"/>
                </a:solidFill>
              </a:rPr>
              <a:t>long ftell( FILE *</a:t>
            </a:r>
            <a:r>
              <a:rPr lang="id-ID" sz="2000" i="1">
                <a:solidFill>
                  <a:srgbClr val="FF0000"/>
                </a:solidFill>
              </a:rPr>
              <a:t>stream</a:t>
            </a:r>
            <a:r>
              <a:rPr lang="id-ID" sz="2000">
                <a:solidFill>
                  <a:srgbClr val="FF0000"/>
                </a:solidFill>
              </a:rPr>
              <a:t> 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8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Describe how to find out the size of a file? 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/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DC5D8-8AAE-4A34-9369-278385A49CE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9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Create a program to copy a file as in DOS command: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C&gt;copy  test.c  try.c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10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Create a program to delete a file as in DOS command: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C&gt; del  test.c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55913-D945-4530-8B79-31376921340A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Stream is a sequence of character. All input and output data is a</a:t>
            </a:r>
            <a:r>
              <a:rPr lang="en-GB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457200" indent="-457200" eaLnBrk="1" hangingPunct="1">
              <a:spcBef>
                <a:spcPts val="8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B28E6-58A0-4628-AB40-19BA7189E5C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11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Disk File Input and Output: Part I: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http://aelinik.free.fr/c/ch21.htm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Disk File Input and Output: Part II: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http://aelinik.free.fr/c/ch22.htm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File Handling in C Language: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5"/>
              </a:rPr>
              <a:t>http://www.mycplus.com/tutorials/c-programming-tutorials/file-handling/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File: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6"/>
              </a:rPr>
              <a:t>http://www.cs.iupui.edu/~n305/spring11/book_slides/chtp6_11.ppt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8B40F-7DCE-40A8-BF23-5D2256CF8B86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97AF-A49E-4252-84AA-B9169EE864C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Streams Definition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To keep key in data from keyboard need to be saved at secondary storage device as a data file.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rgbClr val="333399"/>
              </a:buClr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is a sequence of character. All input and output data is a</a:t>
            </a:r>
            <a:r>
              <a:rPr lang="en-GB" sz="2200" dirty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z="2200" dirty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A456C-E898-4E68-AD7D-EEDB971629E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When a C program run, there are three (3) standard streams activated: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1.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Input Stream</a:t>
            </a:r>
            <a:endParaRPr lang="en-GB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input stream from keyboard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2.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Output Stream</a:t>
            </a:r>
            <a:r>
              <a:rPr lang="en-GB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output stream to the monitor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3.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Error Stream</a:t>
            </a:r>
            <a:r>
              <a:rPr lang="en-GB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the error messaging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Each stream associated with a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486AD-4E8E-43BA-BE69-FCBFA11C5E19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C8A24-0A82-47AB-AEEE-4A14B5F97553}" type="slidenum">
              <a:rPr lang="id-ID">
                <a:latin typeface="Tahoma" pitchFamily="34" charset="0"/>
                <a:cs typeface="Tahoma" pitchFamily="34" charset="0"/>
              </a:rPr>
              <a:pPr/>
              <a:t>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Opening a file ordering a pointer returned to the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  <a:r>
              <a:rPr lang="id-ID">
                <a:latin typeface="Tahoma" pitchFamily="34" charset="0"/>
                <a:cs typeface="Tahoma" pitchFamily="34" charset="0"/>
              </a:rPr>
              <a:t>initiator. The Pointer is pointing to a data structure with </a:t>
            </a:r>
            <a:r>
              <a:rPr lang="id-ID" b="1">
                <a:latin typeface="Tahoma" pitchFamily="34" charset="0"/>
                <a:cs typeface="Tahoma" pitchFamily="34" charset="0"/>
              </a:rPr>
              <a:t>FILE</a:t>
            </a:r>
            <a:r>
              <a:rPr lang="id-ID">
                <a:latin typeface="Tahoma" pitchFamily="34" charset="0"/>
                <a:cs typeface="Tahoma" pitchFamily="34" charset="0"/>
              </a:rPr>
              <a:t> type defined in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stdio.h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28800" y="3352800"/>
            <a:ext cx="5619750" cy="2408238"/>
            <a:chOff x="1828800" y="3352800"/>
            <a:chExt cx="5619750" cy="240823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28800" y="3352800"/>
              <a:ext cx="3529013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input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output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error stream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857875" y="3352800"/>
              <a:ext cx="1304925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stdin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stdout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stderr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16263" y="5297488"/>
              <a:ext cx="11461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Stream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59450" y="5273675"/>
              <a:ext cx="1689100" cy="4603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File pointer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475038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221413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5408D-BA90-4B5B-A910-F557C1034E02}" type="slidenum">
              <a:rPr lang="id-ID">
                <a:latin typeface="Tahoma" pitchFamily="34" charset="0"/>
                <a:cs typeface="Tahoma" pitchFamily="34" charset="0"/>
              </a:rPr>
              <a:pPr/>
              <a:t>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level;				 	// fill/empty level of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flags;		 	// File status flags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char fd;				 	// File descriptor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hold;	 	// Unget char if no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bsize;				 	// Buffer size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*buffer;	// Data transfer buffer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*curp;		// Current active pointer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istemp;			// Temporary file indicator  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short token;				//Used for validity checking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9DC0B-8FD7-47FE-8027-D1A38CFC4E9B}" type="slidenum">
              <a:rPr lang="id-ID">
                <a:latin typeface="Tahoma" pitchFamily="34" charset="0"/>
                <a:cs typeface="Tahoma" pitchFamily="34" charset="0"/>
              </a:rPr>
              <a:pPr/>
              <a:t>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TEXT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>
                <a:latin typeface="Tahoma" pitchFamily="34" charset="0"/>
                <a:cs typeface="Tahoma" pitchFamily="34" charset="0"/>
              </a:rPr>
              <a:t>FILE 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saved in a text format or </a:t>
            </a:r>
            <a:r>
              <a:rPr lang="id-ID" sz="2200" b="1" dirty="0">
                <a:latin typeface="Tahoma" pitchFamily="34" charset="0"/>
                <a:cs typeface="Tahoma" pitchFamily="34" charset="0"/>
              </a:rPr>
              <a:t>ASCII File</a:t>
            </a:r>
            <a:endParaRPr lang="id-ID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Storage size depends on its data: 10000 needs 5 byte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Can be open using standard text editor application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or c:&gt;TYPE file_name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BINARY FILE 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storing numerical data in affixed format in line with micro-processor format definition (example: format sign-magnitude 2’s complement).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1390</TotalTime>
  <Words>3042</Words>
  <Application>Microsoft Office PowerPoint</Application>
  <PresentationFormat>On-screen Show (4:3)</PresentationFormat>
  <Paragraphs>476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Tahoma</vt:lpstr>
      <vt:lpstr>Wingdings</vt:lpstr>
      <vt:lpstr>TemplateBM</vt:lpstr>
      <vt:lpstr>File Processing</vt:lpstr>
      <vt:lpstr>Learning Outcomes</vt:lpstr>
      <vt:lpstr>Sub Topics</vt:lpstr>
      <vt:lpstr>Files and Streams</vt:lpstr>
      <vt:lpstr>Files and Streams</vt:lpstr>
      <vt:lpstr>Files and Streams</vt:lpstr>
      <vt:lpstr>Files and Streams</vt:lpstr>
      <vt:lpstr>File Definition</vt:lpstr>
      <vt:lpstr>File Definition</vt:lpstr>
      <vt:lpstr>Buffer Area</vt:lpstr>
      <vt:lpstr>Open File</vt:lpstr>
      <vt:lpstr>Open File</vt:lpstr>
      <vt:lpstr>Close File</vt:lpstr>
      <vt:lpstr>Close File</vt:lpstr>
      <vt:lpstr>Input &amp; Output File</vt:lpstr>
      <vt:lpstr>Input &amp; Output File</vt:lpstr>
      <vt:lpstr>Input &amp; Output File</vt:lpstr>
      <vt:lpstr>Input &amp; Output File</vt:lpstr>
      <vt:lpstr>Input &amp; Output File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AUDIA MAHARANI</cp:lastModifiedBy>
  <cp:revision>111</cp:revision>
  <dcterms:created xsi:type="dcterms:W3CDTF">2009-07-15T08:07:45Z</dcterms:created>
  <dcterms:modified xsi:type="dcterms:W3CDTF">2020-12-01T10:54:37Z</dcterms:modified>
</cp:coreProperties>
</file>