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handoutMasterIdLst>
    <p:handoutMasterId r:id="rId4"/>
  </p:handoutMasterIdLst>
  <p:sldIdLst>
    <p:sldId id="38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8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4D2F6C6-87F6-4155-9777-909CED62DB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2E5CCDF-08AC-47AD-9375-412911C19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859D4D7-AC8F-45FE-A4F5-B98EB53CC593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BA5E5F4-AED2-4D82-9EF4-45B41482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6FC6085-F5C3-417A-A076-84837EAFE28E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607E1D2B-B723-4C7E-BA1B-D04D3E09AC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F4D40C-16C0-481F-961E-80CC6A83B895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5EF2-8147-4B96-A4EA-C8ED517B67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D83582-D54F-4F54-9B8C-3C0EEAC1E2EE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8431-B9A6-4FB6-A211-6BB62DF68B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9571AE-294B-405D-8E97-64393BFEB801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F10-2122-4017-9C8B-7E360E9975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FC6085-F5C3-417A-A076-84837EAFE28E}" type="datetime1">
              <a:rPr lang="en-US" smtClean="0"/>
              <a:pPr>
                <a:defRPr/>
              </a:pPr>
              <a:t>4/25/2019</a:t>
            </a:fld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T0016 - Algorithm and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1D2B-B723-4C7E-BA1B-D04D3E09AC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/>
              <a:t>File Processing </a:t>
            </a:r>
            <a:endParaRPr lang="en-US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</a:t>
            </a:r>
            <a:r>
              <a:rPr lang="id-ID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: </a:t>
            </a:r>
            <a:r>
              <a:rPr lang="en-US" sz="2400" b="1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201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  <a:endParaRPr lang="en-US" sz="24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981</TotalTime>
  <Words>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Open Sans</vt:lpstr>
      <vt:lpstr>Tahoma</vt:lpstr>
      <vt:lpstr>TemplateBM</vt:lpstr>
      <vt:lpstr>File Processing 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BINUS</cp:lastModifiedBy>
  <cp:revision>117</cp:revision>
  <dcterms:created xsi:type="dcterms:W3CDTF">2009-07-15T08:07:45Z</dcterms:created>
  <dcterms:modified xsi:type="dcterms:W3CDTF">2019-04-25T05:33:19Z</dcterms:modified>
</cp:coreProperties>
</file>