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37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F1226E-072D-4521-86F5-E7AF00E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95052-FA05-4352-871A-7237DE533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ADE5A-BE05-4251-AF5F-6273E74F7F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AB14C-4904-4806-AE62-07326694DA2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9587A-3AEF-480A-AA10-FA7D7D77804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3EAF-8569-4D30-9DC7-7468ED1C2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80E41-5D66-4F86-B496-DAD362E5F3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0AA64-6D6D-4036-9BB7-78E6182CEE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E9CA1-BC8B-4270-92E3-78A81B153AB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8EC86-4C50-46BF-A3FC-183AF7C1016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76DDB-C01A-4173-B686-229DC54E26D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E9F7F-D0FD-43D0-A8BD-8F84370877B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3F59F-D157-4CB7-9C47-8E2584A194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6BD08-62BC-407F-8539-8F63057CE52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8F509-6B14-418A-8438-FC304303ED6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9F871-EBFC-4C35-BE87-136B9E8A339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1FBEB-A500-4B46-9D29-054C3786148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60FC0-A641-4BB8-A6DA-DBDEAC3252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17BE3-6F7B-4951-911C-A534F5FE761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06B2A-3A61-4EC3-BE57-4E602E99EABD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9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CE47-CCF0-4D57-8BCD-A69F4DA6672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1DAE-E8DC-4E4D-B97E-340C3E06A0A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AEB95-DDEE-42AD-A329-C0A496363C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9E2C-CCAA-4FDB-BEA0-42FD6231B38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2397-2712-4D2A-92FA-F125AAFE05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49420-321D-4AB6-8E7F-28DA76CB3A8F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60A46-043C-4A6C-BA5E-31E438EBB49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5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AD0BA-EBCA-4A3F-A6C5-97E341C962F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24768-C9DA-442D-AF85-4373AEA6669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EBB76-3BC4-4E4B-9609-7B7689844E4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E09CD-40F9-4BE1-B8C3-FE28402904B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EEE3F-3E53-4D88-B33D-6E9FBE3544B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4AD8-9AF8-46DF-A5A4-19B3F2F0EC7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40BB6-0C55-4DE6-BCC1-A26C1DE776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1CFA36D-F4F8-4189-AB7B-D2B1141A524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6D7BCC-DE72-418D-B33A-40EFF937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2D63D-A5A4-4346-A7E1-A0058B5B3E8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7D1A-8657-45A1-86DC-DA152825B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BE963-0F98-4C63-8E28-01F1A095B57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D6B7E-DF4B-476D-A4E1-FB9A242F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6ABA8-DFB9-4A8B-8023-E4E6232BA11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618CA-758F-4EB0-AE67-EC6DC5D2A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7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Repetition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55167-EA24-45DF-B16A-7EBAA8B71B3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Calculating average of monthly expenses: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Week	Expenses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Rp. 32.000,-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2	Rp. 29.000,-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3	Rp. 33.000,-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4	Rp. 24.000,-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1. Create and empty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2. Read from keyboard and save to data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3. Add data to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4. Repeat 2 and 3 four times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5. Average = total / 4</a:t>
            </a:r>
          </a:p>
          <a:p>
            <a:pPr>
              <a:lnSpc>
                <a:spcPct val="90000"/>
              </a:lnSpc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BDD65-2193-4757-83E3-029138929A15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(Calculating average of monthly expenses)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5334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 Program Averaging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data, total, average;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total = 0.0;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 x = 1; x &lt;= 4; x++)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 Data week-%d :”,x);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scanf(“%f”,&amp;data);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total = total + data;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average = total / 4;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printf(“Average = Rp %8.2f\n”,average);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066F2-376E-4A93-8FC8-5A47412A9980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Infinite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with no stop condition can use “for-loop” by removing all parameters (exp1, exp2, exp3). To end the loop use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in a loop. The repetition operation will start from the inner side loop.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906BC-6498-43CA-89FB-86191A8E62AC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4800600"/>
            <a:ext cx="525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18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(int x=1;x&lt;=5;x++)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(int y=5; y&gt;=1; 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5791200" y="4876800"/>
            <a:ext cx="3200400" cy="784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1 5 1 4 1 3 .. 2 5 2 4 .. 5 1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962400" y="2209800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(x=1;x&lt;=5;x++)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(y=5;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219200" y="2209800"/>
            <a:ext cx="1447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 C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1524000" y="3505200"/>
            <a:ext cx="1600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C++ </a:t>
            </a: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2743200" y="236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267200"/>
            <a:ext cx="2438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NESTED LOOP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4CAC3-7199-45A3-96C6-F3CFD4F28506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(Truth Table)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8382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/*-----------------------------------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Program: the truth table;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------------------------------------*/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P,Q;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printf(“P  Q   P or Q   P and Q   Not P  P xor Q\n”);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for(P=1; P&gt;=0; P--)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for(Q = 1; Q&gt;=0; Q--)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printf(“%4d %4d %4d %4d %4d %4d\n”, P, Q, P||Q, P&amp;&amp;Q, !P, P^Q 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F1F66-8353-40C6-B41A-64EAEC434486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962400" y="3886200"/>
            <a:ext cx="47244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"%d\n", counter );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++counter;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03B1F-F2BF-44E9-B402-DFC2027F3214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590800" y="2590800"/>
            <a:ext cx="4813300" cy="3505200"/>
            <a:chOff x="1536" y="1152"/>
            <a:chExt cx="3704" cy="2688"/>
          </a:xfrm>
        </p:grpSpPr>
        <p:sp>
          <p:nvSpPr>
            <p:cNvPr id="18439" name="Freeform 5"/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2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5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Freeform 12"/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Freeform 13"/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8448" name="Group 14"/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1845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845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3FBC0-6286-41FD-96A8-2F988D8032A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lvl="2" indent="0">
              <a:buFontTx/>
              <a:buNone/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is done before the statements executed.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7A78A-9B0C-4EE5-B1D3-547F39C013D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927100" lvl="1" indent="-469900">
              <a:buFontTx/>
              <a:buNone/>
            </a:pPr>
            <a:endParaRPr lang="en-US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927100" lvl="1" indent="-469900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while(product &lt;= 1000) product = 2*product;</a:t>
            </a:r>
            <a:endParaRPr lang="en-GB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287338" lvl="2" indent="0"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81200" y="3505200"/>
            <a:ext cx="5334000" cy="2057400"/>
            <a:chOff x="1981200" y="3505200"/>
            <a:chExt cx="5334000" cy="2057400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1981200" y="4038600"/>
              <a:ext cx="23622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ahoma" pitchFamily="34" charset="0"/>
                  <a:cs typeface="Tahoma" pitchFamily="34" charset="0"/>
                </a:rPr>
                <a:t>product &lt;= 1000</a:t>
              </a:r>
              <a:endParaRPr lang="en-GB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2004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5105400" y="4191000"/>
              <a:ext cx="2209800" cy="5334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product=2*product;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43434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V="1">
              <a:off x="61722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200400" y="4953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3200400" y="4967288"/>
              <a:ext cx="8382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1ECD-6F08-4403-8A21-DEF331FD47D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14400" y="3670300"/>
            <a:ext cx="37338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x = 1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 &lt;= 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800600" y="3670300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x = 1;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while (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x&lt;=10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x++;</a:t>
            </a:r>
          </a:p>
          <a:p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}</a:t>
            </a:r>
            <a:endParaRPr lang="id-ID" sz="14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86200" y="23749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These code are analogous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H="1">
            <a:off x="3276600" y="2755900"/>
            <a:ext cx="2362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5715000" y="27559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BCD31-7DD1-4104-A6EE-C79DB9DC2778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repetition/looping control operation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5908A-41FE-4882-B96B-58FE41BA3F7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343400" y="2178050"/>
            <a:ext cx="464820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9D46C-BD83-4EA4-9B56-7D1BC07725E4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2743200" y="2590800"/>
            <a:ext cx="3810000" cy="3657600"/>
            <a:chOff x="1488" y="1152"/>
            <a:chExt cx="2784" cy="2688"/>
          </a:xfrm>
        </p:grpSpPr>
        <p:sp>
          <p:nvSpPr>
            <p:cNvPr id="23559" name="Freeform 5"/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Oval 10"/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6" name="Freeform 12"/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3569" name="Group 15"/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3573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23571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C9437-72A2-4909-A110-0F0CA1A5DD9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endParaRPr lang="id-ID" sz="11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do{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   printf(”%d\n”,counter);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while(++counter &lt;=10);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62200" y="3505200"/>
            <a:ext cx="3505200" cy="2804160"/>
            <a:chOff x="2362200" y="2971800"/>
            <a:chExt cx="3810000" cy="30480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743200" y="381000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id-ID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printf(”%d\n”,counter);</a:t>
              </a:r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38862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>
              <a:off x="2362200" y="4724400"/>
              <a:ext cx="3124200" cy="838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++counter &lt;=10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8862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5486400" y="510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 flipV="1">
              <a:off x="6172200" y="35052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86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609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9D0-EC57-406C-BB47-12EE1E70D007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if exp value is false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will be executed min once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To end the repetition, can be done through several ways: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Sentinel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Question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should the repetition continue?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5CE92-A889-48FD-BE47-562A472CB0C3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(Question)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28800" y="2506662"/>
            <a:ext cx="63246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int width, height, area; char repeat;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printf(”Continue ? (Y/N) :”);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while((toupper(repeat)) == ’Y’) {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printf(”Continue ?(Y/N):”);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5AF48-1DFC-4A56-9B63-7ADE04F7098E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As sentinel, used 0 for width or height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2784475"/>
            <a:ext cx="6248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do{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} while((width != 0) &amp;&amp; (height != 0));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ADC5F-6AF2-4844-8A18-D4AC9965F9F4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4191000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int x = 1;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while (x&lt;=10)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printf( "%d\n", x 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819400" y="41148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276600" y="4114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743200" y="4800600"/>
            <a:ext cx="1676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end the loop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5181600" y="3048000"/>
            <a:ext cx="3505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Break is to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finish the loop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4AD71-AE04-419F-B57E-A0F72559ACF6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ending loop (for, while and do-while)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 the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switch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operation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skip all the rest of statements (subsequent to the skip statement) inside a repetition, and continue normally to the next loop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4DA58-E2CF-4B6E-BF40-ADD5DCEDCD5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id-ID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990600" y="55626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 6 7 8 9 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0F433-23D2-46D6-AE8D-3E51B023648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90600" y="2624138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990600" y="554672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F5666-0EB8-464D-89C2-058577289CB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- Repetition: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Repetition Definition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For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While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Do-While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Repetition Operation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Break vs Continue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 Labeling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673AF-E461-46E4-9029-8A580E6F5AB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7912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goto exit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exit:</a:t>
            </a:r>
            <a:endParaRPr lang="id-ID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1066800" y="57912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1AAA0-3622-426E-933D-517262D9D56B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for (i=k; i &lt; n; i++) printf(”Binus\n”);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rabicPeriod" startAt="2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</a:rPr>
              <a:t>for (i=k; i &gt;= n; i--) printf(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Binus\n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);</a:t>
            </a:r>
            <a:endParaRPr lang="id-ID" smtClean="0">
              <a:latin typeface="Courier New" pitchFamily="49" charset="0"/>
              <a:cs typeface="Tahoma" pitchFamily="34" charset="0"/>
            </a:endParaRP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lphaLcPeriod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686B9-3DEA-44C7-8802-BDD7573F430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 p = statement and  e = expression, rewrite the following for loop to while loop.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a.	for(; e ;) p;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b.	for(; ; e) p;</a:t>
            </a:r>
          </a:p>
          <a:p>
            <a:pPr marL="457200" indent="-4572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 startAt="4"/>
            </a:pPr>
            <a:r>
              <a:rPr lang="en-US" smtClean="0">
                <a:latin typeface="Tahoma" pitchFamily="34" charset="0"/>
                <a:cs typeface="Tahoma" pitchFamily="34" charset="0"/>
              </a:rPr>
              <a:t>Compare and contrast the following codes: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describe their output!</a:t>
            </a:r>
          </a:p>
          <a:p>
            <a:pPr marL="457200" indent="-4572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44926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i++, j++) printf("%d + %d = %d\n", i, j, i+j); 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990600" y="51022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++i, ++j); printf("%d + %d = %d\n", i, j, i+j);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D1EEA-036A-42DA-BD21-0B15A025A633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1600" y="2057400"/>
            <a:ext cx="419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438400" y="4267200"/>
            <a:ext cx="3581400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5867400" y="30480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518795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 watch for the semicolon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4876800" y="5356225"/>
            <a:ext cx="12192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B2557-EAE3-45FE-9FB0-8854F890D886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6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47800" y="2438400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743200" y="4702175"/>
            <a:ext cx="3886200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934200" y="5486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181600" y="5692775"/>
            <a:ext cx="16764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5486400" y="5768975"/>
            <a:ext cx="13716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181600" y="3025775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4191000" y="3254375"/>
            <a:ext cx="10668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638800" y="25908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945F7-DB4E-4210-883C-890DD750795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79248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int score = 0, total=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while(score &lt; 10) {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total += score;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printf(”\nScore =%d, Total =%d”, score++, total);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DDC0E-F724-42D6-A2DF-7CFB8453764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696200" cy="313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 dirty="0">
                <a:latin typeface="Courier New" pitchFamily="49" charset="0"/>
              </a:rPr>
              <a:t>#include&lt;stdio.h&gt;</a:t>
            </a:r>
          </a:p>
          <a:p>
            <a:endParaRPr lang="id-ID" sz="1800" b="1" dirty="0">
              <a:latin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</a:rPr>
              <a:t>int main() {</a:t>
            </a:r>
          </a:p>
          <a:p>
            <a:r>
              <a:rPr lang="id-ID" sz="1800" b="1" dirty="0">
                <a:latin typeface="Courier New" pitchFamily="49" charset="0"/>
              </a:rPr>
              <a:t>     long number, tmp, x=1;</a:t>
            </a:r>
          </a:p>
          <a:p>
            <a:r>
              <a:rPr lang="id-ID" sz="1800" b="1" dirty="0">
                <a:latin typeface="Courier New" pitchFamily="49" charset="0"/>
              </a:rPr>
              <a:t>     printf(”\nInput number:”); scanf(”%d”, &amp;number);</a:t>
            </a:r>
          </a:p>
          <a:p>
            <a:r>
              <a:rPr lang="id-ID" sz="1800" b="1" dirty="0">
                <a:latin typeface="Courier New" pitchFamily="49" charset="0"/>
              </a:rPr>
              <a:t>     tmp=number;</a:t>
            </a:r>
          </a:p>
          <a:p>
            <a:r>
              <a:rPr lang="id-ID" sz="1800" b="1" dirty="0">
                <a:latin typeface="Courier New" pitchFamily="49" charset="0"/>
              </a:rPr>
              <a:t>     while(number&gt;= 1) x*=number--;</a:t>
            </a:r>
          </a:p>
          <a:p>
            <a:r>
              <a:rPr lang="id-ID" sz="1800" b="1" dirty="0">
                <a:latin typeface="Courier New" pitchFamily="49" charset="0"/>
              </a:rPr>
              <a:t>     printf(”\n%ld ! = %ld”,tmp, x);</a:t>
            </a:r>
          </a:p>
          <a:p>
            <a:r>
              <a:rPr lang="id-ID" sz="1800" b="1" dirty="0">
                <a:latin typeface="Courier New" pitchFamily="49" charset="0"/>
              </a:rPr>
              <a:t>      </a:t>
            </a:r>
          </a:p>
          <a:p>
            <a:r>
              <a:rPr lang="id-ID" sz="1800" b="1" dirty="0">
                <a:latin typeface="Courier New" pitchFamily="49" charset="0"/>
              </a:rPr>
              <a:t>     return 0;</a:t>
            </a:r>
          </a:p>
          <a:p>
            <a:r>
              <a:rPr lang="id-ID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5E041-13BC-46F2-9FEE-3EB2826393B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9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using C to display odd numbers from 11 to 188, using :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 startAt="10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Given: 1 is Monday, 2 - Tuesday, 3 – Wednesday , and so on. Using C, create a program to show the value of each day in a week using n - input from keyboard.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3 		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7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2   3   4   5   6   7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1   2   3   4   5   6   7   1   2   3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B227F-2695-482C-9586-7E6518A1BAAE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C0878-EDF2-47BE-A34D-CCBC2658F771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3 &amp; 4 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2000" dirty="0" smtClean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hlinkClick r:id="rId3"/>
              </a:rPr>
              <a:t>aelinik.free.fr</a:t>
            </a:r>
            <a:r>
              <a:rPr lang="en-US" sz="2000" dirty="0" smtClean="0">
                <a:latin typeface="Tahoma" pitchFamily="34" charset="0"/>
                <a:cs typeface="Tahoma" pitchFamily="34" charset="0"/>
                <a:hlinkClick r:id="rId3"/>
              </a:rPr>
              <a:t>/c/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hlinkClick r:id="rId3"/>
              </a:rPr>
              <a:t>ch07.htm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6421D-8B87-4694-B294-D1750E1D6A82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CC7CB-695D-4C46-BABD-E012326D7B21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B4A1F-9517-45B5-B983-FF01AC14557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exp1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initialization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exp2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conditional 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exp3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59BF9-7295-461D-958B-613D956F2C2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exp1 and exp3 can consist of several expression separated with comma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void reverse(char ss[])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int c,i,j;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</a:t>
            </a:r>
            <a:r>
              <a:rPr lang="id-ID" sz="2000" b="1" smtClean="0">
                <a:solidFill>
                  <a:srgbClr val="FF3300"/>
                </a:solidFill>
                <a:latin typeface="Courier New" pitchFamily="49" charset="0"/>
              </a:rPr>
              <a:t>for(i=0, j=strlen(ss)-1;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c=ss[i];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ss[i]=ss[j];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DF6-78E8-45AF-BEDB-2F4E1124A52E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FOR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2895600" y="2590800"/>
            <a:ext cx="4884738" cy="3962400"/>
            <a:chOff x="1248" y="1104"/>
            <a:chExt cx="3728" cy="3024"/>
          </a:xfrm>
        </p:grpSpPr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9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0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1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924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924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4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9238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9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5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9236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7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93434-6750-4F10-8BA9-D271FF3BECE6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 x &lt;= 10; x++) printf(“%d\n”, x);</a:t>
            </a:r>
            <a:endParaRPr lang="en-GB" sz="20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>
            <a:off x="2209800" y="3276600"/>
            <a:ext cx="1143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x=1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>
            <a:off x="2133600" y="4191000"/>
            <a:ext cx="12954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 &lt;= 10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49" name="AutoShape 7"/>
          <p:cNvSpPr>
            <a:spLocks noChangeArrowheads="1"/>
          </p:cNvSpPr>
          <p:nvPr/>
        </p:nvSpPr>
        <p:spPr bwMode="auto">
          <a:xfrm>
            <a:off x="4038600" y="4343400"/>
            <a:ext cx="1752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printf(”%d\n”,x)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505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7432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6248400" y="4343400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x++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58674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670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>
            <a:off x="2819400" y="3962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2743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2743200" y="4814888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False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3352800" y="4191000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True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3ED92-1AC2-426C-87EF-98F3DB4A6E3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sz="9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752600" y="2819400"/>
            <a:ext cx="609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 ; 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10 ;  x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) printf( "%d\n", x 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52600" y="4800600"/>
            <a:ext cx="6172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) printf( "%d\n", x);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963</TotalTime>
  <Words>1895</Words>
  <Application>Microsoft Office PowerPoint</Application>
  <PresentationFormat>On-screen Show (4:3)</PresentationFormat>
  <Paragraphs>586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Program Control: Repetition</vt:lpstr>
      <vt:lpstr>Learning Outcomes</vt:lpstr>
      <vt:lpstr>Sub Topics</vt:lpstr>
      <vt:lpstr>Repetition Definition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WHILE</vt:lpstr>
      <vt:lpstr>Repetition: WHILE</vt:lpstr>
      <vt:lpstr>Repetition: WHILE</vt:lpstr>
      <vt:lpstr>Repetition: WHILE</vt:lpstr>
      <vt:lpstr>Repetition: WHILE</vt:lpstr>
      <vt:lpstr>Repetition: DO-WHILE</vt:lpstr>
      <vt:lpstr>Repetition: DO-WHILE</vt:lpstr>
      <vt:lpstr>Repetition: DO-WHILE</vt:lpstr>
      <vt:lpstr>Repetition Operation</vt:lpstr>
      <vt:lpstr>Repetition Operation</vt:lpstr>
      <vt:lpstr>Repetition Operation</vt:lpstr>
      <vt:lpstr>Repetition Operation</vt:lpstr>
      <vt:lpstr>Break vs Continue</vt:lpstr>
      <vt:lpstr>Break vs Continue</vt:lpstr>
      <vt:lpstr>Break vs Continue</vt:lpstr>
      <vt:lpstr>Example Labeling</vt:lpstr>
      <vt:lpstr>Exercise 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109</cp:revision>
  <dcterms:created xsi:type="dcterms:W3CDTF">2009-07-15T08:07:45Z</dcterms:created>
  <dcterms:modified xsi:type="dcterms:W3CDTF">2019-04-22T04:47:01Z</dcterms:modified>
</cp:coreProperties>
</file>