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F1226E-072D-4521-86F5-E7AF00E0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7F95052-FA05-4352-871A-7237DE533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81CFA36D-F4F8-4189-AB7B-D2B1141A5243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6D7BCC-DE72-418D-B33A-40EFF937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2D63D-A5A4-4346-A7E1-A0058B5B3E84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77D1A-8657-45A1-86DC-DA152825B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BE963-0F98-4C63-8E28-01F1A095B57B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D6B7E-DF4B-476D-A4E1-FB9A242F7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26ABA8-DFB9-4A8B-8023-E4E6232BA113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618CA-758F-4EB0-AE67-EC6DC5D2AB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/>
              <a:t>Program Control: Repetition</a:t>
            </a:r>
            <a:endParaRPr lang="en-US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963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Open Sans</vt:lpstr>
      <vt:lpstr>Tahoma</vt:lpstr>
      <vt:lpstr>TemplateBM</vt:lpstr>
      <vt:lpstr>Program Control: Repetition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111</cp:revision>
  <dcterms:created xsi:type="dcterms:W3CDTF">2009-07-15T08:07:45Z</dcterms:created>
  <dcterms:modified xsi:type="dcterms:W3CDTF">2019-04-25T05:30:18Z</dcterms:modified>
</cp:coreProperties>
</file>