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311" r:id="rId5"/>
    <p:sldId id="312" r:id="rId6"/>
    <p:sldId id="313" r:id="rId7"/>
    <p:sldId id="314" r:id="rId8"/>
    <p:sldId id="325" r:id="rId9"/>
    <p:sldId id="31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95" r:id="rId30"/>
    <p:sldId id="296" r:id="rId31"/>
    <p:sldId id="324" r:id="rId32"/>
    <p:sldId id="316" r:id="rId33"/>
    <p:sldId id="317" r:id="rId34"/>
    <p:sldId id="318" r:id="rId35"/>
    <p:sldId id="319" r:id="rId36"/>
    <p:sldId id="320" r:id="rId37"/>
    <p:sldId id="282" r:id="rId38"/>
    <p:sldId id="321" r:id="rId39"/>
    <p:sldId id="322" r:id="rId40"/>
    <p:sldId id="323" r:id="rId41"/>
    <p:sldId id="310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12"/>
            <p14:sldId id="313"/>
            <p14:sldId id="314"/>
            <p14:sldId id="325"/>
            <p14:sldId id="31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95"/>
            <p14:sldId id="296"/>
            <p14:sldId id="324"/>
            <p14:sldId id="316"/>
            <p14:sldId id="317"/>
            <p14:sldId id="318"/>
            <p14:sldId id="319"/>
            <p14:sldId id="320"/>
            <p14:sldId id="282"/>
            <p14:sldId id="321"/>
            <p14:sldId id="322"/>
            <p14:sldId id="323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D5"/>
    <a:srgbClr val="0079B8"/>
    <a:srgbClr val="0081BD"/>
    <a:srgbClr val="3399FF"/>
    <a:srgbClr val="008FD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C904032-E464-44BA-AD59-B13139958066}"/>
    <pc:docChg chg="modSld">
      <pc:chgData name="Rini Wongso" userId="63eaad76-91a1-4ce2-80f5-744d53874659" providerId="ADAL" clId="{0C904032-E464-44BA-AD59-B13139958066}" dt="2018-12-04T07:01:13.671" v="21" actId="20577"/>
      <pc:docMkLst>
        <pc:docMk/>
      </pc:docMkLst>
      <pc:sldChg chg="modSp">
        <pc:chgData name="Rini Wongso" userId="63eaad76-91a1-4ce2-80f5-744d53874659" providerId="ADAL" clId="{0C904032-E464-44BA-AD59-B13139958066}" dt="2018-12-04T07:01:13.671" v="21" actId="20577"/>
        <pc:sldMkLst>
          <pc:docMk/>
          <pc:sldMk cId="4204421142" sldId="256"/>
        </pc:sldMkLst>
        <pc:spChg chg="mod">
          <ac:chgData name="Rini Wongso" userId="63eaad76-91a1-4ce2-80f5-744d53874659" providerId="ADAL" clId="{0C904032-E464-44BA-AD59-B13139958066}" dt="2018-12-04T07:01:07.750" v="16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C904032-E464-44BA-AD59-B13139958066}" dt="2018-12-04T07:01:13.671" v="21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82088F0-C3D1-476E-AA1D-F63916841EA3}"/>
    <pc:docChg chg="undo custSel addSld delSld modSld modSection">
      <pc:chgData name="Rini Wongso" userId="63eaad76-91a1-4ce2-80f5-744d53874659" providerId="ADAL" clId="{C82088F0-C3D1-476E-AA1D-F63916841EA3}" dt="2018-11-23T10:21:45.104" v="2385" actId="20577"/>
      <pc:docMkLst>
        <pc:docMk/>
      </pc:docMkLst>
      <pc:sldChg chg="modSp">
        <pc:chgData name="Rini Wongso" userId="63eaad76-91a1-4ce2-80f5-744d53874659" providerId="ADAL" clId="{C82088F0-C3D1-476E-AA1D-F63916841EA3}" dt="2018-11-23T10:03:24.338" v="2369" actId="20577"/>
        <pc:sldMkLst>
          <pc:docMk/>
          <pc:sldMk cId="0" sldId="263"/>
        </pc:sldMkLst>
        <pc:spChg chg="mod">
          <ac:chgData name="Rini Wongso" userId="63eaad76-91a1-4ce2-80f5-744d53874659" providerId="ADAL" clId="{C82088F0-C3D1-476E-AA1D-F63916841EA3}" dt="2018-11-23T10:03:24.338" v="2369" actId="20577"/>
          <ac:spMkLst>
            <pc:docMk/>
            <pc:sldMk cId="0" sldId="263"/>
            <ac:spMk id="3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1.007" v="2039" actId="478"/>
        <pc:sldMkLst>
          <pc:docMk/>
          <pc:sldMk cId="0" sldId="266"/>
        </pc:sldMkLst>
        <pc:spChg chg="del">
          <ac:chgData name="Rini Wongso" userId="63eaad76-91a1-4ce2-80f5-744d53874659" providerId="ADAL" clId="{C82088F0-C3D1-476E-AA1D-F63916841EA3}" dt="2018-11-23T09:55:11.007" v="2039" actId="478"/>
          <ac:spMkLst>
            <pc:docMk/>
            <pc:sldMk cId="0" sldId="266"/>
            <ac:spMk id="717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3.001" v="2040" actId="478"/>
        <pc:sldMkLst>
          <pc:docMk/>
          <pc:sldMk cId="0" sldId="267"/>
        </pc:sldMkLst>
        <pc:spChg chg="del">
          <ac:chgData name="Rini Wongso" userId="63eaad76-91a1-4ce2-80f5-744d53874659" providerId="ADAL" clId="{C82088F0-C3D1-476E-AA1D-F63916841EA3}" dt="2018-11-23T09:55:13.001" v="2040" actId="478"/>
          <ac:spMkLst>
            <pc:docMk/>
            <pc:sldMk cId="0" sldId="267"/>
            <ac:spMk id="819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4.919" v="2041" actId="478"/>
        <pc:sldMkLst>
          <pc:docMk/>
          <pc:sldMk cId="0" sldId="268"/>
        </pc:sldMkLst>
        <pc:spChg chg="del">
          <ac:chgData name="Rini Wongso" userId="63eaad76-91a1-4ce2-80f5-744d53874659" providerId="ADAL" clId="{C82088F0-C3D1-476E-AA1D-F63916841EA3}" dt="2018-11-23T09:55:14.919" v="2041" actId="478"/>
          <ac:spMkLst>
            <pc:docMk/>
            <pc:sldMk cId="0" sldId="268"/>
            <ac:spMk id="922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7.225" v="2042" actId="478"/>
        <pc:sldMkLst>
          <pc:docMk/>
          <pc:sldMk cId="0" sldId="269"/>
        </pc:sldMkLst>
        <pc:spChg chg="del">
          <ac:chgData name="Rini Wongso" userId="63eaad76-91a1-4ce2-80f5-744d53874659" providerId="ADAL" clId="{C82088F0-C3D1-476E-AA1D-F63916841EA3}" dt="2018-11-23T09:55:17.225" v="2042" actId="478"/>
          <ac:spMkLst>
            <pc:docMk/>
            <pc:sldMk cId="0" sldId="269"/>
            <ac:spMk id="1024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0.281" v="2043" actId="478"/>
        <pc:sldMkLst>
          <pc:docMk/>
          <pc:sldMk cId="0" sldId="270"/>
        </pc:sldMkLst>
        <pc:spChg chg="del">
          <ac:chgData name="Rini Wongso" userId="63eaad76-91a1-4ce2-80f5-744d53874659" providerId="ADAL" clId="{C82088F0-C3D1-476E-AA1D-F63916841EA3}" dt="2018-11-23T09:55:20.281" v="2043" actId="478"/>
          <ac:spMkLst>
            <pc:docMk/>
            <pc:sldMk cId="0" sldId="270"/>
            <ac:spMk id="11268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25.038" v="2045" actId="478"/>
        <pc:sldMkLst>
          <pc:docMk/>
          <pc:sldMk cId="0" sldId="271"/>
        </pc:sldMkLst>
        <pc:spChg chg="del mod">
          <ac:chgData name="Rini Wongso" userId="63eaad76-91a1-4ce2-80f5-744d53874659" providerId="ADAL" clId="{C82088F0-C3D1-476E-AA1D-F63916841EA3}" dt="2018-11-23T09:55:25.038" v="2045" actId="478"/>
          <ac:spMkLst>
            <pc:docMk/>
            <pc:sldMk cId="0" sldId="271"/>
            <ac:spMk id="1229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7" v="2046" actId="478"/>
        <pc:sldMkLst>
          <pc:docMk/>
          <pc:sldMk cId="0" sldId="272"/>
        </pc:sldMkLst>
        <pc:spChg chg="del">
          <ac:chgData name="Rini Wongso" userId="63eaad76-91a1-4ce2-80f5-744d53874659" providerId="ADAL" clId="{C82088F0-C3D1-476E-AA1D-F63916841EA3}" dt="2018-11-23T09:55:27" v="2046" actId="478"/>
          <ac:spMkLst>
            <pc:docMk/>
            <pc:sldMk cId="0" sldId="272"/>
            <ac:spMk id="1331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9.765" v="2047" actId="478"/>
        <pc:sldMkLst>
          <pc:docMk/>
          <pc:sldMk cId="0" sldId="273"/>
        </pc:sldMkLst>
        <pc:spChg chg="del">
          <ac:chgData name="Rini Wongso" userId="63eaad76-91a1-4ce2-80f5-744d53874659" providerId="ADAL" clId="{C82088F0-C3D1-476E-AA1D-F63916841EA3}" dt="2018-11-23T09:55:29.765" v="2047" actId="478"/>
          <ac:spMkLst>
            <pc:docMk/>
            <pc:sldMk cId="0" sldId="273"/>
            <ac:spMk id="14340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40.834" v="2050" actId="1076"/>
        <pc:sldMkLst>
          <pc:docMk/>
          <pc:sldMk cId="0" sldId="274"/>
        </pc:sldMkLst>
        <pc:spChg chg="mod">
          <ac:chgData name="Rini Wongso" userId="63eaad76-91a1-4ce2-80f5-744d53874659" providerId="ADAL" clId="{C82088F0-C3D1-476E-AA1D-F63916841EA3}" dt="2018-11-23T09:55:40.834" v="2050" actId="1076"/>
          <ac:spMkLst>
            <pc:docMk/>
            <pc:sldMk cId="0" sldId="274"/>
            <ac:spMk id="14340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5:37.265" v="2049" actId="478"/>
          <ac:spMkLst>
            <pc:docMk/>
            <pc:sldMk cId="0" sldId="274"/>
            <ac:spMk id="1536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44.315" v="2051" actId="478"/>
        <pc:sldMkLst>
          <pc:docMk/>
          <pc:sldMk cId="0" sldId="275"/>
        </pc:sldMkLst>
        <pc:spChg chg="del">
          <ac:chgData name="Rini Wongso" userId="63eaad76-91a1-4ce2-80f5-744d53874659" providerId="ADAL" clId="{C82088F0-C3D1-476E-AA1D-F63916841EA3}" dt="2018-11-23T09:55:44.315" v="2051" actId="478"/>
          <ac:spMkLst>
            <pc:docMk/>
            <pc:sldMk cId="0" sldId="275"/>
            <ac:spMk id="1638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47.249" v="2052" actId="478"/>
        <pc:sldMkLst>
          <pc:docMk/>
          <pc:sldMk cId="0" sldId="276"/>
        </pc:sldMkLst>
        <pc:spChg chg="del">
          <ac:chgData name="Rini Wongso" userId="63eaad76-91a1-4ce2-80f5-744d53874659" providerId="ADAL" clId="{C82088F0-C3D1-476E-AA1D-F63916841EA3}" dt="2018-11-23T09:55:47.249" v="2052" actId="478"/>
          <ac:spMkLst>
            <pc:docMk/>
            <pc:sldMk cId="0" sldId="276"/>
            <ac:spMk id="17412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55.749" v="2055" actId="1076"/>
        <pc:sldMkLst>
          <pc:docMk/>
          <pc:sldMk cId="0" sldId="277"/>
        </pc:sldMkLst>
        <pc:spChg chg="mod">
          <ac:chgData name="Rini Wongso" userId="63eaad76-91a1-4ce2-80f5-744d53874659" providerId="ADAL" clId="{C82088F0-C3D1-476E-AA1D-F63916841EA3}" dt="2018-11-23T09:55:55.749" v="2055" actId="1076"/>
          <ac:spMkLst>
            <pc:docMk/>
            <pc:sldMk cId="0" sldId="277"/>
            <ac:spMk id="17412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5:52.766" v="2054" actId="478"/>
          <ac:spMkLst>
            <pc:docMk/>
            <pc:sldMk cId="0" sldId="277"/>
            <ac:spMk id="18436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6:03.551" v="2058" actId="1076"/>
        <pc:sldMkLst>
          <pc:docMk/>
          <pc:sldMk cId="0" sldId="278"/>
        </pc:sldMkLst>
        <pc:spChg chg="mod">
          <ac:chgData name="Rini Wongso" userId="63eaad76-91a1-4ce2-80f5-744d53874659" providerId="ADAL" clId="{C82088F0-C3D1-476E-AA1D-F63916841EA3}" dt="2018-11-23T09:56:03.551" v="2058" actId="1076"/>
          <ac:spMkLst>
            <pc:docMk/>
            <pc:sldMk cId="0" sldId="278"/>
            <ac:spMk id="18436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6:01.405" v="2057" actId="478"/>
          <ac:spMkLst>
            <pc:docMk/>
            <pc:sldMk cId="0" sldId="278"/>
            <ac:spMk id="1946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6:06.364" v="2059" actId="478"/>
        <pc:sldMkLst>
          <pc:docMk/>
          <pc:sldMk cId="0" sldId="279"/>
        </pc:sldMkLst>
        <pc:spChg chg="del">
          <ac:chgData name="Rini Wongso" userId="63eaad76-91a1-4ce2-80f5-744d53874659" providerId="ADAL" clId="{C82088F0-C3D1-476E-AA1D-F63916841EA3}" dt="2018-11-23T09:56:06.364" v="2059" actId="478"/>
          <ac:spMkLst>
            <pc:docMk/>
            <pc:sldMk cId="0" sldId="279"/>
            <ac:spMk id="20484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8:17.798" v="2062" actId="27636"/>
        <pc:sldMkLst>
          <pc:docMk/>
          <pc:sldMk cId="0" sldId="280"/>
        </pc:sldMkLst>
        <pc:spChg chg="mod">
          <ac:chgData name="Rini Wongso" userId="63eaad76-91a1-4ce2-80f5-744d53874659" providerId="ADAL" clId="{C82088F0-C3D1-476E-AA1D-F63916841EA3}" dt="2018-11-23T09:58:17.798" v="2062" actId="27636"/>
          <ac:spMkLst>
            <pc:docMk/>
            <pc:sldMk cId="0" sldId="280"/>
            <ac:spMk id="21507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8:13.686" v="2060" actId="478"/>
          <ac:spMkLst>
            <pc:docMk/>
            <pc:sldMk cId="0" sldId="280"/>
            <ac:spMk id="2150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4.071" v="2063" actId="478"/>
        <pc:sldMkLst>
          <pc:docMk/>
          <pc:sldMk cId="0" sldId="281"/>
        </pc:sldMkLst>
        <pc:spChg chg="del">
          <ac:chgData name="Rini Wongso" userId="63eaad76-91a1-4ce2-80f5-744d53874659" providerId="ADAL" clId="{C82088F0-C3D1-476E-AA1D-F63916841EA3}" dt="2018-11-23T09:58:24.071" v="2063" actId="478"/>
          <ac:spMkLst>
            <pc:docMk/>
            <pc:sldMk cId="0" sldId="281"/>
            <ac:spMk id="2253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5.500" v="2117" actId="478"/>
        <pc:sldMkLst>
          <pc:docMk/>
          <pc:sldMk cId="0" sldId="282"/>
        </pc:sldMkLst>
        <pc:spChg chg="del">
          <ac:chgData name="Rini Wongso" userId="63eaad76-91a1-4ce2-80f5-744d53874659" providerId="ADAL" clId="{C82088F0-C3D1-476E-AA1D-F63916841EA3}" dt="2018-11-23T10:01:05.500" v="2117" actId="478"/>
          <ac:spMkLst>
            <pc:docMk/>
            <pc:sldMk cId="0" sldId="282"/>
            <ac:spMk id="14339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7.923" v="2065" actId="478"/>
        <pc:sldMkLst>
          <pc:docMk/>
          <pc:sldMk cId="0" sldId="283"/>
        </pc:sldMkLst>
        <pc:spChg chg="del">
          <ac:chgData name="Rini Wongso" userId="63eaad76-91a1-4ce2-80f5-744d53874659" providerId="ADAL" clId="{C82088F0-C3D1-476E-AA1D-F63916841EA3}" dt="2018-11-23T09:58:27.923" v="2065" actId="478"/>
          <ac:spMkLst>
            <pc:docMk/>
            <pc:sldMk cId="0" sldId="283"/>
            <ac:spMk id="2355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6.175" v="2064" actId="478"/>
        <pc:sldMkLst>
          <pc:docMk/>
          <pc:sldMk cId="0" sldId="284"/>
        </pc:sldMkLst>
        <pc:spChg chg="del">
          <ac:chgData name="Rini Wongso" userId="63eaad76-91a1-4ce2-80f5-744d53874659" providerId="ADAL" clId="{C82088F0-C3D1-476E-AA1D-F63916841EA3}" dt="2018-11-23T09:58:26.175" v="2064" actId="478"/>
          <ac:spMkLst>
            <pc:docMk/>
            <pc:sldMk cId="0" sldId="284"/>
            <ac:spMk id="2458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9.717" v="2066" actId="478"/>
        <pc:sldMkLst>
          <pc:docMk/>
          <pc:sldMk cId="0" sldId="285"/>
        </pc:sldMkLst>
        <pc:spChg chg="del">
          <ac:chgData name="Rini Wongso" userId="63eaad76-91a1-4ce2-80f5-744d53874659" providerId="ADAL" clId="{C82088F0-C3D1-476E-AA1D-F63916841EA3}" dt="2018-11-23T09:58:29.717" v="2066" actId="478"/>
          <ac:spMkLst>
            <pc:docMk/>
            <pc:sldMk cId="0" sldId="285"/>
            <ac:spMk id="2560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32.190" v="2067" actId="478"/>
        <pc:sldMkLst>
          <pc:docMk/>
          <pc:sldMk cId="1261760142" sldId="295"/>
        </pc:sldMkLst>
        <pc:spChg chg="del">
          <ac:chgData name="Rini Wongso" userId="63eaad76-91a1-4ce2-80f5-744d53874659" providerId="ADAL" clId="{C82088F0-C3D1-476E-AA1D-F63916841EA3}" dt="2018-11-23T09:58:32.190" v="2067" actId="478"/>
          <ac:spMkLst>
            <pc:docMk/>
            <pc:sldMk cId="1261760142" sldId="295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82088F0-C3D1-476E-AA1D-F63916841EA3}" dt="2018-11-23T09:58:37.828" v="2070"/>
        <pc:sldMkLst>
          <pc:docMk/>
          <pc:sldMk cId="2534323810" sldId="296"/>
        </pc:sldMkLst>
        <pc:spChg chg="del">
          <ac:chgData name="Rini Wongso" userId="63eaad76-91a1-4ce2-80f5-744d53874659" providerId="ADAL" clId="{C82088F0-C3D1-476E-AA1D-F63916841EA3}" dt="2018-11-23T09:58:35.739" v="2068" actId="478"/>
          <ac:spMkLst>
            <pc:docMk/>
            <pc:sldMk cId="2534323810" sldId="296"/>
            <ac:spMk id="3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8:37.828" v="2070"/>
          <ac:spMkLst>
            <pc:docMk/>
            <pc:sldMk cId="2534323810" sldId="296"/>
            <ac:spMk id="5" creationId="{00000000-0000-0000-0000-000000000000}"/>
          </ac:spMkLst>
        </pc:spChg>
        <pc:picChg chg="del">
          <ac:chgData name="Rini Wongso" userId="63eaad76-91a1-4ce2-80f5-744d53874659" providerId="ADAL" clId="{C82088F0-C3D1-476E-AA1D-F63916841EA3}" dt="2018-11-23T09:58:37.006" v="2069"/>
          <ac:picMkLst>
            <pc:docMk/>
            <pc:sldMk cId="2534323810" sldId="296"/>
            <ac:picMk id="6" creationId="{00000000-0000-0000-0000-000000000000}"/>
          </ac:picMkLst>
        </pc:picChg>
        <pc:picChg chg="add mod">
          <ac:chgData name="Rini Wongso" userId="63eaad76-91a1-4ce2-80f5-744d53874659" providerId="ADAL" clId="{C82088F0-C3D1-476E-AA1D-F63916841EA3}" dt="2018-11-23T09:58:37.828" v="2070"/>
          <ac:picMkLst>
            <pc:docMk/>
            <pc:sldMk cId="2534323810" sldId="296"/>
            <ac:picMk id="7" creationId="{EADBE735-5667-45A1-BBB9-3A5CB8524B7A}"/>
          </ac:picMkLst>
        </pc:picChg>
      </pc:sldChg>
      <pc:sldChg chg="modSp">
        <pc:chgData name="Rini Wongso" userId="63eaad76-91a1-4ce2-80f5-744d53874659" providerId="ADAL" clId="{C82088F0-C3D1-476E-AA1D-F63916841EA3}" dt="2018-11-23T10:21:45.104" v="2385" actId="20577"/>
        <pc:sldMkLst>
          <pc:docMk/>
          <pc:sldMk cId="0" sldId="310"/>
        </pc:sldMkLst>
        <pc:spChg chg="mod">
          <ac:chgData name="Rini Wongso" userId="63eaad76-91a1-4ce2-80f5-744d53874659" providerId="ADAL" clId="{C82088F0-C3D1-476E-AA1D-F63916841EA3}" dt="2018-11-23T10:21:45.104" v="2385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38:09.147" v="514" actId="20577"/>
        <pc:sldMkLst>
          <pc:docMk/>
          <pc:sldMk cId="742097360" sldId="311"/>
        </pc:sldMkLst>
        <pc:spChg chg="mod">
          <ac:chgData name="Rini Wongso" userId="63eaad76-91a1-4ce2-80f5-744d53874659" providerId="ADAL" clId="{C82088F0-C3D1-476E-AA1D-F63916841EA3}" dt="2018-11-23T09:35:46.881" v="62" actId="20577"/>
          <ac:spMkLst>
            <pc:docMk/>
            <pc:sldMk cId="742097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38:09.147" v="514" actId="20577"/>
          <ac:spMkLst>
            <pc:docMk/>
            <pc:sldMk cId="742097360" sldId="311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44:01.858" v="1117" actId="20577"/>
        <pc:sldMkLst>
          <pc:docMk/>
          <pc:sldMk cId="1183645695" sldId="312"/>
        </pc:sldMkLst>
        <pc:spChg chg="mod">
          <ac:chgData name="Rini Wongso" userId="63eaad76-91a1-4ce2-80f5-744d53874659" providerId="ADAL" clId="{C82088F0-C3D1-476E-AA1D-F63916841EA3}" dt="2018-11-23T09:44:01.858" v="1117" actId="20577"/>
          <ac:spMkLst>
            <pc:docMk/>
            <pc:sldMk cId="1183645695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43:23.048" v="1104" actId="20577"/>
          <ac:spMkLst>
            <pc:docMk/>
            <pc:sldMk cId="1183645695" sldId="312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47:23.667" v="1512" actId="207"/>
        <pc:sldMkLst>
          <pc:docMk/>
          <pc:sldMk cId="3230001706" sldId="313"/>
        </pc:sldMkLst>
        <pc:spChg chg="mod">
          <ac:chgData name="Rini Wongso" userId="63eaad76-91a1-4ce2-80f5-744d53874659" providerId="ADAL" clId="{C82088F0-C3D1-476E-AA1D-F63916841EA3}" dt="2018-11-23T09:47:23.667" v="1512" actId="207"/>
          <ac:spMkLst>
            <pc:docMk/>
            <pc:sldMk cId="3230001706" sldId="313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50:35.629" v="1832" actId="20577"/>
        <pc:sldMkLst>
          <pc:docMk/>
          <pc:sldMk cId="3433753247" sldId="314"/>
        </pc:sldMkLst>
        <pc:spChg chg="mod">
          <ac:chgData name="Rini Wongso" userId="63eaad76-91a1-4ce2-80f5-744d53874659" providerId="ADAL" clId="{C82088F0-C3D1-476E-AA1D-F63916841EA3}" dt="2018-11-23T09:46:39.436" v="1452" actId="20577"/>
          <ac:spMkLst>
            <pc:docMk/>
            <pc:sldMk cId="3433753247" sldId="314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50:35.629" v="1832" actId="20577"/>
          <ac:spMkLst>
            <pc:docMk/>
            <pc:sldMk cId="3433753247" sldId="314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54:32.516" v="2035" actId="1076"/>
        <pc:sldMkLst>
          <pc:docMk/>
          <pc:sldMk cId="2495681989" sldId="315"/>
        </pc:sldMkLst>
        <pc:spChg chg="mod">
          <ac:chgData name="Rini Wongso" userId="63eaad76-91a1-4ce2-80f5-744d53874659" providerId="ADAL" clId="{C82088F0-C3D1-476E-AA1D-F63916841EA3}" dt="2018-11-23T09:54:09.557" v="2026" actId="14100"/>
          <ac:spMkLst>
            <pc:docMk/>
            <pc:sldMk cId="2495681989" sldId="315"/>
            <ac:spMk id="2" creationId="{2E519C37-C967-4093-9A5E-B3783EC1AE8B}"/>
          </ac:spMkLst>
        </pc:spChg>
        <pc:spChg chg="mod">
          <ac:chgData name="Rini Wongso" userId="63eaad76-91a1-4ce2-80f5-744d53874659" providerId="ADAL" clId="{C82088F0-C3D1-476E-AA1D-F63916841EA3}" dt="2018-11-23T09:54:32.516" v="2035" actId="1076"/>
          <ac:spMkLst>
            <pc:docMk/>
            <pc:sldMk cId="2495681989" sldId="315"/>
            <ac:spMk id="4" creationId="{CB076E13-6C4E-4534-8A4A-16EB5FBD9A60}"/>
          </ac:spMkLst>
        </pc:spChg>
      </pc:sldChg>
      <pc:sldChg chg="addSp delSp modSp add">
        <pc:chgData name="Rini Wongso" userId="63eaad76-91a1-4ce2-80f5-744d53874659" providerId="ADAL" clId="{C82088F0-C3D1-476E-AA1D-F63916841EA3}" dt="2018-11-23T10:00:11.799" v="2106" actId="1076"/>
        <pc:sldMkLst>
          <pc:docMk/>
          <pc:sldMk cId="0" sldId="316"/>
        </pc:sldMkLst>
        <pc:spChg chg="del">
          <ac:chgData name="Rini Wongso" userId="63eaad76-91a1-4ce2-80f5-744d53874659" providerId="ADAL" clId="{C82088F0-C3D1-476E-AA1D-F63916841EA3}" dt="2018-11-23T10:00:07.691" v="2104"/>
          <ac:spMkLst>
            <pc:docMk/>
            <pc:sldMk cId="0" sldId="316"/>
            <ac:spMk id="7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10:00:02.877" v="2102" actId="478"/>
          <ac:spMkLst>
            <pc:docMk/>
            <pc:sldMk cId="0" sldId="316"/>
            <ac:spMk id="9219" creationId="{00000000-0000-0000-0000-000000000000}"/>
          </ac:spMkLst>
        </pc:spChg>
        <pc:picChg chg="add mod">
          <ac:chgData name="Rini Wongso" userId="63eaad76-91a1-4ce2-80f5-744d53874659" providerId="ADAL" clId="{C82088F0-C3D1-476E-AA1D-F63916841EA3}" dt="2018-11-23T10:00:11.799" v="2106" actId="1076"/>
          <ac:picMkLst>
            <pc:docMk/>
            <pc:sldMk cId="0" sldId="316"/>
            <ac:picMk id="8" creationId="{A81A1DBC-C382-4605-8E61-E9FCB5675C2B}"/>
          </ac:picMkLst>
        </pc:picChg>
        <pc:picChg chg="del">
          <ac:chgData name="Rini Wongso" userId="63eaad76-91a1-4ce2-80f5-744d53874659" providerId="ADAL" clId="{C82088F0-C3D1-476E-AA1D-F63916841EA3}" dt="2018-11-23T10:00:04.089" v="2103"/>
          <ac:picMkLst>
            <pc:docMk/>
            <pc:sldMk cId="0" sldId="316"/>
            <ac:picMk id="9221" creationId="{00000000-0000-0000-0000-000000000000}"/>
          </ac:picMkLst>
        </pc:picChg>
      </pc:sldChg>
      <pc:sldChg chg="delSp add">
        <pc:chgData name="Rini Wongso" userId="63eaad76-91a1-4ce2-80f5-744d53874659" providerId="ADAL" clId="{C82088F0-C3D1-476E-AA1D-F63916841EA3}" dt="2018-11-23T10:00:15.536" v="2107" actId="478"/>
        <pc:sldMkLst>
          <pc:docMk/>
          <pc:sldMk cId="0" sldId="317"/>
        </pc:sldMkLst>
        <pc:spChg chg="del">
          <ac:chgData name="Rini Wongso" userId="63eaad76-91a1-4ce2-80f5-744d53874659" providerId="ADAL" clId="{C82088F0-C3D1-476E-AA1D-F63916841EA3}" dt="2018-11-23T10:00:15.536" v="2107" actId="478"/>
          <ac:spMkLst>
            <pc:docMk/>
            <pc:sldMk cId="0" sldId="317"/>
            <ac:spMk id="1024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20.160" v="2108" actId="478"/>
        <pc:sldMkLst>
          <pc:docMk/>
          <pc:sldMk cId="0" sldId="318"/>
        </pc:sldMkLst>
        <pc:spChg chg="del">
          <ac:chgData name="Rini Wongso" userId="63eaad76-91a1-4ce2-80f5-744d53874659" providerId="ADAL" clId="{C82088F0-C3D1-476E-AA1D-F63916841EA3}" dt="2018-11-23T10:00:20.160" v="2108" actId="478"/>
          <ac:spMkLst>
            <pc:docMk/>
            <pc:sldMk cId="0" sldId="318"/>
            <ac:spMk id="1126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22.701" v="2109" actId="478"/>
        <pc:sldMkLst>
          <pc:docMk/>
          <pc:sldMk cId="0" sldId="319"/>
        </pc:sldMkLst>
        <pc:spChg chg="del">
          <ac:chgData name="Rini Wongso" userId="63eaad76-91a1-4ce2-80f5-744d53874659" providerId="ADAL" clId="{C82088F0-C3D1-476E-AA1D-F63916841EA3}" dt="2018-11-23T10:00:22.701" v="2109" actId="478"/>
          <ac:spMkLst>
            <pc:docMk/>
            <pc:sldMk cId="0" sldId="319"/>
            <ac:spMk id="12291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8.721" v="2118" actId="478"/>
        <pc:sldMkLst>
          <pc:docMk/>
          <pc:sldMk cId="0" sldId="320"/>
        </pc:sldMkLst>
        <pc:spChg chg="del">
          <ac:chgData name="Rini Wongso" userId="63eaad76-91a1-4ce2-80f5-744d53874659" providerId="ADAL" clId="{C82088F0-C3D1-476E-AA1D-F63916841EA3}" dt="2018-11-23T10:01:08.721" v="2118" actId="478"/>
          <ac:spMkLst>
            <pc:docMk/>
            <pc:sldMk cId="0" sldId="320"/>
            <ac:spMk id="13315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2.158" v="2116" actId="478"/>
        <pc:sldMkLst>
          <pc:docMk/>
          <pc:sldMk cId="0" sldId="321"/>
        </pc:sldMkLst>
        <pc:spChg chg="del">
          <ac:chgData name="Rini Wongso" userId="63eaad76-91a1-4ce2-80f5-744d53874659" providerId="ADAL" clId="{C82088F0-C3D1-476E-AA1D-F63916841EA3}" dt="2018-11-23T10:01:02.158" v="2116" actId="478"/>
          <ac:spMkLst>
            <pc:docMk/>
            <pc:sldMk cId="0" sldId="321"/>
            <ac:spMk id="1536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59.641" v="2115" actId="478"/>
        <pc:sldMkLst>
          <pc:docMk/>
          <pc:sldMk cId="0" sldId="322"/>
        </pc:sldMkLst>
        <pc:spChg chg="del">
          <ac:chgData name="Rini Wongso" userId="63eaad76-91a1-4ce2-80f5-744d53874659" providerId="ADAL" clId="{C82088F0-C3D1-476E-AA1D-F63916841EA3}" dt="2018-11-23T10:00:59.641" v="2115" actId="478"/>
          <ac:spMkLst>
            <pc:docMk/>
            <pc:sldMk cId="0" sldId="322"/>
            <ac:spMk id="1638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56.121" v="2114" actId="478"/>
        <pc:sldMkLst>
          <pc:docMk/>
          <pc:sldMk cId="0" sldId="323"/>
        </pc:sldMkLst>
        <pc:spChg chg="del">
          <ac:chgData name="Rini Wongso" userId="63eaad76-91a1-4ce2-80f5-744d53874659" providerId="ADAL" clId="{C82088F0-C3D1-476E-AA1D-F63916841EA3}" dt="2018-11-23T10:00:56.121" v="2114" actId="478"/>
          <ac:spMkLst>
            <pc:docMk/>
            <pc:sldMk cId="0" sldId="323"/>
            <ac:spMk id="17412" creationId="{00000000-0000-0000-0000-000000000000}"/>
          </ac:spMkLst>
        </pc:spChg>
      </pc:sldChg>
      <pc:sldChg chg="addSp delSp modSp add">
        <pc:chgData name="Rini Wongso" userId="63eaad76-91a1-4ce2-80f5-744d53874659" providerId="ADAL" clId="{C82088F0-C3D1-476E-AA1D-F63916841EA3}" dt="2018-11-23T10:00:30.359" v="2113" actId="20577"/>
        <pc:sldMkLst>
          <pc:docMk/>
          <pc:sldMk cId="3566908102" sldId="324"/>
        </pc:sldMkLst>
        <pc:spChg chg="del">
          <ac:chgData name="Rini Wongso" userId="63eaad76-91a1-4ce2-80f5-744d53874659" providerId="ADAL" clId="{C82088F0-C3D1-476E-AA1D-F63916841EA3}" dt="2018-11-23T09:59:11.481" v="2075"/>
          <ac:spMkLst>
            <pc:docMk/>
            <pc:sldMk cId="3566908102" sldId="324"/>
            <ac:spMk id="2" creationId="{AA557B69-1938-4ACC-8B6A-542E6A1FD313}"/>
          </ac:spMkLst>
        </pc:spChg>
        <pc:spChg chg="del">
          <ac:chgData name="Rini Wongso" userId="63eaad76-91a1-4ce2-80f5-744d53874659" providerId="ADAL" clId="{C82088F0-C3D1-476E-AA1D-F63916841EA3}" dt="2018-11-23T09:59:11.481" v="2075"/>
          <ac:spMkLst>
            <pc:docMk/>
            <pc:sldMk cId="3566908102" sldId="324"/>
            <ac:spMk id="5" creationId="{79CE533E-8FE2-4011-B3FB-F6CD18139E3A}"/>
          </ac:spMkLst>
        </pc:spChg>
        <pc:spChg chg="add mod">
          <ac:chgData name="Rini Wongso" userId="63eaad76-91a1-4ce2-80f5-744d53874659" providerId="ADAL" clId="{C82088F0-C3D1-476E-AA1D-F63916841EA3}" dt="2018-11-23T10:00:30.359" v="2113" actId="20577"/>
          <ac:spMkLst>
            <pc:docMk/>
            <pc:sldMk cId="3566908102" sldId="324"/>
            <ac:spMk id="6" creationId="{81C338BC-7BC8-4D05-BEF2-CCE1A1E3A24E}"/>
          </ac:spMkLst>
        </pc:spChg>
      </pc:sldChg>
      <pc:sldChg chg="addSp delSp modSp add">
        <pc:chgData name="Rini Wongso" userId="63eaad76-91a1-4ce2-80f5-744d53874659" providerId="ADAL" clId="{C82088F0-C3D1-476E-AA1D-F63916841EA3}" dt="2018-11-23T09:59:41.079" v="2101" actId="20577"/>
        <pc:sldMkLst>
          <pc:docMk/>
          <pc:sldMk cId="1853173557" sldId="325"/>
        </pc:sldMkLst>
        <pc:spChg chg="del">
          <ac:chgData name="Rini Wongso" userId="63eaad76-91a1-4ce2-80f5-744d53874659" providerId="ADAL" clId="{C82088F0-C3D1-476E-AA1D-F63916841EA3}" dt="2018-11-23T09:59:38.473" v="2093"/>
          <ac:spMkLst>
            <pc:docMk/>
            <pc:sldMk cId="1853173557" sldId="325"/>
            <ac:spMk id="2" creationId="{78374B62-F382-449A-97DE-3E5FE97C98B7}"/>
          </ac:spMkLst>
        </pc:spChg>
        <pc:spChg chg="del">
          <ac:chgData name="Rini Wongso" userId="63eaad76-91a1-4ce2-80f5-744d53874659" providerId="ADAL" clId="{C82088F0-C3D1-476E-AA1D-F63916841EA3}" dt="2018-11-23T09:59:38.473" v="2093"/>
          <ac:spMkLst>
            <pc:docMk/>
            <pc:sldMk cId="1853173557" sldId="325"/>
            <ac:spMk id="4" creationId="{91FF9851-1C3C-4BC5-ACFA-2ADE2FD99289}"/>
          </ac:spMkLst>
        </pc:spChg>
        <pc:spChg chg="add mod">
          <ac:chgData name="Rini Wongso" userId="63eaad76-91a1-4ce2-80f5-744d53874659" providerId="ADAL" clId="{C82088F0-C3D1-476E-AA1D-F63916841EA3}" dt="2018-11-23T09:59:41.079" v="2101" actId="20577"/>
          <ac:spMkLst>
            <pc:docMk/>
            <pc:sldMk cId="1853173557" sldId="325"/>
            <ac:spMk id="5" creationId="{DBB660C8-4A8E-47D8-A919-B2F8AB05C501}"/>
          </ac:spMkLst>
        </pc:spChg>
      </pc:sldChg>
    </pc:docChg>
  </pc:docChgLst>
  <pc:docChgLst>
    <pc:chgData name="Williem" userId="f0eccc0d-5f68-4fd0-ac37-93949ba4807b" providerId="ADAL" clId="{722A25AD-BC58-4915-809B-7F8C3E7AEB5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A30FD6F2-0D51-45C7-9830-5A4611FA09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864607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BTree.html" TargetMode="External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15-16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2-3 Tree : Example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6A0AD4-C196-4DF7-8E1E-446CE1EE8FE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br>
              <a:rPr lang="en-US" altLang="zh-CN" dirty="0"/>
            </a:b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</p:txBody>
      </p:sp>
      <p:pic>
        <p:nvPicPr>
          <p:cNvPr id="7174" name="Picture 7" descr="23tre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1812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179A21-93FF-4E60-B54D-E6C5FC2337F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Because all data in 2-3 tree are stored in sorted order, searching in 2-3 tree is easy. We can extend the search algorithm for binary search tree to obtain the search algorithm in 2-3 tree.</a:t>
            </a:r>
          </a:p>
          <a:p>
            <a:pPr marL="236538" indent="-236538">
              <a:defRPr/>
            </a:pPr>
            <a:endParaRPr lang="en-US" altLang="zh-CN" sz="1400" dirty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NULL then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= A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&lt; A then find(ptr-&gt;left,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3-node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x = B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A &lt; x and x &lt; B then find(ptr-&gt;middle,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B &lt; x then find(ptr-&gt;right,x)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6502C9-0C04-42D5-A981-1D4CFC2F500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First we should find where key should be placed in 2-3 tree using search algorithm, it will be in one of the leaf.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leaf is 2-node then simply put the new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there (so it’s become a 3-node).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leaf is already a 3-node push the middle data between A, B and key (A and B are two data in that 3-node) to its parent and split the two remaining data into two 2-node. Recursively fix the parent.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EDC9C6-CCE1-4BC6-B34A-BE58B1AED7B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562600"/>
            <a:ext cx="7848600" cy="914400"/>
          </a:xfrm>
        </p:spPr>
        <p:txBody>
          <a:bodyPr>
            <a:normAutofit/>
          </a:bodyPr>
          <a:lstStyle/>
          <a:p>
            <a:pPr marL="236538" indent="-236538">
              <a:defRPr/>
            </a:pPr>
            <a:endParaRPr lang="en-US" altLang="zh-CN" sz="800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(45). The leaf is a 2-node, just put (45) there.</a:t>
            </a:r>
          </a:p>
        </p:txBody>
      </p:sp>
      <p:pic>
        <p:nvPicPr>
          <p:cNvPr id="1024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2C4037-ED2F-4049-86D8-6FA8A4B7581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(75). The leaf is a 3-node.</a:t>
            </a:r>
          </a:p>
        </p:txBody>
      </p:sp>
      <p:pic>
        <p:nvPicPr>
          <p:cNvPr id="1127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0574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26D0A3-4D64-4618-91B9-8A909FFD97C0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912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Push the middle value (80) to its parent and split 75 with 90.</a:t>
            </a:r>
          </a:p>
        </p:txBody>
      </p:sp>
      <p:pic>
        <p:nvPicPr>
          <p:cNvPr id="1229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98E758-417D-4074-A110-52F842C6404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(75)</a:t>
            </a:r>
          </a:p>
        </p:txBody>
      </p:sp>
      <p:pic>
        <p:nvPicPr>
          <p:cNvPr id="1331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8FF1F-539B-4BC4-96A0-65ED2F0926B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91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(24). The leaf is 3-node. Push the middle value (24) to its parent.</a:t>
            </a:r>
          </a:p>
        </p:txBody>
      </p:sp>
      <p:pic>
        <p:nvPicPr>
          <p:cNvPr id="1434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48B6C-0434-40F1-967C-18279A14143B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57562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Its parent is also a 3-node. Push the middle value (24) to its parent</a:t>
            </a:r>
            <a:r>
              <a:rPr lang="en-US" altLang="zh-CN" sz="2200" dirty="0"/>
              <a:t>.</a:t>
            </a:r>
          </a:p>
        </p:txBody>
      </p:sp>
      <p:pic>
        <p:nvPicPr>
          <p:cNvPr id="1536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1EFBD-769C-4F8B-8815-19EA5E14FAE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(24)</a:t>
            </a:r>
          </a:p>
        </p:txBody>
      </p:sp>
      <p:pic>
        <p:nvPicPr>
          <p:cNvPr id="1639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11388"/>
            <a:ext cx="7885112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A6EA4F-6A6F-4D15-8C15-40F9D8624A6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791200"/>
            <a:ext cx="7848600" cy="838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(95). The leaf is a 3-node. Push the middle value (95) to its parent.</a:t>
            </a:r>
          </a:p>
        </p:txBody>
      </p:sp>
      <p:pic>
        <p:nvPicPr>
          <p:cNvPr id="1741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885112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EED02C-3D39-460A-BCE4-05149CFBE5E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5645298"/>
            <a:ext cx="7848600" cy="990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Its parent is also a 3-node. Push the middle value (80) to its parent.</a:t>
            </a:r>
          </a:p>
        </p:txBody>
      </p:sp>
      <p:pic>
        <p:nvPicPr>
          <p:cNvPr id="1843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851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727804-DE7F-4E0A-8C15-A1C84AC10B8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42206" y="5607125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The root is also a 3-node. Push the middle value (50) to be a new root.</a:t>
            </a:r>
          </a:p>
        </p:txBody>
      </p:sp>
      <p:pic>
        <p:nvPicPr>
          <p:cNvPr id="1946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75422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CCDEB8-8942-47BA-BDD0-B4C174A5ECA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60198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(95)</a:t>
            </a:r>
          </a:p>
        </p:txBody>
      </p:sp>
      <p:pic>
        <p:nvPicPr>
          <p:cNvPr id="2048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1132"/>
            <a:ext cx="6858000" cy="38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CC55FC-ADBF-47ED-802F-81D04C927D3B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i="1" dirty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from 2-3 tree.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Like in BST, we should find a leaf key which can replace </a:t>
            </a:r>
            <a:r>
              <a:rPr lang="en-US" altLang="zh-CN" i="1" dirty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we want to delete. It means deletion always occurs in a leaf node.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the leaf is a 3-node, then delete the key so it becomes a 2-node.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the leaf is a 2-node: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parent is 3-node, get one value from it. If sibling is a 3-node, push one value of its sibling to the parent (to make the parent 3-node again). If the sibling is a 2-node, make the parent a 2-node and merge current node with its sibling.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parent is 2-node. If sibling is a 3-node then get one value from parent and push one value from sibling to its parent. Else merge parent with sibling.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CC8E7-63AA-40F7-AABA-5F4EED04578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791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(23). The node is at leaf and the leaf is 3-node. Just delete it.</a:t>
            </a:r>
          </a:p>
        </p:txBody>
      </p:sp>
      <p:pic>
        <p:nvPicPr>
          <p:cNvPr id="2253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44D469-53E5-40F8-AAB0-457D5B3AE5A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8674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(50). Replace (50) with (40), and delete (40) at the leaf (a 2-node).</a:t>
            </a:r>
          </a:p>
        </p:txBody>
      </p:sp>
      <p:pic>
        <p:nvPicPr>
          <p:cNvPr id="2355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F1D58D-279C-4A4E-8162-E2059D2BD5B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0198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Parent is a 3-node but sibling is 2-node. Merge (25) and (30).</a:t>
            </a:r>
          </a:p>
        </p:txBody>
      </p:sp>
      <p:pic>
        <p:nvPicPr>
          <p:cNvPr id="2458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A19EE0-D43F-4E3E-AD2B-0F6C991B7A5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deletion of (50)</a:t>
            </a:r>
          </a:p>
        </p:txBody>
      </p:sp>
      <p:pic>
        <p:nvPicPr>
          <p:cNvPr id="2560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243" y="437604"/>
            <a:ext cx="531311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lnSpcReduction="10000"/>
          </a:bodyPr>
          <a:lstStyle/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2-3 tree after deletion of (30) and (15)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719262"/>
            <a:ext cx="633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Property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in 2-3 Tree: Searching, Insertion,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Example (Order 4 &amp; 5)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in B-Tree (Order 4 &amp; 5): Searching, Insertion,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BE735-5667-45A1-BBB9-3A5CB852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393950"/>
            <a:ext cx="5400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0FEF7-8A61-4B1E-A86D-9B5810A0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A821-FA0A-4D9D-8029-62350BAD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FD6F2-0D51-45C7-9830-5A4611FA09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C338BC-7BC8-4D05-BEF2-CCE1A1E3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(order 4 &amp; 5)</a:t>
            </a:r>
          </a:p>
        </p:txBody>
      </p:sp>
    </p:spTree>
    <p:extLst>
      <p:ext uri="{BB962C8B-B14F-4D97-AF65-F5344CB8AC3E}">
        <p14:creationId xmlns:p14="http://schemas.microsoft.com/office/powerpoint/2010/main" val="356690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B-Tree : Example (order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60B63-2CF5-4597-8DBE-80FC6D4F80D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pic>
        <p:nvPicPr>
          <p:cNvPr id="8" name="Content Placeholder 7" descr="23tree-1.gif">
            <a:extLst>
              <a:ext uri="{FF2B5EF4-FFF2-40B4-BE49-F238E27FC236}">
                <a16:creationId xmlns:a16="http://schemas.microsoft.com/office/drawing/2014/main" id="{A81A1DBC-C382-4605-8E61-E9FCB5675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70909"/>
            <a:ext cx="4543425" cy="170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7078D2-25DA-459A-A6CD-085184E22FC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Searching in B-Tree holds the same principle as in 2-3 tree.</a:t>
            </a:r>
          </a:p>
          <a:p>
            <a:pPr marL="236538" indent="-236538">
              <a:defRPr/>
            </a:pPr>
            <a:endParaRPr lang="en-US" altLang="zh-CN" sz="1400" dirty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NULL then return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&lt; ptr-&gt;data[0] then find(ptr-&gt;child[0],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= ptr-&gt;data[0] then return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for i = 1 to m do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ptr-&gt;child[i] is not NULL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x = ptr-&gt;data[i] then return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ptr-&gt;data[i-1] &lt; x and x &lt; ptr-&gt;data[i] then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	 return find(ptr-&gt;child[1],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if ptr-&gt;data[m] &lt; x then return find(ptr-&gt;child[m],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return not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069E32-E727-4BC0-B735-6C21ED1D96B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4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First, we should find where key should be placed in B-tree using search algorithm, it will be in one of the leaf.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If the leaf contain less than m-1 data then insert the new key there.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Otherwise, push the middle data to its parent and split the left side and right side of the middle data. Recursively fix the parent.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>
                <a:latin typeface="Tahoma" pitchFamily="34" charset="0"/>
                <a:cs typeface="Tahoma" pitchFamily="34" charset="0"/>
              </a:rPr>
            </a:br>
            <a:r>
              <a:rPr lang="en-US" altLang="zh-CN" sz="240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0ECD37-792F-4F47-A108-3BA6710ECF1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1219200" y="2344738"/>
            <a:ext cx="2324100" cy="338137"/>
            <a:chOff x="192" y="768"/>
            <a:chExt cx="1920" cy="279"/>
          </a:xfrm>
        </p:grpSpPr>
        <p:sp>
          <p:nvSpPr>
            <p:cNvPr id="12326" name="Text Box 4"/>
            <p:cNvSpPr txBox="1">
              <a:spLocks noChangeArrowheads="1"/>
            </p:cNvSpPr>
            <p:nvPr/>
          </p:nvSpPr>
          <p:spPr bwMode="auto">
            <a:xfrm>
              <a:off x="192" y="768"/>
              <a:ext cx="122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(a)</a:t>
              </a:r>
            </a:p>
          </p:txBody>
        </p:sp>
        <p:sp>
          <p:nvSpPr>
            <p:cNvPr id="12327" name="Text Box 5"/>
            <p:cNvSpPr txBox="1">
              <a:spLocks noChangeArrowheads="1"/>
            </p:cNvSpPr>
            <p:nvPr/>
          </p:nvSpPr>
          <p:spPr bwMode="auto">
            <a:xfrm>
              <a:off x="1392" y="768"/>
              <a:ext cx="720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1219200" y="3355975"/>
            <a:ext cx="2324100" cy="342900"/>
            <a:chOff x="192" y="1405"/>
            <a:chExt cx="1920" cy="283"/>
          </a:xfrm>
        </p:grpSpPr>
        <p:sp>
          <p:nvSpPr>
            <p:cNvPr id="12324" name="Text Box 7"/>
            <p:cNvSpPr txBox="1">
              <a:spLocks noChangeArrowheads="1"/>
            </p:cNvSpPr>
            <p:nvPr/>
          </p:nvSpPr>
          <p:spPr bwMode="auto">
            <a:xfrm>
              <a:off x="192" y="1408"/>
              <a:ext cx="11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 (b)</a:t>
              </a:r>
            </a:p>
          </p:txBody>
        </p:sp>
        <p:sp>
          <p:nvSpPr>
            <p:cNvPr id="12325" name="Text Box 8"/>
            <p:cNvSpPr txBox="1">
              <a:spLocks noChangeArrowheads="1"/>
            </p:cNvSpPr>
            <p:nvPr/>
          </p:nvSpPr>
          <p:spPr bwMode="auto">
            <a:xfrm>
              <a:off x="1392" y="1405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1219200" y="4418013"/>
            <a:ext cx="2324100" cy="346075"/>
            <a:chOff x="192" y="2074"/>
            <a:chExt cx="1920" cy="286"/>
          </a:xfrm>
        </p:grpSpPr>
        <p:sp>
          <p:nvSpPr>
            <p:cNvPr id="12322" name="Text Box 10"/>
            <p:cNvSpPr txBox="1">
              <a:spLocks noChangeArrowheads="1"/>
            </p:cNvSpPr>
            <p:nvPr/>
          </p:nvSpPr>
          <p:spPr bwMode="auto">
            <a:xfrm>
              <a:off x="192" y="2080"/>
              <a:ext cx="86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(f)</a:t>
              </a:r>
            </a:p>
          </p:txBody>
        </p:sp>
        <p:sp>
          <p:nvSpPr>
            <p:cNvPr id="12323" name="Text Box 11"/>
            <p:cNvSpPr txBox="1">
              <a:spLocks noChangeArrowheads="1"/>
            </p:cNvSpPr>
            <p:nvPr/>
          </p:nvSpPr>
          <p:spPr bwMode="auto">
            <a:xfrm>
              <a:off x="1392" y="2074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</p:grp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1238250" y="5473700"/>
            <a:ext cx="1162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(g)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2708275" y="5529263"/>
            <a:ext cx="1292225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a  b  f  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g</a:t>
            </a:r>
          </a:p>
        </p:txBody>
      </p:sp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4705350" y="2209800"/>
            <a:ext cx="1162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(k)</a:t>
            </a:r>
          </a:p>
        </p:txBody>
      </p:sp>
      <p:grpSp>
        <p:nvGrpSpPr>
          <p:cNvPr id="12299" name="Group 16"/>
          <p:cNvGrpSpPr>
            <a:grpSpLocks/>
          </p:cNvGrpSpPr>
          <p:nvPr/>
        </p:nvGrpSpPr>
        <p:grpSpPr bwMode="auto">
          <a:xfrm>
            <a:off x="6094413" y="2405063"/>
            <a:ext cx="2516187" cy="977900"/>
            <a:chOff x="3600" y="672"/>
            <a:chExt cx="2079" cy="808"/>
          </a:xfrm>
        </p:grpSpPr>
        <p:sp>
          <p:nvSpPr>
            <p:cNvPr id="12316" name="Text Box 17"/>
            <p:cNvSpPr txBox="1">
              <a:spLocks noChangeArrowheads="1"/>
            </p:cNvSpPr>
            <p:nvPr/>
          </p:nvSpPr>
          <p:spPr bwMode="auto">
            <a:xfrm>
              <a:off x="3600" y="1200"/>
              <a:ext cx="48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sp>
          <p:nvSpPr>
            <p:cNvPr id="12317" name="Text Box 18"/>
            <p:cNvSpPr txBox="1">
              <a:spLocks noChangeArrowheads="1"/>
            </p:cNvSpPr>
            <p:nvPr/>
          </p:nvSpPr>
          <p:spPr bwMode="auto">
            <a:xfrm>
              <a:off x="4368" y="1200"/>
              <a:ext cx="48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k</a:t>
              </a:r>
            </a:p>
          </p:txBody>
        </p:sp>
        <p:sp>
          <p:nvSpPr>
            <p:cNvPr id="12318" name="Text Box 19"/>
            <p:cNvSpPr txBox="1">
              <a:spLocks noChangeArrowheads="1"/>
            </p:cNvSpPr>
            <p:nvPr/>
          </p:nvSpPr>
          <p:spPr bwMode="auto">
            <a:xfrm>
              <a:off x="4032" y="672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19" name="AutoShape 20"/>
            <p:cNvCxnSpPr>
              <a:cxnSpLocks noChangeShapeType="1"/>
              <a:stCxn id="12318" idx="2"/>
              <a:endCxn id="12316" idx="0"/>
            </p:cNvCxnSpPr>
            <p:nvPr/>
          </p:nvCxnSpPr>
          <p:spPr bwMode="auto">
            <a:xfrm rot="5400000">
              <a:off x="3908" y="884"/>
              <a:ext cx="2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0" name="AutoShape 21"/>
            <p:cNvCxnSpPr>
              <a:cxnSpLocks noChangeShapeType="1"/>
              <a:stCxn id="12318" idx="2"/>
              <a:endCxn id="12317" idx="0"/>
            </p:cNvCxnSpPr>
            <p:nvPr/>
          </p:nvCxnSpPr>
          <p:spPr bwMode="auto">
            <a:xfrm rot="16200000" flipH="1">
              <a:off x="4292" y="884"/>
              <a:ext cx="2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321" name="Text Box 22"/>
            <p:cNvSpPr txBox="1">
              <a:spLocks noChangeArrowheads="1"/>
            </p:cNvSpPr>
            <p:nvPr/>
          </p:nvSpPr>
          <p:spPr bwMode="auto">
            <a:xfrm>
              <a:off x="4735" y="700"/>
              <a:ext cx="94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full, split</a:t>
              </a:r>
            </a:p>
          </p:txBody>
        </p:sp>
      </p:grp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4687888" y="3581400"/>
            <a:ext cx="1103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(d)</a:t>
            </a:r>
          </a:p>
        </p:txBody>
      </p:sp>
      <p:grpSp>
        <p:nvGrpSpPr>
          <p:cNvPr id="12301" name="Group 24"/>
          <p:cNvGrpSpPr>
            <a:grpSpLocks/>
          </p:cNvGrpSpPr>
          <p:nvPr/>
        </p:nvGrpSpPr>
        <p:grpSpPr bwMode="auto">
          <a:xfrm>
            <a:off x="5867400" y="3711575"/>
            <a:ext cx="2057400" cy="977900"/>
            <a:chOff x="3388" y="1776"/>
            <a:chExt cx="1700" cy="808"/>
          </a:xfrm>
        </p:grpSpPr>
        <p:sp>
          <p:nvSpPr>
            <p:cNvPr id="12311" name="Text Box 25"/>
            <p:cNvSpPr txBox="1">
              <a:spLocks noChangeArrowheads="1"/>
            </p:cNvSpPr>
            <p:nvPr/>
          </p:nvSpPr>
          <p:spPr bwMode="auto">
            <a:xfrm>
              <a:off x="3388" y="2304"/>
              <a:ext cx="788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d</a:t>
              </a:r>
            </a:p>
          </p:txBody>
        </p:sp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4464" y="2304"/>
              <a:ext cx="62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k</a:t>
              </a:r>
            </a:p>
          </p:txBody>
        </p:sp>
        <p:sp>
          <p:nvSpPr>
            <p:cNvPr id="12313" name="Text Box 27"/>
            <p:cNvSpPr txBox="1">
              <a:spLocks noChangeArrowheads="1"/>
            </p:cNvSpPr>
            <p:nvPr/>
          </p:nvSpPr>
          <p:spPr bwMode="auto">
            <a:xfrm>
              <a:off x="4128" y="1776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14" name="AutoShape 28"/>
            <p:cNvCxnSpPr>
              <a:cxnSpLocks noChangeShapeType="1"/>
              <a:stCxn id="12313" idx="2"/>
              <a:endCxn id="12311" idx="0"/>
            </p:cNvCxnSpPr>
            <p:nvPr/>
          </p:nvCxnSpPr>
          <p:spPr bwMode="auto">
            <a:xfrm rot="5400000">
              <a:off x="3927" y="1911"/>
              <a:ext cx="248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15" name="AutoShape 29"/>
            <p:cNvCxnSpPr>
              <a:cxnSpLocks noChangeShapeType="1"/>
              <a:stCxn id="12313" idx="2"/>
              <a:endCxn id="12312" idx="0"/>
            </p:cNvCxnSpPr>
            <p:nvPr/>
          </p:nvCxnSpPr>
          <p:spPr bwMode="auto">
            <a:xfrm rot="16200000" flipH="1">
              <a:off x="4424" y="1952"/>
              <a:ext cx="2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2302" name="Group 30"/>
          <p:cNvGrpSpPr>
            <a:grpSpLocks/>
          </p:cNvGrpSpPr>
          <p:nvPr/>
        </p:nvGrpSpPr>
        <p:grpSpPr bwMode="auto">
          <a:xfrm>
            <a:off x="5791200" y="5464175"/>
            <a:ext cx="2743200" cy="977900"/>
            <a:chOff x="3552" y="2880"/>
            <a:chExt cx="1920" cy="808"/>
          </a:xfrm>
        </p:grpSpPr>
        <p:sp>
          <p:nvSpPr>
            <p:cNvPr id="12306" name="Text Box 31"/>
            <p:cNvSpPr txBox="1">
              <a:spLocks noChangeArrowheads="1"/>
            </p:cNvSpPr>
            <p:nvPr/>
          </p:nvSpPr>
          <p:spPr bwMode="auto">
            <a:xfrm>
              <a:off x="3552" y="3408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d</a:t>
              </a:r>
            </a:p>
          </p:txBody>
        </p:sp>
        <p:sp>
          <p:nvSpPr>
            <p:cNvPr id="12307" name="Text Box 32"/>
            <p:cNvSpPr txBox="1">
              <a:spLocks noChangeArrowheads="1"/>
            </p:cNvSpPr>
            <p:nvPr/>
          </p:nvSpPr>
          <p:spPr bwMode="auto">
            <a:xfrm>
              <a:off x="4560" y="3408"/>
              <a:ext cx="912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h  k  m</a:t>
              </a:r>
            </a:p>
          </p:txBody>
        </p:sp>
        <p:sp>
          <p:nvSpPr>
            <p:cNvPr id="12308" name="Text Box 33"/>
            <p:cNvSpPr txBox="1">
              <a:spLocks noChangeArrowheads="1"/>
            </p:cNvSpPr>
            <p:nvPr/>
          </p:nvSpPr>
          <p:spPr bwMode="auto">
            <a:xfrm>
              <a:off x="4224" y="2880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09" name="AutoShape 34"/>
            <p:cNvCxnSpPr>
              <a:cxnSpLocks noChangeShapeType="1"/>
              <a:stCxn id="12308" idx="2"/>
              <a:endCxn id="12306" idx="0"/>
            </p:cNvCxnSpPr>
            <p:nvPr/>
          </p:nvCxnSpPr>
          <p:spPr bwMode="auto">
            <a:xfrm rot="5400000">
              <a:off x="4040" y="3032"/>
              <a:ext cx="248" cy="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10" name="AutoShape 35"/>
            <p:cNvCxnSpPr>
              <a:cxnSpLocks noChangeShapeType="1"/>
              <a:stCxn id="12308" idx="2"/>
              <a:endCxn id="12307" idx="0"/>
            </p:cNvCxnSpPr>
            <p:nvPr/>
          </p:nvCxnSpPr>
          <p:spPr bwMode="auto">
            <a:xfrm rot="16200000" flipH="1">
              <a:off x="4592" y="2984"/>
              <a:ext cx="248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2303" name="Group 36"/>
          <p:cNvGrpSpPr>
            <a:grpSpLocks/>
          </p:cNvGrpSpPr>
          <p:nvPr/>
        </p:nvGrpSpPr>
        <p:grpSpPr bwMode="auto">
          <a:xfrm>
            <a:off x="4781550" y="5105400"/>
            <a:ext cx="1162050" cy="571500"/>
            <a:chOff x="2880" y="2736"/>
            <a:chExt cx="960" cy="472"/>
          </a:xfrm>
        </p:grpSpPr>
        <p:sp>
          <p:nvSpPr>
            <p:cNvPr id="12304" name="Text Box 37"/>
            <p:cNvSpPr txBox="1">
              <a:spLocks noChangeArrowheads="1"/>
            </p:cNvSpPr>
            <p:nvPr/>
          </p:nvSpPr>
          <p:spPr bwMode="auto">
            <a:xfrm>
              <a:off x="2880" y="2736"/>
              <a:ext cx="96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(h)</a:t>
              </a:r>
            </a:p>
          </p:txBody>
        </p:sp>
        <p:sp>
          <p:nvSpPr>
            <p:cNvPr id="12305" name="Text Box 38"/>
            <p:cNvSpPr txBox="1">
              <a:spLocks noChangeArrowheads="1"/>
            </p:cNvSpPr>
            <p:nvPr/>
          </p:nvSpPr>
          <p:spPr bwMode="auto">
            <a:xfrm>
              <a:off x="2880" y="2928"/>
              <a:ext cx="96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(m)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>
                <a:latin typeface="Tahoma" pitchFamily="34" charset="0"/>
                <a:cs typeface="Tahoma" pitchFamily="34" charset="0"/>
              </a:rPr>
            </a:br>
            <a:r>
              <a:rPr lang="en-US" altLang="zh-CN" sz="240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77352D-9DF4-49AB-BC1A-F062E9FEC6C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1143000" y="2209800"/>
            <a:ext cx="6354763" cy="4006850"/>
            <a:chOff x="685800" y="2003425"/>
            <a:chExt cx="6354763" cy="4006850"/>
          </a:xfrm>
        </p:grpSpPr>
        <p:sp>
          <p:nvSpPr>
            <p:cNvPr id="13318" name="Text Box 3"/>
            <p:cNvSpPr txBox="1">
              <a:spLocks noChangeArrowheads="1"/>
            </p:cNvSpPr>
            <p:nvPr/>
          </p:nvSpPr>
          <p:spPr bwMode="auto">
            <a:xfrm>
              <a:off x="685800" y="3352800"/>
              <a:ext cx="1219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+j</a:t>
              </a:r>
            </a:p>
          </p:txBody>
        </p:sp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2468563" y="3436938"/>
              <a:ext cx="4237037" cy="1039812"/>
              <a:chOff x="432" y="1872"/>
              <a:chExt cx="2256" cy="819"/>
            </a:xfrm>
          </p:grpSpPr>
          <p:sp>
            <p:nvSpPr>
              <p:cNvPr id="13335" name="Text Box 5"/>
              <p:cNvSpPr txBox="1">
                <a:spLocks noChangeArrowheads="1"/>
              </p:cNvSpPr>
              <p:nvPr/>
            </p:nvSpPr>
            <p:spPr bwMode="auto">
              <a:xfrm>
                <a:off x="432" y="24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13336" name="Text Box 6"/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67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</a:t>
                </a:r>
              </a:p>
            </p:txBody>
          </p:sp>
          <p:sp>
            <p:nvSpPr>
              <p:cNvPr id="13337" name="Text Box 7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3338" name="AutoShape 8"/>
              <p:cNvCxnSpPr>
                <a:cxnSpLocks noChangeShapeType="1"/>
                <a:stCxn id="13337" idx="2"/>
                <a:endCxn id="13335" idx="0"/>
              </p:cNvCxnSpPr>
              <p:nvPr/>
            </p:nvCxnSpPr>
            <p:spPr bwMode="auto">
              <a:xfrm rot="5400000">
                <a:off x="1129" y="1849"/>
                <a:ext cx="237" cy="8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39" name="AutoShape 9"/>
              <p:cNvCxnSpPr>
                <a:cxnSpLocks noChangeShapeType="1"/>
                <a:stCxn id="13337" idx="2"/>
                <a:endCxn id="13336" idx="0"/>
              </p:cNvCxnSpPr>
              <p:nvPr/>
            </p:nvCxnSpPr>
            <p:spPr bwMode="auto">
              <a:xfrm rot="5400000">
                <a:off x="1561" y="2282"/>
                <a:ext cx="237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340" name="Text Box 1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5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</a:t>
                </a:r>
              </a:p>
            </p:txBody>
          </p:sp>
          <p:cxnSp>
            <p:nvCxnSpPr>
              <p:cNvPr id="13341" name="AutoShape 11"/>
              <p:cNvCxnSpPr>
                <a:cxnSpLocks noChangeShapeType="1"/>
                <a:stCxn id="13337" idx="2"/>
                <a:endCxn id="13340" idx="0"/>
              </p:cNvCxnSpPr>
              <p:nvPr/>
            </p:nvCxnSpPr>
            <p:spPr bwMode="auto">
              <a:xfrm rot="16200000" flipH="1">
                <a:off x="1933" y="1909"/>
                <a:ext cx="237" cy="7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3200400" y="2003425"/>
              <a:ext cx="3429000" cy="1041400"/>
              <a:chOff x="3552" y="2880"/>
              <a:chExt cx="1920" cy="819"/>
            </a:xfrm>
          </p:grpSpPr>
          <p:sp>
            <p:nvSpPr>
              <p:cNvPr id="13330" name="Text Box 13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72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4560" y="3408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k  m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880"/>
                <a:ext cx="38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13333" name="AutoShape 16"/>
              <p:cNvCxnSpPr>
                <a:cxnSpLocks noChangeShapeType="1"/>
                <a:stCxn id="13332" idx="2"/>
                <a:endCxn id="13330" idx="0"/>
              </p:cNvCxnSpPr>
              <p:nvPr/>
            </p:nvCxnSpPr>
            <p:spPr bwMode="auto">
              <a:xfrm rot="5400000">
                <a:off x="4045" y="3037"/>
                <a:ext cx="237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34" name="AutoShape 17"/>
              <p:cNvCxnSpPr>
                <a:cxnSpLocks noChangeShapeType="1"/>
                <a:stCxn id="13332" idx="2"/>
                <a:endCxn id="13331" idx="0"/>
              </p:cNvCxnSpPr>
              <p:nvPr/>
            </p:nvCxnSpPr>
            <p:spPr bwMode="auto">
              <a:xfrm rot="16200000" flipH="1">
                <a:off x="4597" y="2989"/>
                <a:ext cx="237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685800" y="4724400"/>
              <a:ext cx="17065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+e, +s, +i, +r</a:t>
              </a:r>
            </a:p>
          </p:txBody>
        </p:sp>
        <p:grpSp>
          <p:nvGrpSpPr>
            <p:cNvPr id="13322" name="Group 19"/>
            <p:cNvGrpSpPr>
              <a:grpSpLocks/>
            </p:cNvGrpSpPr>
            <p:nvPr/>
          </p:nvGrpSpPr>
          <p:grpSpPr bwMode="auto">
            <a:xfrm>
              <a:off x="2544763" y="4970463"/>
              <a:ext cx="4495800" cy="1039812"/>
              <a:chOff x="288" y="3072"/>
              <a:chExt cx="2784" cy="819"/>
            </a:xfrm>
          </p:grpSpPr>
          <p:sp>
            <p:nvSpPr>
              <p:cNvPr id="13323" name="Text Box 20"/>
              <p:cNvSpPr txBox="1">
                <a:spLocks noChangeArrowheads="1"/>
              </p:cNvSpPr>
              <p:nvPr/>
            </p:nvSpPr>
            <p:spPr bwMode="auto">
              <a:xfrm>
                <a:off x="288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3324" name="Text Box 2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3325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3326" name="AutoShape 23"/>
              <p:cNvCxnSpPr>
                <a:cxnSpLocks noChangeShapeType="1"/>
                <a:stCxn id="13325" idx="2"/>
                <a:endCxn id="13323" idx="0"/>
              </p:cNvCxnSpPr>
              <p:nvPr/>
            </p:nvCxnSpPr>
            <p:spPr bwMode="auto">
              <a:xfrm rot="5400000">
                <a:off x="1117" y="2989"/>
                <a:ext cx="237" cy="9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27" name="AutoShape 24"/>
              <p:cNvCxnSpPr>
                <a:cxnSpLocks noChangeShapeType="1"/>
                <a:stCxn id="13325" idx="2"/>
                <a:endCxn id="13324" idx="0"/>
              </p:cNvCxnSpPr>
              <p:nvPr/>
            </p:nvCxnSpPr>
            <p:spPr bwMode="auto">
              <a:xfrm rot="5400000">
                <a:off x="1585" y="3457"/>
                <a:ext cx="237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328" name="Text Box 25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  r  s</a:t>
                </a:r>
              </a:p>
            </p:txBody>
          </p:sp>
          <p:cxnSp>
            <p:nvCxnSpPr>
              <p:cNvPr id="13329" name="AutoShape 26"/>
              <p:cNvCxnSpPr>
                <a:cxnSpLocks noChangeShapeType="1"/>
                <a:stCxn id="13325" idx="2"/>
                <a:endCxn id="13328" idx="0"/>
              </p:cNvCxnSpPr>
              <p:nvPr/>
            </p:nvCxnSpPr>
            <p:spPr bwMode="auto">
              <a:xfrm rot="16200000" flipH="1">
                <a:off x="2053" y="3037"/>
                <a:ext cx="237" cy="8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 dirty="0">
                <a:latin typeface="Tahoma" pitchFamily="34" charset="0"/>
                <a:cs typeface="Tahoma" pitchFamily="34" charset="0"/>
              </a:rPr>
            </a:br>
            <a:r>
              <a:rPr lang="en-US" altLang="zh-CN" sz="2400" dirty="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 dirty="0">
              <a:cs typeface="Tahoma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0FDF23-110D-44C8-93C1-9F39CF2EA62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1069975" y="2151063"/>
            <a:ext cx="7540625" cy="3933825"/>
            <a:chOff x="762000" y="2151063"/>
            <a:chExt cx="7540625" cy="3933825"/>
          </a:xfrm>
        </p:grpSpPr>
        <p:grpSp>
          <p:nvGrpSpPr>
            <p:cNvPr id="14342" name="Group 3"/>
            <p:cNvGrpSpPr>
              <a:grpSpLocks/>
            </p:cNvGrpSpPr>
            <p:nvPr/>
          </p:nvGrpSpPr>
          <p:grpSpPr bwMode="auto">
            <a:xfrm>
              <a:off x="2971800" y="2151063"/>
              <a:ext cx="3505200" cy="1033462"/>
              <a:chOff x="288" y="3072"/>
              <a:chExt cx="2784" cy="821"/>
            </a:xfrm>
          </p:grpSpPr>
          <p:sp>
            <p:nvSpPr>
              <p:cNvPr id="14367" name="Text Box 4"/>
              <p:cNvSpPr txBox="1">
                <a:spLocks noChangeArrowheads="1"/>
              </p:cNvSpPr>
              <p:nvPr/>
            </p:nvSpPr>
            <p:spPr bwMode="auto">
              <a:xfrm>
                <a:off x="288" y="3600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4368" name="Text Box 5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69" name="Text Box 6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480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4370" name="AutoShape 7"/>
              <p:cNvCxnSpPr>
                <a:cxnSpLocks noChangeShapeType="1"/>
                <a:stCxn id="14369" idx="2"/>
                <a:endCxn id="14367" idx="0"/>
              </p:cNvCxnSpPr>
              <p:nvPr/>
            </p:nvCxnSpPr>
            <p:spPr bwMode="auto">
              <a:xfrm rot="5400000">
                <a:off x="1119" y="2991"/>
                <a:ext cx="235" cy="9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71" name="AutoShape 8"/>
              <p:cNvCxnSpPr>
                <a:cxnSpLocks noChangeShapeType="1"/>
                <a:stCxn id="14369" idx="2"/>
                <a:endCxn id="14368" idx="0"/>
              </p:cNvCxnSpPr>
              <p:nvPr/>
            </p:nvCxnSpPr>
            <p:spPr bwMode="auto">
              <a:xfrm rot="5400000">
                <a:off x="1587" y="3459"/>
                <a:ext cx="235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72" name="Text Box 9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  r  s</a:t>
                </a:r>
              </a:p>
            </p:txBody>
          </p:sp>
          <p:cxnSp>
            <p:nvCxnSpPr>
              <p:cNvPr id="14373" name="AutoShape 10"/>
              <p:cNvCxnSpPr>
                <a:cxnSpLocks noChangeShapeType="1"/>
                <a:stCxn id="14369" idx="2"/>
                <a:endCxn id="14372" idx="0"/>
              </p:cNvCxnSpPr>
              <p:nvPr/>
            </p:nvCxnSpPr>
            <p:spPr bwMode="auto">
              <a:xfrm rot="16200000" flipH="1">
                <a:off x="2055" y="3039"/>
                <a:ext cx="235" cy="8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4343" name="Text Box 11"/>
            <p:cNvSpPr txBox="1">
              <a:spLocks noChangeArrowheads="1"/>
            </p:cNvSpPr>
            <p:nvPr/>
          </p:nvSpPr>
          <p:spPr bwMode="auto">
            <a:xfrm>
              <a:off x="773113" y="3352800"/>
              <a:ext cx="12080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+x</a:t>
              </a:r>
            </a:p>
          </p:txBody>
        </p:sp>
        <p:grpSp>
          <p:nvGrpSpPr>
            <p:cNvPr id="14344" name="Group 12"/>
            <p:cNvGrpSpPr>
              <a:grpSpLocks/>
            </p:cNvGrpSpPr>
            <p:nvPr/>
          </p:nvGrpSpPr>
          <p:grpSpPr bwMode="auto">
            <a:xfrm>
              <a:off x="2133600" y="3527425"/>
              <a:ext cx="5257800" cy="1033463"/>
              <a:chOff x="864" y="1824"/>
              <a:chExt cx="3792" cy="821"/>
            </a:xfrm>
          </p:grpSpPr>
          <p:sp>
            <p:nvSpPr>
              <p:cNvPr id="14358" name="Text Box 13"/>
              <p:cNvSpPr txBox="1">
                <a:spLocks noChangeArrowheads="1"/>
              </p:cNvSpPr>
              <p:nvPr/>
            </p:nvSpPr>
            <p:spPr bwMode="auto">
              <a:xfrm>
                <a:off x="864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60" name="Text Box 15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67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  r</a:t>
                </a:r>
              </a:p>
            </p:txBody>
          </p:sp>
          <p:cxnSp>
            <p:nvCxnSpPr>
              <p:cNvPr id="14361" name="AutoShape 16"/>
              <p:cNvCxnSpPr>
                <a:cxnSpLocks noChangeShapeType="1"/>
                <a:stCxn id="14360" idx="2"/>
                <a:endCxn id="14358" idx="0"/>
              </p:cNvCxnSpPr>
              <p:nvPr/>
            </p:nvCxnSpPr>
            <p:spPr bwMode="auto">
              <a:xfrm rot="5400000">
                <a:off x="1887" y="1551"/>
                <a:ext cx="235" cy="13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2" name="AutoShape 17"/>
              <p:cNvCxnSpPr>
                <a:cxnSpLocks noChangeShapeType="1"/>
                <a:stCxn id="14360" idx="2"/>
                <a:endCxn id="14359" idx="0"/>
              </p:cNvCxnSpPr>
              <p:nvPr/>
            </p:nvCxnSpPr>
            <p:spPr bwMode="auto">
              <a:xfrm rot="5400000">
                <a:off x="2355" y="2019"/>
                <a:ext cx="235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6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</a:t>
                </a:r>
              </a:p>
            </p:txBody>
          </p:sp>
          <p:cxnSp>
            <p:nvCxnSpPr>
              <p:cNvPr id="14364" name="AutoShape 19"/>
              <p:cNvCxnSpPr>
                <a:cxnSpLocks noChangeShapeType="1"/>
                <a:stCxn id="14360" idx="2"/>
                <a:endCxn id="14363" idx="0"/>
              </p:cNvCxnSpPr>
              <p:nvPr/>
            </p:nvCxnSpPr>
            <p:spPr bwMode="auto">
              <a:xfrm rot="16200000" flipH="1">
                <a:off x="2823" y="1983"/>
                <a:ext cx="235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65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s  x</a:t>
                </a:r>
              </a:p>
            </p:txBody>
          </p:sp>
          <p:cxnSp>
            <p:nvCxnSpPr>
              <p:cNvPr id="14366" name="AutoShape 21"/>
              <p:cNvCxnSpPr>
                <a:cxnSpLocks noChangeShapeType="1"/>
                <a:stCxn id="14360" idx="2"/>
                <a:endCxn id="14365" idx="0"/>
              </p:cNvCxnSpPr>
              <p:nvPr/>
            </p:nvCxnSpPr>
            <p:spPr bwMode="auto">
              <a:xfrm rot="16200000" flipH="1">
                <a:off x="3327" y="1479"/>
                <a:ext cx="235" cy="15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4345" name="Text Box 22"/>
            <p:cNvSpPr txBox="1">
              <a:spLocks noChangeArrowheads="1"/>
            </p:cNvSpPr>
            <p:nvPr/>
          </p:nvSpPr>
          <p:spPr bwMode="auto">
            <a:xfrm>
              <a:off x="762000" y="4876800"/>
              <a:ext cx="20542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+c, +l, +n, +t, +u</a:t>
              </a:r>
            </a:p>
          </p:txBody>
        </p:sp>
        <p:grpSp>
          <p:nvGrpSpPr>
            <p:cNvPr id="14346" name="Group 23"/>
            <p:cNvGrpSpPr>
              <a:grpSpLocks/>
            </p:cNvGrpSpPr>
            <p:nvPr/>
          </p:nvGrpSpPr>
          <p:grpSpPr bwMode="auto">
            <a:xfrm>
              <a:off x="2259013" y="5051425"/>
              <a:ext cx="6043612" cy="1033463"/>
              <a:chOff x="528" y="2928"/>
              <a:chExt cx="4800" cy="821"/>
            </a:xfrm>
          </p:grpSpPr>
          <p:sp>
            <p:nvSpPr>
              <p:cNvPr id="14347" name="Text Box 24"/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d  e</a:t>
                </a:r>
              </a:p>
            </p:txBody>
          </p:sp>
          <p:sp>
            <p:nvSpPr>
              <p:cNvPr id="14348" name="Text Box 25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49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928"/>
                <a:ext cx="816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c  f  j  r</a:t>
                </a:r>
              </a:p>
            </p:txBody>
          </p:sp>
          <p:cxnSp>
            <p:nvCxnSpPr>
              <p:cNvPr id="14350" name="AutoShape 27"/>
              <p:cNvCxnSpPr>
                <a:cxnSpLocks noChangeShapeType="1"/>
                <a:stCxn id="14349" idx="2"/>
                <a:endCxn id="14347" idx="0"/>
              </p:cNvCxnSpPr>
              <p:nvPr/>
            </p:nvCxnSpPr>
            <p:spPr bwMode="auto">
              <a:xfrm rot="5400000">
                <a:off x="2595" y="2619"/>
                <a:ext cx="235" cy="14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51" name="AutoShape 28"/>
              <p:cNvCxnSpPr>
                <a:cxnSpLocks noChangeShapeType="1"/>
                <a:stCxn id="14349" idx="2"/>
                <a:endCxn id="14348" idx="0"/>
              </p:cNvCxnSpPr>
              <p:nvPr/>
            </p:nvCxnSpPr>
            <p:spPr bwMode="auto">
              <a:xfrm rot="5400000">
                <a:off x="3063" y="3087"/>
                <a:ext cx="235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2" name="Text Box 29"/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l  m  n</a:t>
                </a:r>
              </a:p>
            </p:txBody>
          </p:sp>
          <p:cxnSp>
            <p:nvCxnSpPr>
              <p:cNvPr id="14353" name="AutoShape 30"/>
              <p:cNvCxnSpPr>
                <a:cxnSpLocks noChangeShapeType="1"/>
                <a:stCxn id="14349" idx="2"/>
                <a:endCxn id="14352" idx="0"/>
              </p:cNvCxnSpPr>
              <p:nvPr/>
            </p:nvCxnSpPr>
            <p:spPr bwMode="auto">
              <a:xfrm rot="16200000" flipH="1">
                <a:off x="3531" y="3123"/>
                <a:ext cx="235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4" name="Text Box 31"/>
              <p:cNvSpPr txBox="1">
                <a:spLocks noChangeArrowheads="1"/>
              </p:cNvSpPr>
              <p:nvPr/>
            </p:nvSpPr>
            <p:spPr bwMode="auto">
              <a:xfrm>
                <a:off x="4416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s  t  u  x</a:t>
                </a:r>
              </a:p>
            </p:txBody>
          </p:sp>
          <p:cxnSp>
            <p:nvCxnSpPr>
              <p:cNvPr id="14355" name="AutoShape 32"/>
              <p:cNvCxnSpPr>
                <a:cxnSpLocks noChangeShapeType="1"/>
                <a:stCxn id="14349" idx="2"/>
                <a:endCxn id="14354" idx="0"/>
              </p:cNvCxnSpPr>
              <p:nvPr/>
            </p:nvCxnSpPr>
            <p:spPr bwMode="auto">
              <a:xfrm rot="16200000" flipH="1">
                <a:off x="4035" y="2619"/>
                <a:ext cx="235" cy="14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6" name="Text Box 33"/>
              <p:cNvSpPr txBox="1">
                <a:spLocks noChangeArrowheads="1"/>
              </p:cNvSpPr>
              <p:nvPr/>
            </p:nvSpPr>
            <p:spPr bwMode="auto">
              <a:xfrm>
                <a:off x="528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cxnSp>
            <p:nvCxnSpPr>
              <p:cNvPr id="14357" name="AutoShape 34"/>
              <p:cNvCxnSpPr>
                <a:cxnSpLocks noChangeShapeType="1"/>
                <a:stCxn id="14349" idx="2"/>
                <a:endCxn id="14356" idx="0"/>
              </p:cNvCxnSpPr>
              <p:nvPr/>
            </p:nvCxnSpPr>
            <p:spPr bwMode="auto">
              <a:xfrm rot="5400000">
                <a:off x="2091" y="2115"/>
                <a:ext cx="235" cy="24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63FA65-DFA4-49B7-8C69-44AD657F602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from B-tree.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Find a leaf key which can replace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we want to delete. It means deletion always occurs in a leaf node. Let the leaf named p.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size of p &gt; m/2, then delete it.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size of p = m/2, then: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Let its sibling be q.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size of q &gt; m/2, then rotate the value to p (via its parent).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size of q = m/2, merge p and q (and one key from its parent).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958270-E158-4424-A5B0-8FFC26A7C76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6390" name="Group 3"/>
          <p:cNvGrpSpPr>
            <a:grpSpLocks/>
          </p:cNvGrpSpPr>
          <p:nvPr/>
        </p:nvGrpSpPr>
        <p:grpSpPr bwMode="auto">
          <a:xfrm>
            <a:off x="838200" y="2362200"/>
            <a:ext cx="8458200" cy="3286125"/>
            <a:chOff x="192" y="1344"/>
            <a:chExt cx="5424" cy="1878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-h, -r</a:t>
              </a:r>
            </a:p>
          </p:txBody>
        </p:sp>
        <p:grpSp>
          <p:nvGrpSpPr>
            <p:cNvPr id="16392" name="Group 5"/>
            <p:cNvGrpSpPr>
              <a:grpSpLocks/>
            </p:cNvGrpSpPr>
            <p:nvPr/>
          </p:nvGrpSpPr>
          <p:grpSpPr bwMode="auto">
            <a:xfrm>
              <a:off x="192" y="1584"/>
              <a:ext cx="5232" cy="1302"/>
              <a:chOff x="336" y="2400"/>
              <a:chExt cx="5232" cy="1302"/>
            </a:xfrm>
          </p:grpSpPr>
          <p:sp>
            <p:nvSpPr>
              <p:cNvPr id="16400" name="Text Box 6"/>
              <p:cNvSpPr txBox="1">
                <a:spLocks noChangeArrowheads="1"/>
              </p:cNvSpPr>
              <p:nvPr/>
            </p:nvSpPr>
            <p:spPr bwMode="auto">
              <a:xfrm>
                <a:off x="1200" y="3408"/>
                <a:ext cx="72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d  e</a:t>
                </a:r>
              </a:p>
            </p:txBody>
          </p:sp>
          <p:sp>
            <p:nvSpPr>
              <p:cNvPr id="16401" name="Text Box 7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6402" name="Text Box 8"/>
              <p:cNvSpPr txBox="1">
                <a:spLocks noChangeArrowheads="1"/>
              </p:cNvSpPr>
              <p:nvPr/>
            </p:nvSpPr>
            <p:spPr bwMode="auto">
              <a:xfrm>
                <a:off x="1296" y="2880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c  f</a:t>
                </a:r>
              </a:p>
            </p:txBody>
          </p:sp>
          <p:cxnSp>
            <p:nvCxnSpPr>
              <p:cNvPr id="16403" name="AutoShape 9"/>
              <p:cNvCxnSpPr>
                <a:cxnSpLocks noChangeShapeType="1"/>
                <a:stCxn id="16402" idx="2"/>
                <a:endCxn id="16400" idx="0"/>
              </p:cNvCxnSpPr>
              <p:nvPr/>
            </p:nvCxnSpPr>
            <p:spPr bwMode="auto">
              <a:xfrm>
                <a:off x="1560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04" name="AutoShape 10"/>
              <p:cNvCxnSpPr>
                <a:cxnSpLocks noChangeShapeType="1"/>
                <a:stCxn id="16402" idx="2"/>
                <a:endCxn id="16401" idx="0"/>
              </p:cNvCxnSpPr>
              <p:nvPr/>
            </p:nvCxnSpPr>
            <p:spPr bwMode="auto">
              <a:xfrm>
                <a:off x="156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5" name="Text Box 11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67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k  l</a:t>
                </a:r>
              </a:p>
            </p:txBody>
          </p:sp>
          <p:cxnSp>
            <p:nvCxnSpPr>
              <p:cNvPr id="16406" name="AutoShape 12"/>
              <p:cNvCxnSpPr>
                <a:cxnSpLocks noChangeShapeType="1"/>
                <a:stCxn id="16412" idx="2"/>
                <a:endCxn id="16405" idx="0"/>
              </p:cNvCxnSpPr>
              <p:nvPr/>
            </p:nvCxnSpPr>
            <p:spPr bwMode="auto">
              <a:xfrm flipH="1">
                <a:off x="3552" y="3174"/>
                <a:ext cx="744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7" name="Text Box 13"/>
              <p:cNvSpPr txBox="1">
                <a:spLocks noChangeArrowheads="1"/>
              </p:cNvSpPr>
              <p:nvPr/>
            </p:nvSpPr>
            <p:spPr bwMode="auto">
              <a:xfrm>
                <a:off x="4656" y="3408"/>
                <a:ext cx="91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s  t  u  x</a:t>
                </a:r>
              </a:p>
            </p:txBody>
          </p:sp>
          <p:cxnSp>
            <p:nvCxnSpPr>
              <p:cNvPr id="16408" name="AutoShape 14"/>
              <p:cNvCxnSpPr>
                <a:cxnSpLocks noChangeShapeType="1"/>
                <a:stCxn id="16412" idx="2"/>
                <a:endCxn id="16407" idx="0"/>
              </p:cNvCxnSpPr>
              <p:nvPr/>
            </p:nvCxnSpPr>
            <p:spPr bwMode="auto">
              <a:xfrm>
                <a:off x="4296" y="3174"/>
                <a:ext cx="816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9" name="Text Box 15"/>
              <p:cNvSpPr txBox="1">
                <a:spLocks noChangeArrowheads="1"/>
              </p:cNvSpPr>
              <p:nvPr/>
            </p:nvSpPr>
            <p:spPr bwMode="auto">
              <a:xfrm>
                <a:off x="33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cxnSp>
            <p:nvCxnSpPr>
              <p:cNvPr id="16410" name="AutoShape 16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72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11" name="Text Box 17"/>
              <p:cNvSpPr txBox="1">
                <a:spLocks noChangeArrowheads="1"/>
              </p:cNvSpPr>
              <p:nvPr/>
            </p:nvSpPr>
            <p:spPr bwMode="auto">
              <a:xfrm>
                <a:off x="4032" y="3408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n  p</a:t>
                </a:r>
              </a:p>
            </p:txBody>
          </p:sp>
          <p:sp>
            <p:nvSpPr>
              <p:cNvPr id="16412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m  r</a:t>
                </a:r>
              </a:p>
            </p:txBody>
          </p:sp>
          <p:sp>
            <p:nvSpPr>
              <p:cNvPr id="16413" name="Text Box 19"/>
              <p:cNvSpPr txBox="1">
                <a:spLocks noChangeArrowheads="1"/>
              </p:cNvSpPr>
              <p:nvPr/>
            </p:nvSpPr>
            <p:spPr bwMode="auto">
              <a:xfrm>
                <a:off x="2640" y="2400"/>
                <a:ext cx="81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j</a:t>
                </a:r>
              </a:p>
            </p:txBody>
          </p:sp>
          <p:cxnSp>
            <p:nvCxnSpPr>
              <p:cNvPr id="16414" name="AutoShape 20"/>
              <p:cNvCxnSpPr>
                <a:cxnSpLocks noChangeShapeType="1"/>
                <a:stCxn id="16402" idx="0"/>
                <a:endCxn id="16413" idx="2"/>
              </p:cNvCxnSpPr>
              <p:nvPr/>
            </p:nvCxnSpPr>
            <p:spPr bwMode="auto">
              <a:xfrm flipV="1">
                <a:off x="1560" y="2694"/>
                <a:ext cx="148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5" name="AutoShape 21"/>
              <p:cNvCxnSpPr>
                <a:cxnSpLocks noChangeShapeType="1"/>
                <a:stCxn id="16412" idx="0"/>
                <a:endCxn id="16413" idx="2"/>
              </p:cNvCxnSpPr>
              <p:nvPr/>
            </p:nvCxnSpPr>
            <p:spPr bwMode="auto">
              <a:xfrm flipH="1" flipV="1">
                <a:off x="3048" y="2694"/>
                <a:ext cx="124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6" name="AutoShape 22"/>
              <p:cNvCxnSpPr>
                <a:cxnSpLocks noChangeShapeType="1"/>
                <a:stCxn id="16412" idx="2"/>
                <a:endCxn id="16411" idx="0"/>
              </p:cNvCxnSpPr>
              <p:nvPr/>
            </p:nvCxnSpPr>
            <p:spPr bwMode="auto">
              <a:xfrm>
                <a:off x="4296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6393" name="Line 23"/>
            <p:cNvSpPr>
              <a:spLocks noChangeShapeType="1"/>
            </p:cNvSpPr>
            <p:nvPr/>
          </p:nvSpPr>
          <p:spPr bwMode="auto">
            <a:xfrm flipV="1">
              <a:off x="2160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 flipV="1">
              <a:off x="4154" y="2112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Text Box 25"/>
            <p:cNvSpPr txBox="1">
              <a:spLocks noChangeArrowheads="1"/>
            </p:cNvSpPr>
            <p:nvPr/>
          </p:nvSpPr>
          <p:spPr bwMode="auto">
            <a:xfrm>
              <a:off x="4512" y="2064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m  s</a:t>
              </a:r>
            </a:p>
          </p:txBody>
        </p:sp>
        <p:sp>
          <p:nvSpPr>
            <p:cNvPr id="16396" name="Text Box 26"/>
            <p:cNvSpPr txBox="1">
              <a:spLocks noChangeArrowheads="1"/>
            </p:cNvSpPr>
            <p:nvPr/>
          </p:nvSpPr>
          <p:spPr bwMode="auto">
            <a:xfrm>
              <a:off x="2016" y="2928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g   i</a:t>
              </a:r>
            </a:p>
          </p:txBody>
        </p:sp>
        <p:sp>
          <p:nvSpPr>
            <p:cNvPr id="16397" name="Text Box 27"/>
            <p:cNvSpPr txBox="1">
              <a:spLocks noChangeArrowheads="1"/>
            </p:cNvSpPr>
            <p:nvPr/>
          </p:nvSpPr>
          <p:spPr bwMode="auto">
            <a:xfrm>
              <a:off x="4656" y="2928"/>
              <a:ext cx="768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t  u  x</a:t>
              </a:r>
            </a:p>
          </p:txBody>
        </p:sp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2256" y="230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i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n&gt;m/2</a:t>
              </a:r>
              <a:endParaRPr lang="en-GB" altLang="en-US" sz="2000" i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399" name="Text Box 29"/>
            <p:cNvSpPr txBox="1">
              <a:spLocks noChangeArrowheads="1"/>
            </p:cNvSpPr>
            <p:nvPr/>
          </p:nvSpPr>
          <p:spPr bwMode="auto">
            <a:xfrm>
              <a:off x="3744" y="1728"/>
              <a:ext cx="18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replaced by a key in leaf</a:t>
              </a:r>
              <a:endParaRPr lang="en-GB" altLang="en-US" i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is defined as a data structure that facilitates faster access of data that are stored in the secondary memory by creating and using indexes for accessing a huge amount of data.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book to access related contents in a rapid manner.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is suitable for creating a dictionary by storing keys and records so that by providing a key, one can access the corresponding record.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097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2945AE-3A29-4481-9523-9B7E66CE4C1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altLang="zh-CN">
                <a:latin typeface="Tahoma" pitchFamily="34" charset="0"/>
                <a:cs typeface="Tahoma" pitchFamily="34" charset="0"/>
              </a:rPr>
              <a:t>sizeof p = m/2 and sizeof q = m/2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1066800" y="2743200"/>
            <a:ext cx="6934200" cy="2371725"/>
            <a:chOff x="240" y="1536"/>
            <a:chExt cx="5232" cy="1790"/>
          </a:xfrm>
        </p:grpSpPr>
        <p:sp>
          <p:nvSpPr>
            <p:cNvPr id="17427" name="Text Box 5"/>
            <p:cNvSpPr txBox="1">
              <a:spLocks noChangeArrowheads="1"/>
            </p:cNvSpPr>
            <p:nvPr/>
          </p:nvSpPr>
          <p:spPr bwMode="auto">
            <a:xfrm>
              <a:off x="1104" y="2592"/>
              <a:ext cx="720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d  e</a:t>
              </a:r>
            </a:p>
          </p:txBody>
        </p:sp>
        <p:sp>
          <p:nvSpPr>
            <p:cNvPr id="17428" name="Text Box 6"/>
            <p:cNvSpPr txBox="1">
              <a:spLocks noChangeArrowheads="1"/>
            </p:cNvSpPr>
            <p:nvPr/>
          </p:nvSpPr>
          <p:spPr bwMode="auto">
            <a:xfrm>
              <a:off x="192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17429" name="Text Box 7"/>
            <p:cNvSpPr txBox="1">
              <a:spLocks noChangeArrowheads="1"/>
            </p:cNvSpPr>
            <p:nvPr/>
          </p:nvSpPr>
          <p:spPr bwMode="auto">
            <a:xfrm>
              <a:off x="1200" y="2064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c  f</a:t>
              </a:r>
            </a:p>
          </p:txBody>
        </p:sp>
        <p:cxnSp>
          <p:nvCxnSpPr>
            <p:cNvPr id="17430" name="AutoShape 8"/>
            <p:cNvCxnSpPr>
              <a:cxnSpLocks noChangeShapeType="1"/>
              <a:stCxn id="17429" idx="2"/>
              <a:endCxn id="17427" idx="0"/>
            </p:cNvCxnSpPr>
            <p:nvPr/>
          </p:nvCxnSpPr>
          <p:spPr bwMode="auto">
            <a:xfrm rot="5400000">
              <a:off x="1351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1" name="AutoShape 9"/>
            <p:cNvCxnSpPr>
              <a:cxnSpLocks noChangeShapeType="1"/>
              <a:stCxn id="17429" idx="2"/>
              <a:endCxn id="17428" idx="0"/>
            </p:cNvCxnSpPr>
            <p:nvPr/>
          </p:nvCxnSpPr>
          <p:spPr bwMode="auto">
            <a:xfrm rot="16200000" flipH="1">
              <a:off x="177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2" name="Text Box 10"/>
            <p:cNvSpPr txBox="1">
              <a:spLocks noChangeArrowheads="1"/>
            </p:cNvSpPr>
            <p:nvPr/>
          </p:nvSpPr>
          <p:spPr bwMode="auto">
            <a:xfrm>
              <a:off x="3120" y="2592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cxnSp>
          <p:nvCxnSpPr>
            <p:cNvPr id="17433" name="AutoShape 11"/>
            <p:cNvCxnSpPr>
              <a:cxnSpLocks noChangeShapeType="1"/>
              <a:stCxn id="17439" idx="2"/>
              <a:endCxn id="17432" idx="0"/>
            </p:cNvCxnSpPr>
            <p:nvPr/>
          </p:nvCxnSpPr>
          <p:spPr bwMode="auto">
            <a:xfrm rot="5400000">
              <a:off x="3715" y="2107"/>
              <a:ext cx="226" cy="7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4" name="Text Box 12"/>
            <p:cNvSpPr txBox="1">
              <a:spLocks noChangeArrowheads="1"/>
            </p:cNvSpPr>
            <p:nvPr/>
          </p:nvSpPr>
          <p:spPr bwMode="auto">
            <a:xfrm>
              <a:off x="4560" y="2592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cxnSp>
          <p:nvCxnSpPr>
            <p:cNvPr id="17435" name="AutoShape 13"/>
            <p:cNvCxnSpPr>
              <a:cxnSpLocks noChangeShapeType="1"/>
              <a:stCxn id="17439" idx="2"/>
              <a:endCxn id="17434" idx="0"/>
            </p:cNvCxnSpPr>
            <p:nvPr/>
          </p:nvCxnSpPr>
          <p:spPr bwMode="auto">
            <a:xfrm rot="16200000" flipH="1">
              <a:off x="4495" y="2071"/>
              <a:ext cx="22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6" name="Text Box 14"/>
            <p:cNvSpPr txBox="1">
              <a:spLocks noChangeArrowheads="1"/>
            </p:cNvSpPr>
            <p:nvPr/>
          </p:nvSpPr>
          <p:spPr bwMode="auto">
            <a:xfrm>
              <a:off x="24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cxnSp>
          <p:nvCxnSpPr>
            <p:cNvPr id="17437" name="AutoShape 15"/>
            <p:cNvCxnSpPr>
              <a:cxnSpLocks noChangeShapeType="1"/>
              <a:stCxn id="17429" idx="2"/>
              <a:endCxn id="17436" idx="0"/>
            </p:cNvCxnSpPr>
            <p:nvPr/>
          </p:nvCxnSpPr>
          <p:spPr bwMode="auto">
            <a:xfrm rot="5400000">
              <a:off x="93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8" name="Text Box 16"/>
            <p:cNvSpPr txBox="1">
              <a:spLocks noChangeArrowheads="1"/>
            </p:cNvSpPr>
            <p:nvPr/>
          </p:nvSpPr>
          <p:spPr bwMode="auto">
            <a:xfrm>
              <a:off x="3936" y="2592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17439" name="Text Box 17"/>
            <p:cNvSpPr txBox="1">
              <a:spLocks noChangeArrowheads="1"/>
            </p:cNvSpPr>
            <p:nvPr/>
          </p:nvSpPr>
          <p:spPr bwMode="auto">
            <a:xfrm>
              <a:off x="3888" y="2064"/>
              <a:ext cx="62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m  t</a:t>
              </a:r>
            </a:p>
          </p:txBody>
        </p:sp>
        <p:sp>
          <p:nvSpPr>
            <p:cNvPr id="17440" name="Text Box 18"/>
            <p:cNvSpPr txBox="1">
              <a:spLocks noChangeArrowheads="1"/>
            </p:cNvSpPr>
            <p:nvPr/>
          </p:nvSpPr>
          <p:spPr bwMode="auto">
            <a:xfrm>
              <a:off x="2544" y="1584"/>
              <a:ext cx="816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j</a:t>
              </a:r>
            </a:p>
          </p:txBody>
        </p:sp>
        <p:cxnSp>
          <p:nvCxnSpPr>
            <p:cNvPr id="17441" name="AutoShape 19"/>
            <p:cNvCxnSpPr>
              <a:cxnSpLocks noChangeShapeType="1"/>
              <a:stCxn id="17429" idx="0"/>
              <a:endCxn id="17440" idx="2"/>
            </p:cNvCxnSpPr>
            <p:nvPr/>
          </p:nvCxnSpPr>
          <p:spPr bwMode="auto">
            <a:xfrm rot="5400000" flipH="1" flipV="1">
              <a:off x="2119" y="1231"/>
              <a:ext cx="178" cy="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2" name="AutoShape 20"/>
            <p:cNvCxnSpPr>
              <a:cxnSpLocks noChangeShapeType="1"/>
              <a:stCxn id="17439" idx="0"/>
              <a:endCxn id="17440" idx="2"/>
            </p:cNvCxnSpPr>
            <p:nvPr/>
          </p:nvCxnSpPr>
          <p:spPr bwMode="auto">
            <a:xfrm rot="16200000" flipV="1">
              <a:off x="3487" y="1351"/>
              <a:ext cx="178" cy="1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3" name="AutoShape 21"/>
            <p:cNvCxnSpPr>
              <a:cxnSpLocks noChangeShapeType="1"/>
              <a:stCxn id="17439" idx="2"/>
              <a:endCxn id="17438" idx="0"/>
            </p:cNvCxnSpPr>
            <p:nvPr/>
          </p:nvCxnSpPr>
          <p:spPr bwMode="auto">
            <a:xfrm rot="5400000">
              <a:off x="4087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4" name="Text Box 22"/>
            <p:cNvSpPr txBox="1">
              <a:spLocks noChangeArrowheads="1"/>
            </p:cNvSpPr>
            <p:nvPr/>
          </p:nvSpPr>
          <p:spPr bwMode="auto">
            <a:xfrm>
              <a:off x="384" y="1536"/>
              <a:ext cx="9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-d</a:t>
              </a:r>
            </a:p>
          </p:txBody>
        </p:sp>
        <p:sp>
          <p:nvSpPr>
            <p:cNvPr id="17445" name="Freeform 23"/>
            <p:cNvSpPr>
              <a:spLocks/>
            </p:cNvSpPr>
            <p:nvPr/>
          </p:nvSpPr>
          <p:spPr bwMode="auto">
            <a:xfrm>
              <a:off x="240" y="2064"/>
              <a:ext cx="1440" cy="864"/>
            </a:xfrm>
            <a:custGeom>
              <a:avLst/>
              <a:gdLst>
                <a:gd name="T0" fmla="*/ 1440 w 1440"/>
                <a:gd name="T1" fmla="*/ 864 h 864"/>
                <a:gd name="T2" fmla="*/ 1440 w 1440"/>
                <a:gd name="T3" fmla="*/ 432 h 864"/>
                <a:gd name="T4" fmla="*/ 1152 w 1440"/>
                <a:gd name="T5" fmla="*/ 0 h 864"/>
                <a:gd name="T6" fmla="*/ 0 w 1440"/>
                <a:gd name="T7" fmla="*/ 432 h 864"/>
                <a:gd name="T8" fmla="*/ 0 w 1440"/>
                <a:gd name="T9" fmla="*/ 864 h 864"/>
                <a:gd name="T10" fmla="*/ 1440 w 1440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864"/>
                <a:gd name="T20" fmla="*/ 1440 w 1440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864">
                  <a:moveTo>
                    <a:pt x="1440" y="864"/>
                  </a:moveTo>
                  <a:lnTo>
                    <a:pt x="1440" y="432"/>
                  </a:lnTo>
                  <a:lnTo>
                    <a:pt x="1152" y="0"/>
                  </a:lnTo>
                  <a:lnTo>
                    <a:pt x="0" y="432"/>
                  </a:lnTo>
                  <a:lnTo>
                    <a:pt x="0" y="864"/>
                  </a:lnTo>
                  <a:lnTo>
                    <a:pt x="1440" y="864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Line 24"/>
            <p:cNvSpPr>
              <a:spLocks noChangeShapeType="1"/>
            </p:cNvSpPr>
            <p:nvPr/>
          </p:nvSpPr>
          <p:spPr bwMode="auto">
            <a:xfrm flipV="1">
              <a:off x="1248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7" name="Text Box 25"/>
            <p:cNvSpPr txBox="1">
              <a:spLocks noChangeArrowheads="1"/>
            </p:cNvSpPr>
            <p:nvPr/>
          </p:nvSpPr>
          <p:spPr bwMode="auto">
            <a:xfrm>
              <a:off x="384" y="3024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17448" name="Freeform 26"/>
            <p:cNvSpPr>
              <a:spLocks/>
            </p:cNvSpPr>
            <p:nvPr/>
          </p:nvSpPr>
          <p:spPr bwMode="auto">
            <a:xfrm>
              <a:off x="1488" y="1536"/>
              <a:ext cx="3168" cy="864"/>
            </a:xfrm>
            <a:custGeom>
              <a:avLst/>
              <a:gdLst>
                <a:gd name="T0" fmla="*/ 3168 w 3168"/>
                <a:gd name="T1" fmla="*/ 864 h 864"/>
                <a:gd name="T2" fmla="*/ 0 w 3168"/>
                <a:gd name="T3" fmla="*/ 864 h 864"/>
                <a:gd name="T4" fmla="*/ 0 w 3168"/>
                <a:gd name="T5" fmla="*/ 288 h 864"/>
                <a:gd name="T6" fmla="*/ 1440 w 3168"/>
                <a:gd name="T7" fmla="*/ 0 h 864"/>
                <a:gd name="T8" fmla="*/ 3120 w 3168"/>
                <a:gd name="T9" fmla="*/ 288 h 864"/>
                <a:gd name="T10" fmla="*/ 3120 w 3168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8"/>
                <a:gd name="T19" fmla="*/ 0 h 864"/>
                <a:gd name="T20" fmla="*/ 3168 w 3168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8" h="864">
                  <a:moveTo>
                    <a:pt x="3168" y="864"/>
                  </a:moveTo>
                  <a:lnTo>
                    <a:pt x="0" y="864"/>
                  </a:lnTo>
                  <a:lnTo>
                    <a:pt x="0" y="288"/>
                  </a:lnTo>
                  <a:lnTo>
                    <a:pt x="1440" y="0"/>
                  </a:lnTo>
                  <a:lnTo>
                    <a:pt x="3120" y="288"/>
                  </a:lnTo>
                  <a:lnTo>
                    <a:pt x="3120" y="864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9" name="Text Box 27"/>
            <p:cNvSpPr txBox="1">
              <a:spLocks noChangeArrowheads="1"/>
            </p:cNvSpPr>
            <p:nvPr/>
          </p:nvSpPr>
          <p:spPr bwMode="auto">
            <a:xfrm>
              <a:off x="2400" y="2016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  <p:grpSp>
        <p:nvGrpSpPr>
          <p:cNvPr id="17415" name="Group 28"/>
          <p:cNvGrpSpPr>
            <a:grpSpLocks/>
          </p:cNvGrpSpPr>
          <p:nvPr/>
        </p:nvGrpSpPr>
        <p:grpSpPr bwMode="auto">
          <a:xfrm>
            <a:off x="1754188" y="5148263"/>
            <a:ext cx="6170612" cy="1100137"/>
            <a:chOff x="816" y="3072"/>
            <a:chExt cx="4656" cy="830"/>
          </a:xfrm>
        </p:grpSpPr>
        <p:sp>
          <p:nvSpPr>
            <p:cNvPr id="17416" name="Text Box 29"/>
            <p:cNvSpPr txBox="1">
              <a:spLocks noChangeArrowheads="1"/>
            </p:cNvSpPr>
            <p:nvPr/>
          </p:nvSpPr>
          <p:spPr bwMode="auto">
            <a:xfrm>
              <a:off x="816" y="3600"/>
              <a:ext cx="110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17417" name="Text Box 30"/>
            <p:cNvSpPr txBox="1">
              <a:spLocks noChangeArrowheads="1"/>
            </p:cNvSpPr>
            <p:nvPr/>
          </p:nvSpPr>
          <p:spPr bwMode="auto">
            <a:xfrm>
              <a:off x="2112" y="3600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17418" name="Text Box 31"/>
            <p:cNvSpPr txBox="1">
              <a:spLocks noChangeArrowheads="1"/>
            </p:cNvSpPr>
            <p:nvPr/>
          </p:nvSpPr>
          <p:spPr bwMode="auto">
            <a:xfrm>
              <a:off x="3072" y="3600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sp>
          <p:nvSpPr>
            <p:cNvPr id="17419" name="Text Box 32"/>
            <p:cNvSpPr txBox="1">
              <a:spLocks noChangeArrowheads="1"/>
            </p:cNvSpPr>
            <p:nvPr/>
          </p:nvSpPr>
          <p:spPr bwMode="auto">
            <a:xfrm>
              <a:off x="4560" y="3600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sp>
          <p:nvSpPr>
            <p:cNvPr id="17420" name="Text Box 33"/>
            <p:cNvSpPr txBox="1">
              <a:spLocks noChangeArrowheads="1"/>
            </p:cNvSpPr>
            <p:nvPr/>
          </p:nvSpPr>
          <p:spPr bwMode="auto">
            <a:xfrm>
              <a:off x="3888" y="3600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17421" name="Line 34"/>
            <p:cNvSpPr>
              <a:spLocks noChangeShapeType="1"/>
            </p:cNvSpPr>
            <p:nvPr/>
          </p:nvSpPr>
          <p:spPr bwMode="auto">
            <a:xfrm flipV="1">
              <a:off x="1392" y="3360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 flipV="1">
              <a:off x="2496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 flipH="1" flipV="1">
              <a:off x="2976" y="33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 flipH="1" flipV="1">
              <a:off x="3312" y="3360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3552" y="3360"/>
              <a:ext cx="14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Text Box 39"/>
            <p:cNvSpPr txBox="1">
              <a:spLocks noChangeArrowheads="1"/>
            </p:cNvSpPr>
            <p:nvPr/>
          </p:nvSpPr>
          <p:spPr bwMode="auto">
            <a:xfrm>
              <a:off x="2448" y="3072"/>
              <a:ext cx="1104" cy="3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18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https://www.cs.usfca.edu/~galles/visualization/BTree.html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https://opendsa-server.cs.vt.edu/ODSA/Books/CS3/html/BTree.html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BST has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value in each node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subtrees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has a degree of two.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a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called as a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two-way tree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finding above, can be generalized to an </a:t>
            </a:r>
            <a:r>
              <a:rPr lang="en-US" b="1" i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M-way tree,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M is the number of children that a node can have.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also known as the </a:t>
            </a:r>
            <a:r>
              <a:rPr lang="en-US" b="1" dirty="0">
                <a:solidFill>
                  <a:srgbClr val="0079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factor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M-way 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data structure that has the following property: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node of an M-way tree has M-1 values or keys per node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node of an M-way tree has M subtrees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solidFill>
                <a:srgbClr val="0081B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36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M-way search 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main objective to reduce the access time and help in index organization.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helps to reduce the search time from O(n) to O(log n) by balancing the M-way search trees.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solidFill>
                <a:srgbClr val="0081B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00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of order 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the following property: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has at most m children.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(except root) has at least m/2 children.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root has at least 2 children if it is not a leaf.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 leaf node with k children contain k-1 keys.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data are kept in sorted order.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leaves are at the same level (the bottom level).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7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4663E-2261-41F1-9670-497C2E8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B660C8-4A8E-47D8-A919-B2F8AB0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</p:spTree>
    <p:extLst>
      <p:ext uri="{BB962C8B-B14F-4D97-AF65-F5344CB8AC3E}">
        <p14:creationId xmlns:p14="http://schemas.microsoft.com/office/powerpoint/2010/main" val="185317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9C37-C967-4093-9A5E-B3783EC1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04800"/>
            <a:ext cx="4876800" cy="63968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5CDD5-7FE4-4652-88BF-539A7429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6E13-6C4E-4534-8A4A-16EB5FBD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94692"/>
            <a:ext cx="8229600" cy="52944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with order m of: 3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also called as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satisfies the following property:</a:t>
            </a:r>
            <a:endParaRPr lang="en-US" b="1" dirty="0">
              <a:solidFill>
                <a:srgbClr val="558FD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Each internal node (non leaf) is either a 2-node or a 3-node.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2-node	: has one data and two children (left and middle child)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3-node	: has two data and three children (left, middle and right child)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All data are kept in sorted order.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A be the data stored in a 2-node. Left sub-tree should contain data less than A, middle sub-tree should contain data greater than A.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A and B the data stored in a 3-node. Left sub-tree should contain data less than A, middle sub-tree should contain data greater than A and less than B, right sub-tree should contain data greater than B.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All leaves are at the same level (the bottom level).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2772</TotalTime>
  <Words>1791</Words>
  <Application>Microsoft Office PowerPoint</Application>
  <PresentationFormat>On-screen Show (4:3)</PresentationFormat>
  <Paragraphs>292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B-Tree  Session 15-16</vt:lpstr>
      <vt:lpstr>Learning Outcomes</vt:lpstr>
      <vt:lpstr>Outline</vt:lpstr>
      <vt:lpstr>B-Tree Introduction</vt:lpstr>
      <vt:lpstr>B-Tree Introduction</vt:lpstr>
      <vt:lpstr>B-Tree Introduction</vt:lpstr>
      <vt:lpstr>B-Tree Property</vt:lpstr>
      <vt:lpstr>2-3 Tree</vt:lpstr>
      <vt:lpstr>2-3 Tree</vt:lpstr>
      <vt:lpstr>2-3 Tree : Example</vt:lpstr>
      <vt:lpstr>Operations: Search</vt:lpstr>
      <vt:lpstr>Operations: Insertion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Deletion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B-Tree (order 4 &amp; 5)</vt:lpstr>
      <vt:lpstr>B-Tree : Example (order 4)</vt:lpstr>
      <vt:lpstr>Operations: Search</vt:lpstr>
      <vt:lpstr>Operations: Insertion</vt:lpstr>
      <vt:lpstr>Operations: Insertion – Example (order 5)</vt:lpstr>
      <vt:lpstr>Operations: Insertion – Example (order 5)</vt:lpstr>
      <vt:lpstr>Operations: Insertion – Example (order 5)</vt:lpstr>
      <vt:lpstr>Operations: Deletion</vt:lpstr>
      <vt:lpstr>Operations: Deletion - Example</vt:lpstr>
      <vt:lpstr>Operations: Deletion -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DS_17-18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2018-12-04T07:01:14Z</dcterms:modified>
</cp:coreProperties>
</file>