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2" r:id="rId3"/>
    <p:sldId id="263" r:id="rId4"/>
    <p:sldId id="347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10" r:id="rId4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2"/>
            <p14:sldId id="263"/>
            <p14:sldId id="347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8FD5"/>
    <a:srgbClr val="558FD5"/>
    <a:srgbClr val="F7F7F7"/>
    <a:srgbClr val="0079B8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i Wongso" userId="63eaad76-91a1-4ce2-80f5-744d53874659" providerId="ADAL" clId="{3130BDEC-A3B2-4BC7-A946-E45DF82FE324}"/>
    <pc:docChg chg="custSel addSld delSld modSld modSection">
      <pc:chgData name="Rini Wongso" userId="63eaad76-91a1-4ce2-80f5-744d53874659" providerId="ADAL" clId="{3130BDEC-A3B2-4BC7-A946-E45DF82FE324}" dt="2018-11-14T10:00:42.450" v="65" actId="2711"/>
      <pc:docMkLst>
        <pc:docMk/>
      </pc:docMkLst>
      <pc:sldChg chg="modSp">
        <pc:chgData name="Rini Wongso" userId="63eaad76-91a1-4ce2-80f5-744d53874659" providerId="ADAL" clId="{3130BDEC-A3B2-4BC7-A946-E45DF82FE324}" dt="2018-11-14T09:54:06.961" v="2" actId="20577"/>
        <pc:sldMkLst>
          <pc:docMk/>
          <pc:sldMk cId="4204421142" sldId="256"/>
        </pc:sldMkLst>
        <pc:spChg chg="mod">
          <ac:chgData name="Rini Wongso" userId="63eaad76-91a1-4ce2-80f5-744d53874659" providerId="ADAL" clId="{3130BDEC-A3B2-4BC7-A946-E45DF82FE324}" dt="2018-11-14T09:54:06.961" v="2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3130BDEC-A3B2-4BC7-A946-E45DF82FE324}" dt="2018-11-14T10:00:42.450" v="65" actId="2711"/>
        <pc:sldMkLst>
          <pc:docMk/>
          <pc:sldMk cId="0" sldId="310"/>
        </pc:sldMkLst>
        <pc:spChg chg="mod">
          <ac:chgData name="Rini Wongso" userId="63eaad76-91a1-4ce2-80f5-744d53874659" providerId="ADAL" clId="{3130BDEC-A3B2-4BC7-A946-E45DF82FE324}" dt="2018-11-14T10:00:42.450" v="65" actId="2711"/>
          <ac:spMkLst>
            <pc:docMk/>
            <pc:sldMk cId="0" sldId="310"/>
            <ac:spMk id="2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10:00:12.161" v="64" actId="20577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3130BDEC-A3B2-4BC7-A946-E45DF82FE324}" dt="2018-11-14T09:55:57.658" v="18" actId="2696"/>
        <pc:sldMasterMkLst>
          <pc:docMk/>
          <pc:sldMasterMk cId="2818913940" sldId="2147483648"/>
        </pc:sldMasterMkLst>
      </pc:sldMasterChg>
    </pc:docChg>
  </pc:docChgLst>
  <pc:docChgLst>
    <pc:chgData name="Rini Wongso" userId="63eaad76-91a1-4ce2-80f5-744d53874659" providerId="ADAL" clId="{CB00E02A-8881-470A-BB2E-44F1DCA0EC6D}"/>
    <pc:docChg chg="undo custSel addSld delSld modSld modSection">
      <pc:chgData name="Rini Wongso" userId="63eaad76-91a1-4ce2-80f5-744d53874659" providerId="ADAL" clId="{CB00E02A-8881-470A-BB2E-44F1DCA0EC6D}" dt="2018-11-14T09:51:47.510" v="176" actId="403"/>
      <pc:docMkLst>
        <pc:docMk/>
      </pc:docMkLst>
      <pc:sldChg chg="modSp">
        <pc:chgData name="Rini Wongso" userId="63eaad76-91a1-4ce2-80f5-744d53874659" providerId="ADAL" clId="{CB00E02A-8881-470A-BB2E-44F1DCA0EC6D}" dt="2018-11-14T09:47:36.549" v="149" actId="2711"/>
        <pc:sldMkLst>
          <pc:docMk/>
          <pc:sldMk cId="4204421142" sldId="256"/>
        </pc:sldMkLst>
        <pc:spChg chg="mod">
          <ac:chgData name="Rini Wongso" userId="63eaad76-91a1-4ce2-80f5-744d53874659" providerId="ADAL" clId="{CB00E02A-8881-470A-BB2E-44F1DCA0EC6D}" dt="2018-11-14T09:47:31.698" v="148" actId="2711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CB00E02A-8881-470A-BB2E-44F1DCA0EC6D}" dt="2018-11-14T09:47:36.549" v="149" actId="2711"/>
          <ac:spMkLst>
            <pc:docMk/>
            <pc:sldMk cId="4204421142" sldId="256"/>
            <ac:spMk id="11" creationId="{00000000-0000-0000-0000-000000000000}"/>
          </ac:spMkLst>
        </pc:spChg>
      </pc:sldChg>
      <pc:sldChg chg="addSp delSp modSp">
        <pc:chgData name="Rini Wongso" userId="63eaad76-91a1-4ce2-80f5-744d53874659" providerId="ADAL" clId="{CB00E02A-8881-470A-BB2E-44F1DCA0EC6D}" dt="2018-11-14T09:47:45.432" v="151" actId="2711"/>
        <pc:sldMkLst>
          <pc:docMk/>
          <pc:sldMk cId="0" sldId="262"/>
        </pc:sldMkLst>
        <pc:spChg chg="mod">
          <ac:chgData name="Rini Wongso" userId="63eaad76-91a1-4ce2-80f5-744d53874659" providerId="ADAL" clId="{CB00E02A-8881-470A-BB2E-44F1DCA0EC6D}" dt="2018-11-14T09:47:45.432" v="151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14T09:47:40.867" v="150" actId="2711"/>
          <ac:spMkLst>
            <pc:docMk/>
            <pc:sldMk cId="0" sldId="262"/>
            <ac:spMk id="3" creationId="{00000000-0000-0000-0000-000000000000}"/>
          </ac:spMkLst>
        </pc:spChg>
        <pc:graphicFrameChg chg="add del">
          <ac:chgData name="Rini Wongso" userId="63eaad76-91a1-4ce2-80f5-744d53874659" providerId="ADAL" clId="{CB00E02A-8881-470A-BB2E-44F1DCA0EC6D}" dt="2018-11-14T09:13:38.773" v="17"/>
          <ac:graphicFrameMkLst>
            <pc:docMk/>
            <pc:sldMk cId="0" sldId="262"/>
            <ac:graphicFrameMk id="4" creationId="{F67659BE-6D0F-4B17-8A16-A55BC95D2A66}"/>
          </ac:graphicFrameMkLst>
        </pc:graphicFrameChg>
      </pc:sldChg>
      <pc:sldChg chg="modSp">
        <pc:chgData name="Rini Wongso" userId="63eaad76-91a1-4ce2-80f5-744d53874659" providerId="ADAL" clId="{CB00E02A-8881-470A-BB2E-44F1DCA0EC6D}" dt="2018-11-14T09:48:39.165" v="155" actId="2711"/>
        <pc:sldMkLst>
          <pc:docMk/>
          <pc:sldMk cId="0" sldId="263"/>
        </pc:sldMkLst>
        <pc:spChg chg="mod">
          <ac:chgData name="Rini Wongso" userId="63eaad76-91a1-4ce2-80f5-744d53874659" providerId="ADAL" clId="{CB00E02A-8881-470A-BB2E-44F1DCA0EC6D}" dt="2018-11-14T09:48:39.165" v="155" actId="2711"/>
          <ac:spMkLst>
            <pc:docMk/>
            <pc:sldMk cId="0" sldId="263"/>
            <ac:spMk id="2" creationId="{00000000-0000-0000-0000-000000000000}"/>
          </ac:spMkLst>
        </pc:spChg>
      </pc:sldChg>
      <pc:sldChg chg="modSp">
        <pc:chgData name="Rini Wongso" userId="63eaad76-91a1-4ce2-80f5-744d53874659" providerId="ADAL" clId="{CB00E02A-8881-470A-BB2E-44F1DCA0EC6D}" dt="2018-11-14T09:51:47.510" v="176" actId="403"/>
        <pc:sldMkLst>
          <pc:docMk/>
          <pc:sldMk cId="0" sldId="310"/>
        </pc:sldMkLst>
        <pc:spChg chg="mod">
          <ac:chgData name="Rini Wongso" userId="63eaad76-91a1-4ce2-80f5-744d53874659" providerId="ADAL" clId="{CB00E02A-8881-470A-BB2E-44F1DCA0EC6D}" dt="2018-11-14T09:51:47.510" v="176" actId="403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CB00E02A-8881-470A-BB2E-44F1DCA0EC6D}" dt="2018-11-14T09:21:08.762" v="102" actId="2696"/>
        <pc:sldMasterMkLst>
          <pc:docMk/>
          <pc:sldMasterMk cId="2818913940" sldId="2147483648"/>
        </pc:sldMasterMkLst>
      </pc:sldMasterChg>
    </pc:docChg>
  </pc:docChgLst>
  <pc:docChgLst>
    <pc:chgData name="Williem" userId="f0eccc0d-5f68-4fd0-ac37-93949ba4807b" providerId="ADAL" clId="{722A25AD-BC58-4915-809B-7F8C3E7AEB5F}"/>
  </pc:docChgLst>
  <pc:docChgLst>
    <pc:chgData name="Rini Wongso" userId="63eaad76-91a1-4ce2-80f5-744d53874659" providerId="ADAL" clId="{2E550495-99BD-43B3-8DB8-DC3DA2D2B1DB}"/>
    <pc:docChg chg="custSel addSld modSld">
      <pc:chgData name="Rini Wongso" userId="63eaad76-91a1-4ce2-80f5-744d53874659" providerId="ADAL" clId="{2E550495-99BD-43B3-8DB8-DC3DA2D2B1DB}" dt="2018-11-23T10:51:39.389" v="70"/>
      <pc:docMkLst>
        <pc:docMk/>
      </pc:docMkLst>
      <pc:sldChg chg="modSp">
        <pc:chgData name="Rini Wongso" userId="63eaad76-91a1-4ce2-80f5-744d53874659" providerId="ADAL" clId="{2E550495-99BD-43B3-8DB8-DC3DA2D2B1DB}" dt="2018-11-23T10:51:39.389" v="70"/>
        <pc:sldMkLst>
          <pc:docMk/>
          <pc:sldMk cId="0" sldId="263"/>
        </pc:sldMkLst>
        <pc:spChg chg="mod">
          <ac:chgData name="Rini Wongso" userId="63eaad76-91a1-4ce2-80f5-744d53874659" providerId="ADAL" clId="{2E550495-99BD-43B3-8DB8-DC3DA2D2B1DB}" dt="2018-11-23T10:51:39.389" v="70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2E550495-99BD-43B3-8DB8-DC3DA2D2B1DB}" dt="2018-11-23T10:33:16.621" v="53" actId="20577"/>
        <pc:sldMkLst>
          <pc:docMk/>
          <pc:sldMk cId="0" sldId="310"/>
        </pc:sldMkLst>
        <pc:spChg chg="mod">
          <ac:chgData name="Rini Wongso" userId="63eaad76-91a1-4ce2-80f5-744d53874659" providerId="ADAL" clId="{2E550495-99BD-43B3-8DB8-DC3DA2D2B1DB}" dt="2018-11-23T10:33:16.621" v="53" actId="20577"/>
          <ac:spMkLst>
            <pc:docMk/>
            <pc:sldMk cId="0" sldId="310"/>
            <ac:spMk id="4" creationId="{00000000-0000-0000-0000-000000000000}"/>
          </ac:spMkLst>
        </pc:spChg>
      </pc:sldChg>
      <pc:sldChg chg="delSp">
        <pc:chgData name="Rini Wongso" userId="63eaad76-91a1-4ce2-80f5-744d53874659" providerId="ADAL" clId="{2E550495-99BD-43B3-8DB8-DC3DA2D2B1DB}" dt="2018-11-23T10:31:53.014" v="43" actId="478"/>
        <pc:sldMkLst>
          <pc:docMk/>
          <pc:sldMk cId="3105339203" sldId="321"/>
        </pc:sldMkLst>
        <pc:spChg chg="del">
          <ac:chgData name="Rini Wongso" userId="63eaad76-91a1-4ce2-80f5-744d53874659" providerId="ADAL" clId="{2E550495-99BD-43B3-8DB8-DC3DA2D2B1DB}" dt="2018-11-23T10:31:53.014" v="43" actId="478"/>
          <ac:spMkLst>
            <pc:docMk/>
            <pc:sldMk cId="3105339203" sldId="321"/>
            <ac:spMk id="2" creationId="{00000000-0000-0000-0000-000000000000}"/>
          </ac:spMkLst>
        </pc:spChg>
      </pc:sldChg>
      <pc:sldChg chg="modSp">
        <pc:chgData name="Rini Wongso" userId="63eaad76-91a1-4ce2-80f5-744d53874659" providerId="ADAL" clId="{2E550495-99BD-43B3-8DB8-DC3DA2D2B1DB}" dt="2018-11-23T10:32:01.791" v="47" actId="1036"/>
        <pc:sldMkLst>
          <pc:docMk/>
          <pc:sldMk cId="840312013" sldId="324"/>
        </pc:sldMkLst>
        <pc:grpChg chg="mod">
          <ac:chgData name="Rini Wongso" userId="63eaad76-91a1-4ce2-80f5-744d53874659" providerId="ADAL" clId="{2E550495-99BD-43B3-8DB8-DC3DA2D2B1DB}" dt="2018-11-23T10:32:01.791" v="47" actId="1036"/>
          <ac:grpSpMkLst>
            <pc:docMk/>
            <pc:sldMk cId="840312013" sldId="324"/>
            <ac:grpSpMk id="21506" creationId="{00000000-0000-0000-0000-000000000000}"/>
          </ac:grpSpMkLst>
        </pc:grpChg>
      </pc:sldChg>
      <pc:sldChg chg="delSp">
        <pc:chgData name="Rini Wongso" userId="63eaad76-91a1-4ce2-80f5-744d53874659" providerId="ADAL" clId="{2E550495-99BD-43B3-8DB8-DC3DA2D2B1DB}" dt="2018-11-23T10:32:06.644" v="48" actId="478"/>
        <pc:sldMkLst>
          <pc:docMk/>
          <pc:sldMk cId="2457959715" sldId="325"/>
        </pc:sldMkLst>
        <pc:spChg chg="del">
          <ac:chgData name="Rini Wongso" userId="63eaad76-91a1-4ce2-80f5-744d53874659" providerId="ADAL" clId="{2E550495-99BD-43B3-8DB8-DC3DA2D2B1DB}" dt="2018-11-23T10:32:06.644" v="48" actId="478"/>
          <ac:spMkLst>
            <pc:docMk/>
            <pc:sldMk cId="2457959715" sldId="325"/>
            <ac:spMk id="2" creationId="{00000000-0000-0000-0000-000000000000}"/>
          </ac:spMkLst>
        </pc:spChg>
      </pc:sldChg>
      <pc:sldChg chg="modSp add">
        <pc:chgData name="Rini Wongso" userId="63eaad76-91a1-4ce2-80f5-744d53874659" providerId="ADAL" clId="{2E550495-99BD-43B3-8DB8-DC3DA2D2B1DB}" dt="2018-11-23T10:26:05.258" v="42" actId="2711"/>
        <pc:sldMkLst>
          <pc:docMk/>
          <pc:sldMk cId="3940141056" sldId="347"/>
        </pc:sldMkLst>
        <pc:spChg chg="mod">
          <ac:chgData name="Rini Wongso" userId="63eaad76-91a1-4ce2-80f5-744d53874659" providerId="ADAL" clId="{2E550495-99BD-43B3-8DB8-DC3DA2D2B1DB}" dt="2018-11-23T10:24:43.816" v="31" actId="20577"/>
          <ac:spMkLst>
            <pc:docMk/>
            <pc:sldMk cId="3940141056" sldId="347"/>
            <ac:spMk id="2" creationId="{00000000-0000-0000-0000-000000000000}"/>
          </ac:spMkLst>
        </pc:spChg>
        <pc:spChg chg="mod">
          <ac:chgData name="Rini Wongso" userId="63eaad76-91a1-4ce2-80f5-744d53874659" providerId="ADAL" clId="{2E550495-99BD-43B3-8DB8-DC3DA2D2B1DB}" dt="2018-11-23T10:26:05.258" v="42" actId="2711"/>
          <ac:spMkLst>
            <pc:docMk/>
            <pc:sldMk cId="3940141056" sldId="347"/>
            <ac:spMk id="3" creationId="{00000000-0000-0000-0000-000000000000}"/>
          </ac:spMkLst>
        </pc:spChg>
      </pc:sldChg>
    </pc:docChg>
  </pc:docChgLst>
  <pc:docChgLst>
    <pc:chgData name="Rini Wongso" userId="63eaad76-91a1-4ce2-80f5-744d53874659" providerId="ADAL" clId="{20D93ABC-B673-47E7-8660-CFC878BDB79F}"/>
    <pc:docChg chg="modSld">
      <pc:chgData name="Rini Wongso" userId="63eaad76-91a1-4ce2-80f5-744d53874659" providerId="ADAL" clId="{20D93ABC-B673-47E7-8660-CFC878BDB79F}" dt="2018-12-04T07:05:11.076" v="17" actId="20577"/>
      <pc:docMkLst>
        <pc:docMk/>
      </pc:docMkLst>
      <pc:sldChg chg="modSp">
        <pc:chgData name="Rini Wongso" userId="63eaad76-91a1-4ce2-80f5-744d53874659" providerId="ADAL" clId="{20D93ABC-B673-47E7-8660-CFC878BDB79F}" dt="2018-12-04T07:05:11.076" v="17" actId="20577"/>
        <pc:sldMkLst>
          <pc:docMk/>
          <pc:sldMk cId="4204421142" sldId="256"/>
        </pc:sldMkLst>
        <pc:spChg chg="mod">
          <ac:chgData name="Rini Wongso" userId="63eaad76-91a1-4ce2-80f5-744d53874659" providerId="ADAL" clId="{20D93ABC-B673-47E7-8660-CFC878BDB79F}" dt="2018-12-04T07:05:11.076" v="17" actId="20577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20D93ABC-B673-47E7-8660-CFC878BDB79F}" dt="2018-12-04T07:05:06.185" v="4" actId="20577"/>
          <ac:spMkLst>
            <pc:docMk/>
            <pc:sldMk cId="4204421142" sldId="256"/>
            <ac:spMk id="11" creationId="{00000000-0000-0000-0000-000000000000}"/>
          </ac:spMkLst>
        </pc:spChg>
      </pc:sldChg>
    </pc:docChg>
  </pc:docChgLst>
  <pc:docChgLst>
    <pc:chgData name="Rini Wongso" userId="63eaad76-91a1-4ce2-80f5-744d53874659" providerId="ADAL" clId="{CF1FE1EE-DF08-4CDE-BDF0-665E2FF1F699}"/>
    <pc:docChg chg="undo custSel addSld delSld modSld modSection">
      <pc:chgData name="Rini Wongso" userId="63eaad76-91a1-4ce2-80f5-744d53874659" providerId="ADAL" clId="{CF1FE1EE-DF08-4CDE-BDF0-665E2FF1F699}" dt="2018-11-14T10:21:49.731" v="257" actId="20577"/>
      <pc:docMkLst>
        <pc:docMk/>
      </pc:docMkLst>
      <pc:sldChg chg="modSp">
        <pc:chgData name="Rini Wongso" userId="63eaad76-91a1-4ce2-80f5-744d53874659" providerId="ADAL" clId="{CF1FE1EE-DF08-4CDE-BDF0-665E2FF1F699}" dt="2018-11-14T10:03:32.952" v="17" actId="20577"/>
        <pc:sldMkLst>
          <pc:docMk/>
          <pc:sldMk cId="4204421142" sldId="256"/>
        </pc:sldMkLst>
        <pc:spChg chg="mod">
          <ac:chgData name="Rini Wongso" userId="63eaad76-91a1-4ce2-80f5-744d53874659" providerId="ADAL" clId="{CF1FE1EE-DF08-4CDE-BDF0-665E2FF1F699}" dt="2018-11-14T10:03:32.952" v="17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3:14.594" v="214" actId="122"/>
        <pc:sldMkLst>
          <pc:docMk/>
          <pc:sldMk cId="735391226" sldId="319"/>
        </pc:sldMkLst>
        <pc:spChg chg="mod">
          <ac:chgData name="Rini Wongso" userId="63eaad76-91a1-4ce2-80f5-744d53874659" providerId="ADAL" clId="{CF1FE1EE-DF08-4CDE-BDF0-665E2FF1F699}" dt="2018-11-14T10:13:14.594" v="214" actId="122"/>
          <ac:spMkLst>
            <pc:docMk/>
            <pc:sldMk cId="735391226" sldId="319"/>
            <ac:spMk id="15362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3:05.711" v="210" actId="1076"/>
          <ac:spMkLst>
            <pc:docMk/>
            <pc:sldMk cId="735391226" sldId="319"/>
            <ac:spMk id="15364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26.940" v="247" actId="122"/>
        <pc:sldMkLst>
          <pc:docMk/>
          <pc:sldMk cId="2909932274" sldId="320"/>
        </pc:sldMkLst>
        <pc:spChg chg="mod">
          <ac:chgData name="Rini Wongso" userId="63eaad76-91a1-4ce2-80f5-744d53874659" providerId="ADAL" clId="{CF1FE1EE-DF08-4CDE-BDF0-665E2FF1F699}" dt="2018-11-14T10:20:26.940" v="247" actId="122"/>
          <ac:spMkLst>
            <pc:docMk/>
            <pc:sldMk cId="2909932274" sldId="320"/>
            <ac:spMk id="30723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22.680" v="246" actId="14100"/>
        <pc:sldMkLst>
          <pc:docMk/>
          <pc:sldMk cId="3105339203" sldId="321"/>
        </pc:sldMkLst>
        <pc:spChg chg="mod">
          <ac:chgData name="Rini Wongso" userId="63eaad76-91a1-4ce2-80f5-744d53874659" providerId="ADAL" clId="{CF1FE1EE-DF08-4CDE-BDF0-665E2FF1F699}" dt="2018-11-14T10:20:22.680" v="246" actId="14100"/>
          <ac:spMkLst>
            <pc:docMk/>
            <pc:sldMk cId="3105339203" sldId="321"/>
            <ac:spMk id="31746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09.877" v="243" actId="122"/>
        <pc:sldMkLst>
          <pc:docMk/>
          <pc:sldMk cId="983897842" sldId="322"/>
        </pc:sldMkLst>
        <pc:spChg chg="mod">
          <ac:chgData name="Rini Wongso" userId="63eaad76-91a1-4ce2-80f5-744d53874659" providerId="ADAL" clId="{CF1FE1EE-DF08-4CDE-BDF0-665E2FF1F699}" dt="2018-11-14T10:20:09.877" v="243" actId="122"/>
          <ac:spMkLst>
            <pc:docMk/>
            <pc:sldMk cId="983897842" sldId="322"/>
            <ac:spMk id="32770" creationId="{00000000-0000-0000-0000-000000000000}"/>
          </ac:spMkLst>
        </pc:spChg>
      </pc:sldChg>
    </pc:docChg>
  </pc:docChgLst>
  <pc:docChgLst>
    <pc:chgData name="Rini Wongso" userId="63eaad76-91a1-4ce2-80f5-744d53874659" providerId="ADAL" clId="{00C99052-4FD9-47CC-9C29-5E66E3B0AE86}"/>
    <pc:docChg chg="undo custSel addSld modSld">
      <pc:chgData name="Rini Wongso" userId="63eaad76-91a1-4ce2-80f5-744d53874659" providerId="ADAL" clId="{00C99052-4FD9-47CC-9C29-5E66E3B0AE86}" dt="2018-11-14T09:07:01.630" v="231" actId="1076"/>
      <pc:docMkLst>
        <pc:docMk/>
      </pc:docMkLst>
      <pc:sldChg chg="modSp">
        <pc:chgData name="Rini Wongso" userId="63eaad76-91a1-4ce2-80f5-744d53874659" providerId="ADAL" clId="{00C99052-4FD9-47CC-9C29-5E66E3B0AE86}" dt="2018-11-12T02:38:00.420" v="41" actId="20577"/>
        <pc:sldMkLst>
          <pc:docMk/>
          <pc:sldMk cId="4204421142" sldId="256"/>
        </pc:sldMkLst>
        <pc:spChg chg="mod">
          <ac:chgData name="Rini Wongso" userId="63eaad76-91a1-4ce2-80f5-744d53874659" providerId="ADAL" clId="{00C99052-4FD9-47CC-9C29-5E66E3B0AE86}" dt="2018-11-12T02:37:49.936" v="24" actId="20577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00C99052-4FD9-47CC-9C29-5E66E3B0AE86}" dt="2018-11-12T02:38:00.420" v="41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06.904" v="42"/>
        <pc:sldMkLst>
          <pc:docMk/>
          <pc:sldMk cId="0" sldId="262"/>
        </pc:sldMkLst>
        <pc:spChg chg="mod">
          <ac:chgData name="Rini Wongso" userId="63eaad76-91a1-4ce2-80f5-744d53874659" providerId="ADAL" clId="{00C99052-4FD9-47CC-9C29-5E66E3B0AE86}" dt="2018-11-12T02:38:06.904" v="42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41.372" v="43" actId="20577"/>
        <pc:sldMkLst>
          <pc:docMk/>
          <pc:sldMk cId="0" sldId="263"/>
        </pc:sldMkLst>
        <pc:spChg chg="mod">
          <ac:chgData name="Rini Wongso" userId="63eaad76-91a1-4ce2-80f5-744d53874659" providerId="ADAL" clId="{00C99052-4FD9-47CC-9C29-5E66E3B0AE86}" dt="2018-11-12T02:38:41.372" v="4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4T08:59:09.367" v="63" actId="20577"/>
        <pc:sldMkLst>
          <pc:docMk/>
          <pc:sldMk cId="0" sldId="310"/>
        </pc:sldMkLst>
        <pc:spChg chg="mod">
          <ac:chgData name="Rini Wongso" userId="63eaad76-91a1-4ce2-80f5-744d53874659" providerId="ADAL" clId="{00C99052-4FD9-47CC-9C29-5E66E3B0AE86}" dt="2018-11-14T08:59:09.367" v="63" actId="20577"/>
          <ac:spMkLst>
            <pc:docMk/>
            <pc:sldMk cId="0" sldId="310"/>
            <ac:spMk id="4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BEC-4CDD-41F8-A51E-61420FE8D153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664-4213-4A0F-ADFD-17D1B82B2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283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sfca.edu/~galles/visualization/RedBlack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 Black Tree</a:t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17-18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Data Structures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</a:t>
            </a: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February 2019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4495800"/>
            <a:ext cx="7731968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442156"/>
            <a:ext cx="5472608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Insertion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 algn="l" eaLnBrk="1" hangingPunct="1">
              <a:buFontTx/>
              <a:buChar char="•"/>
            </a:pPr>
            <a:endParaRPr lang="en-US" altLang="zh-CN" sz="2200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buFontTx/>
              <a:buChar char="•"/>
            </a:pPr>
            <a:endParaRPr lang="en-US" altLang="zh-CN" sz="2200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buFontTx/>
              <a:buChar char="•"/>
            </a:pPr>
            <a:endParaRPr lang="en-US" altLang="zh-CN" sz="2200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spcBef>
                <a:spcPct val="0"/>
              </a:spcBef>
              <a:buFontTx/>
              <a:buChar char="•"/>
            </a:pPr>
            <a:endParaRPr lang="en-US" altLang="zh-CN" sz="2200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spcBef>
                <a:spcPct val="0"/>
              </a:spcBef>
              <a:buFontTx/>
              <a:buChar char="•"/>
            </a:pPr>
            <a:endParaRPr lang="en-US" altLang="zh-CN" sz="2200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buFontTx/>
              <a:buChar char="•"/>
            </a:pPr>
            <a:endParaRPr lang="en-US" altLang="zh-CN" sz="2200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spcBef>
                <a:spcPct val="0"/>
              </a:spcBef>
              <a:buFontTx/>
              <a:buChar char="•"/>
            </a:pPr>
            <a:endParaRPr lang="en-US" altLang="zh-CN" sz="2200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715963" lvl="1" indent="-350838">
              <a:buFontTx/>
              <a:buChar char="•"/>
            </a:pP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The new inserted node is X (or Z in the right picture). </a:t>
            </a:r>
          </a:p>
          <a:p>
            <a:pPr lvl="1" indent="-342900">
              <a:buFontTx/>
              <a:buChar char="•"/>
            </a:pP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</a:t>
            </a:r>
            <a:r>
              <a:rPr lang="en-US" altLang="zh-CN" sz="22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parent</a:t>
            </a: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is </a:t>
            </a:r>
            <a:r>
              <a:rPr lang="en-US" altLang="zh-CN" sz="22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red</a:t>
            </a: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, so violation occurred. </a:t>
            </a:r>
          </a:p>
          <a:p>
            <a:pPr lvl="1" indent="-342900">
              <a:buFontTx/>
              <a:buChar char="•"/>
            </a:pP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</a:t>
            </a:r>
            <a:r>
              <a:rPr lang="en-US" altLang="zh-CN" sz="22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uncle</a:t>
            </a: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(sibling of its parent) is </a:t>
            </a:r>
            <a:r>
              <a:rPr lang="en-US" altLang="zh-CN" sz="22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red</a:t>
            </a: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, so change </a:t>
            </a:r>
            <a:r>
              <a:rPr lang="en-US" altLang="zh-CN" sz="22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parent and its uncle to black </a:t>
            </a: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and change its </a:t>
            </a:r>
            <a:r>
              <a:rPr lang="en-US" altLang="zh-CN" sz="22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grandparent to red</a:t>
            </a: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.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/>
          </p:nvPr>
        </p:nvGraphicFramePr>
        <p:xfrm>
          <a:off x="1079251" y="1772816"/>
          <a:ext cx="7669213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10202990" imgH="2908821" progId="">
                  <p:embed/>
                </p:oleObj>
              </mc:Choice>
              <mc:Fallback>
                <p:oleObj name="Visio" r:id="rId3" imgW="10202990" imgH="2908821" progId="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251" y="1772816"/>
                        <a:ext cx="7669213" cy="238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326606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15616" y="4005064"/>
            <a:ext cx="7875984" cy="2448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457208" y="427112"/>
            <a:ext cx="542352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Insertion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209800"/>
            <a:ext cx="7924800" cy="4243536"/>
          </a:xfrm>
        </p:spPr>
        <p:txBody>
          <a:bodyPr>
            <a:normAutofit fontScale="92500" lnSpcReduction="10000"/>
          </a:bodyPr>
          <a:lstStyle/>
          <a:p>
            <a:pPr algn="l" eaLnBrk="1" hangingPunct="1"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 new inserted node is X (or Z in the right picture). </a:t>
            </a: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Its parent is red, so violation occurred. </a:t>
            </a: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Its uncle (sibling of its parent) is black and path to its parent is the same with path to its grandparent (left-left or right-right), so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single rotate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at its grandparent</a:t>
            </a: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Change its parent to black and its sibling (ex-grandparent) to red.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extLst/>
          </p:nvPr>
        </p:nvGraphicFramePr>
        <p:xfrm>
          <a:off x="2298526" y="1556792"/>
          <a:ext cx="5657850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7719022" imgH="2935224" progId="">
                  <p:embed/>
                </p:oleObj>
              </mc:Choice>
              <mc:Fallback>
                <p:oleObj name="Visio" r:id="rId3" imgW="7719022" imgH="2935224" progId="">
                  <p:embed/>
                  <p:pic>
                    <p:nvPicPr>
                      <p:cNvPr id="30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526" y="1556792"/>
                        <a:ext cx="5657850" cy="234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06562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87624" y="4191000"/>
            <a:ext cx="7803976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404664"/>
            <a:ext cx="5351512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Insertion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209800"/>
            <a:ext cx="7924800" cy="4171528"/>
          </a:xfrm>
        </p:spPr>
        <p:txBody>
          <a:bodyPr>
            <a:normAutofit fontScale="85000" lnSpcReduction="10000"/>
          </a:bodyPr>
          <a:lstStyle/>
          <a:p>
            <a:pPr algn="l" eaLnBrk="1" hangingPunct="1">
              <a:defRPr/>
            </a:pPr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endParaRPr lang="en-US" altLang="zh-CN" sz="12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endParaRPr lang="en-US" altLang="zh-CN" sz="12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 new inserted node is X (or Z in the right picture). </a:t>
            </a: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Its parent is red, so violation occurred. </a:t>
            </a: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Its uncle (sibling of its parent) is black and path to its parent is different with path to its grandparent (left-right or right-left), so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double rotate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at its parent and at its grandparent (just like in AVL tree). </a:t>
            </a: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Change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the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last rotation pivot to black and their children to red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.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extLst/>
          </p:nvPr>
        </p:nvGraphicFramePr>
        <p:xfrm>
          <a:off x="2050181" y="1556792"/>
          <a:ext cx="5618163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3" imgW="7669301" imgH="2935224" progId="">
                  <p:embed/>
                </p:oleObj>
              </mc:Choice>
              <mc:Fallback>
                <p:oleObj name="Visio" r:id="rId3" imgW="7669301" imgH="2935224" progId="">
                  <p:embed/>
                  <p:pic>
                    <p:nvPicPr>
                      <p:cNvPr id="40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181" y="1556792"/>
                        <a:ext cx="5618163" cy="234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99013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362200" y="2667000"/>
            <a:ext cx="4572000" cy="327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1650" y="548680"/>
            <a:ext cx="5873750" cy="7920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Insertion -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grpSp>
        <p:nvGrpSpPr>
          <p:cNvPr id="16388" name="Group 2"/>
          <p:cNvGrpSpPr>
            <a:grpSpLocks/>
          </p:cNvGrpSpPr>
          <p:nvPr/>
        </p:nvGrpSpPr>
        <p:grpSpPr bwMode="auto">
          <a:xfrm>
            <a:off x="2895600" y="3505200"/>
            <a:ext cx="3581400" cy="1587500"/>
            <a:chOff x="133350" y="2063750"/>
            <a:chExt cx="3581399" cy="1588235"/>
          </a:xfrm>
        </p:grpSpPr>
        <p:grpSp>
          <p:nvGrpSpPr>
            <p:cNvPr id="16390" name="Group 3"/>
            <p:cNvGrpSpPr>
              <a:grpSpLocks/>
            </p:cNvGrpSpPr>
            <p:nvPr/>
          </p:nvGrpSpPr>
          <p:grpSpPr bwMode="auto">
            <a:xfrm>
              <a:off x="1054100" y="2063750"/>
              <a:ext cx="1649413" cy="457200"/>
              <a:chOff x="574" y="1169"/>
              <a:chExt cx="1039" cy="288"/>
            </a:xfrm>
          </p:grpSpPr>
          <p:sp>
            <p:nvSpPr>
              <p:cNvPr id="16392" name="Text Box 4"/>
              <p:cNvSpPr txBox="1">
                <a:spLocks noChangeArrowheads="1"/>
              </p:cNvSpPr>
              <p:nvPr/>
            </p:nvSpPr>
            <p:spPr bwMode="auto">
              <a:xfrm>
                <a:off x="574" y="1169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16393" name="Text Box 5"/>
              <p:cNvSpPr txBox="1">
                <a:spLocks noChangeArrowheads="1"/>
              </p:cNvSpPr>
              <p:nvPr/>
            </p:nvSpPr>
            <p:spPr bwMode="auto">
              <a:xfrm>
                <a:off x="1358" y="1169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 b="1"/>
                  <a:t>A</a:t>
                </a:r>
              </a:p>
            </p:txBody>
          </p:sp>
          <p:sp>
            <p:nvSpPr>
              <p:cNvPr id="16394" name="Line 6"/>
              <p:cNvSpPr>
                <a:spLocks noChangeShapeType="1"/>
              </p:cNvSpPr>
              <p:nvPr/>
            </p:nvSpPr>
            <p:spPr bwMode="auto">
              <a:xfrm>
                <a:off x="880" y="129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133350" y="2820988"/>
              <a:ext cx="358139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latin typeface="Tahoma" panose="020B0604030504040204" pitchFamily="34" charset="0"/>
                  <a:cs typeface="Tahoma" panose="020B0604030504040204" pitchFamily="34" charset="0"/>
                </a:rPr>
                <a:t>A is root, </a:t>
              </a:r>
            </a:p>
            <a:p>
              <a:pPr algn="ctr" eaLnBrk="1" hangingPunct="1"/>
              <a:r>
                <a:rPr lang="en-US" altLang="en-US" sz="2400">
                  <a:latin typeface="Tahoma" panose="020B0604030504040204" pitchFamily="34" charset="0"/>
                  <a:cs typeface="Tahoma" panose="020B0604030504040204" pitchFamily="34" charset="0"/>
                </a:rPr>
                <a:t>so it’s painted BLACK</a:t>
              </a:r>
            </a:p>
          </p:txBody>
        </p:sp>
      </p:grpSp>
      <p:sp>
        <p:nvSpPr>
          <p:cNvPr id="16389" name="TextBox 30"/>
          <p:cNvSpPr txBox="1">
            <a:spLocks noChangeArrowheads="1"/>
          </p:cNvSpPr>
          <p:nvPr/>
        </p:nvSpPr>
        <p:spPr bwMode="auto">
          <a:xfrm>
            <a:off x="3041650" y="1905000"/>
            <a:ext cx="316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Insert: </a:t>
            </a:r>
            <a:r>
              <a:rPr lang="en-US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 L G O R I T H M</a:t>
            </a:r>
          </a:p>
        </p:txBody>
      </p:sp>
    </p:spTree>
    <p:extLst>
      <p:ext uri="{BB962C8B-B14F-4D97-AF65-F5344CB8AC3E}">
        <p14:creationId xmlns:p14="http://schemas.microsoft.com/office/powerpoint/2010/main" val="73539122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62200" y="2667000"/>
            <a:ext cx="4572000" cy="327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20888" y="548680"/>
            <a:ext cx="6215608" cy="7920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Insertion -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grpSp>
        <p:nvGrpSpPr>
          <p:cNvPr id="17412" name="Group 8"/>
          <p:cNvGrpSpPr>
            <a:grpSpLocks/>
          </p:cNvGrpSpPr>
          <p:nvPr/>
        </p:nvGrpSpPr>
        <p:grpSpPr bwMode="auto">
          <a:xfrm>
            <a:off x="4114800" y="3048000"/>
            <a:ext cx="915988" cy="1104900"/>
            <a:chOff x="862" y="2249"/>
            <a:chExt cx="577" cy="696"/>
          </a:xfrm>
        </p:grpSpPr>
        <p:sp>
          <p:nvSpPr>
            <p:cNvPr id="17415" name="Text Box 9"/>
            <p:cNvSpPr txBox="1">
              <a:spLocks noChangeArrowheads="1"/>
            </p:cNvSpPr>
            <p:nvPr/>
          </p:nvSpPr>
          <p:spPr bwMode="auto">
            <a:xfrm>
              <a:off x="862" y="224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A</a:t>
              </a:r>
            </a:p>
          </p:txBody>
        </p:sp>
        <p:sp>
          <p:nvSpPr>
            <p:cNvPr id="17416" name="Text Box 10"/>
            <p:cNvSpPr txBox="1">
              <a:spLocks noChangeArrowheads="1"/>
            </p:cNvSpPr>
            <p:nvPr/>
          </p:nvSpPr>
          <p:spPr bwMode="auto">
            <a:xfrm>
              <a:off x="1206" y="2657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17417" name="Line 11"/>
            <p:cNvSpPr>
              <a:spLocks noChangeShapeType="1"/>
            </p:cNvSpPr>
            <p:nvPr/>
          </p:nvSpPr>
          <p:spPr bwMode="auto">
            <a:xfrm>
              <a:off x="1096" y="2504"/>
              <a:ext cx="16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2362200" y="4732338"/>
            <a:ext cx="4572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L’s parent is black, </a:t>
            </a:r>
          </a:p>
          <a:p>
            <a:pPr algn="ctr" eaLnBrk="1" hangingPunct="1"/>
            <a:r>
              <a:rPr lang="en-US" altLang="zh-CN" sz="24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so no violation occurred.</a:t>
            </a:r>
          </a:p>
        </p:txBody>
      </p:sp>
      <p:sp>
        <p:nvSpPr>
          <p:cNvPr id="17414" name="TextBox 30"/>
          <p:cNvSpPr txBox="1">
            <a:spLocks noChangeArrowheads="1"/>
          </p:cNvSpPr>
          <p:nvPr/>
        </p:nvSpPr>
        <p:spPr bwMode="auto">
          <a:xfrm>
            <a:off x="3041650" y="1905000"/>
            <a:ext cx="317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Insert: A </a:t>
            </a:r>
            <a:r>
              <a:rPr lang="en-US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L 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G O R I T H M</a:t>
            </a:r>
          </a:p>
        </p:txBody>
      </p:sp>
    </p:spTree>
    <p:extLst>
      <p:ext uri="{BB962C8B-B14F-4D97-AF65-F5344CB8AC3E}">
        <p14:creationId xmlns:p14="http://schemas.microsoft.com/office/powerpoint/2010/main" val="290993227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990600" y="2590800"/>
            <a:ext cx="7848600" cy="411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81000" y="4459288"/>
            <a:ext cx="84582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parent is red, so violation occurred. 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uncle (sibling of its parent) is black and path to its parent is different with path to its grandparent (left-right or right-left), so </a:t>
            </a:r>
            <a:r>
              <a:rPr lang="en-US" altLang="zh-CN" sz="20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double rotate</a:t>
            </a:r>
            <a:r>
              <a:rPr lang="en-US" altLang="zh-CN" sz="20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at its parent and at its grandparent (just like in AVL tree). 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Change</a:t>
            </a:r>
            <a:r>
              <a:rPr lang="en-US" altLang="zh-CN" sz="20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altLang="zh-CN" sz="20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the</a:t>
            </a:r>
            <a:r>
              <a:rPr lang="en-US" altLang="zh-CN" sz="20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altLang="zh-CN" sz="20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last rotation pivot to black and their children to red</a:t>
            </a:r>
            <a:r>
              <a:rPr lang="en-US" altLang="zh-CN" sz="20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6912" y="404664"/>
            <a:ext cx="5678487" cy="7920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Insertion -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grpSp>
        <p:nvGrpSpPr>
          <p:cNvPr id="18437" name="Group 15"/>
          <p:cNvGrpSpPr>
            <a:grpSpLocks/>
          </p:cNvGrpSpPr>
          <p:nvPr/>
        </p:nvGrpSpPr>
        <p:grpSpPr bwMode="auto">
          <a:xfrm>
            <a:off x="1676400" y="2743200"/>
            <a:ext cx="1068388" cy="1625600"/>
            <a:chOff x="3118" y="1169"/>
            <a:chExt cx="673" cy="1024"/>
          </a:xfrm>
        </p:grpSpPr>
        <p:sp>
          <p:nvSpPr>
            <p:cNvPr id="18447" name="Text Box 16"/>
            <p:cNvSpPr txBox="1">
              <a:spLocks noChangeArrowheads="1"/>
            </p:cNvSpPr>
            <p:nvPr/>
          </p:nvSpPr>
          <p:spPr bwMode="auto">
            <a:xfrm>
              <a:off x="3118" y="116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A</a:t>
              </a:r>
            </a:p>
          </p:txBody>
        </p:sp>
        <p:sp>
          <p:nvSpPr>
            <p:cNvPr id="18448" name="Text Box 17"/>
            <p:cNvSpPr txBox="1">
              <a:spLocks noChangeArrowheads="1"/>
            </p:cNvSpPr>
            <p:nvPr/>
          </p:nvSpPr>
          <p:spPr bwMode="auto">
            <a:xfrm>
              <a:off x="3558" y="1545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18449" name="Line 18"/>
            <p:cNvSpPr>
              <a:spLocks noChangeShapeType="1"/>
            </p:cNvSpPr>
            <p:nvPr/>
          </p:nvSpPr>
          <p:spPr bwMode="auto">
            <a:xfrm>
              <a:off x="3352" y="1424"/>
              <a:ext cx="264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0" name="Text Box 19"/>
            <p:cNvSpPr txBox="1">
              <a:spLocks noChangeArrowheads="1"/>
            </p:cNvSpPr>
            <p:nvPr/>
          </p:nvSpPr>
          <p:spPr bwMode="auto">
            <a:xfrm>
              <a:off x="3270" y="190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18451" name="Line 20"/>
            <p:cNvSpPr>
              <a:spLocks noChangeShapeType="1"/>
            </p:cNvSpPr>
            <p:nvPr/>
          </p:nvSpPr>
          <p:spPr bwMode="auto">
            <a:xfrm rot="5400000">
              <a:off x="3432" y="1776"/>
              <a:ext cx="16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438" name="Group 21"/>
          <p:cNvGrpSpPr>
            <a:grpSpLocks/>
          </p:cNvGrpSpPr>
          <p:nvPr/>
        </p:nvGrpSpPr>
        <p:grpSpPr bwMode="auto">
          <a:xfrm>
            <a:off x="5840413" y="3048000"/>
            <a:ext cx="1550987" cy="990600"/>
            <a:chOff x="4206" y="1201"/>
            <a:chExt cx="977" cy="624"/>
          </a:xfrm>
        </p:grpSpPr>
        <p:sp>
          <p:nvSpPr>
            <p:cNvPr id="18442" name="Text Box 22"/>
            <p:cNvSpPr txBox="1">
              <a:spLocks noChangeArrowheads="1"/>
            </p:cNvSpPr>
            <p:nvPr/>
          </p:nvSpPr>
          <p:spPr bwMode="auto">
            <a:xfrm>
              <a:off x="4206" y="153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8443" name="Text Box 23"/>
            <p:cNvSpPr txBox="1">
              <a:spLocks noChangeArrowheads="1"/>
            </p:cNvSpPr>
            <p:nvPr/>
          </p:nvSpPr>
          <p:spPr bwMode="auto">
            <a:xfrm>
              <a:off x="4950" y="1537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18444" name="Text Box 24"/>
            <p:cNvSpPr txBox="1">
              <a:spLocks noChangeArrowheads="1"/>
            </p:cNvSpPr>
            <p:nvPr/>
          </p:nvSpPr>
          <p:spPr bwMode="auto">
            <a:xfrm>
              <a:off x="4573" y="1201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G</a:t>
              </a:r>
            </a:p>
          </p:txBody>
        </p:sp>
        <p:sp>
          <p:nvSpPr>
            <p:cNvPr id="18445" name="Line 25"/>
            <p:cNvSpPr>
              <a:spLocks noChangeShapeType="1"/>
            </p:cNvSpPr>
            <p:nvPr/>
          </p:nvSpPr>
          <p:spPr bwMode="auto">
            <a:xfrm flipH="1">
              <a:off x="4400" y="1432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6" name="Line 26"/>
            <p:cNvSpPr>
              <a:spLocks noChangeShapeType="1"/>
            </p:cNvSpPr>
            <p:nvPr/>
          </p:nvSpPr>
          <p:spPr bwMode="auto">
            <a:xfrm>
              <a:off x="4816" y="1432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8439" name="TextBox 30"/>
          <p:cNvSpPr txBox="1">
            <a:spLocks noChangeArrowheads="1"/>
          </p:cNvSpPr>
          <p:nvPr/>
        </p:nvSpPr>
        <p:spPr bwMode="auto">
          <a:xfrm>
            <a:off x="3041650" y="1905000"/>
            <a:ext cx="3270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Insert: A L</a:t>
            </a:r>
            <a:r>
              <a:rPr lang="en-US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 G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 O R I T H M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00400" y="3581400"/>
            <a:ext cx="243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1" name="Text Box 105"/>
          <p:cNvSpPr txBox="1">
            <a:spLocks noChangeArrowheads="1"/>
          </p:cNvSpPr>
          <p:nvPr/>
        </p:nvSpPr>
        <p:spPr bwMode="auto">
          <a:xfrm>
            <a:off x="3236913" y="3200400"/>
            <a:ext cx="2325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ahoma" panose="020B0604030504040204" pitchFamily="34" charset="0"/>
                <a:cs typeface="Tahoma" panose="020B0604030504040204" pitchFamily="34" charset="0"/>
              </a:rPr>
              <a:t>double rotate</a:t>
            </a:r>
          </a:p>
        </p:txBody>
      </p:sp>
    </p:spTree>
    <p:extLst>
      <p:ext uri="{BB962C8B-B14F-4D97-AF65-F5344CB8AC3E}">
        <p14:creationId xmlns:p14="http://schemas.microsoft.com/office/powerpoint/2010/main" val="310533920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2362200" y="1905000"/>
            <a:ext cx="4572000" cy="4038600"/>
            <a:chOff x="2362200" y="1905000"/>
            <a:chExt cx="4572000" cy="4038600"/>
          </a:xfrm>
        </p:grpSpPr>
        <p:sp>
          <p:nvSpPr>
            <p:cNvPr id="81" name="Rectangle 80"/>
            <p:cNvSpPr/>
            <p:nvPr/>
          </p:nvSpPr>
          <p:spPr>
            <a:xfrm>
              <a:off x="2362200" y="2667000"/>
              <a:ext cx="4572000" cy="3276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70" name="TextBox 30"/>
            <p:cNvSpPr txBox="1">
              <a:spLocks noChangeArrowheads="1"/>
            </p:cNvSpPr>
            <p:nvPr/>
          </p:nvSpPr>
          <p:spPr bwMode="auto">
            <a:xfrm>
              <a:off x="3041291" y="1905000"/>
              <a:ext cx="32691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Insert: A L</a:t>
              </a:r>
              <a:r>
                <a:rPr lang="en-US" altLang="en-US" sz="2800" b="1"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G </a:t>
              </a:r>
              <a:r>
                <a:rPr lang="en-US" altLang="en-US" sz="2800" b="1">
                  <a:latin typeface="Tahoma" panose="020B0604030504040204" pitchFamily="34" charset="0"/>
                  <a:cs typeface="Tahoma" panose="020B0604030504040204" pitchFamily="34" charset="0"/>
                </a:rPr>
                <a:t>O</a:t>
              </a:r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 R I T H M</a:t>
              </a:r>
            </a:p>
          </p:txBody>
        </p:sp>
      </p:grp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476672"/>
            <a:ext cx="5544616" cy="7920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Insertion -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grpSp>
        <p:nvGrpSpPr>
          <p:cNvPr id="19460" name="Group 27"/>
          <p:cNvGrpSpPr>
            <a:grpSpLocks/>
          </p:cNvGrpSpPr>
          <p:nvPr/>
        </p:nvGrpSpPr>
        <p:grpSpPr bwMode="auto">
          <a:xfrm>
            <a:off x="3657600" y="2819400"/>
            <a:ext cx="2020888" cy="1574800"/>
            <a:chOff x="455" y="1032"/>
            <a:chExt cx="1273" cy="992"/>
          </a:xfrm>
        </p:grpSpPr>
        <p:sp>
          <p:nvSpPr>
            <p:cNvPr id="19462" name="Text Box 28"/>
            <p:cNvSpPr txBox="1">
              <a:spLocks noChangeArrowheads="1"/>
            </p:cNvSpPr>
            <p:nvPr/>
          </p:nvSpPr>
          <p:spPr bwMode="auto">
            <a:xfrm>
              <a:off x="455" y="136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A</a:t>
              </a:r>
            </a:p>
          </p:txBody>
        </p:sp>
        <p:sp>
          <p:nvSpPr>
            <p:cNvPr id="19463" name="Text Box 29"/>
            <p:cNvSpPr txBox="1">
              <a:spLocks noChangeArrowheads="1"/>
            </p:cNvSpPr>
            <p:nvPr/>
          </p:nvSpPr>
          <p:spPr bwMode="auto">
            <a:xfrm>
              <a:off x="1199" y="136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L</a:t>
              </a:r>
            </a:p>
          </p:txBody>
        </p:sp>
        <p:sp>
          <p:nvSpPr>
            <p:cNvPr id="19464" name="Text Box 30"/>
            <p:cNvSpPr txBox="1">
              <a:spLocks noChangeArrowheads="1"/>
            </p:cNvSpPr>
            <p:nvPr/>
          </p:nvSpPr>
          <p:spPr bwMode="auto">
            <a:xfrm>
              <a:off x="822" y="103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G</a:t>
              </a:r>
            </a:p>
          </p:txBody>
        </p:sp>
        <p:sp>
          <p:nvSpPr>
            <p:cNvPr id="19465" name="Line 31"/>
            <p:cNvSpPr>
              <a:spLocks noChangeShapeType="1"/>
            </p:cNvSpPr>
            <p:nvPr/>
          </p:nvSpPr>
          <p:spPr bwMode="auto">
            <a:xfrm flipH="1">
              <a:off x="649" y="1263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6" name="Line 32"/>
            <p:cNvSpPr>
              <a:spLocks noChangeShapeType="1"/>
            </p:cNvSpPr>
            <p:nvPr/>
          </p:nvSpPr>
          <p:spPr bwMode="auto">
            <a:xfrm>
              <a:off x="1065" y="1263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7" name="Text Box 33"/>
            <p:cNvSpPr txBox="1">
              <a:spLocks noChangeArrowheads="1"/>
            </p:cNvSpPr>
            <p:nvPr/>
          </p:nvSpPr>
          <p:spPr bwMode="auto">
            <a:xfrm>
              <a:off x="1463" y="1736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9468" name="Line 34"/>
            <p:cNvSpPr>
              <a:spLocks noChangeShapeType="1"/>
            </p:cNvSpPr>
            <p:nvPr/>
          </p:nvSpPr>
          <p:spPr bwMode="auto">
            <a:xfrm>
              <a:off x="1377" y="1615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461" name="Rectangle 83"/>
          <p:cNvSpPr>
            <a:spLocks noChangeArrowheads="1"/>
          </p:cNvSpPr>
          <p:nvPr/>
        </p:nvSpPr>
        <p:spPr bwMode="auto">
          <a:xfrm>
            <a:off x="2362200" y="4808538"/>
            <a:ext cx="4572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O’s parent is black, </a:t>
            </a:r>
          </a:p>
          <a:p>
            <a:pPr algn="ctr" eaLnBrk="1" hangingPunct="1"/>
            <a:r>
              <a:rPr lang="en-US" altLang="zh-CN" sz="24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so no violation occurred.</a:t>
            </a:r>
          </a:p>
        </p:txBody>
      </p:sp>
    </p:spTree>
    <p:extLst>
      <p:ext uri="{BB962C8B-B14F-4D97-AF65-F5344CB8AC3E}">
        <p14:creationId xmlns:p14="http://schemas.microsoft.com/office/powerpoint/2010/main" val="98389784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79"/>
          <p:cNvGrpSpPr>
            <a:grpSpLocks/>
          </p:cNvGrpSpPr>
          <p:nvPr/>
        </p:nvGrpSpPr>
        <p:grpSpPr bwMode="auto">
          <a:xfrm>
            <a:off x="1268412" y="1628800"/>
            <a:ext cx="7646987" cy="4919031"/>
            <a:chOff x="1268412" y="1905000"/>
            <a:chExt cx="7646987" cy="391309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1" name="Rectangle 80"/>
            <p:cNvSpPr/>
            <p:nvPr/>
          </p:nvSpPr>
          <p:spPr>
            <a:xfrm>
              <a:off x="1268412" y="2420542"/>
              <a:ext cx="7646987" cy="33975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509" name="TextBox 30"/>
            <p:cNvSpPr txBox="1">
              <a:spLocks noChangeArrowheads="1"/>
            </p:cNvSpPr>
            <p:nvPr/>
          </p:nvSpPr>
          <p:spPr bwMode="auto">
            <a:xfrm>
              <a:off x="3041291" y="1905000"/>
              <a:ext cx="3294813" cy="4401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Insert: A L</a:t>
              </a:r>
              <a:r>
                <a:rPr lang="en-US" altLang="en-US" sz="2800" b="1"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G O </a:t>
              </a:r>
              <a:r>
                <a:rPr lang="en-US" altLang="en-US" sz="2800" b="1">
                  <a:latin typeface="Tahoma" panose="020B0604030504040204" pitchFamily="34" charset="0"/>
                  <a:cs typeface="Tahoma" panose="020B0604030504040204" pitchFamily="34" charset="0"/>
                </a:rPr>
                <a:t>R</a:t>
              </a:r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 I T H M</a:t>
              </a:r>
            </a:p>
          </p:txBody>
        </p:sp>
      </p:grp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404664"/>
            <a:ext cx="5715000" cy="7920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Insertion -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1762125" y="4621213"/>
            <a:ext cx="5213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 u="sng"/>
          </a:p>
        </p:txBody>
      </p:sp>
      <p:grpSp>
        <p:nvGrpSpPr>
          <p:cNvPr id="20485" name="Group 6"/>
          <p:cNvGrpSpPr>
            <a:grpSpLocks/>
          </p:cNvGrpSpPr>
          <p:nvPr/>
        </p:nvGrpSpPr>
        <p:grpSpPr bwMode="auto">
          <a:xfrm>
            <a:off x="1660847" y="2316212"/>
            <a:ext cx="2551113" cy="2120900"/>
            <a:chOff x="399" y="2424"/>
            <a:chExt cx="1607" cy="1336"/>
          </a:xfrm>
        </p:grpSpPr>
        <p:sp>
          <p:nvSpPr>
            <p:cNvPr id="20499" name="Text Box 7"/>
            <p:cNvSpPr txBox="1">
              <a:spLocks noChangeArrowheads="1"/>
            </p:cNvSpPr>
            <p:nvPr/>
          </p:nvSpPr>
          <p:spPr bwMode="auto">
            <a:xfrm>
              <a:off x="399" y="276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u="sng"/>
                <a:t>A</a:t>
              </a:r>
            </a:p>
          </p:txBody>
        </p:sp>
        <p:sp>
          <p:nvSpPr>
            <p:cNvPr id="20500" name="Text Box 8"/>
            <p:cNvSpPr txBox="1">
              <a:spLocks noChangeArrowheads="1"/>
            </p:cNvSpPr>
            <p:nvPr/>
          </p:nvSpPr>
          <p:spPr bwMode="auto">
            <a:xfrm>
              <a:off x="1143" y="276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u="sng"/>
                <a:t>L</a:t>
              </a:r>
            </a:p>
          </p:txBody>
        </p:sp>
        <p:sp>
          <p:nvSpPr>
            <p:cNvPr id="20501" name="Text Box 9"/>
            <p:cNvSpPr txBox="1">
              <a:spLocks noChangeArrowheads="1"/>
            </p:cNvSpPr>
            <p:nvPr/>
          </p:nvSpPr>
          <p:spPr bwMode="auto">
            <a:xfrm>
              <a:off x="766" y="2424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u="sng"/>
                <a:t>G</a:t>
              </a:r>
            </a:p>
          </p:txBody>
        </p:sp>
        <p:sp>
          <p:nvSpPr>
            <p:cNvPr id="20502" name="Line 10"/>
            <p:cNvSpPr>
              <a:spLocks noChangeShapeType="1"/>
            </p:cNvSpPr>
            <p:nvPr/>
          </p:nvSpPr>
          <p:spPr bwMode="auto">
            <a:xfrm flipH="1">
              <a:off x="593" y="2655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3" name="Line 11"/>
            <p:cNvSpPr>
              <a:spLocks noChangeShapeType="1"/>
            </p:cNvSpPr>
            <p:nvPr/>
          </p:nvSpPr>
          <p:spPr bwMode="auto">
            <a:xfrm>
              <a:off x="1009" y="2655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4" name="Text Box 12"/>
            <p:cNvSpPr txBox="1">
              <a:spLocks noChangeArrowheads="1"/>
            </p:cNvSpPr>
            <p:nvPr/>
          </p:nvSpPr>
          <p:spPr bwMode="auto">
            <a:xfrm>
              <a:off x="1407" y="312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u="sng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20505" name="Line 13"/>
            <p:cNvSpPr>
              <a:spLocks noChangeShapeType="1"/>
            </p:cNvSpPr>
            <p:nvPr/>
          </p:nvSpPr>
          <p:spPr bwMode="auto">
            <a:xfrm>
              <a:off x="1321" y="3007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6" name="Text Box 14"/>
            <p:cNvSpPr txBox="1">
              <a:spLocks noChangeArrowheads="1"/>
            </p:cNvSpPr>
            <p:nvPr/>
          </p:nvSpPr>
          <p:spPr bwMode="auto">
            <a:xfrm>
              <a:off x="1751" y="347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u="sng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20507" name="Line 15"/>
            <p:cNvSpPr>
              <a:spLocks noChangeShapeType="1"/>
            </p:cNvSpPr>
            <p:nvPr/>
          </p:nvSpPr>
          <p:spPr bwMode="auto">
            <a:xfrm>
              <a:off x="1609" y="3343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486" name="Group 16"/>
          <p:cNvGrpSpPr>
            <a:grpSpLocks/>
          </p:cNvGrpSpPr>
          <p:nvPr/>
        </p:nvGrpSpPr>
        <p:grpSpPr bwMode="auto">
          <a:xfrm>
            <a:off x="6396112" y="2492896"/>
            <a:ext cx="1992312" cy="1574800"/>
            <a:chOff x="2407" y="2432"/>
            <a:chExt cx="1255" cy="992"/>
          </a:xfrm>
        </p:grpSpPr>
        <p:sp>
          <p:nvSpPr>
            <p:cNvPr id="20490" name="Text Box 17"/>
            <p:cNvSpPr txBox="1">
              <a:spLocks noChangeArrowheads="1"/>
            </p:cNvSpPr>
            <p:nvPr/>
          </p:nvSpPr>
          <p:spPr bwMode="auto">
            <a:xfrm>
              <a:off x="2407" y="276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u="sng"/>
                <a:t>A</a:t>
              </a:r>
            </a:p>
          </p:txBody>
        </p:sp>
        <p:sp>
          <p:nvSpPr>
            <p:cNvPr id="20491" name="Text Box 18"/>
            <p:cNvSpPr txBox="1">
              <a:spLocks noChangeArrowheads="1"/>
            </p:cNvSpPr>
            <p:nvPr/>
          </p:nvSpPr>
          <p:spPr bwMode="auto">
            <a:xfrm>
              <a:off x="2839" y="3136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u="sng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20492" name="Text Box 19"/>
            <p:cNvSpPr txBox="1">
              <a:spLocks noChangeArrowheads="1"/>
            </p:cNvSpPr>
            <p:nvPr/>
          </p:nvSpPr>
          <p:spPr bwMode="auto">
            <a:xfrm>
              <a:off x="2774" y="243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u="sng" dirty="0"/>
                <a:t>G</a:t>
              </a:r>
            </a:p>
          </p:txBody>
        </p:sp>
        <p:sp>
          <p:nvSpPr>
            <p:cNvPr id="20493" name="Line 20"/>
            <p:cNvSpPr>
              <a:spLocks noChangeShapeType="1"/>
            </p:cNvSpPr>
            <p:nvPr/>
          </p:nvSpPr>
          <p:spPr bwMode="auto">
            <a:xfrm flipH="1">
              <a:off x="2601" y="2663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4" name="Line 21"/>
            <p:cNvSpPr>
              <a:spLocks noChangeShapeType="1"/>
            </p:cNvSpPr>
            <p:nvPr/>
          </p:nvSpPr>
          <p:spPr bwMode="auto">
            <a:xfrm>
              <a:off x="3017" y="2663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5" name="Text Box 22"/>
            <p:cNvSpPr txBox="1">
              <a:spLocks noChangeArrowheads="1"/>
            </p:cNvSpPr>
            <p:nvPr/>
          </p:nvSpPr>
          <p:spPr bwMode="auto">
            <a:xfrm>
              <a:off x="3111" y="276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u="sng"/>
                <a:t>O</a:t>
              </a:r>
            </a:p>
          </p:txBody>
        </p:sp>
        <p:sp>
          <p:nvSpPr>
            <p:cNvPr id="20496" name="Line 23"/>
            <p:cNvSpPr>
              <a:spLocks noChangeShapeType="1"/>
            </p:cNvSpPr>
            <p:nvPr/>
          </p:nvSpPr>
          <p:spPr bwMode="auto">
            <a:xfrm>
              <a:off x="3329" y="3007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7" name="Text Box 24"/>
            <p:cNvSpPr txBox="1">
              <a:spLocks noChangeArrowheads="1"/>
            </p:cNvSpPr>
            <p:nvPr/>
          </p:nvSpPr>
          <p:spPr bwMode="auto">
            <a:xfrm>
              <a:off x="3407" y="313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u="sng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20498" name="Line 25"/>
            <p:cNvSpPr>
              <a:spLocks noChangeShapeType="1"/>
            </p:cNvSpPr>
            <p:nvPr/>
          </p:nvSpPr>
          <p:spPr bwMode="auto">
            <a:xfrm rot="5400000">
              <a:off x="2969" y="3023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>
            <a:off x="3789784" y="3501008"/>
            <a:ext cx="243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Rectangle 1"/>
          <p:cNvSpPr>
            <a:spLocks noChangeArrowheads="1"/>
          </p:cNvSpPr>
          <p:nvPr/>
        </p:nvSpPr>
        <p:spPr bwMode="auto">
          <a:xfrm>
            <a:off x="421704" y="4509120"/>
            <a:ext cx="86868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parent is red, so violation occurred. 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uncle (sibling of its parent) is black and path to its parent is the same with path to its grandparent (left-left or right-right), so </a:t>
            </a:r>
            <a:r>
              <a:rPr lang="en-US" altLang="zh-CN" sz="20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single rotate</a:t>
            </a:r>
            <a:r>
              <a:rPr lang="en-US" altLang="zh-CN" sz="20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at its grandparent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Change its parent to black and its sibling (ex-grandparent) to red.</a:t>
            </a:r>
          </a:p>
        </p:txBody>
      </p:sp>
      <p:sp>
        <p:nvSpPr>
          <p:cNvPr id="20489" name="Text Box 37"/>
          <p:cNvSpPr txBox="1">
            <a:spLocks noChangeArrowheads="1"/>
          </p:cNvSpPr>
          <p:nvPr/>
        </p:nvSpPr>
        <p:spPr bwMode="auto">
          <a:xfrm>
            <a:off x="4345608" y="3140968"/>
            <a:ext cx="13065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single rotate</a:t>
            </a:r>
          </a:p>
        </p:txBody>
      </p:sp>
    </p:spTree>
    <p:extLst>
      <p:ext uri="{BB962C8B-B14F-4D97-AF65-F5344CB8AC3E}">
        <p14:creationId xmlns:p14="http://schemas.microsoft.com/office/powerpoint/2010/main" val="145079033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79"/>
          <p:cNvGrpSpPr>
            <a:grpSpLocks/>
          </p:cNvGrpSpPr>
          <p:nvPr/>
        </p:nvGrpSpPr>
        <p:grpSpPr bwMode="auto">
          <a:xfrm>
            <a:off x="1146176" y="1828800"/>
            <a:ext cx="7864152" cy="4800600"/>
            <a:chOff x="1051248" y="1905000"/>
            <a:chExt cx="7864152" cy="4038600"/>
          </a:xfrm>
        </p:grpSpPr>
        <p:sp>
          <p:nvSpPr>
            <p:cNvPr id="81" name="Rectangle 80"/>
            <p:cNvSpPr/>
            <p:nvPr/>
          </p:nvSpPr>
          <p:spPr>
            <a:xfrm>
              <a:off x="1051248" y="2546048"/>
              <a:ext cx="7864152" cy="33975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535" name="TextBox 30"/>
            <p:cNvSpPr txBox="1">
              <a:spLocks noChangeArrowheads="1"/>
            </p:cNvSpPr>
            <p:nvPr/>
          </p:nvSpPr>
          <p:spPr bwMode="auto">
            <a:xfrm>
              <a:off x="3041291" y="1905000"/>
              <a:ext cx="3294813" cy="440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Insert: A L</a:t>
              </a:r>
              <a:r>
                <a:rPr lang="en-US" altLang="en-US" sz="2800" b="1"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G O R </a:t>
              </a:r>
              <a:r>
                <a:rPr lang="en-US" altLang="en-US" sz="2800" b="1">
                  <a:latin typeface="Tahoma" panose="020B0604030504040204" pitchFamily="34" charset="0"/>
                  <a:cs typeface="Tahoma" panose="020B0604030504040204" pitchFamily="34" charset="0"/>
                </a:rPr>
                <a:t>I </a:t>
              </a:r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T H M</a:t>
              </a:r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548680"/>
            <a:ext cx="5715000" cy="7920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Insertion -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grpSp>
        <p:nvGrpSpPr>
          <p:cNvPr id="21508" name="Group 36"/>
          <p:cNvGrpSpPr>
            <a:grpSpLocks/>
          </p:cNvGrpSpPr>
          <p:nvPr/>
        </p:nvGrpSpPr>
        <p:grpSpPr bwMode="auto">
          <a:xfrm>
            <a:off x="1499567" y="2778125"/>
            <a:ext cx="1992313" cy="1968500"/>
            <a:chOff x="3215" y="944"/>
            <a:chExt cx="1255" cy="1240"/>
          </a:xfrm>
        </p:grpSpPr>
        <p:sp>
          <p:nvSpPr>
            <p:cNvPr id="21523" name="Text Box 37"/>
            <p:cNvSpPr txBox="1">
              <a:spLocks noChangeArrowheads="1"/>
            </p:cNvSpPr>
            <p:nvPr/>
          </p:nvSpPr>
          <p:spPr bwMode="auto">
            <a:xfrm>
              <a:off x="3215" y="128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A</a:t>
              </a:r>
            </a:p>
          </p:txBody>
        </p:sp>
        <p:sp>
          <p:nvSpPr>
            <p:cNvPr id="21524" name="Text Box 38"/>
            <p:cNvSpPr txBox="1">
              <a:spLocks noChangeArrowheads="1"/>
            </p:cNvSpPr>
            <p:nvPr/>
          </p:nvSpPr>
          <p:spPr bwMode="auto">
            <a:xfrm>
              <a:off x="3607" y="1624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21525" name="Text Box 39"/>
            <p:cNvSpPr txBox="1">
              <a:spLocks noChangeArrowheads="1"/>
            </p:cNvSpPr>
            <p:nvPr/>
          </p:nvSpPr>
          <p:spPr bwMode="auto">
            <a:xfrm>
              <a:off x="3582" y="944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G</a:t>
              </a:r>
            </a:p>
          </p:txBody>
        </p:sp>
        <p:sp>
          <p:nvSpPr>
            <p:cNvPr id="21526" name="Line 40"/>
            <p:cNvSpPr>
              <a:spLocks noChangeShapeType="1"/>
            </p:cNvSpPr>
            <p:nvPr/>
          </p:nvSpPr>
          <p:spPr bwMode="auto">
            <a:xfrm flipH="1">
              <a:off x="3409" y="1175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27" name="Line 41"/>
            <p:cNvSpPr>
              <a:spLocks noChangeShapeType="1"/>
            </p:cNvSpPr>
            <p:nvPr/>
          </p:nvSpPr>
          <p:spPr bwMode="auto">
            <a:xfrm>
              <a:off x="3825" y="1175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28" name="Text Box 42"/>
            <p:cNvSpPr txBox="1">
              <a:spLocks noChangeArrowheads="1"/>
            </p:cNvSpPr>
            <p:nvPr/>
          </p:nvSpPr>
          <p:spPr bwMode="auto">
            <a:xfrm>
              <a:off x="3919" y="1280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O</a:t>
              </a:r>
            </a:p>
          </p:txBody>
        </p:sp>
        <p:sp>
          <p:nvSpPr>
            <p:cNvPr id="21529" name="Line 43"/>
            <p:cNvSpPr>
              <a:spLocks noChangeShapeType="1"/>
            </p:cNvSpPr>
            <p:nvPr/>
          </p:nvSpPr>
          <p:spPr bwMode="auto">
            <a:xfrm>
              <a:off x="4137" y="1511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30" name="Text Box 44"/>
            <p:cNvSpPr txBox="1">
              <a:spLocks noChangeArrowheads="1"/>
            </p:cNvSpPr>
            <p:nvPr/>
          </p:nvSpPr>
          <p:spPr bwMode="auto">
            <a:xfrm>
              <a:off x="4215" y="162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21531" name="Text Box 45"/>
            <p:cNvSpPr txBox="1">
              <a:spLocks noChangeArrowheads="1"/>
            </p:cNvSpPr>
            <p:nvPr/>
          </p:nvSpPr>
          <p:spPr bwMode="auto">
            <a:xfrm>
              <a:off x="3287" y="1896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21532" name="Line 46"/>
            <p:cNvSpPr>
              <a:spLocks noChangeShapeType="1"/>
            </p:cNvSpPr>
            <p:nvPr/>
          </p:nvSpPr>
          <p:spPr bwMode="auto">
            <a:xfrm flipH="1">
              <a:off x="3777" y="1511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33" name="Line 47"/>
            <p:cNvSpPr>
              <a:spLocks noChangeShapeType="1"/>
            </p:cNvSpPr>
            <p:nvPr/>
          </p:nvSpPr>
          <p:spPr bwMode="auto">
            <a:xfrm flipH="1">
              <a:off x="3425" y="1831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509" name="Group 66"/>
          <p:cNvGrpSpPr>
            <a:grpSpLocks/>
          </p:cNvGrpSpPr>
          <p:nvPr/>
        </p:nvGrpSpPr>
        <p:grpSpPr bwMode="auto">
          <a:xfrm>
            <a:off x="6400800" y="2736850"/>
            <a:ext cx="1992313" cy="1968500"/>
            <a:chOff x="3215" y="944"/>
            <a:chExt cx="1255" cy="1240"/>
          </a:xfrm>
        </p:grpSpPr>
        <p:sp>
          <p:nvSpPr>
            <p:cNvPr id="21512" name="Text Box 67"/>
            <p:cNvSpPr txBox="1">
              <a:spLocks noChangeArrowheads="1"/>
            </p:cNvSpPr>
            <p:nvPr/>
          </p:nvSpPr>
          <p:spPr bwMode="auto">
            <a:xfrm>
              <a:off x="3215" y="128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A</a:t>
              </a:r>
            </a:p>
          </p:txBody>
        </p:sp>
        <p:sp>
          <p:nvSpPr>
            <p:cNvPr id="21513" name="Text Box 68"/>
            <p:cNvSpPr txBox="1">
              <a:spLocks noChangeArrowheads="1"/>
            </p:cNvSpPr>
            <p:nvPr/>
          </p:nvSpPr>
          <p:spPr bwMode="auto">
            <a:xfrm>
              <a:off x="3607" y="1624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L</a:t>
              </a:r>
            </a:p>
          </p:txBody>
        </p:sp>
        <p:sp>
          <p:nvSpPr>
            <p:cNvPr id="21514" name="Text Box 69"/>
            <p:cNvSpPr txBox="1">
              <a:spLocks noChangeArrowheads="1"/>
            </p:cNvSpPr>
            <p:nvPr/>
          </p:nvSpPr>
          <p:spPr bwMode="auto">
            <a:xfrm>
              <a:off x="3582" y="944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G</a:t>
              </a:r>
            </a:p>
          </p:txBody>
        </p:sp>
        <p:sp>
          <p:nvSpPr>
            <p:cNvPr id="21515" name="Line 70"/>
            <p:cNvSpPr>
              <a:spLocks noChangeShapeType="1"/>
            </p:cNvSpPr>
            <p:nvPr/>
          </p:nvSpPr>
          <p:spPr bwMode="auto">
            <a:xfrm flipH="1">
              <a:off x="3409" y="1175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6" name="Line 71"/>
            <p:cNvSpPr>
              <a:spLocks noChangeShapeType="1"/>
            </p:cNvSpPr>
            <p:nvPr/>
          </p:nvSpPr>
          <p:spPr bwMode="auto">
            <a:xfrm>
              <a:off x="3825" y="1175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7" name="Text Box 72"/>
            <p:cNvSpPr txBox="1">
              <a:spLocks noChangeArrowheads="1"/>
            </p:cNvSpPr>
            <p:nvPr/>
          </p:nvSpPr>
          <p:spPr bwMode="auto">
            <a:xfrm>
              <a:off x="3919" y="1280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21518" name="Line 73"/>
            <p:cNvSpPr>
              <a:spLocks noChangeShapeType="1"/>
            </p:cNvSpPr>
            <p:nvPr/>
          </p:nvSpPr>
          <p:spPr bwMode="auto">
            <a:xfrm>
              <a:off x="4137" y="1511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9" name="Text Box 74"/>
            <p:cNvSpPr txBox="1">
              <a:spLocks noChangeArrowheads="1"/>
            </p:cNvSpPr>
            <p:nvPr/>
          </p:nvSpPr>
          <p:spPr bwMode="auto">
            <a:xfrm>
              <a:off x="4215" y="162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R</a:t>
              </a:r>
            </a:p>
          </p:txBody>
        </p:sp>
        <p:sp>
          <p:nvSpPr>
            <p:cNvPr id="21520" name="Text Box 75"/>
            <p:cNvSpPr txBox="1">
              <a:spLocks noChangeArrowheads="1"/>
            </p:cNvSpPr>
            <p:nvPr/>
          </p:nvSpPr>
          <p:spPr bwMode="auto">
            <a:xfrm>
              <a:off x="3287" y="1896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21521" name="Line 76"/>
            <p:cNvSpPr>
              <a:spLocks noChangeShapeType="1"/>
            </p:cNvSpPr>
            <p:nvPr/>
          </p:nvSpPr>
          <p:spPr bwMode="auto">
            <a:xfrm flipH="1">
              <a:off x="3777" y="1511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22" name="Line 77"/>
            <p:cNvSpPr>
              <a:spLocks noChangeShapeType="1"/>
            </p:cNvSpPr>
            <p:nvPr/>
          </p:nvSpPr>
          <p:spPr bwMode="auto">
            <a:xfrm flipH="1">
              <a:off x="3425" y="1831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>
            <a:off x="3200400" y="3581400"/>
            <a:ext cx="243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1" name="Rectangle 1"/>
          <p:cNvSpPr>
            <a:spLocks noChangeArrowheads="1"/>
          </p:cNvSpPr>
          <p:nvPr/>
        </p:nvSpPr>
        <p:spPr bwMode="auto">
          <a:xfrm>
            <a:off x="211138" y="5105400"/>
            <a:ext cx="878046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</a:t>
            </a:r>
            <a:r>
              <a:rPr lang="en-US" altLang="zh-CN" sz="22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parent</a:t>
            </a: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is </a:t>
            </a:r>
            <a:r>
              <a:rPr lang="en-US" altLang="zh-CN" sz="22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red</a:t>
            </a: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, so violation occurred. 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</a:t>
            </a:r>
            <a:r>
              <a:rPr lang="en-US" altLang="zh-CN" sz="22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uncle</a:t>
            </a: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(sibling of its parent) is </a:t>
            </a:r>
            <a:r>
              <a:rPr lang="en-US" altLang="zh-CN" sz="22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red</a:t>
            </a: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, so change </a:t>
            </a:r>
            <a:r>
              <a:rPr lang="en-US" altLang="zh-CN" sz="22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parent and its uncle to black </a:t>
            </a: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and change its </a:t>
            </a:r>
            <a:r>
              <a:rPr lang="en-US" altLang="zh-CN" sz="22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grandparent to red</a:t>
            </a: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031201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548680"/>
            <a:ext cx="5562600" cy="7920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Insertion -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grpSp>
        <p:nvGrpSpPr>
          <p:cNvPr id="22531" name="Group 46"/>
          <p:cNvGrpSpPr>
            <a:grpSpLocks/>
          </p:cNvGrpSpPr>
          <p:nvPr/>
        </p:nvGrpSpPr>
        <p:grpSpPr bwMode="auto">
          <a:xfrm>
            <a:off x="2362200" y="1905000"/>
            <a:ext cx="4572000" cy="4038600"/>
            <a:chOff x="2362200" y="1905000"/>
            <a:chExt cx="4572000" cy="40386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8" name="Rectangle 47"/>
            <p:cNvSpPr/>
            <p:nvPr/>
          </p:nvSpPr>
          <p:spPr>
            <a:xfrm>
              <a:off x="2362200" y="2667000"/>
              <a:ext cx="4572000" cy="3276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548" name="TextBox 30"/>
            <p:cNvSpPr txBox="1">
              <a:spLocks noChangeArrowheads="1"/>
            </p:cNvSpPr>
            <p:nvPr/>
          </p:nvSpPr>
          <p:spPr bwMode="auto">
            <a:xfrm>
              <a:off x="3041291" y="1905000"/>
              <a:ext cx="3269165" cy="5232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Insert: A L</a:t>
              </a:r>
              <a:r>
                <a:rPr lang="en-US" altLang="en-US" sz="2800" b="1"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G O R I </a:t>
              </a:r>
              <a:r>
                <a:rPr lang="en-US" altLang="en-US" sz="2800" b="1">
                  <a:latin typeface="Tahoma" panose="020B0604030504040204" pitchFamily="34" charset="0"/>
                  <a:cs typeface="Tahoma" panose="020B0604030504040204" pitchFamily="34" charset="0"/>
                </a:rPr>
                <a:t>T</a:t>
              </a:r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 H M</a:t>
              </a:r>
            </a:p>
          </p:txBody>
        </p:sp>
      </p:grpSp>
      <p:grpSp>
        <p:nvGrpSpPr>
          <p:cNvPr id="22532" name="Group 2"/>
          <p:cNvGrpSpPr>
            <a:grpSpLocks/>
          </p:cNvGrpSpPr>
          <p:nvPr/>
        </p:nvGrpSpPr>
        <p:grpSpPr bwMode="auto">
          <a:xfrm>
            <a:off x="3352800" y="2743200"/>
            <a:ext cx="2517775" cy="1968500"/>
            <a:chOff x="3423336" y="2830513"/>
            <a:chExt cx="2517775" cy="1968500"/>
          </a:xfrm>
        </p:grpSpPr>
        <p:sp>
          <p:nvSpPr>
            <p:cNvPr id="22534" name="Text Box 50"/>
            <p:cNvSpPr txBox="1">
              <a:spLocks noChangeArrowheads="1"/>
            </p:cNvSpPr>
            <p:nvPr/>
          </p:nvSpPr>
          <p:spPr bwMode="auto">
            <a:xfrm>
              <a:off x="3423336" y="3363913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A</a:t>
              </a:r>
            </a:p>
          </p:txBody>
        </p:sp>
        <p:sp>
          <p:nvSpPr>
            <p:cNvPr id="22535" name="Text Box 51"/>
            <p:cNvSpPr txBox="1">
              <a:spLocks noChangeArrowheads="1"/>
            </p:cNvSpPr>
            <p:nvPr/>
          </p:nvSpPr>
          <p:spPr bwMode="auto">
            <a:xfrm>
              <a:off x="4045636" y="3910013"/>
              <a:ext cx="369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L</a:t>
              </a:r>
            </a:p>
          </p:txBody>
        </p:sp>
        <p:sp>
          <p:nvSpPr>
            <p:cNvPr id="22536" name="Text Box 52"/>
            <p:cNvSpPr txBox="1">
              <a:spLocks noChangeArrowheads="1"/>
            </p:cNvSpPr>
            <p:nvPr/>
          </p:nvSpPr>
          <p:spPr bwMode="auto">
            <a:xfrm>
              <a:off x="4005948" y="2830513"/>
              <a:ext cx="4206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G</a:t>
              </a:r>
            </a:p>
          </p:txBody>
        </p:sp>
        <p:sp>
          <p:nvSpPr>
            <p:cNvPr id="22537" name="Line 53"/>
            <p:cNvSpPr>
              <a:spLocks noChangeShapeType="1"/>
            </p:cNvSpPr>
            <p:nvPr/>
          </p:nvSpPr>
          <p:spPr bwMode="auto">
            <a:xfrm flipH="1">
              <a:off x="3731311" y="3197226"/>
              <a:ext cx="292100" cy="24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38" name="Line 54"/>
            <p:cNvSpPr>
              <a:spLocks noChangeShapeType="1"/>
            </p:cNvSpPr>
            <p:nvPr/>
          </p:nvSpPr>
          <p:spPr bwMode="auto">
            <a:xfrm>
              <a:off x="4391711" y="3197226"/>
              <a:ext cx="292100" cy="24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39" name="Text Box 55"/>
            <p:cNvSpPr txBox="1">
              <a:spLocks noChangeArrowheads="1"/>
            </p:cNvSpPr>
            <p:nvPr/>
          </p:nvSpPr>
          <p:spPr bwMode="auto">
            <a:xfrm>
              <a:off x="4540936" y="3363913"/>
              <a:ext cx="4206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22540" name="Line 56"/>
            <p:cNvSpPr>
              <a:spLocks noChangeShapeType="1"/>
            </p:cNvSpPr>
            <p:nvPr/>
          </p:nvSpPr>
          <p:spPr bwMode="auto">
            <a:xfrm>
              <a:off x="4887011" y="3730626"/>
              <a:ext cx="292100" cy="24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1" name="Text Box 57"/>
            <p:cNvSpPr txBox="1">
              <a:spLocks noChangeArrowheads="1"/>
            </p:cNvSpPr>
            <p:nvPr/>
          </p:nvSpPr>
          <p:spPr bwMode="auto">
            <a:xfrm>
              <a:off x="5010836" y="3910013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R</a:t>
              </a:r>
            </a:p>
          </p:txBody>
        </p:sp>
        <p:sp>
          <p:nvSpPr>
            <p:cNvPr id="22542" name="Text Box 58"/>
            <p:cNvSpPr txBox="1">
              <a:spLocks noChangeArrowheads="1"/>
            </p:cNvSpPr>
            <p:nvPr/>
          </p:nvSpPr>
          <p:spPr bwMode="auto">
            <a:xfrm>
              <a:off x="3537636" y="4341813"/>
              <a:ext cx="268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22543" name="Line 59"/>
            <p:cNvSpPr>
              <a:spLocks noChangeShapeType="1"/>
            </p:cNvSpPr>
            <p:nvPr/>
          </p:nvSpPr>
          <p:spPr bwMode="auto">
            <a:xfrm flipH="1">
              <a:off x="4315511" y="3730626"/>
              <a:ext cx="292100" cy="24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4" name="Line 60"/>
            <p:cNvSpPr>
              <a:spLocks noChangeShapeType="1"/>
            </p:cNvSpPr>
            <p:nvPr/>
          </p:nvSpPr>
          <p:spPr bwMode="auto">
            <a:xfrm flipH="1">
              <a:off x="3756711" y="4238626"/>
              <a:ext cx="292100" cy="24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5" name="Text Box 62"/>
            <p:cNvSpPr txBox="1">
              <a:spLocks noChangeArrowheads="1"/>
            </p:cNvSpPr>
            <p:nvPr/>
          </p:nvSpPr>
          <p:spPr bwMode="auto">
            <a:xfrm flipH="1">
              <a:off x="5571223" y="4341813"/>
              <a:ext cx="369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22546" name="Line 63"/>
            <p:cNvSpPr>
              <a:spLocks noChangeShapeType="1"/>
            </p:cNvSpPr>
            <p:nvPr/>
          </p:nvSpPr>
          <p:spPr bwMode="auto">
            <a:xfrm>
              <a:off x="5356911" y="4225926"/>
              <a:ext cx="292100" cy="24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533" name="Rectangle 66"/>
          <p:cNvSpPr>
            <a:spLocks noChangeArrowheads="1"/>
          </p:cNvSpPr>
          <p:nvPr/>
        </p:nvSpPr>
        <p:spPr bwMode="auto">
          <a:xfrm>
            <a:off x="2362200" y="4808538"/>
            <a:ext cx="4572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T’s parent is black, </a:t>
            </a:r>
          </a:p>
          <a:p>
            <a:pPr algn="ctr" eaLnBrk="1" hangingPunct="1"/>
            <a:r>
              <a:rPr lang="en-US" altLang="zh-CN" sz="24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so no violation occurred.</a:t>
            </a:r>
          </a:p>
        </p:txBody>
      </p:sp>
    </p:spTree>
    <p:extLst>
      <p:ext uri="{BB962C8B-B14F-4D97-AF65-F5344CB8AC3E}">
        <p14:creationId xmlns:p14="http://schemas.microsoft.com/office/powerpoint/2010/main" val="24579597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the concept of data structures and its usage in Computer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Illustrate any learned data structure and its usage in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Apply data structures using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107"/>
          <p:cNvGrpSpPr>
            <a:grpSpLocks/>
          </p:cNvGrpSpPr>
          <p:nvPr/>
        </p:nvGrpSpPr>
        <p:grpSpPr bwMode="auto">
          <a:xfrm>
            <a:off x="1076325" y="1508720"/>
            <a:ext cx="7839075" cy="4800600"/>
            <a:chOff x="1076324" y="1905000"/>
            <a:chExt cx="7839075" cy="40386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9" name="Rectangle 108"/>
            <p:cNvSpPr/>
            <p:nvPr/>
          </p:nvSpPr>
          <p:spPr>
            <a:xfrm>
              <a:off x="1076324" y="2546048"/>
              <a:ext cx="7839075" cy="33975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595" name="TextBox 30"/>
            <p:cNvSpPr txBox="1">
              <a:spLocks noChangeArrowheads="1"/>
            </p:cNvSpPr>
            <p:nvPr/>
          </p:nvSpPr>
          <p:spPr bwMode="auto">
            <a:xfrm>
              <a:off x="3041291" y="1905000"/>
              <a:ext cx="3294813" cy="4401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Insert: A L</a:t>
              </a:r>
              <a:r>
                <a:rPr lang="en-US" altLang="en-US" sz="2800" b="1"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G O R I T </a:t>
              </a:r>
              <a:r>
                <a:rPr lang="en-US" altLang="en-US" sz="2800" b="1">
                  <a:latin typeface="Tahoma" panose="020B0604030504040204" pitchFamily="34" charset="0"/>
                  <a:cs typeface="Tahoma" panose="020B0604030504040204" pitchFamily="34" charset="0"/>
                </a:rPr>
                <a:t>H </a:t>
              </a:r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M</a:t>
              </a:r>
            </a:p>
          </p:txBody>
        </p:sp>
      </p:grp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166158" y="476672"/>
            <a:ext cx="5749241" cy="7920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Insertion -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524000" y="2371650"/>
            <a:ext cx="2239963" cy="1849438"/>
            <a:chOff x="193" y="928"/>
            <a:chExt cx="1866" cy="1541"/>
          </a:xfrm>
        </p:grpSpPr>
        <p:sp>
          <p:nvSpPr>
            <p:cNvPr id="23579" name="Text Box 5"/>
            <p:cNvSpPr txBox="1">
              <a:spLocks noChangeArrowheads="1"/>
            </p:cNvSpPr>
            <p:nvPr/>
          </p:nvSpPr>
          <p:spPr bwMode="auto">
            <a:xfrm>
              <a:off x="455" y="1264"/>
              <a:ext cx="2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/>
                <a:t>A</a:t>
              </a:r>
            </a:p>
          </p:txBody>
        </p:sp>
        <p:sp>
          <p:nvSpPr>
            <p:cNvPr id="23580" name="Text Box 6"/>
            <p:cNvSpPr txBox="1">
              <a:spLocks noChangeArrowheads="1"/>
            </p:cNvSpPr>
            <p:nvPr/>
          </p:nvSpPr>
          <p:spPr bwMode="auto">
            <a:xfrm>
              <a:off x="847" y="1608"/>
              <a:ext cx="25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/>
                <a:t>L</a:t>
              </a:r>
            </a:p>
          </p:txBody>
        </p:sp>
        <p:sp>
          <p:nvSpPr>
            <p:cNvPr id="23581" name="Text Box 7"/>
            <p:cNvSpPr txBox="1">
              <a:spLocks noChangeArrowheads="1"/>
            </p:cNvSpPr>
            <p:nvPr/>
          </p:nvSpPr>
          <p:spPr bwMode="auto">
            <a:xfrm>
              <a:off x="822" y="928"/>
              <a:ext cx="2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 dirty="0"/>
                <a:t>G</a:t>
              </a:r>
            </a:p>
          </p:txBody>
        </p:sp>
        <p:sp>
          <p:nvSpPr>
            <p:cNvPr id="23582" name="Line 8"/>
            <p:cNvSpPr>
              <a:spLocks noChangeShapeType="1"/>
            </p:cNvSpPr>
            <p:nvPr/>
          </p:nvSpPr>
          <p:spPr bwMode="auto">
            <a:xfrm flipH="1">
              <a:off x="649" y="1159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83" name="Line 9"/>
            <p:cNvSpPr>
              <a:spLocks noChangeShapeType="1"/>
            </p:cNvSpPr>
            <p:nvPr/>
          </p:nvSpPr>
          <p:spPr bwMode="auto">
            <a:xfrm>
              <a:off x="1065" y="1159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84" name="Text Box 10"/>
            <p:cNvSpPr txBox="1">
              <a:spLocks noChangeArrowheads="1"/>
            </p:cNvSpPr>
            <p:nvPr/>
          </p:nvSpPr>
          <p:spPr bwMode="auto">
            <a:xfrm>
              <a:off x="1159" y="1264"/>
              <a:ext cx="2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23585" name="Line 11"/>
            <p:cNvSpPr>
              <a:spLocks noChangeShapeType="1"/>
            </p:cNvSpPr>
            <p:nvPr/>
          </p:nvSpPr>
          <p:spPr bwMode="auto">
            <a:xfrm>
              <a:off x="1377" y="1495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86" name="Text Box 12"/>
            <p:cNvSpPr txBox="1">
              <a:spLocks noChangeArrowheads="1"/>
            </p:cNvSpPr>
            <p:nvPr/>
          </p:nvSpPr>
          <p:spPr bwMode="auto">
            <a:xfrm>
              <a:off x="1455" y="1608"/>
              <a:ext cx="2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 dirty="0"/>
                <a:t>R</a:t>
              </a:r>
            </a:p>
          </p:txBody>
        </p:sp>
        <p:sp>
          <p:nvSpPr>
            <p:cNvPr id="23587" name="Text Box 13"/>
            <p:cNvSpPr txBox="1">
              <a:spLocks noChangeArrowheads="1"/>
            </p:cNvSpPr>
            <p:nvPr/>
          </p:nvSpPr>
          <p:spPr bwMode="auto">
            <a:xfrm>
              <a:off x="527" y="1880"/>
              <a:ext cx="19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23588" name="Line 14"/>
            <p:cNvSpPr>
              <a:spLocks noChangeShapeType="1"/>
            </p:cNvSpPr>
            <p:nvPr/>
          </p:nvSpPr>
          <p:spPr bwMode="auto">
            <a:xfrm flipH="1">
              <a:off x="1017" y="1495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89" name="Line 15"/>
            <p:cNvSpPr>
              <a:spLocks noChangeShapeType="1"/>
            </p:cNvSpPr>
            <p:nvPr/>
          </p:nvSpPr>
          <p:spPr bwMode="auto">
            <a:xfrm flipH="1">
              <a:off x="665" y="1815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90" name="Text Box 16"/>
            <p:cNvSpPr txBox="1">
              <a:spLocks noChangeArrowheads="1"/>
            </p:cNvSpPr>
            <p:nvPr/>
          </p:nvSpPr>
          <p:spPr bwMode="auto">
            <a:xfrm flipH="1">
              <a:off x="1808" y="1880"/>
              <a:ext cx="25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23591" name="Line 17"/>
            <p:cNvSpPr>
              <a:spLocks noChangeShapeType="1"/>
            </p:cNvSpPr>
            <p:nvPr/>
          </p:nvSpPr>
          <p:spPr bwMode="auto">
            <a:xfrm>
              <a:off x="1673" y="1807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92" name="Text Box 18"/>
            <p:cNvSpPr txBox="1">
              <a:spLocks noChangeArrowheads="1"/>
            </p:cNvSpPr>
            <p:nvPr/>
          </p:nvSpPr>
          <p:spPr bwMode="auto">
            <a:xfrm flipH="1">
              <a:off x="193" y="2200"/>
              <a:ext cx="2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23593" name="Line 19"/>
            <p:cNvSpPr>
              <a:spLocks noChangeShapeType="1"/>
            </p:cNvSpPr>
            <p:nvPr/>
          </p:nvSpPr>
          <p:spPr bwMode="auto">
            <a:xfrm flipH="1">
              <a:off x="353" y="2087"/>
              <a:ext cx="18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557" name="Group 20"/>
          <p:cNvGrpSpPr>
            <a:grpSpLocks/>
          </p:cNvGrpSpPr>
          <p:nvPr/>
        </p:nvGrpSpPr>
        <p:grpSpPr bwMode="auto">
          <a:xfrm>
            <a:off x="5694363" y="2420888"/>
            <a:ext cx="1925637" cy="1493837"/>
            <a:chOff x="2511" y="904"/>
            <a:chExt cx="1604" cy="1245"/>
          </a:xfrm>
        </p:grpSpPr>
        <p:sp>
          <p:nvSpPr>
            <p:cNvPr id="23563" name="Text Box 21"/>
            <p:cNvSpPr txBox="1">
              <a:spLocks noChangeArrowheads="1"/>
            </p:cNvSpPr>
            <p:nvPr/>
          </p:nvSpPr>
          <p:spPr bwMode="auto">
            <a:xfrm>
              <a:off x="2878" y="904"/>
              <a:ext cx="2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/>
                <a:t>G</a:t>
              </a:r>
            </a:p>
          </p:txBody>
        </p:sp>
        <p:grpSp>
          <p:nvGrpSpPr>
            <p:cNvPr id="23564" name="Group 22"/>
            <p:cNvGrpSpPr>
              <a:grpSpLocks/>
            </p:cNvGrpSpPr>
            <p:nvPr/>
          </p:nvGrpSpPr>
          <p:grpSpPr bwMode="auto">
            <a:xfrm>
              <a:off x="2511" y="1135"/>
              <a:ext cx="1604" cy="1014"/>
              <a:chOff x="2511" y="1135"/>
              <a:chExt cx="1604" cy="1014"/>
            </a:xfrm>
          </p:grpSpPr>
          <p:sp>
            <p:nvSpPr>
              <p:cNvPr id="23565" name="Text Box 23"/>
              <p:cNvSpPr txBox="1">
                <a:spLocks noChangeArrowheads="1"/>
              </p:cNvSpPr>
              <p:nvPr/>
            </p:nvSpPr>
            <p:spPr bwMode="auto">
              <a:xfrm>
                <a:off x="2511" y="1240"/>
                <a:ext cx="27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/>
                  <a:t>A</a:t>
                </a:r>
              </a:p>
            </p:txBody>
          </p:sp>
          <p:sp>
            <p:nvSpPr>
              <p:cNvPr id="23566" name="Text Box 24"/>
              <p:cNvSpPr txBox="1">
                <a:spLocks noChangeArrowheads="1"/>
              </p:cNvSpPr>
              <p:nvPr/>
            </p:nvSpPr>
            <p:spPr bwMode="auto">
              <a:xfrm>
                <a:off x="2903" y="1584"/>
                <a:ext cx="19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/>
                  <a:t>I</a:t>
                </a:r>
              </a:p>
            </p:txBody>
          </p:sp>
          <p:sp>
            <p:nvSpPr>
              <p:cNvPr id="23567" name="Line 25"/>
              <p:cNvSpPr>
                <a:spLocks noChangeShapeType="1"/>
              </p:cNvSpPr>
              <p:nvPr/>
            </p:nvSpPr>
            <p:spPr bwMode="auto">
              <a:xfrm flipH="1">
                <a:off x="2705" y="1135"/>
                <a:ext cx="184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68" name="Line 26"/>
              <p:cNvSpPr>
                <a:spLocks noChangeShapeType="1"/>
              </p:cNvSpPr>
              <p:nvPr/>
            </p:nvSpPr>
            <p:spPr bwMode="auto">
              <a:xfrm>
                <a:off x="3121" y="1135"/>
                <a:ext cx="184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69" name="Text Box 27"/>
              <p:cNvSpPr txBox="1">
                <a:spLocks noChangeArrowheads="1"/>
              </p:cNvSpPr>
              <p:nvPr/>
            </p:nvSpPr>
            <p:spPr bwMode="auto">
              <a:xfrm>
                <a:off x="3215" y="1240"/>
                <a:ext cx="27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>
                    <a:solidFill>
                      <a:srgbClr val="FF0000"/>
                    </a:solidFill>
                  </a:rPr>
                  <a:t>O</a:t>
                </a:r>
              </a:p>
            </p:txBody>
          </p:sp>
          <p:sp>
            <p:nvSpPr>
              <p:cNvPr id="23570" name="Line 28"/>
              <p:cNvSpPr>
                <a:spLocks noChangeShapeType="1"/>
              </p:cNvSpPr>
              <p:nvPr/>
            </p:nvSpPr>
            <p:spPr bwMode="auto">
              <a:xfrm>
                <a:off x="3433" y="1471"/>
                <a:ext cx="184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71" name="Text Box 29"/>
              <p:cNvSpPr txBox="1">
                <a:spLocks noChangeArrowheads="1"/>
              </p:cNvSpPr>
              <p:nvPr/>
            </p:nvSpPr>
            <p:spPr bwMode="auto">
              <a:xfrm>
                <a:off x="3511" y="1584"/>
                <a:ext cx="27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/>
                  <a:t>R</a:t>
                </a:r>
              </a:p>
            </p:txBody>
          </p:sp>
          <p:sp>
            <p:nvSpPr>
              <p:cNvPr id="23572" name="Text Box 30"/>
              <p:cNvSpPr txBox="1">
                <a:spLocks noChangeArrowheads="1"/>
              </p:cNvSpPr>
              <p:nvPr/>
            </p:nvSpPr>
            <p:spPr bwMode="auto">
              <a:xfrm>
                <a:off x="3159" y="1880"/>
                <a:ext cx="25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>
                    <a:solidFill>
                      <a:srgbClr val="FF0000"/>
                    </a:solidFill>
                  </a:rPr>
                  <a:t>L</a:t>
                </a:r>
              </a:p>
            </p:txBody>
          </p:sp>
          <p:sp>
            <p:nvSpPr>
              <p:cNvPr id="23573" name="Line 31"/>
              <p:cNvSpPr>
                <a:spLocks noChangeShapeType="1"/>
              </p:cNvSpPr>
              <p:nvPr/>
            </p:nvSpPr>
            <p:spPr bwMode="auto">
              <a:xfrm flipH="1">
                <a:off x="3073" y="1471"/>
                <a:ext cx="184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74" name="Line 32"/>
              <p:cNvSpPr>
                <a:spLocks noChangeShapeType="1"/>
              </p:cNvSpPr>
              <p:nvPr/>
            </p:nvSpPr>
            <p:spPr bwMode="auto">
              <a:xfrm flipH="1">
                <a:off x="2721" y="1791"/>
                <a:ext cx="184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75" name="Text Box 33"/>
              <p:cNvSpPr txBox="1">
                <a:spLocks noChangeArrowheads="1"/>
              </p:cNvSpPr>
              <p:nvPr/>
            </p:nvSpPr>
            <p:spPr bwMode="auto">
              <a:xfrm flipH="1">
                <a:off x="3864" y="1856"/>
                <a:ext cx="25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23576" name="Line 34"/>
              <p:cNvSpPr>
                <a:spLocks noChangeShapeType="1"/>
              </p:cNvSpPr>
              <p:nvPr/>
            </p:nvSpPr>
            <p:spPr bwMode="auto">
              <a:xfrm>
                <a:off x="3729" y="1783"/>
                <a:ext cx="184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77" name="Text Box 35"/>
              <p:cNvSpPr txBox="1">
                <a:spLocks noChangeArrowheads="1"/>
              </p:cNvSpPr>
              <p:nvPr/>
            </p:nvSpPr>
            <p:spPr bwMode="auto">
              <a:xfrm flipH="1">
                <a:off x="2529" y="1880"/>
                <a:ext cx="27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>
                    <a:solidFill>
                      <a:srgbClr val="FF0000"/>
                    </a:solidFill>
                  </a:rPr>
                  <a:t>H</a:t>
                </a:r>
              </a:p>
            </p:txBody>
          </p:sp>
          <p:sp>
            <p:nvSpPr>
              <p:cNvPr id="23578" name="Line 36"/>
              <p:cNvSpPr>
                <a:spLocks noChangeShapeType="1"/>
              </p:cNvSpPr>
              <p:nvPr/>
            </p:nvSpPr>
            <p:spPr bwMode="auto">
              <a:xfrm>
                <a:off x="3073" y="1783"/>
                <a:ext cx="184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3558" name="Text Box 37"/>
          <p:cNvSpPr txBox="1">
            <a:spLocks noChangeArrowheads="1"/>
          </p:cNvSpPr>
          <p:nvPr/>
        </p:nvSpPr>
        <p:spPr bwMode="auto">
          <a:xfrm>
            <a:off x="3789363" y="3190875"/>
            <a:ext cx="13065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Tahoma" panose="020B0604030504040204" pitchFamily="34" charset="0"/>
                <a:cs typeface="Tahoma" panose="020B0604030504040204" pitchFamily="34" charset="0"/>
              </a:rPr>
              <a:t>single rotate</a:t>
            </a:r>
          </a:p>
        </p:txBody>
      </p:sp>
      <p:sp>
        <p:nvSpPr>
          <p:cNvPr id="23559" name="Line 38"/>
          <p:cNvSpPr>
            <a:spLocks noChangeShapeType="1"/>
          </p:cNvSpPr>
          <p:nvPr/>
        </p:nvSpPr>
        <p:spPr bwMode="auto">
          <a:xfrm>
            <a:off x="4089400" y="3586163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0" name="Text Box 39"/>
          <p:cNvSpPr txBox="1">
            <a:spLocks noChangeArrowheads="1"/>
          </p:cNvSpPr>
          <p:nvPr/>
        </p:nvSpPr>
        <p:spPr bwMode="auto">
          <a:xfrm>
            <a:off x="1076325" y="6453188"/>
            <a:ext cx="139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id-ID" altLang="en-US" sz="2400" b="1"/>
          </a:p>
        </p:txBody>
      </p:sp>
      <p:sp>
        <p:nvSpPr>
          <p:cNvPr id="23561" name="Text Box 103"/>
          <p:cNvSpPr txBox="1">
            <a:spLocks noChangeArrowheads="1"/>
          </p:cNvSpPr>
          <p:nvPr/>
        </p:nvSpPr>
        <p:spPr bwMode="auto">
          <a:xfrm>
            <a:off x="3324225" y="4611688"/>
            <a:ext cx="1397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id-ID" altLang="en-US" sz="1500" b="1"/>
          </a:p>
        </p:txBody>
      </p:sp>
      <p:sp>
        <p:nvSpPr>
          <p:cNvPr id="23562" name="Rectangle 1"/>
          <p:cNvSpPr>
            <a:spLocks noChangeArrowheads="1"/>
          </p:cNvSpPr>
          <p:nvPr/>
        </p:nvSpPr>
        <p:spPr bwMode="auto">
          <a:xfrm>
            <a:off x="228600" y="4221088"/>
            <a:ext cx="86868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parent is red, so violation occurred. 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uncle (sibling of its parent) is black and path to its parent is the same with path to its grandparent (left-left or right-right), so </a:t>
            </a:r>
            <a:r>
              <a:rPr lang="en-US" altLang="zh-CN" sz="22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single rotate</a:t>
            </a:r>
            <a:r>
              <a:rPr lang="en-US" altLang="zh-CN" sz="22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at its grandparent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Change its parent to black and its sibling (ex-grandparent) to red.</a:t>
            </a:r>
          </a:p>
        </p:txBody>
      </p:sp>
    </p:spTree>
    <p:extLst>
      <p:ext uri="{BB962C8B-B14F-4D97-AF65-F5344CB8AC3E}">
        <p14:creationId xmlns:p14="http://schemas.microsoft.com/office/powerpoint/2010/main" val="65952293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107"/>
          <p:cNvGrpSpPr>
            <a:grpSpLocks/>
          </p:cNvGrpSpPr>
          <p:nvPr/>
        </p:nvGrpSpPr>
        <p:grpSpPr bwMode="auto">
          <a:xfrm>
            <a:off x="989032" y="1484784"/>
            <a:ext cx="7926368" cy="5044530"/>
            <a:chOff x="228600" y="2105879"/>
            <a:chExt cx="8686800" cy="424324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9" name="Rectangle 108"/>
            <p:cNvSpPr/>
            <p:nvPr/>
          </p:nvSpPr>
          <p:spPr>
            <a:xfrm>
              <a:off x="228600" y="2546541"/>
              <a:ext cx="8686800" cy="380258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645" name="TextBox 30"/>
            <p:cNvSpPr txBox="1">
              <a:spLocks noChangeArrowheads="1"/>
            </p:cNvSpPr>
            <p:nvPr/>
          </p:nvSpPr>
          <p:spPr bwMode="auto">
            <a:xfrm>
              <a:off x="3041291" y="2105879"/>
              <a:ext cx="3294813" cy="4401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Insert: A L</a:t>
              </a:r>
              <a:r>
                <a:rPr lang="en-US" altLang="en-US" sz="2800" b="1"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en-US" sz="2000">
                  <a:latin typeface="Tahoma" panose="020B0604030504040204" pitchFamily="34" charset="0"/>
                  <a:cs typeface="Tahoma" panose="020B0604030504040204" pitchFamily="34" charset="0"/>
                </a:rPr>
                <a:t>G O R I T H </a:t>
              </a:r>
              <a:r>
                <a:rPr lang="en-US" altLang="en-US" sz="2800" b="1">
                  <a:latin typeface="Tahoma" panose="020B0604030504040204" pitchFamily="34" charset="0"/>
                  <a:cs typeface="Tahoma" panose="020B0604030504040204" pitchFamily="34" charset="0"/>
                </a:rPr>
                <a:t>M</a:t>
              </a:r>
            </a:p>
          </p:txBody>
        </p:sp>
      </p:grp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1290" y="548680"/>
            <a:ext cx="5874109" cy="7920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Insertion -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4580" name="Text Box 39"/>
          <p:cNvSpPr txBox="1">
            <a:spLocks noChangeArrowheads="1"/>
          </p:cNvSpPr>
          <p:nvPr/>
        </p:nvSpPr>
        <p:spPr bwMode="auto">
          <a:xfrm>
            <a:off x="1076325" y="6453188"/>
            <a:ext cx="139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id-ID" altLang="en-US" sz="2400" b="1"/>
          </a:p>
        </p:txBody>
      </p:sp>
      <p:grpSp>
        <p:nvGrpSpPr>
          <p:cNvPr id="24581" name="Group 43"/>
          <p:cNvGrpSpPr>
            <a:grpSpLocks/>
          </p:cNvGrpSpPr>
          <p:nvPr/>
        </p:nvGrpSpPr>
        <p:grpSpPr bwMode="auto">
          <a:xfrm>
            <a:off x="1115616" y="2420888"/>
            <a:ext cx="1693862" cy="1851025"/>
            <a:chOff x="175" y="2480"/>
            <a:chExt cx="1604" cy="1542"/>
          </a:xfrm>
        </p:grpSpPr>
        <p:grpSp>
          <p:nvGrpSpPr>
            <p:cNvPr id="24625" name="Group 44"/>
            <p:cNvGrpSpPr>
              <a:grpSpLocks/>
            </p:cNvGrpSpPr>
            <p:nvPr/>
          </p:nvGrpSpPr>
          <p:grpSpPr bwMode="auto">
            <a:xfrm>
              <a:off x="175" y="2480"/>
              <a:ext cx="1604" cy="1245"/>
              <a:chOff x="2511" y="904"/>
              <a:chExt cx="1604" cy="1245"/>
            </a:xfrm>
          </p:grpSpPr>
          <p:sp>
            <p:nvSpPr>
              <p:cNvPr id="24628" name="Text Box 45"/>
              <p:cNvSpPr txBox="1">
                <a:spLocks noChangeArrowheads="1"/>
              </p:cNvSpPr>
              <p:nvPr/>
            </p:nvSpPr>
            <p:spPr bwMode="auto">
              <a:xfrm>
                <a:off x="2878" y="904"/>
                <a:ext cx="27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/>
                  <a:t>G</a:t>
                </a:r>
              </a:p>
            </p:txBody>
          </p:sp>
          <p:grpSp>
            <p:nvGrpSpPr>
              <p:cNvPr id="24629" name="Group 46"/>
              <p:cNvGrpSpPr>
                <a:grpSpLocks/>
              </p:cNvGrpSpPr>
              <p:nvPr/>
            </p:nvGrpSpPr>
            <p:grpSpPr bwMode="auto">
              <a:xfrm>
                <a:off x="2511" y="1135"/>
                <a:ext cx="1604" cy="1014"/>
                <a:chOff x="2511" y="1135"/>
                <a:chExt cx="1604" cy="1014"/>
              </a:xfrm>
            </p:grpSpPr>
            <p:sp>
              <p:nvSpPr>
                <p:cNvPr id="24630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511" y="1240"/>
                  <a:ext cx="270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 b="1"/>
                    <a:t>A</a:t>
                  </a:r>
                </a:p>
              </p:txBody>
            </p:sp>
            <p:sp>
              <p:nvSpPr>
                <p:cNvPr id="24631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03" y="1584"/>
                  <a:ext cx="198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 b="1"/>
                    <a:t>I</a:t>
                  </a:r>
                </a:p>
              </p:txBody>
            </p:sp>
            <p:sp>
              <p:nvSpPr>
                <p:cNvPr id="24632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2705" y="1135"/>
                  <a:ext cx="184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33" name="Line 50"/>
                <p:cNvSpPr>
                  <a:spLocks noChangeShapeType="1"/>
                </p:cNvSpPr>
                <p:nvPr/>
              </p:nvSpPr>
              <p:spPr bwMode="auto">
                <a:xfrm>
                  <a:off x="3121" y="1135"/>
                  <a:ext cx="184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34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215" y="1240"/>
                  <a:ext cx="278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 b="1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24635" name="Line 52"/>
                <p:cNvSpPr>
                  <a:spLocks noChangeShapeType="1"/>
                </p:cNvSpPr>
                <p:nvPr/>
              </p:nvSpPr>
              <p:spPr bwMode="auto">
                <a:xfrm>
                  <a:off x="3433" y="1471"/>
                  <a:ext cx="184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36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3511" y="1584"/>
                  <a:ext cx="270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 b="1"/>
                    <a:t>R</a:t>
                  </a:r>
                </a:p>
              </p:txBody>
            </p:sp>
            <p:sp>
              <p:nvSpPr>
                <p:cNvPr id="24637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3159" y="1880"/>
                  <a:ext cx="251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 b="1">
                      <a:solidFill>
                        <a:srgbClr val="FF0000"/>
                      </a:solidFill>
                    </a:rPr>
                    <a:t>L</a:t>
                  </a:r>
                </a:p>
              </p:txBody>
            </p:sp>
            <p:sp>
              <p:nvSpPr>
                <p:cNvPr id="24638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3073" y="1471"/>
                  <a:ext cx="184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39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2721" y="1791"/>
                  <a:ext cx="184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40" name="Text Box 57"/>
                <p:cNvSpPr txBox="1">
                  <a:spLocks noChangeArrowheads="1"/>
                </p:cNvSpPr>
                <p:nvPr/>
              </p:nvSpPr>
              <p:spPr bwMode="auto">
                <a:xfrm flipH="1">
                  <a:off x="3864" y="1856"/>
                  <a:ext cx="251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 b="1">
                      <a:solidFill>
                        <a:srgbClr val="FF0000"/>
                      </a:solidFill>
                    </a:rPr>
                    <a:t>T</a:t>
                  </a:r>
                </a:p>
              </p:txBody>
            </p:sp>
            <p:sp>
              <p:nvSpPr>
                <p:cNvPr id="24641" name="Line 58"/>
                <p:cNvSpPr>
                  <a:spLocks noChangeShapeType="1"/>
                </p:cNvSpPr>
                <p:nvPr/>
              </p:nvSpPr>
              <p:spPr bwMode="auto">
                <a:xfrm>
                  <a:off x="3729" y="1783"/>
                  <a:ext cx="184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42" name="Text Box 59"/>
                <p:cNvSpPr txBox="1">
                  <a:spLocks noChangeArrowheads="1"/>
                </p:cNvSpPr>
                <p:nvPr/>
              </p:nvSpPr>
              <p:spPr bwMode="auto">
                <a:xfrm flipH="1">
                  <a:off x="2529" y="1880"/>
                  <a:ext cx="270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 b="1">
                      <a:solidFill>
                        <a:srgbClr val="FF0000"/>
                      </a:solidFill>
                    </a:rPr>
                    <a:t>H</a:t>
                  </a:r>
                </a:p>
              </p:txBody>
            </p:sp>
            <p:sp>
              <p:nvSpPr>
                <p:cNvPr id="24643" name="Line 60"/>
                <p:cNvSpPr>
                  <a:spLocks noChangeShapeType="1"/>
                </p:cNvSpPr>
                <p:nvPr/>
              </p:nvSpPr>
              <p:spPr bwMode="auto">
                <a:xfrm>
                  <a:off x="3073" y="1783"/>
                  <a:ext cx="184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24626" name="Text Box 61"/>
            <p:cNvSpPr txBox="1">
              <a:spLocks noChangeArrowheads="1"/>
            </p:cNvSpPr>
            <p:nvPr/>
          </p:nvSpPr>
          <p:spPr bwMode="auto">
            <a:xfrm>
              <a:off x="1070" y="3753"/>
              <a:ext cx="2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500" b="1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24627" name="Line 62"/>
            <p:cNvSpPr>
              <a:spLocks noChangeShapeType="1"/>
            </p:cNvSpPr>
            <p:nvPr/>
          </p:nvSpPr>
          <p:spPr bwMode="auto">
            <a:xfrm>
              <a:off x="1016" y="3656"/>
              <a:ext cx="168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582" name="Group 63"/>
          <p:cNvGrpSpPr>
            <a:grpSpLocks/>
          </p:cNvGrpSpPr>
          <p:nvPr/>
        </p:nvGrpSpPr>
        <p:grpSpPr bwMode="auto">
          <a:xfrm>
            <a:off x="3923928" y="2420888"/>
            <a:ext cx="1702786" cy="1851025"/>
            <a:chOff x="175" y="2480"/>
            <a:chExt cx="1604" cy="1542"/>
          </a:xfrm>
        </p:grpSpPr>
        <p:grpSp>
          <p:nvGrpSpPr>
            <p:cNvPr id="24606" name="Group 64"/>
            <p:cNvGrpSpPr>
              <a:grpSpLocks/>
            </p:cNvGrpSpPr>
            <p:nvPr/>
          </p:nvGrpSpPr>
          <p:grpSpPr bwMode="auto">
            <a:xfrm>
              <a:off x="175" y="2480"/>
              <a:ext cx="1604" cy="1245"/>
              <a:chOff x="2511" y="904"/>
              <a:chExt cx="1604" cy="1245"/>
            </a:xfrm>
          </p:grpSpPr>
          <p:sp>
            <p:nvSpPr>
              <p:cNvPr id="24609" name="Text Box 65"/>
              <p:cNvSpPr txBox="1">
                <a:spLocks noChangeArrowheads="1"/>
              </p:cNvSpPr>
              <p:nvPr/>
            </p:nvSpPr>
            <p:spPr bwMode="auto">
              <a:xfrm>
                <a:off x="2878" y="904"/>
                <a:ext cx="27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500" b="1"/>
                  <a:t>G</a:t>
                </a:r>
              </a:p>
            </p:txBody>
          </p:sp>
          <p:grpSp>
            <p:nvGrpSpPr>
              <p:cNvPr id="24610" name="Group 66"/>
              <p:cNvGrpSpPr>
                <a:grpSpLocks/>
              </p:cNvGrpSpPr>
              <p:nvPr/>
            </p:nvGrpSpPr>
            <p:grpSpPr bwMode="auto">
              <a:xfrm>
                <a:off x="2511" y="1135"/>
                <a:ext cx="1604" cy="1014"/>
                <a:chOff x="2511" y="1135"/>
                <a:chExt cx="1604" cy="1014"/>
              </a:xfrm>
            </p:grpSpPr>
            <p:sp>
              <p:nvSpPr>
                <p:cNvPr id="24611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511" y="1240"/>
                  <a:ext cx="270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 b="1" dirty="0"/>
                    <a:t>A</a:t>
                  </a:r>
                </a:p>
              </p:txBody>
            </p:sp>
            <p:sp>
              <p:nvSpPr>
                <p:cNvPr id="2461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903" y="1584"/>
                  <a:ext cx="198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 b="1">
                      <a:solidFill>
                        <a:srgbClr val="FF0000"/>
                      </a:solidFill>
                    </a:rPr>
                    <a:t>I</a:t>
                  </a:r>
                </a:p>
              </p:txBody>
            </p:sp>
            <p:sp>
              <p:nvSpPr>
                <p:cNvPr id="24613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2705" y="1135"/>
                  <a:ext cx="184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14" name="Line 70"/>
                <p:cNvSpPr>
                  <a:spLocks noChangeShapeType="1"/>
                </p:cNvSpPr>
                <p:nvPr/>
              </p:nvSpPr>
              <p:spPr bwMode="auto">
                <a:xfrm>
                  <a:off x="3121" y="1135"/>
                  <a:ext cx="184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1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215" y="1240"/>
                  <a:ext cx="278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 b="1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24616" name="Line 72"/>
                <p:cNvSpPr>
                  <a:spLocks noChangeShapeType="1"/>
                </p:cNvSpPr>
                <p:nvPr/>
              </p:nvSpPr>
              <p:spPr bwMode="auto">
                <a:xfrm>
                  <a:off x="3433" y="1471"/>
                  <a:ext cx="184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1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3511" y="1584"/>
                  <a:ext cx="270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 b="1"/>
                    <a:t>R</a:t>
                  </a:r>
                </a:p>
              </p:txBody>
            </p:sp>
            <p:sp>
              <p:nvSpPr>
                <p:cNvPr id="2461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159" y="1880"/>
                  <a:ext cx="251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 b="1"/>
                    <a:t>L</a:t>
                  </a:r>
                </a:p>
              </p:txBody>
            </p:sp>
            <p:sp>
              <p:nvSpPr>
                <p:cNvPr id="24619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3073" y="1471"/>
                  <a:ext cx="184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20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2721" y="1791"/>
                  <a:ext cx="184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21" name="Text Box 77"/>
                <p:cNvSpPr txBox="1">
                  <a:spLocks noChangeArrowheads="1"/>
                </p:cNvSpPr>
                <p:nvPr/>
              </p:nvSpPr>
              <p:spPr bwMode="auto">
                <a:xfrm flipH="1">
                  <a:off x="3864" y="1856"/>
                  <a:ext cx="251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 b="1">
                      <a:solidFill>
                        <a:srgbClr val="FF0000"/>
                      </a:solidFill>
                    </a:rPr>
                    <a:t>T</a:t>
                  </a:r>
                </a:p>
              </p:txBody>
            </p:sp>
            <p:sp>
              <p:nvSpPr>
                <p:cNvPr id="24622" name="Line 78"/>
                <p:cNvSpPr>
                  <a:spLocks noChangeShapeType="1"/>
                </p:cNvSpPr>
                <p:nvPr/>
              </p:nvSpPr>
              <p:spPr bwMode="auto">
                <a:xfrm>
                  <a:off x="3729" y="1783"/>
                  <a:ext cx="184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23" name="Text Box 79"/>
                <p:cNvSpPr txBox="1">
                  <a:spLocks noChangeArrowheads="1"/>
                </p:cNvSpPr>
                <p:nvPr/>
              </p:nvSpPr>
              <p:spPr bwMode="auto">
                <a:xfrm flipH="1">
                  <a:off x="2529" y="1880"/>
                  <a:ext cx="270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 b="1"/>
                    <a:t>H</a:t>
                  </a:r>
                </a:p>
              </p:txBody>
            </p:sp>
            <p:sp>
              <p:nvSpPr>
                <p:cNvPr id="24624" name="Line 80"/>
                <p:cNvSpPr>
                  <a:spLocks noChangeShapeType="1"/>
                </p:cNvSpPr>
                <p:nvPr/>
              </p:nvSpPr>
              <p:spPr bwMode="auto">
                <a:xfrm>
                  <a:off x="3073" y="1783"/>
                  <a:ext cx="184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24607" name="Text Box 81"/>
            <p:cNvSpPr txBox="1">
              <a:spLocks noChangeArrowheads="1"/>
            </p:cNvSpPr>
            <p:nvPr/>
          </p:nvSpPr>
          <p:spPr bwMode="auto">
            <a:xfrm>
              <a:off x="1070" y="3753"/>
              <a:ext cx="2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500" b="1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24608" name="Line 82"/>
            <p:cNvSpPr>
              <a:spLocks noChangeShapeType="1"/>
            </p:cNvSpPr>
            <p:nvPr/>
          </p:nvSpPr>
          <p:spPr bwMode="auto">
            <a:xfrm>
              <a:off x="1016" y="3656"/>
              <a:ext cx="168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583" name="Group 2"/>
          <p:cNvGrpSpPr>
            <a:grpSpLocks/>
          </p:cNvGrpSpPr>
          <p:nvPr/>
        </p:nvGrpSpPr>
        <p:grpSpPr bwMode="auto">
          <a:xfrm>
            <a:off x="6634163" y="2606675"/>
            <a:ext cx="2281237" cy="1514475"/>
            <a:chOff x="5025608" y="2764239"/>
            <a:chExt cx="2280646" cy="1515263"/>
          </a:xfrm>
        </p:grpSpPr>
        <p:sp>
          <p:nvSpPr>
            <p:cNvPr id="24589" name="Text Box 83"/>
            <p:cNvSpPr txBox="1">
              <a:spLocks noChangeArrowheads="1"/>
            </p:cNvSpPr>
            <p:nvPr/>
          </p:nvSpPr>
          <p:spPr bwMode="auto">
            <a:xfrm>
              <a:off x="5821433" y="2764239"/>
              <a:ext cx="237667" cy="322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/>
                <a:t>I</a:t>
              </a:r>
            </a:p>
          </p:txBody>
        </p:sp>
        <p:sp>
          <p:nvSpPr>
            <p:cNvPr id="24590" name="Text Box 84"/>
            <p:cNvSpPr txBox="1">
              <a:spLocks noChangeArrowheads="1"/>
            </p:cNvSpPr>
            <p:nvPr/>
          </p:nvSpPr>
          <p:spPr bwMode="auto">
            <a:xfrm>
              <a:off x="5380909" y="3167669"/>
              <a:ext cx="333695" cy="322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24591" name="Line 85"/>
            <p:cNvSpPr>
              <a:spLocks noChangeShapeType="1"/>
            </p:cNvSpPr>
            <p:nvPr/>
          </p:nvSpPr>
          <p:spPr bwMode="auto">
            <a:xfrm flipH="1">
              <a:off x="5613775" y="3041597"/>
              <a:ext cx="220863" cy="182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2" name="Line 86"/>
            <p:cNvSpPr>
              <a:spLocks noChangeShapeType="1"/>
            </p:cNvSpPr>
            <p:nvPr/>
          </p:nvSpPr>
          <p:spPr bwMode="auto">
            <a:xfrm>
              <a:off x="6113116" y="3041597"/>
              <a:ext cx="220863" cy="182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3" name="Text Box 87"/>
            <p:cNvSpPr txBox="1">
              <a:spLocks noChangeArrowheads="1"/>
            </p:cNvSpPr>
            <p:nvPr/>
          </p:nvSpPr>
          <p:spPr bwMode="auto">
            <a:xfrm>
              <a:off x="6273962" y="3167669"/>
              <a:ext cx="333695" cy="322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24594" name="Line 88"/>
            <p:cNvSpPr>
              <a:spLocks noChangeShapeType="1"/>
            </p:cNvSpPr>
            <p:nvPr/>
          </p:nvSpPr>
          <p:spPr bwMode="auto">
            <a:xfrm>
              <a:off x="6487622" y="3445027"/>
              <a:ext cx="220863" cy="182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5" name="Text Box 89"/>
            <p:cNvSpPr txBox="1">
              <a:spLocks noChangeArrowheads="1"/>
            </p:cNvSpPr>
            <p:nvPr/>
          </p:nvSpPr>
          <p:spPr bwMode="auto">
            <a:xfrm>
              <a:off x="6581249" y="3580704"/>
              <a:ext cx="324092" cy="322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/>
                <a:t>R</a:t>
              </a:r>
            </a:p>
          </p:txBody>
        </p:sp>
        <p:sp>
          <p:nvSpPr>
            <p:cNvPr id="24596" name="Text Box 90"/>
            <p:cNvSpPr txBox="1">
              <a:spLocks noChangeArrowheads="1"/>
            </p:cNvSpPr>
            <p:nvPr/>
          </p:nvSpPr>
          <p:spPr bwMode="auto">
            <a:xfrm>
              <a:off x="6005085" y="3571099"/>
              <a:ext cx="301285" cy="322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/>
                <a:t>L</a:t>
              </a:r>
            </a:p>
          </p:txBody>
        </p:sp>
        <p:sp>
          <p:nvSpPr>
            <p:cNvPr id="24597" name="Line 91"/>
            <p:cNvSpPr>
              <a:spLocks noChangeShapeType="1"/>
            </p:cNvSpPr>
            <p:nvPr/>
          </p:nvSpPr>
          <p:spPr bwMode="auto">
            <a:xfrm flipH="1">
              <a:off x="5200858" y="3425816"/>
              <a:ext cx="220863" cy="182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8" name="Text Box 92"/>
            <p:cNvSpPr txBox="1">
              <a:spLocks noChangeArrowheads="1"/>
            </p:cNvSpPr>
            <p:nvPr/>
          </p:nvSpPr>
          <p:spPr bwMode="auto">
            <a:xfrm flipH="1">
              <a:off x="7004969" y="3907290"/>
              <a:ext cx="301285" cy="322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24599" name="Line 93"/>
            <p:cNvSpPr>
              <a:spLocks noChangeShapeType="1"/>
            </p:cNvSpPr>
            <p:nvPr/>
          </p:nvSpPr>
          <p:spPr bwMode="auto">
            <a:xfrm>
              <a:off x="6842923" y="3819640"/>
              <a:ext cx="220863" cy="182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00" name="Text Box 94"/>
            <p:cNvSpPr txBox="1">
              <a:spLocks noChangeArrowheads="1"/>
            </p:cNvSpPr>
            <p:nvPr/>
          </p:nvSpPr>
          <p:spPr bwMode="auto">
            <a:xfrm flipH="1">
              <a:off x="5652185" y="3551888"/>
              <a:ext cx="324092" cy="322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/>
                <a:t>H</a:t>
              </a:r>
            </a:p>
          </p:txBody>
        </p:sp>
        <p:sp>
          <p:nvSpPr>
            <p:cNvPr id="24601" name="Line 95"/>
            <p:cNvSpPr>
              <a:spLocks noChangeShapeType="1"/>
            </p:cNvSpPr>
            <p:nvPr/>
          </p:nvSpPr>
          <p:spPr bwMode="auto">
            <a:xfrm flipH="1">
              <a:off x="6141924" y="3435422"/>
              <a:ext cx="220863" cy="182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02" name="Text Box 96"/>
            <p:cNvSpPr txBox="1">
              <a:spLocks noChangeArrowheads="1"/>
            </p:cNvSpPr>
            <p:nvPr/>
          </p:nvSpPr>
          <p:spPr bwMode="auto">
            <a:xfrm>
              <a:off x="6195939" y="3956518"/>
              <a:ext cx="344498" cy="322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500" b="1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24603" name="Line 97"/>
            <p:cNvSpPr>
              <a:spLocks noChangeShapeType="1"/>
            </p:cNvSpPr>
            <p:nvPr/>
          </p:nvSpPr>
          <p:spPr bwMode="auto">
            <a:xfrm>
              <a:off x="6131121" y="3840052"/>
              <a:ext cx="201657" cy="153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04" name="Text Box 98"/>
            <p:cNvSpPr txBox="1">
              <a:spLocks noChangeArrowheads="1"/>
            </p:cNvSpPr>
            <p:nvPr/>
          </p:nvSpPr>
          <p:spPr bwMode="auto">
            <a:xfrm>
              <a:off x="5025608" y="3513466"/>
              <a:ext cx="324092" cy="322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 b="1"/>
                <a:t>A</a:t>
              </a:r>
            </a:p>
          </p:txBody>
        </p:sp>
        <p:sp>
          <p:nvSpPr>
            <p:cNvPr id="24605" name="Line 99"/>
            <p:cNvSpPr>
              <a:spLocks noChangeShapeType="1"/>
            </p:cNvSpPr>
            <p:nvPr/>
          </p:nvSpPr>
          <p:spPr bwMode="auto">
            <a:xfrm>
              <a:off x="5584966" y="3435422"/>
              <a:ext cx="220863" cy="182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4584" name="Line 102"/>
          <p:cNvSpPr>
            <a:spLocks noChangeShapeType="1"/>
          </p:cNvSpPr>
          <p:nvPr/>
        </p:nvSpPr>
        <p:spPr bwMode="auto">
          <a:xfrm>
            <a:off x="2587129" y="3435350"/>
            <a:ext cx="1120775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5" name="Text Box 104"/>
          <p:cNvSpPr txBox="1">
            <a:spLocks noChangeArrowheads="1"/>
          </p:cNvSpPr>
          <p:nvPr/>
        </p:nvSpPr>
        <p:spPr bwMode="auto">
          <a:xfrm>
            <a:off x="2391420" y="3063875"/>
            <a:ext cx="1460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color change</a:t>
            </a:r>
          </a:p>
        </p:txBody>
      </p:sp>
      <p:sp>
        <p:nvSpPr>
          <p:cNvPr id="24586" name="Text Box 105"/>
          <p:cNvSpPr txBox="1">
            <a:spLocks noChangeArrowheads="1"/>
          </p:cNvSpPr>
          <p:nvPr/>
        </p:nvSpPr>
        <p:spPr bwMode="auto">
          <a:xfrm>
            <a:off x="5230813" y="3054350"/>
            <a:ext cx="15319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ahoma" panose="020B0604030504040204" pitchFamily="34" charset="0"/>
                <a:cs typeface="Tahoma" panose="020B0604030504040204" pitchFamily="34" charset="0"/>
              </a:rPr>
              <a:t>double rotate</a:t>
            </a:r>
          </a:p>
        </p:txBody>
      </p:sp>
      <p:sp>
        <p:nvSpPr>
          <p:cNvPr id="24587" name="Line 102"/>
          <p:cNvSpPr>
            <a:spLocks noChangeShapeType="1"/>
          </p:cNvSpPr>
          <p:nvPr/>
        </p:nvSpPr>
        <p:spPr bwMode="auto">
          <a:xfrm>
            <a:off x="5432425" y="3435350"/>
            <a:ext cx="1120775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8" name="Rectangle 111"/>
          <p:cNvSpPr>
            <a:spLocks noChangeArrowheads="1"/>
          </p:cNvSpPr>
          <p:nvPr/>
        </p:nvSpPr>
        <p:spPr bwMode="auto">
          <a:xfrm>
            <a:off x="989032" y="4221088"/>
            <a:ext cx="792636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M’s parent is red, so violation occurred.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</a:t>
            </a: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uncle</a:t>
            </a:r>
            <a:r>
              <a:rPr lang="en-US" altLang="zh-CN" sz="18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(sibling of its parent) is </a:t>
            </a: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red</a:t>
            </a:r>
            <a:r>
              <a:rPr lang="en-US" altLang="zh-CN" sz="18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, so change </a:t>
            </a: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parent and its uncle to black </a:t>
            </a:r>
            <a:r>
              <a:rPr lang="en-US" altLang="zh-CN" sz="18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and change its </a:t>
            </a: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grandparent to red</a:t>
            </a:r>
            <a:r>
              <a:rPr lang="en-US" altLang="zh-CN" sz="18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I’s parent is red, so violation occurred.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I’s uncle (sibling of its parent) is black and path to its parent is different with path to its grandparent (left-right or right-left), so </a:t>
            </a: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double rotate</a:t>
            </a:r>
            <a:r>
              <a:rPr lang="en-US" altLang="zh-CN" sz="18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at its parent and at its grandparent (just like in AVL tree).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Change</a:t>
            </a:r>
            <a:r>
              <a:rPr lang="en-US" altLang="zh-CN" sz="18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the</a:t>
            </a:r>
            <a:r>
              <a:rPr lang="en-US" altLang="zh-CN" sz="18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altLang="zh-CN" sz="18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last rotation pivot to black and their children to red</a:t>
            </a:r>
            <a:r>
              <a:rPr lang="en-US" altLang="zh-CN" sz="18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952242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Deletion</a:t>
            </a:r>
            <a:endParaRPr lang="zh-CN" altLang="en-US" b="1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Deleting a node is just like deleting in binary search tree</a:t>
            </a:r>
          </a:p>
          <a:p>
            <a:pPr marL="236538" indent="-236538" algn="l" eaLnBrk="1" hangingPunct="1"/>
            <a:r>
              <a:rPr lang="en-US" altLang="zh-CN" sz="20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(if it is a node with two children, find the maximum element in its left sub-tree or minimum element in its right sub-tree)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Let the node to be deleted be M, and its child be C.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If M is red, then simply replace it with C 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If M is black and C is red, replace it with C and recolor C with black.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What if M and C are black?</a:t>
            </a:r>
          </a:p>
        </p:txBody>
      </p:sp>
    </p:spTree>
    <p:extLst>
      <p:ext uri="{BB962C8B-B14F-4D97-AF65-F5344CB8AC3E}">
        <p14:creationId xmlns:p14="http://schemas.microsoft.com/office/powerpoint/2010/main" val="239753694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Deletion</a:t>
            </a:r>
            <a:endParaRPr lang="zh-CN" altLang="en-US" b="1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If M and C are black, replace M with C.</a:t>
            </a:r>
          </a:p>
          <a:p>
            <a:pPr marL="573088" lvl="1" indent="-347663" algn="l" eaLnBrk="1" hangingPunct="1">
              <a:buFont typeface="Wingdings" panose="05000000000000000000" pitchFamily="2" charset="2"/>
              <a:buChar char="v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Let’s denote C in its new position be N </a:t>
            </a:r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(it’s also called a double black)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,</a:t>
            </a:r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parent be P, its sibling be S, S</a:t>
            </a:r>
            <a:r>
              <a:rPr lang="en-US" altLang="zh-CN" baseline="-250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L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be S’s left child and S</a:t>
            </a:r>
            <a:r>
              <a:rPr lang="en-US" altLang="zh-CN" baseline="-250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be S’s right child.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If S is red, reverse the color of N and P, and rotate at P.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If S, S</a:t>
            </a:r>
            <a:r>
              <a:rPr lang="en-US" altLang="zh-CN" baseline="-250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L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and S</a:t>
            </a:r>
            <a:r>
              <a:rPr lang="en-US" altLang="zh-CN" baseline="-250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are black, then recolor S as red.</a:t>
            </a:r>
          </a:p>
          <a:p>
            <a:pPr marL="236538" indent="-236538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If S is black and S</a:t>
            </a:r>
            <a:r>
              <a:rPr lang="en-US" altLang="zh-CN" baseline="-250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L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or S</a:t>
            </a:r>
            <a:r>
              <a:rPr lang="en-US" altLang="zh-CN" baseline="-250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is red, then single rotate or double rotate.</a:t>
            </a: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68545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64" y="4797152"/>
            <a:ext cx="76962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896" y="476672"/>
            <a:ext cx="5207496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Deletion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eaLnBrk="1" hangingPunct="1"/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 is a double black node, </a:t>
            </a:r>
          </a:p>
          <a:p>
            <a:pPr marL="236538" indent="-236538" eaLnBrk="1" hangingPunct="1"/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sibling is red so rotate at X and recolor X and Y.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905000" y="1981200"/>
          <a:ext cx="5221288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3" imgW="5808383" imgH="2431847" progId="">
                  <p:embed/>
                </p:oleObj>
              </mc:Choice>
              <mc:Fallback>
                <p:oleObj name="Visio" r:id="rId3" imgW="5808383" imgH="2431847" progId="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981200"/>
                        <a:ext cx="5221288" cy="238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9427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7624" y="4581128"/>
            <a:ext cx="7194376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3468960" y="548680"/>
            <a:ext cx="5639544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Deletion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 dirty="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ea typeface="SimSun" panose="02010600030101010101" pitchFamily="2" charset="-122"/>
            </a:endParaRPr>
          </a:p>
          <a:p>
            <a:pPr marL="236538" indent="-236538" eaLnBrk="1" hangingPunct="1">
              <a:spcBef>
                <a:spcPct val="0"/>
              </a:spcBef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636588" lvl="1" indent="-236538">
              <a:spcBef>
                <a:spcPct val="0"/>
              </a:spcBef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 is a double black node, </a:t>
            </a:r>
          </a:p>
          <a:p>
            <a:pPr marL="636588" lvl="1" indent="-236538">
              <a:spcBef>
                <a:spcPct val="0"/>
              </a:spcBef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its sibling is black and both its sibling children are black, </a:t>
            </a:r>
          </a:p>
          <a:p>
            <a:pPr marL="636588" lvl="1" indent="-236538">
              <a:spcBef>
                <a:spcPct val="0"/>
              </a:spcBef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so recolor its sibling to red.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862138" y="1981200"/>
          <a:ext cx="5419725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Visio" r:id="rId3" imgW="5975032" imgH="2409215" progId="">
                  <p:embed/>
                </p:oleObj>
              </mc:Choice>
              <mc:Fallback>
                <p:oleObj name="Visio" r:id="rId3" imgW="5975032" imgH="2409215" progId="">
                  <p:embed/>
                  <p:pic>
                    <p:nvPicPr>
                      <p:cNvPr id="61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1981200"/>
                        <a:ext cx="5419725" cy="238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462067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68288" y="4653136"/>
            <a:ext cx="7192144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476672"/>
            <a:ext cx="5495528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Deletion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 dirty="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ea typeface="SimSun" panose="02010600030101010101" pitchFamily="2" charset="-122"/>
            </a:endParaRPr>
          </a:p>
          <a:p>
            <a:pPr marL="236538" indent="-236538"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636588" lvl="1" indent="-236538">
              <a:spcBef>
                <a:spcPct val="0"/>
              </a:spcBef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 is a double black node, its sibling is black and </a:t>
            </a:r>
          </a:p>
          <a:p>
            <a:pPr marL="636588" lvl="1" indent="-236538">
              <a:spcBef>
                <a:spcPct val="0"/>
              </a:spcBef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one of its sibling’s children is red, </a:t>
            </a:r>
          </a:p>
          <a:p>
            <a:pPr marL="636588" lvl="1" indent="-236538">
              <a:spcBef>
                <a:spcPct val="0"/>
              </a:spcBef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so do single/double rotation .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1087438" y="2114550"/>
          <a:ext cx="6969125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Visio" r:id="rId3" imgW="9130055" imgH="2864587" progId="">
                  <p:embed/>
                </p:oleObj>
              </mc:Choice>
              <mc:Fallback>
                <p:oleObj name="Visio" r:id="rId3" imgW="9130055" imgH="2864587" progId="">
                  <p:embed/>
                  <p:pic>
                    <p:nvPicPr>
                      <p:cNvPr id="71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2114550"/>
                        <a:ext cx="6969125" cy="238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196670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Insertion Example</a:t>
            </a:r>
            <a:endParaRPr lang="zh-CN" altLang="en-US" b="1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/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Inserting string</a:t>
            </a:r>
            <a:r>
              <a:rPr lang="id-ID" altLang="en-US">
                <a:latin typeface="Tahoma" panose="020B0604030504040204" pitchFamily="34" charset="0"/>
                <a:cs typeface="Tahoma" panose="020B0604030504040204" pitchFamily="34" charset="0"/>
              </a:rPr>
              <a:t> “LABCOMPUTING” 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 (1)</a:t>
            </a: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08920"/>
            <a:ext cx="29051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852936"/>
            <a:ext cx="37528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4402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51" y="3789040"/>
            <a:ext cx="4175125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211960" y="548680"/>
            <a:ext cx="470344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Insertion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14648"/>
            <a:ext cx="7924800" cy="4581352"/>
          </a:xfrm>
        </p:spPr>
        <p:txBody>
          <a:bodyPr/>
          <a:lstStyle/>
          <a:p>
            <a:pPr marL="236538" indent="-236538" algn="l" eaLnBrk="1" hangingPunct="1"/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Inserting string</a:t>
            </a:r>
            <a:r>
              <a:rPr lang="id-ID" altLang="en-US">
                <a:latin typeface="Tahoma" panose="020B0604030504040204" pitchFamily="34" charset="0"/>
                <a:cs typeface="Tahoma" panose="020B0604030504040204" pitchFamily="34" charset="0"/>
              </a:rPr>
              <a:t> “LABCOMPUTING”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 (2)</a:t>
            </a:r>
            <a:r>
              <a:rPr lang="id-ID" altLang="en-US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73" y="1988840"/>
            <a:ext cx="385286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20995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Insertion Example</a:t>
            </a:r>
            <a:endParaRPr lang="zh-CN" altLang="en-US" b="1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Inserting string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“LABCOMPUTING”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(3)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048" y="2589213"/>
            <a:ext cx="3593976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864" y="2676525"/>
            <a:ext cx="36576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23761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 Black Tree Concept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 Black Tree Properties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 Black Tree Application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Operations: Insertion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Operations: Deletion</a:t>
            </a: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912" y="476672"/>
            <a:ext cx="5135488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Insertion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56792"/>
            <a:ext cx="7924800" cy="4539208"/>
          </a:xfrm>
        </p:spPr>
        <p:txBody>
          <a:bodyPr/>
          <a:lstStyle/>
          <a:p>
            <a:pPr marL="236538" indent="-236538" algn="l" eaLnBrk="1" hangingPunct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Inserting string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“LABCOMPUTING”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(4)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63" y="2276872"/>
            <a:ext cx="52022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4303713"/>
            <a:ext cx="4956175" cy="171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0" y="5791200"/>
            <a:ext cx="8191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14397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62600" y="2286000"/>
            <a:ext cx="3414936" cy="4400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Deleting a node is just like deleting in binary search tree (if it is a node with two children, find the maximum element in its left sub-tree or minimum element in its right sub-tree).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Let the node to be deleted (L) be M, and its child (I) be C.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M is black and C is red, replace it with C and recolor C with black.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1920" y="476672"/>
            <a:ext cx="4847456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Deletion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56792"/>
            <a:ext cx="7924800" cy="4539208"/>
          </a:xfrm>
        </p:spPr>
        <p:txBody>
          <a:bodyPr/>
          <a:lstStyle/>
          <a:p>
            <a:pPr marL="236538" indent="-236538" algn="l" eaLnBrk="1" hangingPunct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Deleting string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“LABCOMPUTING”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(1)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64" y="2492896"/>
            <a:ext cx="4651648" cy="380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928464" y="2457450"/>
            <a:ext cx="4634136" cy="4092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3069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2457450"/>
            <a:ext cx="4446984" cy="4092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7944" y="476672"/>
            <a:ext cx="4055368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Deletion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84784"/>
            <a:ext cx="7924800" cy="4611216"/>
          </a:xfrm>
        </p:spPr>
        <p:txBody>
          <a:bodyPr/>
          <a:lstStyle/>
          <a:p>
            <a:pPr marL="236538" indent="-236538" algn="l" eaLnBrk="1" hangingPunct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Deleting string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“LABCOMPUTING”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(2)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62600" y="2438400"/>
            <a:ext cx="3496816" cy="4094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Let the node to be deleted (A) be M, and its child (External Node) be C.</a:t>
            </a:r>
          </a:p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M and C are black, replace M with C. </a:t>
            </a:r>
          </a:p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Let’s denote C in its new position be N </a:t>
            </a: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(it’s also called a double black)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,</a:t>
            </a: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 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its parent be P, its sibling be S, S</a:t>
            </a:r>
            <a:r>
              <a:rPr lang="en-US" altLang="zh-CN" sz="2000" baseline="-25000" dirty="0">
                <a:latin typeface="Tahoma" pitchFamily="34" charset="0"/>
                <a:ea typeface="SimSun" pitchFamily="2" charset="-122"/>
                <a:cs typeface="Tahoma" pitchFamily="34" charset="0"/>
              </a:rPr>
              <a:t>L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be S’s left child and S</a:t>
            </a:r>
            <a:r>
              <a:rPr lang="en-US" altLang="zh-CN" sz="2000" baseline="-25000" dirty="0">
                <a:latin typeface="Tahoma" pitchFamily="34" charset="0"/>
                <a:ea typeface="SimSun" pitchFamily="2" charset="-122"/>
                <a:cs typeface="Tahoma" pitchFamily="34" charset="0"/>
              </a:rPr>
              <a:t>R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be S’s right child.</a:t>
            </a:r>
          </a:p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S is black and S</a:t>
            </a:r>
            <a:r>
              <a:rPr lang="en-US" altLang="zh-CN" sz="2000" baseline="-25000" dirty="0">
                <a:latin typeface="Tahoma" pitchFamily="34" charset="0"/>
                <a:ea typeface="SimSun" pitchFamily="2" charset="-122"/>
                <a:cs typeface="Tahoma" pitchFamily="34" charset="0"/>
              </a:rPr>
              <a:t>L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or S</a:t>
            </a:r>
            <a:r>
              <a:rPr lang="en-US" altLang="zh-CN" sz="2000" baseline="-25000" dirty="0">
                <a:latin typeface="Tahoma" pitchFamily="34" charset="0"/>
                <a:ea typeface="SimSun" pitchFamily="2" charset="-122"/>
                <a:cs typeface="Tahoma" pitchFamily="34" charset="0"/>
              </a:rPr>
              <a:t>R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is red, then </a:t>
            </a: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double rotate.</a:t>
            </a:r>
          </a:p>
        </p:txBody>
      </p:sp>
      <p:pic>
        <p:nvPicPr>
          <p:cNvPr id="3277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648200"/>
            <a:ext cx="3904059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4"/>
          <a:stretch>
            <a:fillRect/>
          </a:stretch>
        </p:blipFill>
        <p:spPr bwMode="auto">
          <a:xfrm>
            <a:off x="1259632" y="2667000"/>
            <a:ext cx="4150568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15326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2457450"/>
            <a:ext cx="4572000" cy="4092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707904" y="476672"/>
            <a:ext cx="4919464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Deletion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28800"/>
            <a:ext cx="7924800" cy="4467200"/>
          </a:xfrm>
        </p:spPr>
        <p:txBody>
          <a:bodyPr/>
          <a:lstStyle/>
          <a:p>
            <a:pPr marL="236538" indent="-236538" algn="l" eaLnBrk="1" hangingPunct="1"/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Deleting string</a:t>
            </a:r>
            <a:r>
              <a:rPr lang="id-ID" altLang="en-US">
                <a:latin typeface="Tahoma" panose="020B0604030504040204" pitchFamily="34" charset="0"/>
                <a:cs typeface="Tahoma" panose="020B0604030504040204" pitchFamily="34" charset="0"/>
              </a:rPr>
              <a:t> “LABCOMPUTING”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 (2)</a:t>
            </a:r>
            <a:r>
              <a:rPr lang="id-ID" altLang="en-US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62600" y="2438400"/>
            <a:ext cx="3352800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Let the node to be deleted (B) be M, and its child (External Node) be C.</a:t>
            </a:r>
          </a:p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M and C are black, replace M with C. </a:t>
            </a:r>
          </a:p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Let’s denote C in its new position be N </a:t>
            </a: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(it’s also called a double black)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,</a:t>
            </a: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 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its parent be P, its sibling be S, S</a:t>
            </a:r>
            <a:r>
              <a:rPr lang="en-US" altLang="zh-CN" sz="2000" baseline="-25000" dirty="0">
                <a:latin typeface="Tahoma" pitchFamily="34" charset="0"/>
                <a:ea typeface="SimSun" pitchFamily="2" charset="-122"/>
                <a:cs typeface="Tahoma" pitchFamily="34" charset="0"/>
              </a:rPr>
              <a:t>L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be S’s left child and S</a:t>
            </a:r>
            <a:r>
              <a:rPr lang="en-US" altLang="zh-CN" sz="2000" baseline="-25000" dirty="0">
                <a:latin typeface="Tahoma" pitchFamily="34" charset="0"/>
                <a:ea typeface="SimSun" pitchFamily="2" charset="-122"/>
                <a:cs typeface="Tahoma" pitchFamily="34" charset="0"/>
              </a:rPr>
              <a:t>R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be S’s right child.</a:t>
            </a:r>
          </a:p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S, S</a:t>
            </a:r>
            <a:r>
              <a:rPr lang="en-US" altLang="zh-CN" sz="2000" baseline="-25000" dirty="0">
                <a:latin typeface="Tahoma" pitchFamily="34" charset="0"/>
                <a:ea typeface="SimSun" pitchFamily="2" charset="-122"/>
                <a:cs typeface="Tahoma" pitchFamily="34" charset="0"/>
              </a:rPr>
              <a:t>L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and S</a:t>
            </a:r>
            <a:r>
              <a:rPr lang="en-US" altLang="zh-CN" sz="2000" baseline="-25000" dirty="0">
                <a:latin typeface="Tahoma" pitchFamily="34" charset="0"/>
                <a:ea typeface="SimSun" pitchFamily="2" charset="-122"/>
                <a:cs typeface="Tahoma" pitchFamily="34" charset="0"/>
              </a:rPr>
              <a:t>R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are black, then recolor S as red.</a:t>
            </a:r>
          </a:p>
        </p:txBody>
      </p:sp>
      <p:pic>
        <p:nvPicPr>
          <p:cNvPr id="337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4114800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57713"/>
            <a:ext cx="4218384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784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95936" y="476672"/>
            <a:ext cx="470344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Deletion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40222"/>
            <a:ext cx="7924800" cy="4555778"/>
          </a:xfrm>
        </p:spPr>
        <p:txBody>
          <a:bodyPr/>
          <a:lstStyle/>
          <a:p>
            <a:pPr marL="236538" indent="-236538" algn="l" eaLnBrk="1" hangingPunct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Deleting string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“LABCOMPUTING”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(3)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3482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86038"/>
            <a:ext cx="3845768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14850"/>
            <a:ext cx="3444577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724128" y="3625850"/>
            <a:ext cx="3352800" cy="1939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Let the node to be deleted (C) be M, and its child (G) be C.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M is black and C is red, replace it with C and recolor C with black.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2432769"/>
            <a:ext cx="4734744" cy="4092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979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707904" y="476672"/>
            <a:ext cx="5135488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Deletion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56792"/>
            <a:ext cx="7924800" cy="4539208"/>
          </a:xfrm>
        </p:spPr>
        <p:txBody>
          <a:bodyPr/>
          <a:lstStyle/>
          <a:p>
            <a:pPr marL="236538" indent="-236538" algn="l" eaLnBrk="1" hangingPunct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Deleting string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“LABCOMPUTING”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(3)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5"/>
          <a:stretch>
            <a:fillRect/>
          </a:stretch>
        </p:blipFill>
        <p:spPr bwMode="auto">
          <a:xfrm>
            <a:off x="1187624" y="2601913"/>
            <a:ext cx="4200525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90600" y="2457450"/>
            <a:ext cx="4572000" cy="4092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3625850"/>
            <a:ext cx="3581400" cy="163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Let the node to be deleted (O) be M, and its child (N) be C.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M is red, then simply replace it with C </a:t>
            </a:r>
          </a:p>
        </p:txBody>
      </p:sp>
    </p:spTree>
    <p:extLst>
      <p:ext uri="{BB962C8B-B14F-4D97-AF65-F5344CB8AC3E}">
        <p14:creationId xmlns:p14="http://schemas.microsoft.com/office/powerpoint/2010/main" val="132057852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3707904" y="548680"/>
            <a:ext cx="5135488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Deletion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28800"/>
            <a:ext cx="7924800" cy="4467200"/>
          </a:xfrm>
        </p:spPr>
        <p:txBody>
          <a:bodyPr/>
          <a:lstStyle/>
          <a:p>
            <a:pPr marL="236538" indent="-236538" algn="l" eaLnBrk="1" hangingPunct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Deleting string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“LABCOMPUTING”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(4)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36867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29100"/>
            <a:ext cx="3744416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48" y="2533650"/>
            <a:ext cx="24384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115616" y="2438400"/>
            <a:ext cx="4446984" cy="4094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62601" y="2438400"/>
            <a:ext cx="3477816" cy="4094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Let the node to be deleted (M) be M, and its child (External Node) be C.</a:t>
            </a:r>
          </a:p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M and C are black, replace M with C. </a:t>
            </a:r>
          </a:p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Let’s denote C in its new position be N </a:t>
            </a: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(it’s also called a double black)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,</a:t>
            </a: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 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its parent be P, its sibling be S, S</a:t>
            </a:r>
            <a:r>
              <a:rPr lang="en-US" altLang="zh-CN" sz="2000" baseline="-25000" dirty="0">
                <a:latin typeface="Tahoma" pitchFamily="34" charset="0"/>
                <a:ea typeface="SimSun" pitchFamily="2" charset="-122"/>
                <a:cs typeface="Tahoma" pitchFamily="34" charset="0"/>
              </a:rPr>
              <a:t>L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be S’s left child and S</a:t>
            </a:r>
            <a:r>
              <a:rPr lang="en-US" altLang="zh-CN" sz="2000" baseline="-25000" dirty="0">
                <a:latin typeface="Tahoma" pitchFamily="34" charset="0"/>
                <a:ea typeface="SimSun" pitchFamily="2" charset="-122"/>
                <a:cs typeface="Tahoma" pitchFamily="34" charset="0"/>
              </a:rPr>
              <a:t>R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be S’s right child.</a:t>
            </a:r>
          </a:p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S is black and S</a:t>
            </a:r>
            <a:r>
              <a:rPr lang="en-US" altLang="zh-CN" sz="2000" baseline="-25000" dirty="0">
                <a:latin typeface="Tahoma" pitchFamily="34" charset="0"/>
                <a:ea typeface="SimSun" pitchFamily="2" charset="-122"/>
                <a:cs typeface="Tahoma" pitchFamily="34" charset="0"/>
              </a:rPr>
              <a:t>L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or S</a:t>
            </a:r>
            <a:r>
              <a:rPr lang="en-US" altLang="zh-CN" sz="2000" baseline="-25000" dirty="0">
                <a:latin typeface="Tahoma" pitchFamily="34" charset="0"/>
                <a:ea typeface="SimSun" pitchFamily="2" charset="-122"/>
                <a:cs typeface="Tahoma" pitchFamily="34" charset="0"/>
              </a:rPr>
              <a:t>R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is red, then single rotate</a:t>
            </a:r>
          </a:p>
        </p:txBody>
      </p:sp>
    </p:spTree>
    <p:extLst>
      <p:ext uri="{BB962C8B-B14F-4D97-AF65-F5344CB8AC3E}">
        <p14:creationId xmlns:p14="http://schemas.microsoft.com/office/powerpoint/2010/main" val="402472687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896" y="548680"/>
            <a:ext cx="5279504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Deletion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72816"/>
            <a:ext cx="7924800" cy="4323184"/>
          </a:xfrm>
        </p:spPr>
        <p:txBody>
          <a:bodyPr/>
          <a:lstStyle/>
          <a:p>
            <a:pPr marL="236538" indent="-236538" algn="l" eaLnBrk="1" hangingPunct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Deleting string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“LABCOMPUTING”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(4)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9632" y="2438400"/>
            <a:ext cx="4302968" cy="4094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62600" y="3625850"/>
            <a:ext cx="3424237" cy="163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Let the node to be deleted (P) be M, and its child (External Node) be C.</a:t>
            </a:r>
          </a:p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M is a Leaf and no Sibling, then simply delete M</a:t>
            </a:r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021" y="4638675"/>
            <a:ext cx="40290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91" y="2528888"/>
            <a:ext cx="22955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17127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51920" y="476672"/>
            <a:ext cx="489585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Deletion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54535"/>
            <a:ext cx="7924800" cy="4341465"/>
          </a:xfrm>
        </p:spPr>
        <p:txBody>
          <a:bodyPr/>
          <a:lstStyle/>
          <a:p>
            <a:pPr marL="236538" indent="-236538" algn="l" eaLnBrk="1" hangingPunct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Deleting string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“LABCOMPUTING”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(4)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57288" y="2438400"/>
            <a:ext cx="4405312" cy="4094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62601" y="2438400"/>
            <a:ext cx="3519488" cy="4094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Let the node to be deleted (U) be M, and its child (External Node) be C.</a:t>
            </a:r>
          </a:p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M </a:t>
            </a: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(it’s also called a double black)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,</a:t>
            </a: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 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its parent be P, its sibling be S, S</a:t>
            </a:r>
            <a:r>
              <a:rPr lang="en-US" altLang="zh-CN" sz="2000" baseline="-25000" dirty="0">
                <a:latin typeface="Tahoma" pitchFamily="34" charset="0"/>
                <a:ea typeface="SimSun" pitchFamily="2" charset="-122"/>
                <a:cs typeface="Tahoma" pitchFamily="34" charset="0"/>
              </a:rPr>
              <a:t>L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be S’s left child and S</a:t>
            </a:r>
            <a:r>
              <a:rPr lang="en-US" altLang="zh-CN" sz="2000" baseline="-25000" dirty="0">
                <a:latin typeface="Tahoma" pitchFamily="34" charset="0"/>
                <a:ea typeface="SimSun" pitchFamily="2" charset="-122"/>
                <a:cs typeface="Tahoma" pitchFamily="34" charset="0"/>
              </a:rPr>
              <a:t>R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be S’s right child.</a:t>
            </a:r>
          </a:p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S, S</a:t>
            </a:r>
            <a:r>
              <a:rPr lang="en-US" altLang="zh-CN" sz="2000" baseline="-25000" dirty="0">
                <a:latin typeface="Tahoma" pitchFamily="34" charset="0"/>
                <a:ea typeface="SimSun" pitchFamily="2" charset="-122"/>
                <a:cs typeface="Tahoma" pitchFamily="34" charset="0"/>
              </a:rPr>
              <a:t>L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and S</a:t>
            </a:r>
            <a:r>
              <a:rPr lang="en-US" altLang="zh-CN" sz="2000" baseline="-25000" dirty="0">
                <a:latin typeface="Tahoma" pitchFamily="34" charset="0"/>
                <a:ea typeface="SimSun" pitchFamily="2" charset="-122"/>
                <a:cs typeface="Tahoma" pitchFamily="34" charset="0"/>
              </a:rPr>
              <a:t>R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are black, then recolor S as red.</a:t>
            </a:r>
          </a:p>
          <a:p>
            <a:pPr marL="236538" indent="-236538">
              <a:buFontTx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Double black change place to P, because P (T) is red, simply recolor it to black.</a:t>
            </a:r>
          </a:p>
        </p:txBody>
      </p:sp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514600"/>
            <a:ext cx="21717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144" y="4667250"/>
            <a:ext cx="3490912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262964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896" y="476672"/>
            <a:ext cx="5279504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Deletion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56792"/>
            <a:ext cx="7924800" cy="4539208"/>
          </a:xfrm>
        </p:spPr>
        <p:txBody>
          <a:bodyPr/>
          <a:lstStyle/>
          <a:p>
            <a:pPr marL="236538" indent="-236538" algn="l" eaLnBrk="1" hangingPunct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Deleting string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“LABCOMPUTING”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(4)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15616" y="2438400"/>
            <a:ext cx="4446984" cy="4094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62601" y="3548063"/>
            <a:ext cx="3352800" cy="1938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Let the node to be deleted (T) be M, and its child (N) be C.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M is black and C is red, replace it with C and recolor C with black.</a:t>
            </a:r>
          </a:p>
        </p:txBody>
      </p:sp>
      <p:pic>
        <p:nvPicPr>
          <p:cNvPr id="3994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56163"/>
            <a:ext cx="2962275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60" y="2619375"/>
            <a:ext cx="20193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7027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Red-Black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red-black tree is a self-balancing binary search tree that was invented in 1972 by Rudolf Bayer who called it the ‘symmetric binary B-tree’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Although a red-black tree is complex, it has good worst-case running time for its operations and is efficient to use as searching, insertion, and deletion can all be done in O(log n) time, where n is the number of nodes in the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0141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912" y="476672"/>
            <a:ext cx="487680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Deletion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00808"/>
            <a:ext cx="7924800" cy="4395192"/>
          </a:xfrm>
        </p:spPr>
        <p:txBody>
          <a:bodyPr/>
          <a:lstStyle/>
          <a:p>
            <a:pPr marL="236538" indent="-236538" algn="l" eaLnBrk="1" hangingPunct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Deleting string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“LABCOMPUTING”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(5)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05075"/>
            <a:ext cx="3333750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772150"/>
            <a:ext cx="8191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70648" y="2514600"/>
            <a:ext cx="4421832" cy="12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Let the node to be deleted (N) be M, and its child (External Node) be C.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M is black and C is red, replace it with C and recolor C with black.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2505075"/>
            <a:ext cx="4114800" cy="3667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4821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41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Reema Thareja. 2014. Data structures using C. O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xford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Press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New Delhi. ISBN:9780198099307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Thomas H.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Cormen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Charles E.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Leiserson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Ronald L.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Rivest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&amp; Clifford Stein. (2009). Introduction to Algorithms. 03. The MIT Press. London. ISBN: 9780262033848. Chapter 13</a:t>
            </a:r>
            <a:endParaRPr lang="id-ID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 Black Tree,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http://www.cs.usfca.edu/~galles/visualization/RedBlack.html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Red Black Tree Properties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l" eaLnBrk="1" hangingPunct="1">
              <a:buNone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A binary search tree is a red black tree if:</a:t>
            </a:r>
          </a:p>
          <a:p>
            <a:pPr marL="457200" indent="-457200" algn="l" eaLnBrk="1" hangingPunct="1">
              <a:buFont typeface="+mj-lt"/>
              <a:buAutoNum type="arabicPeriod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Every node has a color, either red or black.</a:t>
            </a:r>
          </a:p>
          <a:p>
            <a:pPr marL="457200" indent="-457200" algn="l" eaLnBrk="1" hangingPunct="1">
              <a:buFont typeface="+mj-lt"/>
              <a:buAutoNum type="arabicPeriod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Root is black by default.</a:t>
            </a:r>
          </a:p>
          <a:p>
            <a:pPr marL="457200" indent="-457200" algn="l" eaLnBrk="1" hangingPunct="1">
              <a:buFont typeface="+mj-lt"/>
              <a:buAutoNum type="arabicPeriod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All external nodes are black.</a:t>
            </a:r>
          </a:p>
          <a:p>
            <a:pPr marL="457200" indent="-457200" algn="l" eaLnBrk="1" hangingPunct="1">
              <a:buFont typeface="+mj-lt"/>
              <a:buAutoNum type="arabicPeriod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If a node is red, then both its children are black.</a:t>
            </a:r>
          </a:p>
          <a:p>
            <a:pPr marL="236538" indent="-236538" algn="l" eaLnBrk="1" hangingPunct="1">
              <a:buFontTx/>
              <a:buChar char="•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0" indent="0" algn="l" eaLnBrk="1" hangingPunct="1">
              <a:buNone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 4</a:t>
            </a:r>
            <a:r>
              <a:rPr lang="en-US" altLang="zh-CN" baseline="30000" dirty="0">
                <a:latin typeface="Tahoma" pitchFamily="34" charset="0"/>
                <a:ea typeface="SimSun" pitchFamily="2" charset="-122"/>
                <a:cs typeface="Tahoma" pitchFamily="34" charset="0"/>
              </a:rPr>
              <a:t>th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property implies that: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There is no red node has a red parent.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Every simple path from a given node to any of its descendant external nodes contains the same number of black nodes.</a:t>
            </a:r>
          </a:p>
        </p:txBody>
      </p:sp>
    </p:spTree>
    <p:extLst>
      <p:ext uri="{BB962C8B-B14F-4D97-AF65-F5344CB8AC3E}">
        <p14:creationId xmlns:p14="http://schemas.microsoft.com/office/powerpoint/2010/main" val="13620320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Red Black Tree Applications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Red Black Trees offer worst case time guarantee for insertion, deletion, and search operations</a:t>
            </a:r>
          </a:p>
          <a:p>
            <a:pPr marL="342900" indent="-342900" algn="l" eaLnBrk="1" hangingPunct="1">
              <a:buFontTx/>
              <a:buChar char="•"/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Red Black Trees are not only valuable in time-sensitive applications such as real-time applications</a:t>
            </a:r>
          </a:p>
          <a:p>
            <a:pPr marL="342900" indent="-342900" algn="l" eaLnBrk="1" hangingPunct="1">
              <a:buFontTx/>
              <a:buChar char="•"/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Red Black Trees are preferred to be used as a building block in other data structures which provide worst-case guarantee</a:t>
            </a:r>
          </a:p>
        </p:txBody>
      </p:sp>
    </p:spTree>
    <p:extLst>
      <p:ext uri="{BB962C8B-B14F-4D97-AF65-F5344CB8AC3E}">
        <p14:creationId xmlns:p14="http://schemas.microsoft.com/office/powerpoint/2010/main" val="28924018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Insertion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Insert a new node just like inserting in binary search tree (it should be located in one of the external nodes)</a:t>
            </a:r>
          </a:p>
          <a:p>
            <a:pPr marL="342900" indent="-342900" algn="l" eaLnBrk="1" hangingPunct="1">
              <a:buFontTx/>
              <a:buChar char="•"/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That new node is </a:t>
            </a:r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red</a:t>
            </a:r>
          </a:p>
          <a:p>
            <a:pPr marL="342900" indent="-342900" algn="l" eaLnBrk="1" hangingPunct="1">
              <a:buFontTx/>
              <a:buChar char="•"/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Fix any red black tree violation</a:t>
            </a:r>
          </a:p>
          <a:p>
            <a:pPr marL="798513" lvl="1" indent="-457200" algn="l" eaLnBrk="1" hangingPunct="1">
              <a:buFont typeface="Wingdings" panose="05000000000000000000" pitchFamily="2" charset="2"/>
              <a:buChar char="v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If the parent is black, then no violation occurred.</a:t>
            </a:r>
          </a:p>
          <a:p>
            <a:pPr marL="798513" lvl="1" indent="-457200" algn="l" eaLnBrk="1" hangingPunct="1">
              <a:buFont typeface="Wingdings" panose="05000000000000000000" pitchFamily="2" charset="2"/>
              <a:buChar char="v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If the parent is red, then violation occurred (no red node has red parent).</a:t>
            </a:r>
          </a:p>
        </p:txBody>
      </p:sp>
    </p:spTree>
    <p:extLst>
      <p:ext uri="{BB962C8B-B14F-4D97-AF65-F5344CB8AC3E}">
        <p14:creationId xmlns:p14="http://schemas.microsoft.com/office/powerpoint/2010/main" val="20315724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Insertion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defRPr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Fixing the violation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Let the new node be </a:t>
            </a:r>
            <a:r>
              <a:rPr lang="en-US" altLang="zh-CN" i="1" dirty="0">
                <a:latin typeface="Tahoma" pitchFamily="34" charset="0"/>
                <a:ea typeface="SimSun" pitchFamily="2" charset="-122"/>
                <a:cs typeface="Tahoma" pitchFamily="34" charset="0"/>
              </a:rPr>
              <a:t>q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, its parent be </a:t>
            </a:r>
            <a:r>
              <a:rPr lang="en-US" altLang="zh-CN" i="1" dirty="0">
                <a:latin typeface="Tahoma" pitchFamily="34" charset="0"/>
                <a:ea typeface="SimSun" pitchFamily="2" charset="-122"/>
                <a:cs typeface="Tahoma" pitchFamily="34" charset="0"/>
              </a:rPr>
              <a:t>p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, and sibling of parent be </a:t>
            </a:r>
            <a:r>
              <a:rPr lang="en-US" altLang="zh-CN" i="1" dirty="0">
                <a:latin typeface="Tahoma" pitchFamily="34" charset="0"/>
                <a:ea typeface="SimSun" pitchFamily="2" charset="-122"/>
                <a:cs typeface="Tahoma" pitchFamily="34" charset="0"/>
              </a:rPr>
              <a:t>s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(uncle of </a:t>
            </a:r>
            <a:r>
              <a:rPr lang="en-US" altLang="zh-CN" i="1" dirty="0">
                <a:latin typeface="Tahoma" pitchFamily="34" charset="0"/>
                <a:ea typeface="SimSun" pitchFamily="2" charset="-122"/>
                <a:cs typeface="Tahoma" pitchFamily="34" charset="0"/>
              </a:rPr>
              <a:t>q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). If parent doesn’t have sibling, then </a:t>
            </a:r>
            <a:r>
              <a:rPr lang="en-US" altLang="zh-CN" i="1" dirty="0">
                <a:latin typeface="Tahoma" pitchFamily="34" charset="0"/>
                <a:ea typeface="SimSun" pitchFamily="2" charset="-122"/>
                <a:cs typeface="Tahoma" pitchFamily="34" charset="0"/>
              </a:rPr>
              <a:t>s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is black (an external node is black).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</a:t>
            </a:r>
            <a:r>
              <a:rPr lang="en-US" altLang="zh-CN" i="1" dirty="0">
                <a:latin typeface="Tahoma" pitchFamily="34" charset="0"/>
                <a:ea typeface="SimSun" pitchFamily="2" charset="-122"/>
                <a:cs typeface="Tahoma" pitchFamily="34" charset="0"/>
              </a:rPr>
              <a:t>s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is red, then change </a:t>
            </a:r>
            <a:r>
              <a:rPr lang="en-US" altLang="zh-CN" i="1" dirty="0">
                <a:latin typeface="Tahoma" pitchFamily="34" charset="0"/>
                <a:ea typeface="SimSun" pitchFamily="2" charset="-122"/>
                <a:cs typeface="Tahoma" pitchFamily="34" charset="0"/>
              </a:rPr>
              <a:t>p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and </a:t>
            </a:r>
            <a:r>
              <a:rPr lang="en-US" altLang="zh-CN" i="1" dirty="0">
                <a:latin typeface="Tahoma" pitchFamily="34" charset="0"/>
                <a:ea typeface="SimSun" pitchFamily="2" charset="-122"/>
                <a:cs typeface="Tahoma" pitchFamily="34" charset="0"/>
              </a:rPr>
              <a:t>s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to black and parent of </a:t>
            </a:r>
            <a:r>
              <a:rPr lang="en-US" altLang="zh-CN" i="1" dirty="0">
                <a:latin typeface="Tahoma" pitchFamily="34" charset="0"/>
                <a:ea typeface="SimSun" pitchFamily="2" charset="-122"/>
                <a:cs typeface="Tahoma" pitchFamily="34" charset="0"/>
              </a:rPr>
              <a:t>p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to red.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</a:t>
            </a:r>
            <a:r>
              <a:rPr lang="en-US" altLang="zh-CN" i="1" dirty="0">
                <a:latin typeface="Tahoma" pitchFamily="34" charset="0"/>
                <a:ea typeface="SimSun" pitchFamily="2" charset="-122"/>
                <a:cs typeface="Tahoma" pitchFamily="34" charset="0"/>
              </a:rPr>
              <a:t>s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is black, do rotation (single or double), change the last rotation pivot be black and their child be red.</a:t>
            </a:r>
          </a:p>
        </p:txBody>
      </p:sp>
    </p:spTree>
    <p:extLst>
      <p:ext uri="{BB962C8B-B14F-4D97-AF65-F5344CB8AC3E}">
        <p14:creationId xmlns:p14="http://schemas.microsoft.com/office/powerpoint/2010/main" val="30144233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9632" y="4725144"/>
            <a:ext cx="72008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404664"/>
            <a:ext cx="5423520" cy="79208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RBT Operations: Insertion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lvl="1" indent="-342900"/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The new inserted node is X. </a:t>
            </a:r>
          </a:p>
          <a:p>
            <a:pPr lvl="1" indent="-342900"/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X’s parent is black, so no violation occurred.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600200" y="2095500"/>
          <a:ext cx="17526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1752562" imgH="1994649" progId="">
                  <p:embed/>
                </p:oleObj>
              </mc:Choice>
              <mc:Fallback>
                <p:oleObj name="Visio" r:id="rId3" imgW="1752562" imgH="1994649" progId="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95500"/>
                        <a:ext cx="1752600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722938" y="2098675"/>
          <a:ext cx="1889125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5" imgW="1889722" imgH="2131809" progId="">
                  <p:embed/>
                </p:oleObj>
              </mc:Choice>
              <mc:Fallback>
                <p:oleObj name="Visio" r:id="rId5" imgW="1889722" imgH="2131809" progId="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2098675"/>
                        <a:ext cx="1889125" cy="232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4117975" y="2938463"/>
            <a:ext cx="390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7572515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2727</TotalTime>
  <Words>2313</Words>
  <Application>Microsoft Office PowerPoint</Application>
  <PresentationFormat>On-screen Show (4:3)</PresentationFormat>
  <Paragraphs>336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Open Sans</vt:lpstr>
      <vt:lpstr>Tahoma</vt:lpstr>
      <vt:lpstr>Wingdings</vt:lpstr>
      <vt:lpstr>TemplateBM_2</vt:lpstr>
      <vt:lpstr>Visio</vt:lpstr>
      <vt:lpstr>Red Black Tree  Session 17-18</vt:lpstr>
      <vt:lpstr>Learning Outcomes</vt:lpstr>
      <vt:lpstr>Outline</vt:lpstr>
      <vt:lpstr>Red-Black Tree</vt:lpstr>
      <vt:lpstr>Red Black Tree Properties</vt:lpstr>
      <vt:lpstr>Red Black Tree Applications</vt:lpstr>
      <vt:lpstr>RBT Operations: Insertion</vt:lpstr>
      <vt:lpstr>RBT Operations: Insertion</vt:lpstr>
      <vt:lpstr>RBT Operations: Insertion</vt:lpstr>
      <vt:lpstr>RBT Operations: Insertion</vt:lpstr>
      <vt:lpstr>RBT Operations: Insertion</vt:lpstr>
      <vt:lpstr>RBT Operations: Insertion</vt:lpstr>
      <vt:lpstr>RBT Operations: Insertion - Example</vt:lpstr>
      <vt:lpstr>RBT Operations: Insertion - Example</vt:lpstr>
      <vt:lpstr>RBT Operations: Insertion - Example</vt:lpstr>
      <vt:lpstr>RBT Operations: Insertion - Example</vt:lpstr>
      <vt:lpstr>RBT Operations: Insertion - Example</vt:lpstr>
      <vt:lpstr>RBT Operations: Insertion - Example</vt:lpstr>
      <vt:lpstr>RBT Operations: Insertion - Example</vt:lpstr>
      <vt:lpstr>RBT Operations: Insertion - Example</vt:lpstr>
      <vt:lpstr>RBT Operations: Insertion - Example</vt:lpstr>
      <vt:lpstr>RBT Operations: Deletion</vt:lpstr>
      <vt:lpstr>RBT Operations: Deletion</vt:lpstr>
      <vt:lpstr>RBT Operations: Deletion</vt:lpstr>
      <vt:lpstr>RBT Operations: Deletion</vt:lpstr>
      <vt:lpstr>RBT Operations: Deletion</vt:lpstr>
      <vt:lpstr>Insertion Example</vt:lpstr>
      <vt:lpstr>Insertion Example</vt:lpstr>
      <vt:lpstr>Insertion Example</vt:lpstr>
      <vt:lpstr>Insertion Example</vt:lpstr>
      <vt:lpstr>Deletion Example</vt:lpstr>
      <vt:lpstr>Deletion Example</vt:lpstr>
      <vt:lpstr>Deletion Example</vt:lpstr>
      <vt:lpstr>Deletion Example</vt:lpstr>
      <vt:lpstr>Deletion Example</vt:lpstr>
      <vt:lpstr>Deletion Example</vt:lpstr>
      <vt:lpstr>Deletion Example</vt:lpstr>
      <vt:lpstr>Deletion Example</vt:lpstr>
      <vt:lpstr>Deletion Example</vt:lpstr>
      <vt:lpstr>Deletion Example</vt:lpstr>
      <vt:lpstr>References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DS_19-20</dc:title>
  <dc:creator>rwongso@binus.edu</dc:creator>
  <cp:lastModifiedBy>Rini Wongso</cp:lastModifiedBy>
  <cp:revision>2</cp:revision>
  <dcterms:created xsi:type="dcterms:W3CDTF">2014-12-19T03:07:01Z</dcterms:created>
  <dcterms:modified xsi:type="dcterms:W3CDTF">2018-12-04T07:05:11Z</dcterms:modified>
</cp:coreProperties>
</file>