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1" r:id="rId1"/>
  </p:sldMasterIdLst>
  <p:notesMasterIdLst>
    <p:notesMasterId r:id="rId48"/>
  </p:notesMasterIdLst>
  <p:handoutMasterIdLst>
    <p:handoutMasterId r:id="rId49"/>
  </p:handoutMasterIdLst>
  <p:sldIdLst>
    <p:sldId id="349" r:id="rId2"/>
    <p:sldId id="350" r:id="rId3"/>
    <p:sldId id="368" r:id="rId4"/>
    <p:sldId id="373" r:id="rId5"/>
    <p:sldId id="374" r:id="rId6"/>
    <p:sldId id="375" r:id="rId7"/>
    <p:sldId id="376" r:id="rId8"/>
    <p:sldId id="377" r:id="rId9"/>
    <p:sldId id="378" r:id="rId10"/>
    <p:sldId id="379" r:id="rId11"/>
    <p:sldId id="380" r:id="rId12"/>
    <p:sldId id="381" r:id="rId13"/>
    <p:sldId id="382" r:id="rId14"/>
    <p:sldId id="383" r:id="rId15"/>
    <p:sldId id="384" r:id="rId16"/>
    <p:sldId id="385" r:id="rId17"/>
    <p:sldId id="386" r:id="rId18"/>
    <p:sldId id="387" r:id="rId19"/>
    <p:sldId id="388" r:id="rId20"/>
    <p:sldId id="389" r:id="rId21"/>
    <p:sldId id="390" r:id="rId22"/>
    <p:sldId id="391" r:id="rId23"/>
    <p:sldId id="392" r:id="rId24"/>
    <p:sldId id="393" r:id="rId25"/>
    <p:sldId id="394" r:id="rId26"/>
    <p:sldId id="395" r:id="rId27"/>
    <p:sldId id="396" r:id="rId28"/>
    <p:sldId id="397" r:id="rId29"/>
    <p:sldId id="398" r:id="rId30"/>
    <p:sldId id="399" r:id="rId31"/>
    <p:sldId id="400" r:id="rId32"/>
    <p:sldId id="401" r:id="rId33"/>
    <p:sldId id="402" r:id="rId34"/>
    <p:sldId id="417" r:id="rId35"/>
    <p:sldId id="403" r:id="rId36"/>
    <p:sldId id="404" r:id="rId37"/>
    <p:sldId id="405" r:id="rId38"/>
    <p:sldId id="418" r:id="rId39"/>
    <p:sldId id="408" r:id="rId40"/>
    <p:sldId id="409" r:id="rId41"/>
    <p:sldId id="410" r:id="rId42"/>
    <p:sldId id="411" r:id="rId43"/>
    <p:sldId id="412" r:id="rId44"/>
    <p:sldId id="413" r:id="rId45"/>
    <p:sldId id="414" r:id="rId46"/>
    <p:sldId id="363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ry Ronald" initials="AR" lastIdx="3" clrIdx="0">
    <p:extLst>
      <p:ext uri="{19B8F6BF-5375-455C-9EA6-DF929625EA0E}">
        <p15:presenceInfo xmlns:p15="http://schemas.microsoft.com/office/powerpoint/2012/main" userId="1751495b3576f728" providerId="Windows Live"/>
      </p:ext>
    </p:extLst>
  </p:cmAuthor>
  <p:cmAuthor id="2" name="IT" initials="I" lastIdx="1" clrIdx="1">
    <p:extLst>
      <p:ext uri="{19B8F6BF-5375-455C-9EA6-DF929625EA0E}">
        <p15:presenceInfo xmlns:p15="http://schemas.microsoft.com/office/powerpoint/2012/main" userId="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C5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94660"/>
  </p:normalViewPr>
  <p:slideViewPr>
    <p:cSldViewPr>
      <p:cViewPr varScale="1">
        <p:scale>
          <a:sx n="68" d="100"/>
          <a:sy n="68" d="100"/>
        </p:scale>
        <p:origin x="116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ni Wongso" userId="63eaad76-91a1-4ce2-80f5-744d53874659" providerId="ADAL" clId="{5FA033FD-AB73-498C-B4A9-D38C06A36D00}"/>
    <pc:docChg chg="modSld">
      <pc:chgData name="Rini Wongso" userId="63eaad76-91a1-4ce2-80f5-744d53874659" providerId="ADAL" clId="{5FA033FD-AB73-498C-B4A9-D38C06A36D00}" dt="2018-12-04T07:15:40.394" v="17" actId="20577"/>
      <pc:docMkLst>
        <pc:docMk/>
      </pc:docMkLst>
      <pc:sldChg chg="modSp">
        <pc:chgData name="Rini Wongso" userId="63eaad76-91a1-4ce2-80f5-744d53874659" providerId="ADAL" clId="{5FA033FD-AB73-498C-B4A9-D38C06A36D00}" dt="2018-12-04T07:15:40.394" v="17" actId="20577"/>
        <pc:sldMkLst>
          <pc:docMk/>
          <pc:sldMk cId="3179451158" sldId="349"/>
        </pc:sldMkLst>
        <pc:spChg chg="mod">
          <ac:chgData name="Rini Wongso" userId="63eaad76-91a1-4ce2-80f5-744d53874659" providerId="ADAL" clId="{5FA033FD-AB73-498C-B4A9-D38C06A36D00}" dt="2018-12-04T07:15:35.989" v="12" actId="20577"/>
          <ac:spMkLst>
            <pc:docMk/>
            <pc:sldMk cId="3179451158" sldId="349"/>
            <ac:spMk id="5" creationId="{20E2BB45-3A23-4211-9019-2D13A462E547}"/>
          </ac:spMkLst>
        </pc:spChg>
        <pc:spChg chg="mod">
          <ac:chgData name="Rini Wongso" userId="63eaad76-91a1-4ce2-80f5-744d53874659" providerId="ADAL" clId="{5FA033FD-AB73-498C-B4A9-D38C06A36D00}" dt="2018-12-04T07:15:40.394" v="17" actId="20577"/>
          <ac:spMkLst>
            <pc:docMk/>
            <pc:sldMk cId="3179451158" sldId="349"/>
            <ac:spMk id="11" creationId="{00000000-0000-0000-0000-000000000000}"/>
          </ac:spMkLst>
        </pc:spChg>
      </pc:sldChg>
    </pc:docChg>
  </pc:docChgLst>
  <pc:docChgLst>
    <pc:chgData name="Rini Wongso" userId="63eaad76-91a1-4ce2-80f5-744d53874659" providerId="ADAL" clId="{0BD39906-0CAB-4089-BEFA-2586B948FA28}"/>
    <pc:docChg chg="undo custSel modSld">
      <pc:chgData name="Rini Wongso" userId="63eaad76-91a1-4ce2-80f5-744d53874659" providerId="ADAL" clId="{0BD39906-0CAB-4089-BEFA-2586B948FA28}" dt="2018-11-27T08:55:00.898" v="9" actId="20577"/>
      <pc:docMkLst>
        <pc:docMk/>
      </pc:docMkLst>
      <pc:sldChg chg="modSp">
        <pc:chgData name="Rini Wongso" userId="63eaad76-91a1-4ce2-80f5-744d53874659" providerId="ADAL" clId="{0BD39906-0CAB-4089-BEFA-2586B948FA28}" dt="2018-11-27T08:55:00.898" v="9" actId="20577"/>
        <pc:sldMkLst>
          <pc:docMk/>
          <pc:sldMk cId="1582696749" sldId="363"/>
        </pc:sldMkLst>
        <pc:spChg chg="mod">
          <ac:chgData name="Rini Wongso" userId="63eaad76-91a1-4ce2-80f5-744d53874659" providerId="ADAL" clId="{0BD39906-0CAB-4089-BEFA-2586B948FA28}" dt="2018-11-27T08:55:00.898" v="9" actId="20577"/>
          <ac:spMkLst>
            <pc:docMk/>
            <pc:sldMk cId="1582696749" sldId="363"/>
            <ac:spMk id="4" creationId="{00000000-0000-0000-0000-000000000000}"/>
          </ac:spMkLst>
        </pc:spChg>
      </pc:sldChg>
    </pc:docChg>
  </pc:docChgLst>
  <pc:docChgLst>
    <pc:chgData name="Rini Wongso" userId="63eaad76-91a1-4ce2-80f5-744d53874659" providerId="ADAL" clId="{165720B3-E133-4404-8DAC-F44BD6131636}"/>
    <pc:docChg chg="custSel addSld modSld">
      <pc:chgData name="Rini Wongso" userId="63eaad76-91a1-4ce2-80f5-744d53874659" providerId="ADAL" clId="{165720B3-E133-4404-8DAC-F44BD6131636}" dt="2018-11-14T09:47:11.988" v="54" actId="2711"/>
      <pc:docMkLst>
        <pc:docMk/>
      </pc:docMkLst>
      <pc:sldChg chg="modSp">
        <pc:chgData name="Rini Wongso" userId="63eaad76-91a1-4ce2-80f5-744d53874659" providerId="ADAL" clId="{165720B3-E133-4404-8DAC-F44BD6131636}" dt="2018-11-14T09:33:49.993" v="15" actId="2711"/>
        <pc:sldMkLst>
          <pc:docMk/>
          <pc:sldMk cId="3179451158" sldId="349"/>
        </pc:sldMkLst>
        <pc:spChg chg="mod">
          <ac:chgData name="Rini Wongso" userId="63eaad76-91a1-4ce2-80f5-744d53874659" providerId="ADAL" clId="{165720B3-E133-4404-8DAC-F44BD6131636}" dt="2018-11-14T09:33:49.993" v="15" actId="2711"/>
          <ac:spMkLst>
            <pc:docMk/>
            <pc:sldMk cId="3179451158" sldId="349"/>
            <ac:spMk id="5" creationId="{20E2BB45-3A23-4211-9019-2D13A462E547}"/>
          </ac:spMkLst>
        </pc:spChg>
        <pc:spChg chg="mod">
          <ac:chgData name="Rini Wongso" userId="63eaad76-91a1-4ce2-80f5-744d53874659" providerId="ADAL" clId="{165720B3-E133-4404-8DAC-F44BD6131636}" dt="2018-11-14T09:33:40.692" v="14" actId="2711"/>
          <ac:spMkLst>
            <pc:docMk/>
            <pc:sldMk cId="3179451158" sldId="349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165720B3-E133-4404-8DAC-F44BD6131636}" dt="2018-11-14T09:35:01.236" v="17" actId="2711"/>
        <pc:sldMkLst>
          <pc:docMk/>
          <pc:sldMk cId="1676060948" sldId="350"/>
        </pc:sldMkLst>
        <pc:spChg chg="mod">
          <ac:chgData name="Rini Wongso" userId="63eaad76-91a1-4ce2-80f5-744d53874659" providerId="ADAL" clId="{165720B3-E133-4404-8DAC-F44BD6131636}" dt="2018-11-14T09:35:01.236" v="17" actId="2711"/>
          <ac:spMkLst>
            <pc:docMk/>
            <pc:sldMk cId="1676060948" sldId="350"/>
            <ac:spMk id="2" creationId="{00000000-0000-0000-0000-000000000000}"/>
          </ac:spMkLst>
        </pc:spChg>
        <pc:spChg chg="mod">
          <ac:chgData name="Rini Wongso" userId="63eaad76-91a1-4ce2-80f5-744d53874659" providerId="ADAL" clId="{165720B3-E133-4404-8DAC-F44BD6131636}" dt="2018-11-14T09:34:56.557" v="16" actId="2711"/>
          <ac:spMkLst>
            <pc:docMk/>
            <pc:sldMk cId="1676060948" sldId="350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165720B3-E133-4404-8DAC-F44BD6131636}" dt="2018-11-14T09:39:25.997" v="53" actId="2711"/>
        <pc:sldMkLst>
          <pc:docMk/>
          <pc:sldMk cId="1582696749" sldId="363"/>
        </pc:sldMkLst>
        <pc:spChg chg="mod">
          <ac:chgData name="Rini Wongso" userId="63eaad76-91a1-4ce2-80f5-744d53874659" providerId="ADAL" clId="{165720B3-E133-4404-8DAC-F44BD6131636}" dt="2018-11-14T09:39:25.997" v="53" actId="2711"/>
          <ac:spMkLst>
            <pc:docMk/>
            <pc:sldMk cId="1582696749" sldId="363"/>
            <ac:spMk id="2" creationId="{00000000-0000-0000-0000-000000000000}"/>
          </ac:spMkLst>
        </pc:spChg>
        <pc:spChg chg="mod">
          <ac:chgData name="Rini Wongso" userId="63eaad76-91a1-4ce2-80f5-744d53874659" providerId="ADAL" clId="{165720B3-E133-4404-8DAC-F44BD6131636}" dt="2018-11-14T09:39:21.756" v="52" actId="2711"/>
          <ac:spMkLst>
            <pc:docMk/>
            <pc:sldMk cId="1582696749" sldId="363"/>
            <ac:spMk id="4" creationId="{00000000-0000-0000-0000-000000000000}"/>
          </ac:spMkLst>
        </pc:spChg>
      </pc:sldChg>
      <pc:sldChg chg="delSp modSp add">
        <pc:chgData name="Rini Wongso" userId="63eaad76-91a1-4ce2-80f5-744d53874659" providerId="ADAL" clId="{165720B3-E133-4404-8DAC-F44BD6131636}" dt="2018-11-14T09:35:12.173" v="19" actId="478"/>
        <pc:sldMkLst>
          <pc:docMk/>
          <pc:sldMk cId="2338612567" sldId="368"/>
        </pc:sldMkLst>
        <pc:spChg chg="mod">
          <ac:chgData name="Rini Wongso" userId="63eaad76-91a1-4ce2-80f5-744d53874659" providerId="ADAL" clId="{165720B3-E133-4404-8DAC-F44BD6131636}" dt="2018-11-14T09:35:07.163" v="18" actId="2711"/>
          <ac:spMkLst>
            <pc:docMk/>
            <pc:sldMk cId="2338612567" sldId="368"/>
            <ac:spMk id="2" creationId="{819C03DD-EEE4-49F1-BEE1-642D0DC1BA15}"/>
          </ac:spMkLst>
        </pc:spChg>
        <pc:spChg chg="del">
          <ac:chgData name="Rini Wongso" userId="63eaad76-91a1-4ce2-80f5-744d53874659" providerId="ADAL" clId="{165720B3-E133-4404-8DAC-F44BD6131636}" dt="2018-11-14T09:35:12.173" v="19" actId="478"/>
          <ac:spMkLst>
            <pc:docMk/>
            <pc:sldMk cId="2338612567" sldId="368"/>
            <ac:spMk id="3" creationId="{303D190C-0640-4CE7-9D1E-8CDF8E84DA47}"/>
          </ac:spMkLst>
        </pc:spChg>
        <pc:spChg chg="mod">
          <ac:chgData name="Rini Wongso" userId="63eaad76-91a1-4ce2-80f5-744d53874659" providerId="ADAL" clId="{165720B3-E133-4404-8DAC-F44BD6131636}" dt="2018-11-12T02:38:31.169" v="13" actId="11"/>
          <ac:spMkLst>
            <pc:docMk/>
            <pc:sldMk cId="2338612567" sldId="368"/>
            <ac:spMk id="5" creationId="{1F1B3E5E-9A33-4F1C-A4E3-13BAF710724F}"/>
          </ac:spMkLst>
        </pc:spChg>
      </pc:sldChg>
    </pc:docChg>
  </pc:docChgLst>
  <pc:docChgLst>
    <pc:chgData name="Rini Wongso" userId="63eaad76-91a1-4ce2-80f5-744d53874659" providerId="ADAL" clId="{3EAED586-F85E-4CA5-8B27-3833F64B8089}"/>
    <pc:docChg chg="undo redo custSel addSld delSld modSld">
      <pc:chgData name="Rini Wongso" userId="63eaad76-91a1-4ce2-80f5-744d53874659" providerId="ADAL" clId="{3EAED586-F85E-4CA5-8B27-3833F64B8089}" dt="2018-11-27T02:26:34.102" v="253" actId="20577"/>
      <pc:docMkLst>
        <pc:docMk/>
      </pc:docMkLst>
      <pc:sldChg chg="modSp">
        <pc:chgData name="Rini Wongso" userId="63eaad76-91a1-4ce2-80f5-744d53874659" providerId="ADAL" clId="{3EAED586-F85E-4CA5-8B27-3833F64B8089}" dt="2018-11-27T02:26:34.102" v="253" actId="20577"/>
        <pc:sldMkLst>
          <pc:docMk/>
          <pc:sldMk cId="1582696749" sldId="363"/>
        </pc:sldMkLst>
        <pc:spChg chg="mod">
          <ac:chgData name="Rini Wongso" userId="63eaad76-91a1-4ce2-80f5-744d53874659" providerId="ADAL" clId="{3EAED586-F85E-4CA5-8B27-3833F64B8089}" dt="2018-11-27T02:26:34.102" v="253" actId="20577"/>
          <ac:spMkLst>
            <pc:docMk/>
            <pc:sldMk cId="1582696749" sldId="363"/>
            <ac:spMk id="4" creationId="{00000000-0000-0000-0000-000000000000}"/>
          </ac:spMkLst>
        </pc:spChg>
      </pc:sldChg>
      <pc:sldChg chg="modSp">
        <pc:chgData name="Rini Wongso" userId="63eaad76-91a1-4ce2-80f5-744d53874659" providerId="ADAL" clId="{3EAED586-F85E-4CA5-8B27-3833F64B8089}" dt="2018-11-26T02:48:52.889" v="137" actId="14100"/>
        <pc:sldMkLst>
          <pc:docMk/>
          <pc:sldMk cId="2821838197" sldId="394"/>
        </pc:sldMkLst>
        <pc:spChg chg="mod">
          <ac:chgData name="Rini Wongso" userId="63eaad76-91a1-4ce2-80f5-744d53874659" providerId="ADAL" clId="{3EAED586-F85E-4CA5-8B27-3833F64B8089}" dt="2018-11-26T02:48:52.889" v="137" actId="14100"/>
          <ac:spMkLst>
            <pc:docMk/>
            <pc:sldMk cId="2821838197" sldId="394"/>
            <ac:spMk id="60" creationId="{00000000-0000-0000-0000-000000000000}"/>
          </ac:spMkLst>
        </pc:spChg>
      </pc:sldChg>
      <pc:sldChg chg="modSp">
        <pc:chgData name="Rini Wongso" userId="63eaad76-91a1-4ce2-80f5-744d53874659" providerId="ADAL" clId="{3EAED586-F85E-4CA5-8B27-3833F64B8089}" dt="2018-11-26T02:36:15.307" v="5" actId="20577"/>
        <pc:sldMkLst>
          <pc:docMk/>
          <pc:sldMk cId="1504442257" sldId="395"/>
        </pc:sldMkLst>
        <pc:spChg chg="mod">
          <ac:chgData name="Rini Wongso" userId="63eaad76-91a1-4ce2-80f5-744d53874659" providerId="ADAL" clId="{3EAED586-F85E-4CA5-8B27-3833F64B8089}" dt="2018-11-26T02:36:15.307" v="5" actId="20577"/>
          <ac:spMkLst>
            <pc:docMk/>
            <pc:sldMk cId="1504442257" sldId="395"/>
            <ac:spMk id="60" creationId="{00000000-0000-0000-0000-000000000000}"/>
          </ac:spMkLst>
        </pc:spChg>
      </pc:sldChg>
      <pc:sldChg chg="modSp">
        <pc:chgData name="Rini Wongso" userId="63eaad76-91a1-4ce2-80f5-744d53874659" providerId="ADAL" clId="{3EAED586-F85E-4CA5-8B27-3833F64B8089}" dt="2018-11-26T02:48:59.654" v="138" actId="14100"/>
        <pc:sldMkLst>
          <pc:docMk/>
          <pc:sldMk cId="3116318239" sldId="396"/>
        </pc:sldMkLst>
        <pc:spChg chg="mod">
          <ac:chgData name="Rini Wongso" userId="63eaad76-91a1-4ce2-80f5-744d53874659" providerId="ADAL" clId="{3EAED586-F85E-4CA5-8B27-3833F64B8089}" dt="2018-11-26T02:48:59.654" v="138" actId="14100"/>
          <ac:spMkLst>
            <pc:docMk/>
            <pc:sldMk cId="3116318239" sldId="396"/>
            <ac:spMk id="60" creationId="{00000000-0000-0000-0000-000000000000}"/>
          </ac:spMkLst>
        </pc:spChg>
      </pc:sldChg>
      <pc:sldChg chg="modSp">
        <pc:chgData name="Rini Wongso" userId="63eaad76-91a1-4ce2-80f5-744d53874659" providerId="ADAL" clId="{3EAED586-F85E-4CA5-8B27-3833F64B8089}" dt="2018-11-26T02:49:06.373" v="139" actId="14100"/>
        <pc:sldMkLst>
          <pc:docMk/>
          <pc:sldMk cId="1438998651" sldId="397"/>
        </pc:sldMkLst>
        <pc:spChg chg="mod">
          <ac:chgData name="Rini Wongso" userId="63eaad76-91a1-4ce2-80f5-744d53874659" providerId="ADAL" clId="{3EAED586-F85E-4CA5-8B27-3833F64B8089}" dt="2018-11-26T02:49:06.373" v="139" actId="14100"/>
          <ac:spMkLst>
            <pc:docMk/>
            <pc:sldMk cId="1438998651" sldId="397"/>
            <ac:spMk id="60" creationId="{00000000-0000-0000-0000-000000000000}"/>
          </ac:spMkLst>
        </pc:spChg>
      </pc:sldChg>
      <pc:sldChg chg="modSp">
        <pc:chgData name="Rini Wongso" userId="63eaad76-91a1-4ce2-80f5-744d53874659" providerId="ADAL" clId="{3EAED586-F85E-4CA5-8B27-3833F64B8089}" dt="2018-11-26T02:49:11.904" v="140" actId="14100"/>
        <pc:sldMkLst>
          <pc:docMk/>
          <pc:sldMk cId="3714259441" sldId="398"/>
        </pc:sldMkLst>
        <pc:spChg chg="mod">
          <ac:chgData name="Rini Wongso" userId="63eaad76-91a1-4ce2-80f5-744d53874659" providerId="ADAL" clId="{3EAED586-F85E-4CA5-8B27-3833F64B8089}" dt="2018-11-26T02:49:11.904" v="140" actId="14100"/>
          <ac:spMkLst>
            <pc:docMk/>
            <pc:sldMk cId="3714259441" sldId="398"/>
            <ac:spMk id="60" creationId="{00000000-0000-0000-0000-000000000000}"/>
          </ac:spMkLst>
        </pc:spChg>
      </pc:sldChg>
      <pc:sldChg chg="modSp">
        <pc:chgData name="Rini Wongso" userId="63eaad76-91a1-4ce2-80f5-744d53874659" providerId="ADAL" clId="{3EAED586-F85E-4CA5-8B27-3833F64B8089}" dt="2018-11-26T02:49:16.201" v="141" actId="14100"/>
        <pc:sldMkLst>
          <pc:docMk/>
          <pc:sldMk cId="818710157" sldId="399"/>
        </pc:sldMkLst>
        <pc:spChg chg="mod">
          <ac:chgData name="Rini Wongso" userId="63eaad76-91a1-4ce2-80f5-744d53874659" providerId="ADAL" clId="{3EAED586-F85E-4CA5-8B27-3833F64B8089}" dt="2018-11-26T02:49:16.201" v="141" actId="14100"/>
          <ac:spMkLst>
            <pc:docMk/>
            <pc:sldMk cId="818710157" sldId="399"/>
            <ac:spMk id="60" creationId="{00000000-0000-0000-0000-000000000000}"/>
          </ac:spMkLst>
        </pc:spChg>
      </pc:sldChg>
      <pc:sldChg chg="modSp">
        <pc:chgData name="Rini Wongso" userId="63eaad76-91a1-4ce2-80f5-744d53874659" providerId="ADAL" clId="{3EAED586-F85E-4CA5-8B27-3833F64B8089}" dt="2018-11-26T02:49:20.576" v="142" actId="14100"/>
        <pc:sldMkLst>
          <pc:docMk/>
          <pc:sldMk cId="3775236062" sldId="400"/>
        </pc:sldMkLst>
        <pc:spChg chg="mod">
          <ac:chgData name="Rini Wongso" userId="63eaad76-91a1-4ce2-80f5-744d53874659" providerId="ADAL" clId="{3EAED586-F85E-4CA5-8B27-3833F64B8089}" dt="2018-11-26T02:49:20.576" v="142" actId="14100"/>
          <ac:spMkLst>
            <pc:docMk/>
            <pc:sldMk cId="3775236062" sldId="400"/>
            <ac:spMk id="60" creationId="{00000000-0000-0000-0000-000000000000}"/>
          </ac:spMkLst>
        </pc:spChg>
      </pc:sldChg>
      <pc:sldChg chg="modSp">
        <pc:chgData name="Rini Wongso" userId="63eaad76-91a1-4ce2-80f5-744d53874659" providerId="ADAL" clId="{3EAED586-F85E-4CA5-8B27-3833F64B8089}" dt="2018-11-26T02:48:45.250" v="136" actId="14100"/>
        <pc:sldMkLst>
          <pc:docMk/>
          <pc:sldMk cId="3332593500" sldId="401"/>
        </pc:sldMkLst>
        <pc:spChg chg="mod">
          <ac:chgData name="Rini Wongso" userId="63eaad76-91a1-4ce2-80f5-744d53874659" providerId="ADAL" clId="{3EAED586-F85E-4CA5-8B27-3833F64B8089}" dt="2018-11-26T02:48:45.250" v="136" actId="14100"/>
          <ac:spMkLst>
            <pc:docMk/>
            <pc:sldMk cId="3332593500" sldId="401"/>
            <ac:spMk id="60" creationId="{00000000-0000-0000-0000-000000000000}"/>
          </ac:spMkLst>
        </pc:spChg>
      </pc:sldChg>
      <pc:sldChg chg="modSp">
        <pc:chgData name="Rini Wongso" userId="63eaad76-91a1-4ce2-80f5-744d53874659" providerId="ADAL" clId="{3EAED586-F85E-4CA5-8B27-3833F64B8089}" dt="2018-11-26T02:49:25.963" v="143" actId="14100"/>
        <pc:sldMkLst>
          <pc:docMk/>
          <pc:sldMk cId="3121016221" sldId="402"/>
        </pc:sldMkLst>
        <pc:spChg chg="mod">
          <ac:chgData name="Rini Wongso" userId="63eaad76-91a1-4ce2-80f5-744d53874659" providerId="ADAL" clId="{3EAED586-F85E-4CA5-8B27-3833F64B8089}" dt="2018-11-26T02:40:53.617" v="61" actId="1076"/>
          <ac:spMkLst>
            <pc:docMk/>
            <pc:sldMk cId="3121016221" sldId="402"/>
            <ac:spMk id="50" creationId="{00000000-0000-0000-0000-000000000000}"/>
          </ac:spMkLst>
        </pc:spChg>
        <pc:spChg chg="mod">
          <ac:chgData name="Rini Wongso" userId="63eaad76-91a1-4ce2-80f5-744d53874659" providerId="ADAL" clId="{3EAED586-F85E-4CA5-8B27-3833F64B8089}" dt="2018-11-26T02:49:25.963" v="143" actId="14100"/>
          <ac:spMkLst>
            <pc:docMk/>
            <pc:sldMk cId="3121016221" sldId="402"/>
            <ac:spMk id="60" creationId="{00000000-0000-0000-0000-000000000000}"/>
          </ac:spMkLst>
        </pc:spChg>
        <pc:spChg chg="mod">
          <ac:chgData name="Rini Wongso" userId="63eaad76-91a1-4ce2-80f5-744d53874659" providerId="ADAL" clId="{3EAED586-F85E-4CA5-8B27-3833F64B8089}" dt="2018-11-26T02:39:16.019" v="38" actId="20577"/>
          <ac:spMkLst>
            <pc:docMk/>
            <pc:sldMk cId="3121016221" sldId="402"/>
            <ac:spMk id="61" creationId="{00000000-0000-0000-0000-000000000000}"/>
          </ac:spMkLst>
        </pc:spChg>
        <pc:cxnChg chg="mod">
          <ac:chgData name="Rini Wongso" userId="63eaad76-91a1-4ce2-80f5-744d53874659" providerId="ADAL" clId="{3EAED586-F85E-4CA5-8B27-3833F64B8089}" dt="2018-11-26T02:41:17.517" v="67" actId="14100"/>
          <ac:cxnSpMkLst>
            <pc:docMk/>
            <pc:sldMk cId="3121016221" sldId="402"/>
            <ac:cxnSpMk id="39" creationId="{00000000-0000-0000-0000-000000000000}"/>
          </ac:cxnSpMkLst>
        </pc:cxnChg>
        <pc:cxnChg chg="mod">
          <ac:chgData name="Rini Wongso" userId="63eaad76-91a1-4ce2-80f5-744d53874659" providerId="ADAL" clId="{3EAED586-F85E-4CA5-8B27-3833F64B8089}" dt="2018-11-26T02:41:07.033" v="65" actId="14100"/>
          <ac:cxnSpMkLst>
            <pc:docMk/>
            <pc:sldMk cId="3121016221" sldId="402"/>
            <ac:cxnSpMk id="46" creationId="{00000000-0000-0000-0000-000000000000}"/>
          </ac:cxnSpMkLst>
        </pc:cxnChg>
      </pc:sldChg>
      <pc:sldChg chg="addSp delSp modSp">
        <pc:chgData name="Rini Wongso" userId="63eaad76-91a1-4ce2-80f5-744d53874659" providerId="ADAL" clId="{3EAED586-F85E-4CA5-8B27-3833F64B8089}" dt="2018-11-26T02:50:02.534" v="147" actId="20577"/>
        <pc:sldMkLst>
          <pc:docMk/>
          <pc:sldMk cId="2253660913" sldId="403"/>
        </pc:sldMkLst>
        <pc:spChg chg="del">
          <ac:chgData name="Rini Wongso" userId="63eaad76-91a1-4ce2-80f5-744d53874659" providerId="ADAL" clId="{3EAED586-F85E-4CA5-8B27-3833F64B8089}" dt="2018-11-26T02:47:27.764" v="116" actId="478"/>
          <ac:spMkLst>
            <pc:docMk/>
            <pc:sldMk cId="2253660913" sldId="403"/>
            <ac:spMk id="51" creationId="{00000000-0000-0000-0000-000000000000}"/>
          </ac:spMkLst>
        </pc:spChg>
        <pc:spChg chg="mod">
          <ac:chgData name="Rini Wongso" userId="63eaad76-91a1-4ce2-80f5-744d53874659" providerId="ADAL" clId="{3EAED586-F85E-4CA5-8B27-3833F64B8089}" dt="2018-11-26T02:50:02.534" v="147" actId="20577"/>
          <ac:spMkLst>
            <pc:docMk/>
            <pc:sldMk cId="2253660913" sldId="403"/>
            <ac:spMk id="60" creationId="{00000000-0000-0000-0000-000000000000}"/>
          </ac:spMkLst>
        </pc:spChg>
        <pc:spChg chg="add">
          <ac:chgData name="Rini Wongso" userId="63eaad76-91a1-4ce2-80f5-744d53874659" providerId="ADAL" clId="{3EAED586-F85E-4CA5-8B27-3833F64B8089}" dt="2018-11-26T02:47:36.998" v="118"/>
          <ac:spMkLst>
            <pc:docMk/>
            <pc:sldMk cId="2253660913" sldId="403"/>
            <ac:spMk id="62" creationId="{ED1DA17F-01E6-4135-AEDD-6AFE978C6AA8}"/>
          </ac:spMkLst>
        </pc:spChg>
        <pc:cxnChg chg="del mod">
          <ac:chgData name="Rini Wongso" userId="63eaad76-91a1-4ce2-80f5-744d53874659" providerId="ADAL" clId="{3EAED586-F85E-4CA5-8B27-3833F64B8089}" dt="2018-11-26T02:47:29.170" v="117" actId="478"/>
          <ac:cxnSpMkLst>
            <pc:docMk/>
            <pc:sldMk cId="2253660913" sldId="403"/>
            <ac:cxnSpMk id="40" creationId="{00000000-0000-0000-0000-000000000000}"/>
          </ac:cxnSpMkLst>
        </pc:cxnChg>
        <pc:cxnChg chg="add mod">
          <ac:chgData name="Rini Wongso" userId="63eaad76-91a1-4ce2-80f5-744d53874659" providerId="ADAL" clId="{3EAED586-F85E-4CA5-8B27-3833F64B8089}" dt="2018-11-26T02:47:53.532" v="121" actId="14100"/>
          <ac:cxnSpMkLst>
            <pc:docMk/>
            <pc:sldMk cId="2253660913" sldId="403"/>
            <ac:cxnSpMk id="63" creationId="{EA6E71FA-27EB-43FC-BAE5-AA83C9A9899E}"/>
          </ac:cxnSpMkLst>
        </pc:cxnChg>
      </pc:sldChg>
      <pc:sldChg chg="addSp delSp modSp">
        <pc:chgData name="Rini Wongso" userId="63eaad76-91a1-4ce2-80f5-744d53874659" providerId="ADAL" clId="{3EAED586-F85E-4CA5-8B27-3833F64B8089}" dt="2018-11-26T02:51:22.794" v="165" actId="14100"/>
        <pc:sldMkLst>
          <pc:docMk/>
          <pc:sldMk cId="1205700968" sldId="404"/>
        </pc:sldMkLst>
        <pc:spChg chg="mod">
          <ac:chgData name="Rini Wongso" userId="63eaad76-91a1-4ce2-80f5-744d53874659" providerId="ADAL" clId="{3EAED586-F85E-4CA5-8B27-3833F64B8089}" dt="2018-11-26T02:50:44.462" v="155" actId="207"/>
          <ac:spMkLst>
            <pc:docMk/>
            <pc:sldMk cId="1205700968" sldId="404"/>
            <ac:spMk id="60" creationId="{00000000-0000-0000-0000-000000000000}"/>
          </ac:spMkLst>
        </pc:spChg>
        <pc:cxnChg chg="del mod">
          <ac:chgData name="Rini Wongso" userId="63eaad76-91a1-4ce2-80f5-744d53874659" providerId="ADAL" clId="{3EAED586-F85E-4CA5-8B27-3833F64B8089}" dt="2018-11-26T02:50:52.586" v="156" actId="478"/>
          <ac:cxnSpMkLst>
            <pc:docMk/>
            <pc:sldMk cId="1205700968" sldId="404"/>
            <ac:cxnSpMk id="39" creationId="{00000000-0000-0000-0000-000000000000}"/>
          </ac:cxnSpMkLst>
        </pc:cxnChg>
        <pc:cxnChg chg="del mod">
          <ac:chgData name="Rini Wongso" userId="63eaad76-91a1-4ce2-80f5-744d53874659" providerId="ADAL" clId="{3EAED586-F85E-4CA5-8B27-3833F64B8089}" dt="2018-11-26T02:50:55.899" v="157" actId="478"/>
          <ac:cxnSpMkLst>
            <pc:docMk/>
            <pc:sldMk cId="1205700968" sldId="404"/>
            <ac:cxnSpMk id="40" creationId="{00000000-0000-0000-0000-000000000000}"/>
          </ac:cxnSpMkLst>
        </pc:cxnChg>
        <pc:cxnChg chg="mod">
          <ac:chgData name="Rini Wongso" userId="63eaad76-91a1-4ce2-80f5-744d53874659" providerId="ADAL" clId="{3EAED586-F85E-4CA5-8B27-3833F64B8089}" dt="2018-11-26T02:51:10.607" v="162" actId="14100"/>
          <ac:cxnSpMkLst>
            <pc:docMk/>
            <pc:sldMk cId="1205700968" sldId="404"/>
            <ac:cxnSpMk id="44" creationId="{00000000-0000-0000-0000-000000000000}"/>
          </ac:cxnSpMkLst>
        </pc:cxnChg>
        <pc:cxnChg chg="del mod">
          <ac:chgData name="Rini Wongso" userId="63eaad76-91a1-4ce2-80f5-744d53874659" providerId="ADAL" clId="{3EAED586-F85E-4CA5-8B27-3833F64B8089}" dt="2018-11-26T02:50:10.612" v="148" actId="478"/>
          <ac:cxnSpMkLst>
            <pc:docMk/>
            <pc:sldMk cId="1205700968" sldId="404"/>
            <ac:cxnSpMk id="46" creationId="{00000000-0000-0000-0000-000000000000}"/>
          </ac:cxnSpMkLst>
        </pc:cxnChg>
        <pc:cxnChg chg="add mod">
          <ac:chgData name="Rini Wongso" userId="63eaad76-91a1-4ce2-80f5-744d53874659" providerId="ADAL" clId="{3EAED586-F85E-4CA5-8B27-3833F64B8089}" dt="2018-11-26T02:50:19.158" v="151" actId="14100"/>
          <ac:cxnSpMkLst>
            <pc:docMk/>
            <pc:sldMk cId="1205700968" sldId="404"/>
            <ac:cxnSpMk id="62" creationId="{83E71970-7F18-4865-A700-42CC673988DD}"/>
          </ac:cxnSpMkLst>
        </pc:cxnChg>
        <pc:cxnChg chg="add mod">
          <ac:chgData name="Rini Wongso" userId="63eaad76-91a1-4ce2-80f5-744d53874659" providerId="ADAL" clId="{3EAED586-F85E-4CA5-8B27-3833F64B8089}" dt="2018-11-26T02:51:05.357" v="160" actId="14100"/>
          <ac:cxnSpMkLst>
            <pc:docMk/>
            <pc:sldMk cId="1205700968" sldId="404"/>
            <ac:cxnSpMk id="63" creationId="{2EE970CC-EF03-41BE-87C4-003718E48311}"/>
          </ac:cxnSpMkLst>
        </pc:cxnChg>
        <pc:cxnChg chg="add mod">
          <ac:chgData name="Rini Wongso" userId="63eaad76-91a1-4ce2-80f5-744d53874659" providerId="ADAL" clId="{3EAED586-F85E-4CA5-8B27-3833F64B8089}" dt="2018-11-26T02:51:22.794" v="165" actId="14100"/>
          <ac:cxnSpMkLst>
            <pc:docMk/>
            <pc:sldMk cId="1205700968" sldId="404"/>
            <ac:cxnSpMk id="64" creationId="{715A201C-77F7-48D6-BD96-BD374653CB7A}"/>
          </ac:cxnSpMkLst>
        </pc:cxnChg>
      </pc:sldChg>
      <pc:sldChg chg="addSp delSp modSp">
        <pc:chgData name="Rini Wongso" userId="63eaad76-91a1-4ce2-80f5-744d53874659" providerId="ADAL" clId="{3EAED586-F85E-4CA5-8B27-3833F64B8089}" dt="2018-11-26T02:55:06.903" v="214" actId="207"/>
        <pc:sldMkLst>
          <pc:docMk/>
          <pc:sldMk cId="2080606198" sldId="405"/>
        </pc:sldMkLst>
        <pc:spChg chg="del">
          <ac:chgData name="Rini Wongso" userId="63eaad76-91a1-4ce2-80f5-744d53874659" providerId="ADAL" clId="{3EAED586-F85E-4CA5-8B27-3833F64B8089}" dt="2018-11-26T02:52:50.059" v="183" actId="478"/>
          <ac:spMkLst>
            <pc:docMk/>
            <pc:sldMk cId="2080606198" sldId="405"/>
            <ac:spMk id="30" creationId="{00000000-0000-0000-0000-000000000000}"/>
          </ac:spMkLst>
        </pc:spChg>
        <pc:spChg chg="del">
          <ac:chgData name="Rini Wongso" userId="63eaad76-91a1-4ce2-80f5-744d53874659" providerId="ADAL" clId="{3EAED586-F85E-4CA5-8B27-3833F64B8089}" dt="2018-11-26T02:52:50.059" v="183" actId="478"/>
          <ac:spMkLst>
            <pc:docMk/>
            <pc:sldMk cId="2080606198" sldId="405"/>
            <ac:spMk id="32" creationId="{00000000-0000-0000-0000-000000000000}"/>
          </ac:spMkLst>
        </pc:spChg>
        <pc:spChg chg="del">
          <ac:chgData name="Rini Wongso" userId="63eaad76-91a1-4ce2-80f5-744d53874659" providerId="ADAL" clId="{3EAED586-F85E-4CA5-8B27-3833F64B8089}" dt="2018-11-26T02:52:50.059" v="183" actId="478"/>
          <ac:spMkLst>
            <pc:docMk/>
            <pc:sldMk cId="2080606198" sldId="405"/>
            <ac:spMk id="33" creationId="{00000000-0000-0000-0000-000000000000}"/>
          </ac:spMkLst>
        </pc:spChg>
        <pc:spChg chg="del">
          <ac:chgData name="Rini Wongso" userId="63eaad76-91a1-4ce2-80f5-744d53874659" providerId="ADAL" clId="{3EAED586-F85E-4CA5-8B27-3833F64B8089}" dt="2018-11-26T02:52:50.059" v="183" actId="478"/>
          <ac:spMkLst>
            <pc:docMk/>
            <pc:sldMk cId="2080606198" sldId="405"/>
            <ac:spMk id="35" creationId="{00000000-0000-0000-0000-000000000000}"/>
          </ac:spMkLst>
        </pc:spChg>
        <pc:spChg chg="del">
          <ac:chgData name="Rini Wongso" userId="63eaad76-91a1-4ce2-80f5-744d53874659" providerId="ADAL" clId="{3EAED586-F85E-4CA5-8B27-3833F64B8089}" dt="2018-11-26T02:52:50.059" v="183" actId="478"/>
          <ac:spMkLst>
            <pc:docMk/>
            <pc:sldMk cId="2080606198" sldId="405"/>
            <ac:spMk id="36" creationId="{00000000-0000-0000-0000-000000000000}"/>
          </ac:spMkLst>
        </pc:spChg>
        <pc:spChg chg="del mod">
          <ac:chgData name="Rini Wongso" userId="63eaad76-91a1-4ce2-80f5-744d53874659" providerId="ADAL" clId="{3EAED586-F85E-4CA5-8B27-3833F64B8089}" dt="2018-11-26T02:52:53.950" v="185" actId="478"/>
          <ac:spMkLst>
            <pc:docMk/>
            <pc:sldMk cId="2080606198" sldId="405"/>
            <ac:spMk id="45" creationId="{00000000-0000-0000-0000-000000000000}"/>
          </ac:spMkLst>
        </pc:spChg>
        <pc:spChg chg="del">
          <ac:chgData name="Rini Wongso" userId="63eaad76-91a1-4ce2-80f5-744d53874659" providerId="ADAL" clId="{3EAED586-F85E-4CA5-8B27-3833F64B8089}" dt="2018-11-26T02:52:50.059" v="183" actId="478"/>
          <ac:spMkLst>
            <pc:docMk/>
            <pc:sldMk cId="2080606198" sldId="405"/>
            <ac:spMk id="49" creationId="{00000000-0000-0000-0000-000000000000}"/>
          </ac:spMkLst>
        </pc:spChg>
        <pc:spChg chg="del">
          <ac:chgData name="Rini Wongso" userId="63eaad76-91a1-4ce2-80f5-744d53874659" providerId="ADAL" clId="{3EAED586-F85E-4CA5-8B27-3833F64B8089}" dt="2018-11-26T02:52:50.059" v="183" actId="478"/>
          <ac:spMkLst>
            <pc:docMk/>
            <pc:sldMk cId="2080606198" sldId="405"/>
            <ac:spMk id="50" creationId="{00000000-0000-0000-0000-000000000000}"/>
          </ac:spMkLst>
        </pc:spChg>
        <pc:spChg chg="del">
          <ac:chgData name="Rini Wongso" userId="63eaad76-91a1-4ce2-80f5-744d53874659" providerId="ADAL" clId="{3EAED586-F85E-4CA5-8B27-3833F64B8089}" dt="2018-11-26T02:52:50.059" v="183" actId="478"/>
          <ac:spMkLst>
            <pc:docMk/>
            <pc:sldMk cId="2080606198" sldId="405"/>
            <ac:spMk id="51" creationId="{00000000-0000-0000-0000-000000000000}"/>
          </ac:spMkLst>
        </pc:spChg>
        <pc:spChg chg="del">
          <ac:chgData name="Rini Wongso" userId="63eaad76-91a1-4ce2-80f5-744d53874659" providerId="ADAL" clId="{3EAED586-F85E-4CA5-8B27-3833F64B8089}" dt="2018-11-26T02:52:50.059" v="183" actId="478"/>
          <ac:spMkLst>
            <pc:docMk/>
            <pc:sldMk cId="2080606198" sldId="405"/>
            <ac:spMk id="52" creationId="{00000000-0000-0000-0000-000000000000}"/>
          </ac:spMkLst>
        </pc:spChg>
        <pc:spChg chg="del">
          <ac:chgData name="Rini Wongso" userId="63eaad76-91a1-4ce2-80f5-744d53874659" providerId="ADAL" clId="{3EAED586-F85E-4CA5-8B27-3833F64B8089}" dt="2018-11-26T02:52:50.059" v="183" actId="478"/>
          <ac:spMkLst>
            <pc:docMk/>
            <pc:sldMk cId="2080606198" sldId="405"/>
            <ac:spMk id="53" creationId="{00000000-0000-0000-0000-000000000000}"/>
          </ac:spMkLst>
        </pc:spChg>
        <pc:spChg chg="del">
          <ac:chgData name="Rini Wongso" userId="63eaad76-91a1-4ce2-80f5-744d53874659" providerId="ADAL" clId="{3EAED586-F85E-4CA5-8B27-3833F64B8089}" dt="2018-11-26T02:52:50.059" v="183" actId="478"/>
          <ac:spMkLst>
            <pc:docMk/>
            <pc:sldMk cId="2080606198" sldId="405"/>
            <ac:spMk id="54" creationId="{00000000-0000-0000-0000-000000000000}"/>
          </ac:spMkLst>
        </pc:spChg>
        <pc:spChg chg="del">
          <ac:chgData name="Rini Wongso" userId="63eaad76-91a1-4ce2-80f5-744d53874659" providerId="ADAL" clId="{3EAED586-F85E-4CA5-8B27-3833F64B8089}" dt="2018-11-26T02:52:50.059" v="183" actId="478"/>
          <ac:spMkLst>
            <pc:docMk/>
            <pc:sldMk cId="2080606198" sldId="405"/>
            <ac:spMk id="55" creationId="{00000000-0000-0000-0000-000000000000}"/>
          </ac:spMkLst>
        </pc:spChg>
        <pc:spChg chg="del">
          <ac:chgData name="Rini Wongso" userId="63eaad76-91a1-4ce2-80f5-744d53874659" providerId="ADAL" clId="{3EAED586-F85E-4CA5-8B27-3833F64B8089}" dt="2018-11-26T02:52:50.059" v="183" actId="478"/>
          <ac:spMkLst>
            <pc:docMk/>
            <pc:sldMk cId="2080606198" sldId="405"/>
            <ac:spMk id="56" creationId="{00000000-0000-0000-0000-000000000000}"/>
          </ac:spMkLst>
        </pc:spChg>
        <pc:spChg chg="del">
          <ac:chgData name="Rini Wongso" userId="63eaad76-91a1-4ce2-80f5-744d53874659" providerId="ADAL" clId="{3EAED586-F85E-4CA5-8B27-3833F64B8089}" dt="2018-11-26T02:52:50.059" v="183" actId="478"/>
          <ac:spMkLst>
            <pc:docMk/>
            <pc:sldMk cId="2080606198" sldId="405"/>
            <ac:spMk id="57" creationId="{00000000-0000-0000-0000-000000000000}"/>
          </ac:spMkLst>
        </pc:spChg>
        <pc:spChg chg="del">
          <ac:chgData name="Rini Wongso" userId="63eaad76-91a1-4ce2-80f5-744d53874659" providerId="ADAL" clId="{3EAED586-F85E-4CA5-8B27-3833F64B8089}" dt="2018-11-26T02:52:50.059" v="183" actId="478"/>
          <ac:spMkLst>
            <pc:docMk/>
            <pc:sldMk cId="2080606198" sldId="405"/>
            <ac:spMk id="58" creationId="{00000000-0000-0000-0000-000000000000}"/>
          </ac:spMkLst>
        </pc:spChg>
        <pc:spChg chg="del">
          <ac:chgData name="Rini Wongso" userId="63eaad76-91a1-4ce2-80f5-744d53874659" providerId="ADAL" clId="{3EAED586-F85E-4CA5-8B27-3833F64B8089}" dt="2018-11-26T02:52:50.059" v="183" actId="478"/>
          <ac:spMkLst>
            <pc:docMk/>
            <pc:sldMk cId="2080606198" sldId="405"/>
            <ac:spMk id="59" creationId="{00000000-0000-0000-0000-000000000000}"/>
          </ac:spMkLst>
        </pc:spChg>
        <pc:spChg chg="mod">
          <ac:chgData name="Rini Wongso" userId="63eaad76-91a1-4ce2-80f5-744d53874659" providerId="ADAL" clId="{3EAED586-F85E-4CA5-8B27-3833F64B8089}" dt="2018-11-26T02:55:06.903" v="214" actId="207"/>
          <ac:spMkLst>
            <pc:docMk/>
            <pc:sldMk cId="2080606198" sldId="405"/>
            <ac:spMk id="60" creationId="{00000000-0000-0000-0000-000000000000}"/>
          </ac:spMkLst>
        </pc:spChg>
        <pc:spChg chg="del mod">
          <ac:chgData name="Rini Wongso" userId="63eaad76-91a1-4ce2-80f5-744d53874659" providerId="ADAL" clId="{3EAED586-F85E-4CA5-8B27-3833F64B8089}" dt="2018-11-26T02:53:03.371" v="186" actId="478"/>
          <ac:spMkLst>
            <pc:docMk/>
            <pc:sldMk cId="2080606198" sldId="405"/>
            <ac:spMk id="61" creationId="{00000000-0000-0000-0000-000000000000}"/>
          </ac:spMkLst>
        </pc:spChg>
        <pc:spChg chg="add">
          <ac:chgData name="Rini Wongso" userId="63eaad76-91a1-4ce2-80f5-744d53874659" providerId="ADAL" clId="{3EAED586-F85E-4CA5-8B27-3833F64B8089}" dt="2018-11-26T02:53:04.306" v="187"/>
          <ac:spMkLst>
            <pc:docMk/>
            <pc:sldMk cId="2080606198" sldId="405"/>
            <ac:spMk id="62" creationId="{6275F62B-3D2C-46C8-BA8C-69262AE47BCD}"/>
          </ac:spMkLst>
        </pc:spChg>
        <pc:spChg chg="add">
          <ac:chgData name="Rini Wongso" userId="63eaad76-91a1-4ce2-80f5-744d53874659" providerId="ADAL" clId="{3EAED586-F85E-4CA5-8B27-3833F64B8089}" dt="2018-11-26T02:53:04.306" v="187"/>
          <ac:spMkLst>
            <pc:docMk/>
            <pc:sldMk cId="2080606198" sldId="405"/>
            <ac:spMk id="63" creationId="{90ABAFB4-512C-4253-AD08-725B9B0A07E5}"/>
          </ac:spMkLst>
        </pc:spChg>
        <pc:spChg chg="add">
          <ac:chgData name="Rini Wongso" userId="63eaad76-91a1-4ce2-80f5-744d53874659" providerId="ADAL" clId="{3EAED586-F85E-4CA5-8B27-3833F64B8089}" dt="2018-11-26T02:53:04.306" v="187"/>
          <ac:spMkLst>
            <pc:docMk/>
            <pc:sldMk cId="2080606198" sldId="405"/>
            <ac:spMk id="64" creationId="{5AABFFB8-555C-4BE6-A24E-BA8EDB0F2A44}"/>
          </ac:spMkLst>
        </pc:spChg>
        <pc:spChg chg="add">
          <ac:chgData name="Rini Wongso" userId="63eaad76-91a1-4ce2-80f5-744d53874659" providerId="ADAL" clId="{3EAED586-F85E-4CA5-8B27-3833F64B8089}" dt="2018-11-26T02:53:04.306" v="187"/>
          <ac:spMkLst>
            <pc:docMk/>
            <pc:sldMk cId="2080606198" sldId="405"/>
            <ac:spMk id="65" creationId="{35EC119C-6A18-4FB9-A018-014CD87F5A64}"/>
          </ac:spMkLst>
        </pc:spChg>
        <pc:spChg chg="add">
          <ac:chgData name="Rini Wongso" userId="63eaad76-91a1-4ce2-80f5-744d53874659" providerId="ADAL" clId="{3EAED586-F85E-4CA5-8B27-3833F64B8089}" dt="2018-11-26T02:53:04.306" v="187"/>
          <ac:spMkLst>
            <pc:docMk/>
            <pc:sldMk cId="2080606198" sldId="405"/>
            <ac:spMk id="66" creationId="{2F6B8BB2-48E2-4D81-A47D-5C52DA8D86A3}"/>
          </ac:spMkLst>
        </pc:spChg>
        <pc:spChg chg="add">
          <ac:chgData name="Rini Wongso" userId="63eaad76-91a1-4ce2-80f5-744d53874659" providerId="ADAL" clId="{3EAED586-F85E-4CA5-8B27-3833F64B8089}" dt="2018-11-26T02:53:04.306" v="187"/>
          <ac:spMkLst>
            <pc:docMk/>
            <pc:sldMk cId="2080606198" sldId="405"/>
            <ac:spMk id="73" creationId="{DFE5D762-929E-45E7-AA2C-CFF861947789}"/>
          </ac:spMkLst>
        </pc:spChg>
        <pc:spChg chg="add">
          <ac:chgData name="Rini Wongso" userId="63eaad76-91a1-4ce2-80f5-744d53874659" providerId="ADAL" clId="{3EAED586-F85E-4CA5-8B27-3833F64B8089}" dt="2018-11-26T02:53:04.306" v="187"/>
          <ac:spMkLst>
            <pc:docMk/>
            <pc:sldMk cId="2080606198" sldId="405"/>
            <ac:spMk id="76" creationId="{13360AA4-5931-4185-998D-FDEF661E9690}"/>
          </ac:spMkLst>
        </pc:spChg>
        <pc:spChg chg="add">
          <ac:chgData name="Rini Wongso" userId="63eaad76-91a1-4ce2-80f5-744d53874659" providerId="ADAL" clId="{3EAED586-F85E-4CA5-8B27-3833F64B8089}" dt="2018-11-26T02:53:04.306" v="187"/>
          <ac:spMkLst>
            <pc:docMk/>
            <pc:sldMk cId="2080606198" sldId="405"/>
            <ac:spMk id="77" creationId="{98303D8A-9B91-4B2A-8DD3-30AE5AE82686}"/>
          </ac:spMkLst>
        </pc:spChg>
        <pc:spChg chg="add">
          <ac:chgData name="Rini Wongso" userId="63eaad76-91a1-4ce2-80f5-744d53874659" providerId="ADAL" clId="{3EAED586-F85E-4CA5-8B27-3833F64B8089}" dt="2018-11-26T02:53:04.306" v="187"/>
          <ac:spMkLst>
            <pc:docMk/>
            <pc:sldMk cId="2080606198" sldId="405"/>
            <ac:spMk id="78" creationId="{02C31E38-057F-4CC2-8CF5-E09F21F589E1}"/>
          </ac:spMkLst>
        </pc:spChg>
        <pc:spChg chg="add">
          <ac:chgData name="Rini Wongso" userId="63eaad76-91a1-4ce2-80f5-744d53874659" providerId="ADAL" clId="{3EAED586-F85E-4CA5-8B27-3833F64B8089}" dt="2018-11-26T02:53:04.306" v="187"/>
          <ac:spMkLst>
            <pc:docMk/>
            <pc:sldMk cId="2080606198" sldId="405"/>
            <ac:spMk id="79" creationId="{FEA11F69-876D-4F7F-A4AA-A59E23B5A78A}"/>
          </ac:spMkLst>
        </pc:spChg>
        <pc:spChg chg="add">
          <ac:chgData name="Rini Wongso" userId="63eaad76-91a1-4ce2-80f5-744d53874659" providerId="ADAL" clId="{3EAED586-F85E-4CA5-8B27-3833F64B8089}" dt="2018-11-26T02:53:04.306" v="187"/>
          <ac:spMkLst>
            <pc:docMk/>
            <pc:sldMk cId="2080606198" sldId="405"/>
            <ac:spMk id="80" creationId="{2DE4D196-4544-431C-A49E-6FADBD7D6FD2}"/>
          </ac:spMkLst>
        </pc:spChg>
        <pc:spChg chg="add">
          <ac:chgData name="Rini Wongso" userId="63eaad76-91a1-4ce2-80f5-744d53874659" providerId="ADAL" clId="{3EAED586-F85E-4CA5-8B27-3833F64B8089}" dt="2018-11-26T02:53:04.306" v="187"/>
          <ac:spMkLst>
            <pc:docMk/>
            <pc:sldMk cId="2080606198" sldId="405"/>
            <ac:spMk id="81" creationId="{55FD4C27-73FA-4163-88C6-56CA6AEAEB3C}"/>
          </ac:spMkLst>
        </pc:spChg>
        <pc:spChg chg="add">
          <ac:chgData name="Rini Wongso" userId="63eaad76-91a1-4ce2-80f5-744d53874659" providerId="ADAL" clId="{3EAED586-F85E-4CA5-8B27-3833F64B8089}" dt="2018-11-26T02:53:04.306" v="187"/>
          <ac:spMkLst>
            <pc:docMk/>
            <pc:sldMk cId="2080606198" sldId="405"/>
            <ac:spMk id="82" creationId="{912ECF42-1FFD-4250-9B1C-7BD750FC5F8D}"/>
          </ac:spMkLst>
        </pc:spChg>
        <pc:spChg chg="add">
          <ac:chgData name="Rini Wongso" userId="63eaad76-91a1-4ce2-80f5-744d53874659" providerId="ADAL" clId="{3EAED586-F85E-4CA5-8B27-3833F64B8089}" dt="2018-11-26T02:53:04.306" v="187"/>
          <ac:spMkLst>
            <pc:docMk/>
            <pc:sldMk cId="2080606198" sldId="405"/>
            <ac:spMk id="83" creationId="{43CC2D4F-C521-4F44-A25F-199CA9145C2B}"/>
          </ac:spMkLst>
        </pc:spChg>
        <pc:spChg chg="add">
          <ac:chgData name="Rini Wongso" userId="63eaad76-91a1-4ce2-80f5-744d53874659" providerId="ADAL" clId="{3EAED586-F85E-4CA5-8B27-3833F64B8089}" dt="2018-11-26T02:53:04.306" v="187"/>
          <ac:spMkLst>
            <pc:docMk/>
            <pc:sldMk cId="2080606198" sldId="405"/>
            <ac:spMk id="84" creationId="{C0A148A0-1887-4CCB-B724-98CCDC4CD8B6}"/>
          </ac:spMkLst>
        </pc:spChg>
        <pc:spChg chg="add">
          <ac:chgData name="Rini Wongso" userId="63eaad76-91a1-4ce2-80f5-744d53874659" providerId="ADAL" clId="{3EAED586-F85E-4CA5-8B27-3833F64B8089}" dt="2018-11-26T02:53:04.306" v="187"/>
          <ac:spMkLst>
            <pc:docMk/>
            <pc:sldMk cId="2080606198" sldId="405"/>
            <ac:spMk id="85" creationId="{7FE156F1-0ECD-4D23-AD33-66393E0FC202}"/>
          </ac:spMkLst>
        </pc:spChg>
        <pc:spChg chg="add">
          <ac:chgData name="Rini Wongso" userId="63eaad76-91a1-4ce2-80f5-744d53874659" providerId="ADAL" clId="{3EAED586-F85E-4CA5-8B27-3833F64B8089}" dt="2018-11-26T02:53:04.306" v="187"/>
          <ac:spMkLst>
            <pc:docMk/>
            <pc:sldMk cId="2080606198" sldId="405"/>
            <ac:spMk id="86" creationId="{F1F02881-4E38-4CDF-9CD2-6AAF6814589C}"/>
          </ac:spMkLst>
        </pc:spChg>
        <pc:spChg chg="add mod">
          <ac:chgData name="Rini Wongso" userId="63eaad76-91a1-4ce2-80f5-744d53874659" providerId="ADAL" clId="{3EAED586-F85E-4CA5-8B27-3833F64B8089}" dt="2018-11-26T02:54:03.608" v="200" actId="20577"/>
          <ac:spMkLst>
            <pc:docMk/>
            <pc:sldMk cId="2080606198" sldId="405"/>
            <ac:spMk id="87" creationId="{2B8A3F87-B7DC-4A79-B6F4-C88C9CB3399A}"/>
          </ac:spMkLst>
        </pc:spChg>
        <pc:spChg chg="mod">
          <ac:chgData name="Rini Wongso" userId="63eaad76-91a1-4ce2-80f5-744d53874659" providerId="ADAL" clId="{3EAED586-F85E-4CA5-8B27-3833F64B8089}" dt="2018-11-26T02:52:44.622" v="180" actId="1076"/>
          <ac:spMkLst>
            <pc:docMk/>
            <pc:sldMk cId="2080606198" sldId="405"/>
            <ac:spMk id="7170" creationId="{00000000-0000-0000-0000-000000000000}"/>
          </ac:spMkLst>
        </pc:spChg>
        <pc:cxnChg chg="del mod">
          <ac:chgData name="Rini Wongso" userId="63eaad76-91a1-4ce2-80f5-744d53874659" providerId="ADAL" clId="{3EAED586-F85E-4CA5-8B27-3833F64B8089}" dt="2018-11-26T02:52:50.059" v="183" actId="478"/>
          <ac:cxnSpMkLst>
            <pc:docMk/>
            <pc:sldMk cId="2080606198" sldId="405"/>
            <ac:cxnSpMk id="37" creationId="{00000000-0000-0000-0000-000000000000}"/>
          </ac:cxnSpMkLst>
        </pc:cxnChg>
        <pc:cxnChg chg="del mod">
          <ac:chgData name="Rini Wongso" userId="63eaad76-91a1-4ce2-80f5-744d53874659" providerId="ADAL" clId="{3EAED586-F85E-4CA5-8B27-3833F64B8089}" dt="2018-11-26T02:52:50.059" v="183" actId="478"/>
          <ac:cxnSpMkLst>
            <pc:docMk/>
            <pc:sldMk cId="2080606198" sldId="405"/>
            <ac:cxnSpMk id="38" creationId="{00000000-0000-0000-0000-000000000000}"/>
          </ac:cxnSpMkLst>
        </pc:cxnChg>
        <pc:cxnChg chg="del mod">
          <ac:chgData name="Rini Wongso" userId="63eaad76-91a1-4ce2-80f5-744d53874659" providerId="ADAL" clId="{3EAED586-F85E-4CA5-8B27-3833F64B8089}" dt="2018-11-26T02:52:50.059" v="183" actId="478"/>
          <ac:cxnSpMkLst>
            <pc:docMk/>
            <pc:sldMk cId="2080606198" sldId="405"/>
            <ac:cxnSpMk id="39" creationId="{00000000-0000-0000-0000-000000000000}"/>
          </ac:cxnSpMkLst>
        </pc:cxnChg>
        <pc:cxnChg chg="del mod">
          <ac:chgData name="Rini Wongso" userId="63eaad76-91a1-4ce2-80f5-744d53874659" providerId="ADAL" clId="{3EAED586-F85E-4CA5-8B27-3833F64B8089}" dt="2018-11-26T02:52:50.059" v="183" actId="478"/>
          <ac:cxnSpMkLst>
            <pc:docMk/>
            <pc:sldMk cId="2080606198" sldId="405"/>
            <ac:cxnSpMk id="40" creationId="{00000000-0000-0000-0000-000000000000}"/>
          </ac:cxnSpMkLst>
        </pc:cxnChg>
        <pc:cxnChg chg="del mod">
          <ac:chgData name="Rini Wongso" userId="63eaad76-91a1-4ce2-80f5-744d53874659" providerId="ADAL" clId="{3EAED586-F85E-4CA5-8B27-3833F64B8089}" dt="2018-11-26T02:52:50.059" v="183" actId="478"/>
          <ac:cxnSpMkLst>
            <pc:docMk/>
            <pc:sldMk cId="2080606198" sldId="405"/>
            <ac:cxnSpMk id="41" creationId="{00000000-0000-0000-0000-000000000000}"/>
          </ac:cxnSpMkLst>
        </pc:cxnChg>
        <pc:cxnChg chg="del mod">
          <ac:chgData name="Rini Wongso" userId="63eaad76-91a1-4ce2-80f5-744d53874659" providerId="ADAL" clId="{3EAED586-F85E-4CA5-8B27-3833F64B8089}" dt="2018-11-26T02:52:50.059" v="183" actId="478"/>
          <ac:cxnSpMkLst>
            <pc:docMk/>
            <pc:sldMk cId="2080606198" sldId="405"/>
            <ac:cxnSpMk id="42" creationId="{00000000-0000-0000-0000-000000000000}"/>
          </ac:cxnSpMkLst>
        </pc:cxnChg>
        <pc:cxnChg chg="del mod">
          <ac:chgData name="Rini Wongso" userId="63eaad76-91a1-4ce2-80f5-744d53874659" providerId="ADAL" clId="{3EAED586-F85E-4CA5-8B27-3833F64B8089}" dt="2018-11-26T02:52:50.059" v="183" actId="478"/>
          <ac:cxnSpMkLst>
            <pc:docMk/>
            <pc:sldMk cId="2080606198" sldId="405"/>
            <ac:cxnSpMk id="43" creationId="{00000000-0000-0000-0000-000000000000}"/>
          </ac:cxnSpMkLst>
        </pc:cxnChg>
        <pc:cxnChg chg="del mod">
          <ac:chgData name="Rini Wongso" userId="63eaad76-91a1-4ce2-80f5-744d53874659" providerId="ADAL" clId="{3EAED586-F85E-4CA5-8B27-3833F64B8089}" dt="2018-11-26T02:52:42.450" v="178" actId="478"/>
          <ac:cxnSpMkLst>
            <pc:docMk/>
            <pc:sldMk cId="2080606198" sldId="405"/>
            <ac:cxnSpMk id="44" creationId="{00000000-0000-0000-0000-000000000000}"/>
          </ac:cxnSpMkLst>
        </pc:cxnChg>
        <pc:cxnChg chg="del mod">
          <ac:chgData name="Rini Wongso" userId="63eaad76-91a1-4ce2-80f5-744d53874659" providerId="ADAL" clId="{3EAED586-F85E-4CA5-8B27-3833F64B8089}" dt="2018-11-26T02:52:50.059" v="183" actId="478"/>
          <ac:cxnSpMkLst>
            <pc:docMk/>
            <pc:sldMk cId="2080606198" sldId="405"/>
            <ac:cxnSpMk id="46" creationId="{00000000-0000-0000-0000-000000000000}"/>
          </ac:cxnSpMkLst>
        </pc:cxnChg>
        <pc:cxnChg chg="del mod">
          <ac:chgData name="Rini Wongso" userId="63eaad76-91a1-4ce2-80f5-744d53874659" providerId="ADAL" clId="{3EAED586-F85E-4CA5-8B27-3833F64B8089}" dt="2018-11-26T02:52:50.059" v="183" actId="478"/>
          <ac:cxnSpMkLst>
            <pc:docMk/>
            <pc:sldMk cId="2080606198" sldId="405"/>
            <ac:cxnSpMk id="47" creationId="{00000000-0000-0000-0000-000000000000}"/>
          </ac:cxnSpMkLst>
        </pc:cxnChg>
        <pc:cxnChg chg="del mod">
          <ac:chgData name="Rini Wongso" userId="63eaad76-91a1-4ce2-80f5-744d53874659" providerId="ADAL" clId="{3EAED586-F85E-4CA5-8B27-3833F64B8089}" dt="2018-11-26T02:52:50.059" v="183" actId="478"/>
          <ac:cxnSpMkLst>
            <pc:docMk/>
            <pc:sldMk cId="2080606198" sldId="405"/>
            <ac:cxnSpMk id="48" creationId="{00000000-0000-0000-0000-000000000000}"/>
          </ac:cxnSpMkLst>
        </pc:cxnChg>
        <pc:cxnChg chg="add">
          <ac:chgData name="Rini Wongso" userId="63eaad76-91a1-4ce2-80f5-744d53874659" providerId="ADAL" clId="{3EAED586-F85E-4CA5-8B27-3833F64B8089}" dt="2018-11-26T02:53:04.306" v="187"/>
          <ac:cxnSpMkLst>
            <pc:docMk/>
            <pc:sldMk cId="2080606198" sldId="405"/>
            <ac:cxnSpMk id="67" creationId="{7D2F9903-704C-4B88-9D6D-02861C8EE8D7}"/>
          </ac:cxnSpMkLst>
        </pc:cxnChg>
        <pc:cxnChg chg="add">
          <ac:chgData name="Rini Wongso" userId="63eaad76-91a1-4ce2-80f5-744d53874659" providerId="ADAL" clId="{3EAED586-F85E-4CA5-8B27-3833F64B8089}" dt="2018-11-26T02:53:04.306" v="187"/>
          <ac:cxnSpMkLst>
            <pc:docMk/>
            <pc:sldMk cId="2080606198" sldId="405"/>
            <ac:cxnSpMk id="68" creationId="{024A9D3A-E362-4542-B814-AA357AA96A02}"/>
          </ac:cxnSpMkLst>
        </pc:cxnChg>
        <pc:cxnChg chg="add">
          <ac:chgData name="Rini Wongso" userId="63eaad76-91a1-4ce2-80f5-744d53874659" providerId="ADAL" clId="{3EAED586-F85E-4CA5-8B27-3833F64B8089}" dt="2018-11-26T02:53:04.306" v="187"/>
          <ac:cxnSpMkLst>
            <pc:docMk/>
            <pc:sldMk cId="2080606198" sldId="405"/>
            <ac:cxnSpMk id="69" creationId="{A310B37B-9152-490A-922C-508F4C146903}"/>
          </ac:cxnSpMkLst>
        </pc:cxnChg>
        <pc:cxnChg chg="add del mod">
          <ac:chgData name="Rini Wongso" userId="63eaad76-91a1-4ce2-80f5-744d53874659" providerId="ADAL" clId="{3EAED586-F85E-4CA5-8B27-3833F64B8089}" dt="2018-11-26T02:54:28.969" v="206" actId="478"/>
          <ac:cxnSpMkLst>
            <pc:docMk/>
            <pc:sldMk cId="2080606198" sldId="405"/>
            <ac:cxnSpMk id="70" creationId="{3FA463B5-949B-4A2A-8A17-9772BEFFCDCA}"/>
          </ac:cxnSpMkLst>
        </pc:cxnChg>
        <pc:cxnChg chg="add">
          <ac:chgData name="Rini Wongso" userId="63eaad76-91a1-4ce2-80f5-744d53874659" providerId="ADAL" clId="{3EAED586-F85E-4CA5-8B27-3833F64B8089}" dt="2018-11-26T02:53:04.306" v="187"/>
          <ac:cxnSpMkLst>
            <pc:docMk/>
            <pc:sldMk cId="2080606198" sldId="405"/>
            <ac:cxnSpMk id="71" creationId="{0AC32117-F8ED-4037-A471-A937D9BB277E}"/>
          </ac:cxnSpMkLst>
        </pc:cxnChg>
        <pc:cxnChg chg="add">
          <ac:chgData name="Rini Wongso" userId="63eaad76-91a1-4ce2-80f5-744d53874659" providerId="ADAL" clId="{3EAED586-F85E-4CA5-8B27-3833F64B8089}" dt="2018-11-26T02:53:04.306" v="187"/>
          <ac:cxnSpMkLst>
            <pc:docMk/>
            <pc:sldMk cId="2080606198" sldId="405"/>
            <ac:cxnSpMk id="72" creationId="{E284FDFD-D6B1-4D4A-934F-1842290F768E}"/>
          </ac:cxnSpMkLst>
        </pc:cxnChg>
        <pc:cxnChg chg="add">
          <ac:chgData name="Rini Wongso" userId="63eaad76-91a1-4ce2-80f5-744d53874659" providerId="ADAL" clId="{3EAED586-F85E-4CA5-8B27-3833F64B8089}" dt="2018-11-26T02:53:04.306" v="187"/>
          <ac:cxnSpMkLst>
            <pc:docMk/>
            <pc:sldMk cId="2080606198" sldId="405"/>
            <ac:cxnSpMk id="74" creationId="{86809AE9-3E7A-42F2-A602-46980999CCB9}"/>
          </ac:cxnSpMkLst>
        </pc:cxnChg>
        <pc:cxnChg chg="add mod">
          <ac:chgData name="Rini Wongso" userId="63eaad76-91a1-4ce2-80f5-744d53874659" providerId="ADAL" clId="{3EAED586-F85E-4CA5-8B27-3833F64B8089}" dt="2018-11-26T02:54:12.806" v="203" actId="14100"/>
          <ac:cxnSpMkLst>
            <pc:docMk/>
            <pc:sldMk cId="2080606198" sldId="405"/>
            <ac:cxnSpMk id="75" creationId="{6778F4E9-9B5D-461B-9207-017DA9D1B189}"/>
          </ac:cxnSpMkLst>
        </pc:cxnChg>
        <pc:cxnChg chg="add">
          <ac:chgData name="Rini Wongso" userId="63eaad76-91a1-4ce2-80f5-744d53874659" providerId="ADAL" clId="{3EAED586-F85E-4CA5-8B27-3833F64B8089}" dt="2018-11-26T02:53:04.306" v="187"/>
          <ac:cxnSpMkLst>
            <pc:docMk/>
            <pc:sldMk cId="2080606198" sldId="405"/>
            <ac:cxnSpMk id="88" creationId="{BB7B24A4-8AA0-4963-924F-C68F7B522889}"/>
          </ac:cxnSpMkLst>
        </pc:cxnChg>
        <pc:cxnChg chg="add">
          <ac:chgData name="Rini Wongso" userId="63eaad76-91a1-4ce2-80f5-744d53874659" providerId="ADAL" clId="{3EAED586-F85E-4CA5-8B27-3833F64B8089}" dt="2018-11-26T02:53:04.306" v="187"/>
          <ac:cxnSpMkLst>
            <pc:docMk/>
            <pc:sldMk cId="2080606198" sldId="405"/>
            <ac:cxnSpMk id="89" creationId="{1E7AA242-F3D5-498A-994E-BC86CDE0103C}"/>
          </ac:cxnSpMkLst>
        </pc:cxnChg>
        <pc:cxnChg chg="add del mod">
          <ac:chgData name="Rini Wongso" userId="63eaad76-91a1-4ce2-80f5-744d53874659" providerId="ADAL" clId="{3EAED586-F85E-4CA5-8B27-3833F64B8089}" dt="2018-11-26T02:53:46.593" v="190" actId="478"/>
          <ac:cxnSpMkLst>
            <pc:docMk/>
            <pc:sldMk cId="2080606198" sldId="405"/>
            <ac:cxnSpMk id="90" creationId="{18363B1D-7747-4D98-A3BC-7BA213725569}"/>
          </ac:cxnSpMkLst>
        </pc:cxnChg>
        <pc:cxnChg chg="add mod">
          <ac:chgData name="Rini Wongso" userId="63eaad76-91a1-4ce2-80f5-744d53874659" providerId="ADAL" clId="{3EAED586-F85E-4CA5-8B27-3833F64B8089}" dt="2018-11-26T02:54:35.782" v="209" actId="14100"/>
          <ac:cxnSpMkLst>
            <pc:docMk/>
            <pc:sldMk cId="2080606198" sldId="405"/>
            <ac:cxnSpMk id="91" creationId="{288E0D01-A164-4500-B66C-32273DBC4C8A}"/>
          </ac:cxnSpMkLst>
        </pc:cxnChg>
        <pc:cxnChg chg="add mod">
          <ac:chgData name="Rini Wongso" userId="63eaad76-91a1-4ce2-80f5-744d53874659" providerId="ADAL" clId="{3EAED586-F85E-4CA5-8B27-3833F64B8089}" dt="2018-11-26T02:54:48.200" v="213" actId="14100"/>
          <ac:cxnSpMkLst>
            <pc:docMk/>
            <pc:sldMk cId="2080606198" sldId="405"/>
            <ac:cxnSpMk id="92" creationId="{DCD464C2-E48B-4D70-BE36-12C0CCEADD03}"/>
          </ac:cxnSpMkLst>
        </pc:cxnChg>
      </pc:sldChg>
      <pc:sldChg chg="modSp">
        <pc:chgData name="Rini Wongso" userId="63eaad76-91a1-4ce2-80f5-744d53874659" providerId="ADAL" clId="{3EAED586-F85E-4CA5-8B27-3833F64B8089}" dt="2018-11-26T02:58:03.606" v="234" actId="6549"/>
        <pc:sldMkLst>
          <pc:docMk/>
          <pc:sldMk cId="3795136676" sldId="408"/>
        </pc:sldMkLst>
        <pc:spChg chg="mod">
          <ac:chgData name="Rini Wongso" userId="63eaad76-91a1-4ce2-80f5-744d53874659" providerId="ADAL" clId="{3EAED586-F85E-4CA5-8B27-3833F64B8089}" dt="2018-11-26T02:58:03.606" v="234" actId="6549"/>
          <ac:spMkLst>
            <pc:docMk/>
            <pc:sldMk cId="3795136676" sldId="408"/>
            <ac:spMk id="60" creationId="{00000000-0000-0000-0000-000000000000}"/>
          </ac:spMkLst>
        </pc:spChg>
      </pc:sldChg>
      <pc:sldChg chg="delSp">
        <pc:chgData name="Rini Wongso" userId="63eaad76-91a1-4ce2-80f5-744d53874659" providerId="ADAL" clId="{3EAED586-F85E-4CA5-8B27-3833F64B8089}" dt="2018-11-26T03:04:14.133" v="244" actId="478"/>
        <pc:sldMkLst>
          <pc:docMk/>
          <pc:sldMk cId="2765139139" sldId="414"/>
        </pc:sldMkLst>
        <pc:spChg chg="del">
          <ac:chgData name="Rini Wongso" userId="63eaad76-91a1-4ce2-80f5-744d53874659" providerId="ADAL" clId="{3EAED586-F85E-4CA5-8B27-3833F64B8089}" dt="2018-11-26T03:04:14.133" v="244" actId="478"/>
          <ac:spMkLst>
            <pc:docMk/>
            <pc:sldMk cId="2765139139" sldId="414"/>
            <ac:spMk id="5124" creationId="{00000000-0000-0000-0000-000000000000}"/>
          </ac:spMkLst>
        </pc:spChg>
      </pc:sldChg>
      <pc:sldChg chg="modSp add">
        <pc:chgData name="Rini Wongso" userId="63eaad76-91a1-4ce2-80f5-744d53874659" providerId="ADAL" clId="{3EAED586-F85E-4CA5-8B27-3833F64B8089}" dt="2018-11-26T02:48:37.235" v="134" actId="14100"/>
        <pc:sldMkLst>
          <pc:docMk/>
          <pc:sldMk cId="757977079" sldId="417"/>
        </pc:sldMkLst>
        <pc:spChg chg="mod">
          <ac:chgData name="Rini Wongso" userId="63eaad76-91a1-4ce2-80f5-744d53874659" providerId="ADAL" clId="{3EAED586-F85E-4CA5-8B27-3833F64B8089}" dt="2018-11-26T02:43:43.309" v="78" actId="1076"/>
          <ac:spMkLst>
            <pc:docMk/>
            <pc:sldMk cId="757977079" sldId="417"/>
            <ac:spMk id="50" creationId="{00000000-0000-0000-0000-000000000000}"/>
          </ac:spMkLst>
        </pc:spChg>
        <pc:spChg chg="mod">
          <ac:chgData name="Rini Wongso" userId="63eaad76-91a1-4ce2-80f5-744d53874659" providerId="ADAL" clId="{3EAED586-F85E-4CA5-8B27-3833F64B8089}" dt="2018-11-26T02:46:58.696" v="115" actId="1076"/>
          <ac:spMkLst>
            <pc:docMk/>
            <pc:sldMk cId="757977079" sldId="417"/>
            <ac:spMk id="51" creationId="{00000000-0000-0000-0000-000000000000}"/>
          </ac:spMkLst>
        </pc:spChg>
        <pc:spChg chg="mod">
          <ac:chgData name="Rini Wongso" userId="63eaad76-91a1-4ce2-80f5-744d53874659" providerId="ADAL" clId="{3EAED586-F85E-4CA5-8B27-3833F64B8089}" dt="2018-11-26T02:43:20.587" v="74" actId="1076"/>
          <ac:spMkLst>
            <pc:docMk/>
            <pc:sldMk cId="757977079" sldId="417"/>
            <ac:spMk id="52" creationId="{00000000-0000-0000-0000-000000000000}"/>
          </ac:spMkLst>
        </pc:spChg>
        <pc:spChg chg="mod">
          <ac:chgData name="Rini Wongso" userId="63eaad76-91a1-4ce2-80f5-744d53874659" providerId="ADAL" clId="{3EAED586-F85E-4CA5-8B27-3833F64B8089}" dt="2018-11-26T02:48:37.235" v="134" actId="14100"/>
          <ac:spMkLst>
            <pc:docMk/>
            <pc:sldMk cId="757977079" sldId="417"/>
            <ac:spMk id="60" creationId="{00000000-0000-0000-0000-000000000000}"/>
          </ac:spMkLst>
        </pc:spChg>
        <pc:spChg chg="mod">
          <ac:chgData name="Rini Wongso" userId="63eaad76-91a1-4ce2-80f5-744d53874659" providerId="ADAL" clId="{3EAED586-F85E-4CA5-8B27-3833F64B8089}" dt="2018-11-26T02:44:59.435" v="88" actId="20577"/>
          <ac:spMkLst>
            <pc:docMk/>
            <pc:sldMk cId="757977079" sldId="417"/>
            <ac:spMk id="61" creationId="{00000000-0000-0000-0000-000000000000}"/>
          </ac:spMkLst>
        </pc:spChg>
        <pc:cxnChg chg="mod">
          <ac:chgData name="Rini Wongso" userId="63eaad76-91a1-4ce2-80f5-744d53874659" providerId="ADAL" clId="{3EAED586-F85E-4CA5-8B27-3833F64B8089}" dt="2018-11-26T02:44:09.998" v="84" actId="14100"/>
          <ac:cxnSpMkLst>
            <pc:docMk/>
            <pc:sldMk cId="757977079" sldId="417"/>
            <ac:cxnSpMk id="39" creationId="{00000000-0000-0000-0000-000000000000}"/>
          </ac:cxnSpMkLst>
        </pc:cxnChg>
        <pc:cxnChg chg="mod">
          <ac:chgData name="Rini Wongso" userId="63eaad76-91a1-4ce2-80f5-744d53874659" providerId="ADAL" clId="{3EAED586-F85E-4CA5-8B27-3833F64B8089}" dt="2018-11-26T02:45:42.009" v="97" actId="14100"/>
          <ac:cxnSpMkLst>
            <pc:docMk/>
            <pc:sldMk cId="757977079" sldId="417"/>
            <ac:cxnSpMk id="40" creationId="{00000000-0000-0000-0000-000000000000}"/>
          </ac:cxnSpMkLst>
        </pc:cxnChg>
        <pc:cxnChg chg="mod">
          <ac:chgData name="Rini Wongso" userId="63eaad76-91a1-4ce2-80f5-744d53874659" providerId="ADAL" clId="{3EAED586-F85E-4CA5-8B27-3833F64B8089}" dt="2018-11-26T02:45:51.993" v="100" actId="14100"/>
          <ac:cxnSpMkLst>
            <pc:docMk/>
            <pc:sldMk cId="757977079" sldId="417"/>
            <ac:cxnSpMk id="46" creationId="{00000000-0000-0000-0000-000000000000}"/>
          </ac:cxnSpMkLst>
        </pc:cxnChg>
      </pc:sldChg>
      <pc:sldChg chg="addSp delSp modSp add">
        <pc:chgData name="Rini Wongso" userId="63eaad76-91a1-4ce2-80f5-744d53874659" providerId="ADAL" clId="{3EAED586-F85E-4CA5-8B27-3833F64B8089}" dt="2018-11-26T02:58:30.152" v="242" actId="20577"/>
        <pc:sldMkLst>
          <pc:docMk/>
          <pc:sldMk cId="1692866592" sldId="418"/>
        </pc:sldMkLst>
        <pc:spChg chg="mod">
          <ac:chgData name="Rini Wongso" userId="63eaad76-91a1-4ce2-80f5-744d53874659" providerId="ADAL" clId="{3EAED586-F85E-4CA5-8B27-3833F64B8089}" dt="2018-11-26T02:58:30.152" v="242" actId="20577"/>
          <ac:spMkLst>
            <pc:docMk/>
            <pc:sldMk cId="1692866592" sldId="418"/>
            <ac:spMk id="2" creationId="{00000000-0000-0000-0000-000000000000}"/>
          </ac:spMkLst>
        </pc:spChg>
        <pc:spChg chg="mod">
          <ac:chgData name="Rini Wongso" userId="63eaad76-91a1-4ce2-80f5-744d53874659" providerId="ADAL" clId="{3EAED586-F85E-4CA5-8B27-3833F64B8089}" dt="2018-11-26T02:55:33.374" v="219" actId="1076"/>
          <ac:spMkLst>
            <pc:docMk/>
            <pc:sldMk cId="1692866592" sldId="418"/>
            <ac:spMk id="87" creationId="{2B8A3F87-B7DC-4A79-B6F4-C88C9CB3399A}"/>
          </ac:spMkLst>
        </pc:spChg>
        <pc:cxnChg chg="add mod">
          <ac:chgData name="Rini Wongso" userId="63eaad76-91a1-4ce2-80f5-744d53874659" providerId="ADAL" clId="{3EAED586-F85E-4CA5-8B27-3833F64B8089}" dt="2018-11-26T02:56:44.215" v="229" actId="14100"/>
          <ac:cxnSpMkLst>
            <pc:docMk/>
            <pc:sldMk cId="1692866592" sldId="418"/>
            <ac:cxnSpMk id="39" creationId="{28C150D0-96FF-4865-B896-721FB9748D47}"/>
          </ac:cxnSpMkLst>
        </pc:cxnChg>
        <pc:cxnChg chg="mod">
          <ac:chgData name="Rini Wongso" userId="63eaad76-91a1-4ce2-80f5-744d53874659" providerId="ADAL" clId="{3EAED586-F85E-4CA5-8B27-3833F64B8089}" dt="2018-11-26T02:56:18.966" v="226" actId="14100"/>
          <ac:cxnSpMkLst>
            <pc:docMk/>
            <pc:sldMk cId="1692866592" sldId="418"/>
            <ac:cxnSpMk id="75" creationId="{6778F4E9-9B5D-461B-9207-017DA9D1B189}"/>
          </ac:cxnSpMkLst>
        </pc:cxnChg>
        <pc:cxnChg chg="del mod">
          <ac:chgData name="Rini Wongso" userId="63eaad76-91a1-4ce2-80f5-744d53874659" providerId="ADAL" clId="{3EAED586-F85E-4CA5-8B27-3833F64B8089}" dt="2018-11-26T02:55:36.952" v="220" actId="478"/>
          <ac:cxnSpMkLst>
            <pc:docMk/>
            <pc:sldMk cId="1692866592" sldId="418"/>
            <ac:cxnSpMk id="91" creationId="{288E0D01-A164-4500-B66C-32273DBC4C8A}"/>
          </ac:cxnSpMkLst>
        </pc:cxn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08T09:41:57.401" idx="1">
    <p:pos x="5164" y="3789"/>
    <p:text>A - C - E - F</p:text>
    <p:extLst>
      <p:ext uri="{C676402C-5697-4E1C-873F-D02D1690AC5C}">
        <p15:threadingInfo xmlns:p15="http://schemas.microsoft.com/office/powerpoint/2012/main" timeZoneBias="-420"/>
      </p:ext>
    </p:extLst>
  </p:cm>
  <p:cm authorId="1" dt="2016-06-08T09:42:08.947" idx="2">
    <p:pos x="5146" y="2669"/>
    <p:text>A - C - F</p:text>
    <p:extLst>
      <p:ext uri="{C676402C-5697-4E1C-873F-D02D1690AC5C}">
        <p15:threadingInfo xmlns:p15="http://schemas.microsoft.com/office/powerpoint/2012/main" timeZoneBias="-420"/>
      </p:ext>
    </p:extLst>
  </p:cm>
  <p:cm authorId="1" dt="2016-06-08T09:42:16.595" idx="3">
    <p:pos x="5146" y="2150"/>
    <p:text>A - F</p:text>
    <p:extLst>
      <p:ext uri="{C676402C-5697-4E1C-873F-D02D1690AC5C}">
        <p15:threadingInfo xmlns:p15="http://schemas.microsoft.com/office/powerpoint/2012/main" timeZoneBias="-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fld id="{93CB13A9-B817-47BC-BF28-44F1DAC0A9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7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fld id="{79AA5398-C5FC-44A4-BE40-14B7E609EB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873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Heap is implementation of priority queue.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51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</a:t>
            </a:r>
            <a:r>
              <a:rPr lang="en-US" baseline="0" dirty="0"/>
              <a:t> the T will be shown the track, the V will be shown the MST. To make student easier to understand the concept.</a:t>
            </a:r>
          </a:p>
          <a:p>
            <a:r>
              <a:rPr lang="en-US" baseline="0" dirty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03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</a:t>
            </a:r>
            <a:r>
              <a:rPr lang="en-US" baseline="0" dirty="0"/>
              <a:t> the T will be shown the track, the V will be shown the MST. To make student easier to understand the concept.</a:t>
            </a:r>
          </a:p>
          <a:p>
            <a:r>
              <a:rPr lang="en-US" baseline="0" dirty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10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12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</a:t>
            </a:r>
            <a:r>
              <a:rPr lang="en-US" baseline="0" dirty="0"/>
              <a:t> the T will be shown the track, the V will be shown the MST. To make student easier to understand the concept.</a:t>
            </a:r>
          </a:p>
          <a:p>
            <a:r>
              <a:rPr lang="en-US" baseline="0" dirty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18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</a:t>
            </a:r>
            <a:r>
              <a:rPr lang="en-US" baseline="0" dirty="0"/>
              <a:t> the T will be shown the track, the V will be shown the MST. To make student easier to understand the concept.</a:t>
            </a:r>
          </a:p>
          <a:p>
            <a:r>
              <a:rPr lang="en-US" baseline="0" dirty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93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</a:t>
            </a:r>
            <a:r>
              <a:rPr lang="en-US" baseline="0" dirty="0"/>
              <a:t> the T will be shown the track, the V will be shown the MST. To make student easier to understand the concept.</a:t>
            </a:r>
          </a:p>
          <a:p>
            <a:r>
              <a:rPr lang="en-US" baseline="0" dirty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71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</a:t>
            </a:r>
            <a:r>
              <a:rPr lang="en-US" baseline="0" dirty="0"/>
              <a:t> the T will be shown the track, the V will be shown the MST. To make student easier to understand the concept.</a:t>
            </a:r>
          </a:p>
          <a:p>
            <a:r>
              <a:rPr lang="en-US" baseline="0" dirty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16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</a:t>
            </a:r>
            <a:r>
              <a:rPr lang="en-US" baseline="0" dirty="0"/>
              <a:t> the T will be shown the track, the V will be shown the MST. To make student easier to understand the concept.</a:t>
            </a:r>
          </a:p>
          <a:p>
            <a:r>
              <a:rPr lang="en-US" baseline="0" dirty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40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</a:t>
            </a:r>
            <a:r>
              <a:rPr lang="en-US" baseline="0" dirty="0"/>
              <a:t> the T will be shown the track, the V will be shown the MST. To make student easier to understand the concept.</a:t>
            </a:r>
          </a:p>
          <a:p>
            <a:r>
              <a:rPr lang="en-US" baseline="0" dirty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599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</a:t>
            </a:r>
            <a:r>
              <a:rPr lang="en-US" baseline="0" dirty="0"/>
              <a:t> the T will be shown the track, the V will be shown the MST. To make student easier to understand the concept.</a:t>
            </a:r>
          </a:p>
          <a:p>
            <a:r>
              <a:rPr lang="en-US" baseline="0" dirty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39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727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</a:t>
            </a:r>
            <a:r>
              <a:rPr lang="en-US" baseline="0" dirty="0"/>
              <a:t> the T will be shown the track, the V will be shown the MST. To make student easier to understand the concept.</a:t>
            </a:r>
          </a:p>
          <a:p>
            <a:r>
              <a:rPr lang="en-US" baseline="0" dirty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688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</a:t>
            </a:r>
            <a:r>
              <a:rPr lang="en-US" baseline="0" dirty="0"/>
              <a:t> the T will be shown the track, the V will be shown the MST. To make student easier to understand the concept.</a:t>
            </a:r>
          </a:p>
          <a:p>
            <a:r>
              <a:rPr lang="en-US" baseline="0" dirty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817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</a:t>
            </a:r>
            <a:r>
              <a:rPr lang="en-US" baseline="0" dirty="0"/>
              <a:t> the T will be shown the track, the V will be shown the MST. To make student easier to understand the concept.</a:t>
            </a:r>
          </a:p>
          <a:p>
            <a:r>
              <a:rPr lang="en-US" baseline="0" dirty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801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</a:t>
            </a:r>
            <a:r>
              <a:rPr lang="en-US" baseline="0" dirty="0"/>
              <a:t> the T will be shown the track, the V will be shown the MST. To make student easier to understand the concept.</a:t>
            </a:r>
          </a:p>
          <a:p>
            <a:r>
              <a:rPr lang="en-US" baseline="0" dirty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167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</a:t>
            </a:r>
            <a:r>
              <a:rPr lang="en-US" baseline="0" dirty="0"/>
              <a:t> the T will be shown the track, the V will be shown the MST. To make student easier to understand the concept.</a:t>
            </a:r>
          </a:p>
          <a:p>
            <a:r>
              <a:rPr lang="en-US" baseline="0" dirty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011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</a:t>
            </a:r>
            <a:r>
              <a:rPr lang="en-US" baseline="0" dirty="0"/>
              <a:t> the T will be shown the track, the V will be shown the MST. To make student easier to understand the concept.</a:t>
            </a:r>
          </a:p>
          <a:p>
            <a:r>
              <a:rPr lang="en-US" baseline="0" dirty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075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</a:t>
            </a:r>
            <a:r>
              <a:rPr lang="en-US" baseline="0" dirty="0"/>
              <a:t> the T will be shown the track, the V will be shown the MST. To make student easier to understand the concept.</a:t>
            </a:r>
          </a:p>
          <a:p>
            <a:r>
              <a:rPr lang="en-US" baseline="0" dirty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984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</a:t>
            </a:r>
            <a:r>
              <a:rPr lang="en-US" baseline="0" dirty="0"/>
              <a:t> the T will be shown the track, the V will be shown the MST. To make student easier to understand the concept.</a:t>
            </a:r>
          </a:p>
          <a:p>
            <a:r>
              <a:rPr lang="en-US" baseline="0" dirty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381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776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71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</a:t>
            </a:r>
            <a:r>
              <a:rPr lang="en-US" baseline="0" dirty="0"/>
              <a:t> the T will be shown the track, the V will be shown the MST. To make student easier to understand the concept.</a:t>
            </a:r>
          </a:p>
          <a:p>
            <a:r>
              <a:rPr lang="en-US" baseline="0" dirty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070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41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</a:t>
            </a:r>
            <a:r>
              <a:rPr lang="en-US" baseline="0" dirty="0"/>
              <a:t> the T will be shown the track, the V will be shown the MST. To make student easier to understand the concept.</a:t>
            </a:r>
          </a:p>
          <a:p>
            <a:r>
              <a:rPr lang="en-US" baseline="0" dirty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</a:t>
            </a:r>
            <a:r>
              <a:rPr lang="en-US" baseline="0" dirty="0"/>
              <a:t> the T will be shown the track, the V will be shown the MST. To make student easier to understand the concept.</a:t>
            </a:r>
          </a:p>
          <a:p>
            <a:r>
              <a:rPr lang="en-US" baseline="0" dirty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61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</a:t>
            </a:r>
            <a:r>
              <a:rPr lang="en-US" baseline="0" dirty="0"/>
              <a:t> the T will be shown the track, the V will be shown the MST. To make student easier to understand the concept.</a:t>
            </a:r>
          </a:p>
          <a:p>
            <a:r>
              <a:rPr lang="en-US" baseline="0" dirty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87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</a:t>
            </a:r>
            <a:r>
              <a:rPr lang="en-US" baseline="0" dirty="0"/>
              <a:t> the T will be shown the track, the V will be shown the MST. To make student easier to understand the concept.</a:t>
            </a:r>
          </a:p>
          <a:p>
            <a:r>
              <a:rPr lang="en-US" baseline="0" dirty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52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</a:t>
            </a:r>
            <a:r>
              <a:rPr lang="en-US" baseline="0" dirty="0"/>
              <a:t> the T will be shown the track, the V will be shown the MST. To make student easier to understand the concept.</a:t>
            </a:r>
          </a:p>
          <a:p>
            <a:r>
              <a:rPr lang="en-US" baseline="0" dirty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36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</a:t>
            </a:r>
            <a:r>
              <a:rPr lang="en-US" baseline="0" dirty="0"/>
              <a:t> the T will be shown the track, the V will be shown the MST. To make student easier to understand the concept.</a:t>
            </a:r>
          </a:p>
          <a:p>
            <a:r>
              <a:rPr lang="en-US" baseline="0" dirty="0"/>
              <a:t>The actual algorithm will only focusing on T, and the remains value will define the MST form. So, the process either insert or remove will only focusing on T and remaining items will shown the MST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DD15E-88B9-420E-986E-99CF8E28E3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2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F735FE1A-7713-4D53-A503-60ED0D938C40}" type="datetime1">
              <a:rPr lang="en-US" smtClean="0"/>
              <a:pPr>
                <a:defRPr/>
              </a:pPr>
              <a:t>12/4/2018</a:t>
            </a:fld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T0026 - Data Structure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B25C547B-6502-4305-AB1D-DC75BD8B95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D613A7DE-4529-4078-B095-609A054D8419}" type="datetime1">
              <a:rPr lang="en-US" smtClean="0"/>
              <a:pPr>
                <a:defRPr/>
              </a:pPr>
              <a:t>12/4/2018</a:t>
            </a:fld>
            <a:r>
              <a:rPr lang="en-US"/>
              <a:t>Bina Nusantara University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T0026 - Data Structure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21EF0E02-90DE-4DDF-8E9F-438205EAE6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7BD76F-6914-4CF6-838D-B2233DFD55E0}" type="datetime1">
              <a:rPr lang="en-US" smtClean="0"/>
              <a:pPr>
                <a:defRPr/>
              </a:pPr>
              <a:t>12/4/2018</a:t>
            </a:fld>
            <a:r>
              <a:rPr lang="en-US"/>
              <a:t>Bina Nusantara University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T0026 - Data Structure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67CA0D-3B9F-49E7-A5DF-A0D1B5CFE3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8ADC5C-0CF0-404E-8B17-3EEF8544AE5E}" type="datetime1">
              <a:rPr lang="en-US" smtClean="0"/>
              <a:pPr>
                <a:defRPr/>
              </a:pPr>
              <a:t>12/4/2018</a:t>
            </a:fld>
            <a:r>
              <a:rPr lang="en-US"/>
              <a:t>Bina Nusantara University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T0026 - Data Structure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757363-A6AD-4D3A-9425-B1C190F20F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890CFA-7BC8-4A8E-B035-833E05FB01B5}" type="datetime1">
              <a:rPr lang="en-US" smtClean="0"/>
              <a:pPr>
                <a:defRPr/>
              </a:pPr>
              <a:t>12/4/2018</a:t>
            </a:fld>
            <a:r>
              <a:rPr lang="en-US"/>
              <a:t>Bina Nusantara University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T0026 - Data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2F5638-D2E2-455B-9264-79AA7A6A39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CE359-9F48-42EF-A355-26F25AC9163B}" type="datetime1">
              <a:rPr lang="en-US"/>
              <a:pPr>
                <a:defRPr/>
              </a:pPr>
              <a:t>12/4/2018</a:t>
            </a:fld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T0026 - Data Structure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5EB7E-3145-403B-B703-330A724ECA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7968D-67D3-4C01-84FE-BC61BB682515}" type="datetime1">
              <a:rPr lang="en-US"/>
              <a:pPr>
                <a:defRPr/>
              </a:pPr>
              <a:t>12/4/2018</a:t>
            </a:fld>
            <a:r>
              <a:rPr lang="en-US"/>
              <a:t>Bina Nusantara University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T0026 - Data Structure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AD059-C255-4F2F-BF8D-6DE691BC0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7827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04/12/2018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9601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13A7DE-4529-4078-B095-609A054D8419}" type="datetime1">
              <a:rPr lang="en-US" smtClean="0"/>
              <a:pPr>
                <a:defRPr/>
              </a:pPr>
              <a:t>12/4/2018</a:t>
            </a:fld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T0026 - Data Structure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1EF0E02-90DE-4DDF-8E9F-438205EAE6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mst?slide=1" TargetMode="External"/><Relationship Id="rId2" Type="http://schemas.openxmlformats.org/officeDocument/2006/relationships/hyperlink" Target="http://visualgo.net/mst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cs.usfca.edu/~galles/visualization/Dijkstra.html" TargetMode="External"/><Relationship Id="rId4" Type="http://schemas.openxmlformats.org/officeDocument/2006/relationships/hyperlink" Target="https://visualgo.net/id/sssp?slide=7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AU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Graphs</a:t>
            </a:r>
            <a:br>
              <a:rPr lang="en-AU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AU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22-24</a:t>
            </a:r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0E2BB45-3A23-4211-9019-2D13A462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			: Data Structures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Effective Period	: February 2019</a:t>
            </a:r>
            <a:endParaRPr lang="en-US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451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Prim’s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295400" y="2163688"/>
            <a:ext cx="7467600" cy="4289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Prim's algorithm:</a:t>
            </a:r>
          </a:p>
          <a:p>
            <a:pPr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Explanation :</a:t>
            </a:r>
          </a:p>
          <a:p>
            <a:pPr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Create an array with name is T.</a:t>
            </a:r>
          </a:p>
          <a:p>
            <a:pPr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Choose starting vertex.</a:t>
            </a:r>
          </a:p>
          <a:p>
            <a:pPr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Whenever each vertex is pointed, the edge which connected to it will be signed as 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Compare all the active edges value, find the smallest number.</a:t>
            </a:r>
          </a:p>
          <a:p>
            <a:pPr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Add the node with smallest active edge to T.</a:t>
            </a:r>
          </a:p>
          <a:p>
            <a:pPr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Do step 3 to 5 while the node in T is fewer the total node exist.</a:t>
            </a:r>
          </a:p>
        </p:txBody>
      </p:sp>
    </p:spTree>
    <p:extLst>
      <p:ext uri="{BB962C8B-B14F-4D97-AF65-F5344CB8AC3E}">
        <p14:creationId xmlns:p14="http://schemas.microsoft.com/office/powerpoint/2010/main" val="2091683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Prim’s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219200" y="2163688"/>
            <a:ext cx="7086600" cy="4289648"/>
          </a:xfrm>
        </p:spPr>
        <p:txBody>
          <a:bodyPr>
            <a:normAutofit/>
          </a:bodyPr>
          <a:lstStyle/>
          <a:p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Prim's algorithm with Heap Implementation:</a:t>
            </a:r>
          </a:p>
          <a:p>
            <a:pPr>
              <a:buNone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T = {s}</a:t>
            </a:r>
          </a:p>
          <a:p>
            <a:pPr>
              <a:buNone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enqueue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edges connected to s in PQ (by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weight)</a:t>
            </a:r>
          </a:p>
          <a:p>
            <a:pPr>
              <a:buNone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while (!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PQ.isEmpty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>
              <a:buNone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if (vertex v linked with e=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PQ.remove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not in T)</a:t>
            </a:r>
          </a:p>
          <a:p>
            <a:pPr>
              <a:buNone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T = T ∪ {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v,e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},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enqueue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edges connected to v</a:t>
            </a:r>
          </a:p>
          <a:p>
            <a:pPr>
              <a:buNone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else </a:t>
            </a:r>
          </a:p>
          <a:p>
            <a:pPr>
              <a:buNone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ignore e</a:t>
            </a:r>
          </a:p>
        </p:txBody>
      </p:sp>
    </p:spTree>
    <p:extLst>
      <p:ext uri="{BB962C8B-B14F-4D97-AF65-F5344CB8AC3E}">
        <p14:creationId xmlns:p14="http://schemas.microsoft.com/office/powerpoint/2010/main" val="955098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Prim’s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7848600" cy="4289648"/>
          </a:xfrm>
        </p:spPr>
        <p:txBody>
          <a:bodyPr>
            <a:normAutofit/>
          </a:bodyPr>
          <a:lstStyle/>
          <a:p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 :</a:t>
            </a:r>
          </a:p>
          <a:p>
            <a:pPr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Transform the graph below into MST form using </a:t>
            </a:r>
            <a:r>
              <a:rPr lang="en-US" sz="18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Prim’s Algorithm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</a:p>
          <a:p>
            <a:pPr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752600" y="4191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2895600" y="371787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21" name="Oval 20"/>
          <p:cNvSpPr/>
          <p:nvPr/>
        </p:nvSpPr>
        <p:spPr>
          <a:xfrm>
            <a:off x="2895600" y="4648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3962400" y="371348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23" name="Oval 22"/>
          <p:cNvSpPr/>
          <p:nvPr/>
        </p:nvSpPr>
        <p:spPr>
          <a:xfrm>
            <a:off x="3962400" y="4648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24" name="Straight Connector 23"/>
          <p:cNvCxnSpPr>
            <a:stCxn id="19" idx="7"/>
            <a:endCxn id="20" idx="2"/>
          </p:cNvCxnSpPr>
          <p:nvPr/>
        </p:nvCxnSpPr>
        <p:spPr>
          <a:xfrm flipV="1">
            <a:off x="2142845" y="3946478"/>
            <a:ext cx="752755" cy="311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5"/>
            <a:endCxn id="21" idx="2"/>
          </p:cNvCxnSpPr>
          <p:nvPr/>
        </p:nvCxnSpPr>
        <p:spPr>
          <a:xfrm>
            <a:off x="2142845" y="4581245"/>
            <a:ext cx="752755" cy="295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6"/>
            <a:endCxn id="22" idx="2"/>
          </p:cNvCxnSpPr>
          <p:nvPr/>
        </p:nvCxnSpPr>
        <p:spPr>
          <a:xfrm flipV="1">
            <a:off x="3352800" y="3942082"/>
            <a:ext cx="609600" cy="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2" idx="4"/>
            <a:endCxn id="23" idx="0"/>
          </p:cNvCxnSpPr>
          <p:nvPr/>
        </p:nvCxnSpPr>
        <p:spPr>
          <a:xfrm>
            <a:off x="4191000" y="4170682"/>
            <a:ext cx="0" cy="477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1" idx="6"/>
            <a:endCxn id="23" idx="2"/>
          </p:cNvCxnSpPr>
          <p:nvPr/>
        </p:nvCxnSpPr>
        <p:spPr>
          <a:xfrm>
            <a:off x="3352800" y="48768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0" idx="4"/>
            <a:endCxn id="21" idx="0"/>
          </p:cNvCxnSpPr>
          <p:nvPr/>
        </p:nvCxnSpPr>
        <p:spPr>
          <a:xfrm>
            <a:off x="3124200" y="4175078"/>
            <a:ext cx="0" cy="473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3"/>
            <a:endCxn id="21" idx="7"/>
          </p:cNvCxnSpPr>
          <p:nvPr/>
        </p:nvCxnSpPr>
        <p:spPr>
          <a:xfrm flipH="1">
            <a:off x="3285845" y="4103727"/>
            <a:ext cx="743510" cy="61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0" idx="5"/>
            <a:endCxn id="23" idx="1"/>
          </p:cNvCxnSpPr>
          <p:nvPr/>
        </p:nvCxnSpPr>
        <p:spPr>
          <a:xfrm>
            <a:off x="3285845" y="4108123"/>
            <a:ext cx="743510" cy="607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352800" y="568353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4" name="Straight Connector 3"/>
          <p:cNvCxnSpPr>
            <a:stCxn id="19" idx="4"/>
            <a:endCxn id="32" idx="2"/>
          </p:cNvCxnSpPr>
          <p:nvPr/>
        </p:nvCxnSpPr>
        <p:spPr>
          <a:xfrm>
            <a:off x="1981200" y="4648200"/>
            <a:ext cx="1371600" cy="1263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2" idx="7"/>
            <a:endCxn id="23" idx="4"/>
          </p:cNvCxnSpPr>
          <p:nvPr/>
        </p:nvCxnSpPr>
        <p:spPr>
          <a:xfrm flipV="1">
            <a:off x="3743045" y="5105400"/>
            <a:ext cx="447955" cy="645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1" idx="4"/>
            <a:endCxn id="32" idx="1"/>
          </p:cNvCxnSpPr>
          <p:nvPr/>
        </p:nvCxnSpPr>
        <p:spPr>
          <a:xfrm>
            <a:off x="3124200" y="5105400"/>
            <a:ext cx="295555" cy="645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21174" y="388031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562319" y="367616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49974" y="42811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757156" y="402322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86562" y="448289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95599" y="430001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55987" y="45097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32187" y="528944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51465" y="51954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32113" y="541347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504297" y="484335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83989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Prim’s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Simulation:</a:t>
            </a:r>
          </a:p>
          <a:p>
            <a:pPr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81400" y="2590800"/>
            <a:ext cx="1138064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</p:txBody>
      </p:sp>
      <p:sp>
        <p:nvSpPr>
          <p:cNvPr id="7" name="Rectangle 6"/>
          <p:cNvSpPr/>
          <p:nvPr/>
        </p:nvSpPr>
        <p:spPr>
          <a:xfrm>
            <a:off x="4719464" y="2602061"/>
            <a:ext cx="685800" cy="4103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</a:p>
        </p:txBody>
      </p:sp>
      <p:sp>
        <p:nvSpPr>
          <p:cNvPr id="30" name="Oval 29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32" name="Oval 31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33" name="Oval 32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35" name="Oval 34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36" name="Oval 35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37" name="Straight Connector 36"/>
          <p:cNvCxnSpPr>
            <a:stCxn id="30" idx="7"/>
            <a:endCxn id="32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5"/>
            <a:endCxn id="33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6"/>
            <a:endCxn id="35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4"/>
            <a:endCxn id="36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6"/>
            <a:endCxn id="36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4"/>
            <a:endCxn id="33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3"/>
            <a:endCxn id="33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5"/>
            <a:endCxn id="36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46" name="Straight Connector 45"/>
          <p:cNvCxnSpPr>
            <a:stCxn id="30" idx="4"/>
            <a:endCxn id="45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5" idx="7"/>
            <a:endCxn id="36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4"/>
            <a:endCxn id="45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0668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Adjacency List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(4)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F (4)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464930" y="2590800"/>
            <a:ext cx="1138064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PQ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651679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Prim’s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Simulation:</a:t>
            </a:r>
          </a:p>
          <a:p>
            <a:pPr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81400" y="2590800"/>
            <a:ext cx="1138064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</p:txBody>
      </p:sp>
      <p:sp>
        <p:nvSpPr>
          <p:cNvPr id="7" name="Rectangle 6"/>
          <p:cNvSpPr/>
          <p:nvPr/>
        </p:nvSpPr>
        <p:spPr>
          <a:xfrm>
            <a:off x="4719464" y="2602061"/>
            <a:ext cx="685800" cy="4103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en-US" b="1" u="sng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0668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Adjacency List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(4)</a:t>
            </a:r>
            <a:endParaRPr lang="en-US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464930" y="2590800"/>
            <a:ext cx="1138064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PQ</a:t>
            </a:r>
            <a:endPara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– F (4)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63" name="Oval 62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64" name="Oval 63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65" name="Oval 64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66" name="Oval 65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67" name="Straight Connector 66"/>
          <p:cNvCxnSpPr>
            <a:stCxn id="62" idx="7"/>
            <a:endCxn id="63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2" idx="5"/>
            <a:endCxn id="64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3" idx="6"/>
            <a:endCxn id="65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5" idx="4"/>
            <a:endCxn id="66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4" idx="6"/>
            <a:endCxn id="66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3" idx="4"/>
            <a:endCxn id="64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5" idx="3"/>
            <a:endCxn id="64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3" idx="5"/>
            <a:endCxn id="66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76" name="Straight Connector 75"/>
          <p:cNvCxnSpPr>
            <a:stCxn id="62" idx="4"/>
            <a:endCxn id="75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7"/>
            <a:endCxn id="66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4" idx="4"/>
            <a:endCxn id="75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39754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Prim’s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Simulation:</a:t>
            </a:r>
          </a:p>
          <a:p>
            <a:pPr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81400" y="2590800"/>
            <a:ext cx="1138064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19464" y="2602061"/>
            <a:ext cx="685800" cy="4103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0668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Adjacency List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(4)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464930" y="2590800"/>
            <a:ext cx="1138064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PQ</a:t>
            </a:r>
          </a:p>
          <a:p>
            <a:pPr algn="ctr"/>
            <a:r>
              <a:rPr lang="en-US" b="1" strike="sngStrike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(4)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</p:txBody>
      </p:sp>
      <p:sp>
        <p:nvSpPr>
          <p:cNvPr id="38" name="Oval 37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39" name="Oval 38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40" name="Oval 39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41" name="Oval 40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43" name="Straight Connector 42"/>
          <p:cNvCxnSpPr>
            <a:stCxn id="38" idx="7"/>
            <a:endCxn id="39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8" idx="5"/>
            <a:endCxn id="40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9" idx="6"/>
            <a:endCxn id="41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1" idx="4"/>
            <a:endCxn id="42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0" idx="6"/>
            <a:endCxn id="42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9" idx="4"/>
            <a:endCxn id="40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3"/>
            <a:endCxn id="40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9" idx="5"/>
            <a:endCxn id="42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52" name="Straight Connector 51"/>
          <p:cNvCxnSpPr>
            <a:stCxn id="38" idx="4"/>
            <a:endCxn id="51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1" idx="7"/>
            <a:endCxn id="42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0" idx="4"/>
            <a:endCxn id="51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1843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Prim’s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Simulation:</a:t>
            </a:r>
          </a:p>
          <a:p>
            <a:pPr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81400" y="2590800"/>
            <a:ext cx="1138064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19464" y="2602061"/>
            <a:ext cx="685800" cy="4103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0668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Adjacency List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(4)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  <a:endParaRPr lang="en-US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464930" y="2590800"/>
            <a:ext cx="1138064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PQ</a:t>
            </a:r>
          </a:p>
          <a:p>
            <a:pPr algn="ctr"/>
            <a:r>
              <a:rPr lang="en-US" b="1" strike="sngStrike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b="1" strike="sngStrike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(4)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</p:txBody>
      </p:sp>
      <p:sp>
        <p:nvSpPr>
          <p:cNvPr id="62" name="Oval 61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63" name="Oval 62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64" name="Oval 63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65" name="Oval 64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66" name="Oval 65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67" name="Straight Connector 66"/>
          <p:cNvCxnSpPr>
            <a:stCxn id="62" idx="7"/>
            <a:endCxn id="63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2" idx="5"/>
            <a:endCxn id="64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3" idx="6"/>
            <a:endCxn id="65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5" idx="4"/>
            <a:endCxn id="66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4" idx="6"/>
            <a:endCxn id="66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3" idx="4"/>
            <a:endCxn id="64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5" idx="3"/>
            <a:endCxn id="64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3" idx="5"/>
            <a:endCxn id="66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76" name="Straight Connector 75"/>
          <p:cNvCxnSpPr>
            <a:stCxn id="62" idx="4"/>
            <a:endCxn id="75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7"/>
            <a:endCxn id="66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4" idx="4"/>
            <a:endCxn id="75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1976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Prim’s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Simulation:</a:t>
            </a:r>
          </a:p>
          <a:p>
            <a:pPr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81400" y="2590800"/>
            <a:ext cx="1138064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19464" y="2602061"/>
            <a:ext cx="685800" cy="4103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0668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Adjacency List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(4)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464930" y="2590800"/>
            <a:ext cx="1138064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PQ</a:t>
            </a:r>
          </a:p>
          <a:p>
            <a:pPr algn="ctr"/>
            <a:r>
              <a:rPr lang="en-US" b="1" strike="sngStrike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b="1" strike="sngStrike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b="1" strike="sngStrike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(4)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</p:txBody>
      </p:sp>
      <p:sp>
        <p:nvSpPr>
          <p:cNvPr id="38" name="Oval 37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39" name="Oval 38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40" name="Oval 39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41" name="Oval 40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43" name="Straight Connector 42"/>
          <p:cNvCxnSpPr>
            <a:stCxn id="38" idx="7"/>
            <a:endCxn id="39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8" idx="5"/>
            <a:endCxn id="40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9" idx="6"/>
            <a:endCxn id="41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1" idx="4"/>
            <a:endCxn id="42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0" idx="6"/>
            <a:endCxn id="42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 w="317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9" idx="4"/>
            <a:endCxn id="40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3"/>
            <a:endCxn id="40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9" idx="5"/>
            <a:endCxn id="42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52" name="Straight Connector 51"/>
          <p:cNvCxnSpPr>
            <a:stCxn id="38" idx="4"/>
            <a:endCxn id="51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1" idx="7"/>
            <a:endCxn id="42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0" idx="4"/>
            <a:endCxn id="51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82779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Prim’s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Simulation:</a:t>
            </a:r>
          </a:p>
          <a:p>
            <a:pPr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81400" y="2590800"/>
            <a:ext cx="1138064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19464" y="2602061"/>
            <a:ext cx="685800" cy="4103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0668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Adjacency List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(4)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464930" y="2590800"/>
            <a:ext cx="1138064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PQ</a:t>
            </a:r>
          </a:p>
          <a:p>
            <a:pPr algn="ctr"/>
            <a:r>
              <a:rPr lang="en-US" b="1" strike="sngStrike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b="1" strike="sngStrike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b="1" strike="sngStrike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b="1" strike="sngStrike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(4)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</p:txBody>
      </p:sp>
      <p:sp>
        <p:nvSpPr>
          <p:cNvPr id="62" name="Oval 61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63" name="Oval 62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64" name="Oval 63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65" name="Oval 64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66" name="Oval 65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67" name="Straight Connector 66"/>
          <p:cNvCxnSpPr>
            <a:stCxn id="62" idx="7"/>
            <a:endCxn id="63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2" idx="5"/>
            <a:endCxn id="64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3" idx="6"/>
            <a:endCxn id="65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5" idx="4"/>
            <a:endCxn id="66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4" idx="6"/>
            <a:endCxn id="66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3" idx="4"/>
            <a:endCxn id="64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5" idx="3"/>
            <a:endCxn id="64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3" idx="5"/>
            <a:endCxn id="66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76" name="Straight Connector 75"/>
          <p:cNvCxnSpPr>
            <a:stCxn id="62" idx="4"/>
            <a:endCxn id="75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7"/>
            <a:endCxn id="66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4" idx="4"/>
            <a:endCxn id="75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91588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Prim’s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Simulation:</a:t>
            </a:r>
          </a:p>
          <a:p>
            <a:pPr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81400" y="2590800"/>
            <a:ext cx="1138064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</p:txBody>
      </p:sp>
      <p:sp>
        <p:nvSpPr>
          <p:cNvPr id="7" name="Rectangle 6"/>
          <p:cNvSpPr/>
          <p:nvPr/>
        </p:nvSpPr>
        <p:spPr>
          <a:xfrm>
            <a:off x="4719464" y="2602061"/>
            <a:ext cx="685800" cy="4103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0668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Adjacency List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(4)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464930" y="2590800"/>
            <a:ext cx="1138064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PQ</a:t>
            </a:r>
          </a:p>
          <a:p>
            <a:pPr algn="ctr"/>
            <a:r>
              <a:rPr lang="en-US" b="1" strike="sngStrike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b="1" strike="sngStrike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b="1" strike="sngStrike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b="1" strike="sngStrike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b="1" strike="sngStrike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(4)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</p:txBody>
      </p:sp>
      <p:sp>
        <p:nvSpPr>
          <p:cNvPr id="38" name="Oval 37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39" name="Oval 38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40" name="Oval 39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41" name="Oval 40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43" name="Straight Connector 42"/>
          <p:cNvCxnSpPr>
            <a:stCxn id="38" idx="7"/>
            <a:endCxn id="39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8" idx="5"/>
            <a:endCxn id="40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9" idx="6"/>
            <a:endCxn id="41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1" idx="4"/>
            <a:endCxn id="42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0" idx="6"/>
            <a:endCxn id="42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9" idx="4"/>
            <a:endCxn id="40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3"/>
            <a:endCxn id="40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9" idx="5"/>
            <a:endCxn id="42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52" name="Straight Connector 51"/>
          <p:cNvCxnSpPr>
            <a:stCxn id="38" idx="4"/>
            <a:endCxn id="51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1" idx="7"/>
            <a:endCxn id="42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0" idx="4"/>
            <a:endCxn id="51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0957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this session, students will be able to: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1: </a:t>
            </a:r>
            <a:r>
              <a:rPr lang="en-A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Explain the concept of data structures and its usage in Computer Science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2: Illustrate any learned data structure and its usage in application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3: Apply data structures using 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6060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Prim’s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Simulation:</a:t>
            </a:r>
          </a:p>
          <a:p>
            <a:pPr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81400" y="2590800"/>
            <a:ext cx="1138064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[STOP]</a:t>
            </a:r>
          </a:p>
        </p:txBody>
      </p:sp>
      <p:sp>
        <p:nvSpPr>
          <p:cNvPr id="7" name="Rectangle 6"/>
          <p:cNvSpPr/>
          <p:nvPr/>
        </p:nvSpPr>
        <p:spPr>
          <a:xfrm>
            <a:off x="4719464" y="2602061"/>
            <a:ext cx="685800" cy="4103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0668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Adjacency List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(4)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464930" y="2590800"/>
            <a:ext cx="1138064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PQ</a:t>
            </a:r>
          </a:p>
          <a:p>
            <a:pPr algn="ctr"/>
            <a:r>
              <a:rPr lang="en-US" b="1" strike="sngStrike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b="1" strike="sngStrike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b="1" strike="sngStrike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b="1" strike="sngStrike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b="1" strike="sngStrike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(4)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  <a:p>
            <a:pPr algn="ctr"/>
            <a:endPara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39" name="Oval 38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40" name="Oval 39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41" name="Oval 40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43" name="Straight Connector 42"/>
          <p:cNvCxnSpPr>
            <a:stCxn id="38" idx="7"/>
            <a:endCxn id="39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8" idx="5"/>
            <a:endCxn id="40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9" idx="6"/>
            <a:endCxn id="41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1" idx="4"/>
            <a:endCxn id="42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0" idx="6"/>
            <a:endCxn id="42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9" idx="4"/>
            <a:endCxn id="40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3"/>
            <a:endCxn id="40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9" idx="5"/>
            <a:endCxn id="42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52" name="Straight Connector 51"/>
          <p:cNvCxnSpPr>
            <a:stCxn id="38" idx="4"/>
            <a:endCxn id="51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1" idx="7"/>
            <a:endCxn id="42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0" idx="4"/>
            <a:endCxn id="51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426519" y="5406315"/>
            <a:ext cx="16305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STOP :</a:t>
            </a:r>
          </a:p>
          <a:p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 Count in T is </a:t>
            </a:r>
          </a:p>
          <a:p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same as total </a:t>
            </a:r>
          </a:p>
          <a:p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Exist node</a:t>
            </a:r>
          </a:p>
        </p:txBody>
      </p:sp>
    </p:spTree>
    <p:extLst>
      <p:ext uri="{BB962C8B-B14F-4D97-AF65-F5344CB8AC3E}">
        <p14:creationId xmlns:p14="http://schemas.microsoft.com/office/powerpoint/2010/main" val="270262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Prim’s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Simulation:</a:t>
            </a:r>
          </a:p>
          <a:p>
            <a:pPr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81400" y="2590800"/>
            <a:ext cx="1138064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[STOP]</a:t>
            </a:r>
          </a:p>
        </p:txBody>
      </p:sp>
      <p:sp>
        <p:nvSpPr>
          <p:cNvPr id="7" name="Rectangle 6"/>
          <p:cNvSpPr/>
          <p:nvPr/>
        </p:nvSpPr>
        <p:spPr>
          <a:xfrm>
            <a:off x="4719464" y="2602061"/>
            <a:ext cx="685800" cy="4103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0668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Adjacency List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(4)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464930" y="2590800"/>
            <a:ext cx="1138064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PQ</a:t>
            </a:r>
          </a:p>
          <a:p>
            <a:pPr algn="ctr"/>
            <a:r>
              <a:rPr lang="en-US" b="1" strike="sngStrike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b="1" strike="sngStrike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b="1" strike="sngStrike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b="1" strike="sngStrike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b="1" strike="sngStrike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(4)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  <a:p>
            <a:pPr algn="ctr"/>
            <a:endPara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5562600" y="32318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64" name="Oval 63"/>
          <p:cNvSpPr/>
          <p:nvPr/>
        </p:nvSpPr>
        <p:spPr>
          <a:xfrm>
            <a:off x="6705600" y="275874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65" name="Oval 64"/>
          <p:cNvSpPr/>
          <p:nvPr/>
        </p:nvSpPr>
        <p:spPr>
          <a:xfrm>
            <a:off x="6705600" y="36890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66" name="Oval 65"/>
          <p:cNvSpPr/>
          <p:nvPr/>
        </p:nvSpPr>
        <p:spPr>
          <a:xfrm>
            <a:off x="7772400" y="275435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67" name="Oval 66"/>
          <p:cNvSpPr/>
          <p:nvPr/>
        </p:nvSpPr>
        <p:spPr>
          <a:xfrm>
            <a:off x="7772400" y="36890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68" name="Straight Connector 67"/>
          <p:cNvCxnSpPr>
            <a:stCxn id="63" idx="7"/>
            <a:endCxn id="64" idx="2"/>
          </p:cNvCxnSpPr>
          <p:nvPr/>
        </p:nvCxnSpPr>
        <p:spPr>
          <a:xfrm flipV="1">
            <a:off x="5952845" y="2987347"/>
            <a:ext cx="752755" cy="311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3" idx="5"/>
            <a:endCxn id="65" idx="2"/>
          </p:cNvCxnSpPr>
          <p:nvPr/>
        </p:nvCxnSpPr>
        <p:spPr>
          <a:xfrm>
            <a:off x="5952845" y="3622114"/>
            <a:ext cx="752755" cy="295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5" idx="6"/>
            <a:endCxn id="67" idx="2"/>
          </p:cNvCxnSpPr>
          <p:nvPr/>
        </p:nvCxnSpPr>
        <p:spPr>
          <a:xfrm>
            <a:off x="7162800" y="3917669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6" idx="3"/>
            <a:endCxn id="65" idx="7"/>
          </p:cNvCxnSpPr>
          <p:nvPr/>
        </p:nvCxnSpPr>
        <p:spPr>
          <a:xfrm flipH="1">
            <a:off x="7095845" y="3144596"/>
            <a:ext cx="743510" cy="61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7162800" y="4724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73" name="Straight Connector 72"/>
          <p:cNvCxnSpPr>
            <a:stCxn id="72" idx="7"/>
            <a:endCxn id="67" idx="4"/>
          </p:cNvCxnSpPr>
          <p:nvPr/>
        </p:nvCxnSpPr>
        <p:spPr>
          <a:xfrm flipV="1">
            <a:off x="7553045" y="4146269"/>
            <a:ext cx="447955" cy="645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131174" y="292118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567156" y="30640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265987" y="355056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742113" y="44543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323542" y="389085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143114" y="374358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(1)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669808" y="317331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(2)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324445" y="364067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(4)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308839" y="4446705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(5)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374904" y="302186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(3)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426519" y="5334000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Note:</a:t>
            </a:r>
          </a:p>
          <a:p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(Process Step)</a:t>
            </a: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Edge Value</a:t>
            </a:r>
          </a:p>
        </p:txBody>
      </p:sp>
    </p:spTree>
    <p:extLst>
      <p:ext uri="{BB962C8B-B14F-4D97-AF65-F5344CB8AC3E}">
        <p14:creationId xmlns:p14="http://schemas.microsoft.com/office/powerpoint/2010/main" val="3756389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Kruskal’s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7848600" cy="4289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Kruskal's</a:t>
            </a:r>
            <a:r>
              <a:rPr lang="en-US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algorithm:</a:t>
            </a:r>
          </a:p>
          <a:p>
            <a:pPr>
              <a:buNone/>
            </a:pPr>
            <a:r>
              <a:rPr lang="en-US" sz="1800" dirty="0">
                <a:latin typeface="Lucida Console" panose="020B0609040504020204" pitchFamily="49" charset="0"/>
              </a:rPr>
              <a:t>	sort the edges of G in increasing order by length</a:t>
            </a:r>
          </a:p>
          <a:p>
            <a:pPr>
              <a:buNone/>
            </a:pPr>
            <a:r>
              <a:rPr lang="en-US" sz="1800" dirty="0">
                <a:latin typeface="Lucida Console" panose="020B0609040504020204" pitchFamily="49" charset="0"/>
              </a:rPr>
              <a:t>	Let the T as an array, </a:t>
            </a:r>
          </a:p>
          <a:p>
            <a:pPr>
              <a:buNone/>
            </a:pPr>
            <a:r>
              <a:rPr lang="en-US" sz="1800" dirty="0">
                <a:latin typeface="Lucida Console" panose="020B0609040504020204" pitchFamily="49" charset="0"/>
              </a:rPr>
              <a:t>	initialize T as empty</a:t>
            </a:r>
          </a:p>
          <a:p>
            <a:pPr>
              <a:buNone/>
            </a:pPr>
            <a:r>
              <a:rPr lang="en-US" sz="1800" dirty="0">
                <a:latin typeface="Lucida Console" panose="020B0609040504020204" pitchFamily="49" charset="0"/>
              </a:rPr>
              <a:t>	for each edge e in sorted order</a:t>
            </a:r>
          </a:p>
          <a:p>
            <a:pPr>
              <a:buNone/>
            </a:pPr>
            <a:r>
              <a:rPr lang="en-US" sz="1800" dirty="0">
                <a:latin typeface="Lucida Console" panose="020B0609040504020204" pitchFamily="49" charset="0"/>
              </a:rPr>
              <a:t>		if the endpoints of e on G are disconnected in T</a:t>
            </a:r>
          </a:p>
          <a:p>
            <a:pPr>
              <a:buNone/>
            </a:pPr>
            <a:r>
              <a:rPr lang="en-US" sz="1800" dirty="0">
                <a:latin typeface="Lucida Console" panose="020B0609040504020204" pitchFamily="49" charset="0"/>
              </a:rPr>
              <a:t>		add e to T</a:t>
            </a:r>
          </a:p>
          <a:p>
            <a:pPr>
              <a:buNone/>
            </a:pPr>
            <a:r>
              <a:rPr lang="en-US" sz="1800" dirty="0">
                <a:latin typeface="Lucida Console" panose="020B0609040504020204" pitchFamily="49" charset="0"/>
              </a:rPr>
              <a:t>	end for</a:t>
            </a:r>
          </a:p>
        </p:txBody>
      </p:sp>
    </p:spTree>
    <p:extLst>
      <p:ext uri="{BB962C8B-B14F-4D97-AF65-F5344CB8AC3E}">
        <p14:creationId xmlns:p14="http://schemas.microsoft.com/office/powerpoint/2010/main" val="3931048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Kruskal’s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143000" y="2163688"/>
            <a:ext cx="7620000" cy="4289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Kruskal's</a:t>
            </a:r>
            <a:r>
              <a:rPr lang="en-US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algorithm:</a:t>
            </a:r>
          </a:p>
          <a:p>
            <a:pPr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Explanation :</a:t>
            </a:r>
          </a:p>
          <a:p>
            <a:pPr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Create an array with name is T.</a:t>
            </a:r>
          </a:p>
          <a:p>
            <a:pPr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Sort all the edges using heap (priority queue)</a:t>
            </a:r>
          </a:p>
          <a:p>
            <a:pPr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Take the most minimum value of the edge</a:t>
            </a:r>
          </a:p>
          <a:p>
            <a:pPr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If there is loop, continue to the next edge</a:t>
            </a:r>
          </a:p>
          <a:p>
            <a:pPr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Else add the edge to T</a:t>
            </a:r>
          </a:p>
          <a:p>
            <a:pPr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Repeat step 3 to 5 until all vertexes are visited</a:t>
            </a:r>
          </a:p>
        </p:txBody>
      </p:sp>
    </p:spTree>
    <p:extLst>
      <p:ext uri="{BB962C8B-B14F-4D97-AF65-F5344CB8AC3E}">
        <p14:creationId xmlns:p14="http://schemas.microsoft.com/office/powerpoint/2010/main" val="151272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Kruskal’s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7848600" cy="4289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 :</a:t>
            </a:r>
          </a:p>
          <a:p>
            <a:pPr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Transform the graph below into MST form using </a:t>
            </a:r>
            <a:r>
              <a:rPr lang="en-US" sz="1800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Kruskal’s</a:t>
            </a:r>
            <a:r>
              <a:rPr lang="en-US" sz="18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</a:p>
          <a:p>
            <a:pPr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752600" y="4191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2895600" y="371787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21" name="Oval 20"/>
          <p:cNvSpPr/>
          <p:nvPr/>
        </p:nvSpPr>
        <p:spPr>
          <a:xfrm>
            <a:off x="2895600" y="4648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3962400" y="371348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23" name="Oval 22"/>
          <p:cNvSpPr/>
          <p:nvPr/>
        </p:nvSpPr>
        <p:spPr>
          <a:xfrm>
            <a:off x="3962400" y="4648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24" name="Straight Connector 23"/>
          <p:cNvCxnSpPr>
            <a:stCxn id="19" idx="7"/>
            <a:endCxn id="20" idx="2"/>
          </p:cNvCxnSpPr>
          <p:nvPr/>
        </p:nvCxnSpPr>
        <p:spPr>
          <a:xfrm flipV="1">
            <a:off x="2142845" y="3946478"/>
            <a:ext cx="752755" cy="311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5"/>
            <a:endCxn id="21" idx="2"/>
          </p:cNvCxnSpPr>
          <p:nvPr/>
        </p:nvCxnSpPr>
        <p:spPr>
          <a:xfrm>
            <a:off x="2142845" y="4581245"/>
            <a:ext cx="752755" cy="295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6"/>
            <a:endCxn id="22" idx="2"/>
          </p:cNvCxnSpPr>
          <p:nvPr/>
        </p:nvCxnSpPr>
        <p:spPr>
          <a:xfrm flipV="1">
            <a:off x="3352800" y="3942082"/>
            <a:ext cx="609600" cy="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2" idx="4"/>
            <a:endCxn id="23" idx="0"/>
          </p:cNvCxnSpPr>
          <p:nvPr/>
        </p:nvCxnSpPr>
        <p:spPr>
          <a:xfrm>
            <a:off x="4191000" y="4170682"/>
            <a:ext cx="0" cy="477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1" idx="6"/>
            <a:endCxn id="23" idx="2"/>
          </p:cNvCxnSpPr>
          <p:nvPr/>
        </p:nvCxnSpPr>
        <p:spPr>
          <a:xfrm>
            <a:off x="3352800" y="48768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0" idx="4"/>
            <a:endCxn id="21" idx="0"/>
          </p:cNvCxnSpPr>
          <p:nvPr/>
        </p:nvCxnSpPr>
        <p:spPr>
          <a:xfrm>
            <a:off x="3124200" y="4175078"/>
            <a:ext cx="0" cy="473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3"/>
            <a:endCxn id="21" idx="7"/>
          </p:cNvCxnSpPr>
          <p:nvPr/>
        </p:nvCxnSpPr>
        <p:spPr>
          <a:xfrm flipH="1">
            <a:off x="3285845" y="4103727"/>
            <a:ext cx="743510" cy="61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0" idx="5"/>
            <a:endCxn id="23" idx="1"/>
          </p:cNvCxnSpPr>
          <p:nvPr/>
        </p:nvCxnSpPr>
        <p:spPr>
          <a:xfrm>
            <a:off x="3285845" y="4108123"/>
            <a:ext cx="743510" cy="607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352800" y="568353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4" name="Straight Connector 3"/>
          <p:cNvCxnSpPr>
            <a:stCxn id="19" idx="4"/>
            <a:endCxn id="32" idx="2"/>
          </p:cNvCxnSpPr>
          <p:nvPr/>
        </p:nvCxnSpPr>
        <p:spPr>
          <a:xfrm>
            <a:off x="1981200" y="4648200"/>
            <a:ext cx="1371600" cy="1263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2" idx="7"/>
            <a:endCxn id="23" idx="4"/>
          </p:cNvCxnSpPr>
          <p:nvPr/>
        </p:nvCxnSpPr>
        <p:spPr>
          <a:xfrm flipV="1">
            <a:off x="3743045" y="5105400"/>
            <a:ext cx="447955" cy="645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1" idx="4"/>
            <a:endCxn id="32" idx="1"/>
          </p:cNvCxnSpPr>
          <p:nvPr/>
        </p:nvCxnSpPr>
        <p:spPr>
          <a:xfrm>
            <a:off x="3124200" y="5105400"/>
            <a:ext cx="295555" cy="645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21174" y="388031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562319" y="367616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49974" y="42811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757156" y="402322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86562" y="448289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95599" y="430001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55987" y="45097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32187" y="528944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51465" y="51954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32113" y="541347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504297" y="484335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13969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Kruskal’s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Simulation:</a:t>
            </a:r>
          </a:p>
          <a:p>
            <a:pPr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384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0" y="2602061"/>
            <a:ext cx="685800" cy="4103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</a:p>
        </p:txBody>
      </p:sp>
      <p:sp>
        <p:nvSpPr>
          <p:cNvPr id="30" name="Oval 29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32" name="Oval 31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33" name="Oval 32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35" name="Oval 34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36" name="Oval 35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37" name="Straight Connector 36"/>
          <p:cNvCxnSpPr>
            <a:stCxn id="30" idx="7"/>
            <a:endCxn id="32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5"/>
            <a:endCxn id="33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6"/>
            <a:endCxn id="35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4"/>
            <a:endCxn id="36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6"/>
            <a:endCxn id="36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4"/>
            <a:endCxn id="33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3"/>
            <a:endCxn id="33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5"/>
            <a:endCxn id="36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46" name="Straight Connector 45"/>
          <p:cNvCxnSpPr>
            <a:stCxn id="30" idx="4"/>
            <a:endCxn id="45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5" idx="7"/>
            <a:endCxn id="36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4"/>
            <a:endCxn id="45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33481" y="2590800"/>
            <a:ext cx="1504919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Adjacency List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(4)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</p:txBody>
      </p:sp>
    </p:spTree>
    <p:extLst>
      <p:ext uri="{BB962C8B-B14F-4D97-AF65-F5344CB8AC3E}">
        <p14:creationId xmlns:p14="http://schemas.microsoft.com/office/powerpoint/2010/main" val="2821838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Kruskal’s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Simulation:</a:t>
            </a:r>
          </a:p>
          <a:p>
            <a:pPr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</p:txBody>
      </p:sp>
      <p:sp>
        <p:nvSpPr>
          <p:cNvPr id="7" name="Rectangle 6"/>
          <p:cNvSpPr/>
          <p:nvPr/>
        </p:nvSpPr>
        <p:spPr>
          <a:xfrm>
            <a:off x="4419600" y="2602061"/>
            <a:ext cx="685800" cy="4103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</a:p>
        </p:txBody>
      </p:sp>
      <p:sp>
        <p:nvSpPr>
          <p:cNvPr id="30" name="Oval 29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32" name="Oval 31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33" name="Oval 32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35" name="Oval 34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36" name="Oval 35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37" name="Straight Connector 36"/>
          <p:cNvCxnSpPr>
            <a:stCxn id="30" idx="7"/>
            <a:endCxn id="32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5"/>
            <a:endCxn id="33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6"/>
            <a:endCxn id="35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4"/>
            <a:endCxn id="36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6"/>
            <a:endCxn id="36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4"/>
            <a:endCxn id="33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3"/>
            <a:endCxn id="33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5"/>
            <a:endCxn id="36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46" name="Straight Connector 45"/>
          <p:cNvCxnSpPr>
            <a:stCxn id="30" idx="4"/>
            <a:endCxn id="45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5" idx="7"/>
            <a:endCxn id="36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4"/>
            <a:endCxn id="45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14400" y="2590800"/>
            <a:ext cx="2133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Adjacency List [SORTED]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442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Kruskal’s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Simulation:</a:t>
            </a:r>
          </a:p>
          <a:p>
            <a:pPr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9600" y="2602061"/>
            <a:ext cx="685800" cy="4103539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32" name="Oval 31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33" name="Oval 32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35" name="Oval 34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36" name="Oval 35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37" name="Straight Connector 36"/>
          <p:cNvCxnSpPr>
            <a:stCxn id="30" idx="7"/>
            <a:endCxn id="32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5"/>
            <a:endCxn id="33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6"/>
            <a:endCxn id="35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4"/>
            <a:endCxn id="36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6"/>
            <a:endCxn id="36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4"/>
            <a:endCxn id="33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3"/>
            <a:endCxn id="33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5"/>
            <a:endCxn id="36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46" name="Straight Connector 45"/>
          <p:cNvCxnSpPr>
            <a:stCxn id="30" idx="4"/>
            <a:endCxn id="45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5" idx="7"/>
            <a:endCxn id="36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4"/>
            <a:endCxn id="45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14400" y="2590800"/>
            <a:ext cx="2133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Adjacency List [SORTED]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318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Kruskal’s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Simulation:</a:t>
            </a:r>
          </a:p>
          <a:p>
            <a:pPr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9600" y="2602061"/>
            <a:ext cx="685800" cy="4103539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</p:txBody>
      </p:sp>
      <p:sp>
        <p:nvSpPr>
          <p:cNvPr id="30" name="Oval 29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32" name="Oval 31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33" name="Oval 32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35" name="Oval 34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36" name="Oval 35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37" name="Straight Connector 36"/>
          <p:cNvCxnSpPr>
            <a:stCxn id="30" idx="7"/>
            <a:endCxn id="32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5"/>
            <a:endCxn id="33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6"/>
            <a:endCxn id="35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4"/>
            <a:endCxn id="36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6"/>
            <a:endCxn id="36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4"/>
            <a:endCxn id="33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3"/>
            <a:endCxn id="33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5"/>
            <a:endCxn id="36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46" name="Straight Connector 45"/>
          <p:cNvCxnSpPr>
            <a:stCxn id="30" idx="4"/>
            <a:endCxn id="45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5" idx="7"/>
            <a:endCxn id="36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4"/>
            <a:endCxn id="45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14400" y="2590800"/>
            <a:ext cx="2133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Adjacency List [SORTED]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998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Kruskal’s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Simulation:</a:t>
            </a:r>
          </a:p>
          <a:p>
            <a:pPr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9600" y="2602061"/>
            <a:ext cx="685800" cy="4103539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32" name="Oval 31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33" name="Oval 32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35" name="Oval 34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36" name="Oval 35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37" name="Straight Connector 36"/>
          <p:cNvCxnSpPr>
            <a:stCxn id="30" idx="7"/>
            <a:endCxn id="32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5"/>
            <a:endCxn id="33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6"/>
            <a:endCxn id="35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4"/>
            <a:endCxn id="36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6"/>
            <a:endCxn id="36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4"/>
            <a:endCxn id="33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3"/>
            <a:endCxn id="33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5"/>
            <a:endCxn id="36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46" name="Straight Connector 45"/>
          <p:cNvCxnSpPr>
            <a:stCxn id="30" idx="4"/>
            <a:endCxn id="45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5" idx="7"/>
            <a:endCxn id="36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4"/>
            <a:endCxn id="45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11827" y="2590800"/>
            <a:ext cx="2136173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Adjacency List [SORTED]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259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03DD-EEE4-49F1-BEE1-642D0DC1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B7014-8C80-4557-AEF2-4F3AA9C10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1B3E5E-9A33-4F1C-A4E3-13BAF7107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Undirected Graph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Directed Graph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Minimum Spanning Tree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Prim’s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Kruskal’s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Shortest Path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Dijkstra Algorithm</a:t>
            </a:r>
          </a:p>
        </p:txBody>
      </p:sp>
    </p:spTree>
    <p:extLst>
      <p:ext uri="{BB962C8B-B14F-4D97-AF65-F5344CB8AC3E}">
        <p14:creationId xmlns:p14="http://schemas.microsoft.com/office/powerpoint/2010/main" val="2338612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Kruskal’s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Simulation:</a:t>
            </a:r>
          </a:p>
          <a:p>
            <a:pPr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9600" y="2602061"/>
            <a:ext cx="685800" cy="4103539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b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</a:p>
        </p:txBody>
      </p:sp>
      <p:sp>
        <p:nvSpPr>
          <p:cNvPr id="30" name="Oval 29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32" name="Oval 31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33" name="Oval 32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35" name="Oval 34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36" name="Oval 35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37" name="Straight Connector 36"/>
          <p:cNvCxnSpPr>
            <a:stCxn id="30" idx="7"/>
            <a:endCxn id="32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5"/>
            <a:endCxn id="33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6"/>
            <a:endCxn id="35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4"/>
            <a:endCxn id="36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6"/>
            <a:endCxn id="36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4"/>
            <a:endCxn id="33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3"/>
            <a:endCxn id="33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5"/>
            <a:endCxn id="36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46" name="Straight Connector 45"/>
          <p:cNvCxnSpPr>
            <a:stCxn id="30" idx="4"/>
            <a:endCxn id="45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5" idx="7"/>
            <a:endCxn id="36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4"/>
            <a:endCxn id="45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14400" y="2590800"/>
            <a:ext cx="2133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Adjacency List [SORTED]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710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Kruskal’s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Simulation:</a:t>
            </a:r>
          </a:p>
          <a:p>
            <a:pPr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9600" y="2602061"/>
            <a:ext cx="685800" cy="4103539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b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32" name="Oval 31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33" name="Oval 32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35" name="Oval 34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36" name="Oval 35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37" name="Straight Connector 36"/>
          <p:cNvCxnSpPr>
            <a:stCxn id="30" idx="7"/>
            <a:endCxn id="32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5"/>
            <a:endCxn id="33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6"/>
            <a:endCxn id="35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4"/>
            <a:endCxn id="36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6"/>
            <a:endCxn id="36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4"/>
            <a:endCxn id="33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3"/>
            <a:endCxn id="33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5"/>
            <a:endCxn id="36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46" name="Straight Connector 45"/>
          <p:cNvCxnSpPr>
            <a:stCxn id="30" idx="4"/>
            <a:endCxn id="45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5" idx="7"/>
            <a:endCxn id="36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4"/>
            <a:endCxn id="45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11827" y="2590800"/>
            <a:ext cx="2136173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Adjacency List [SORTED]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236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Kruskal’s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Simulation:</a:t>
            </a:r>
          </a:p>
          <a:p>
            <a:pPr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9600" y="2602061"/>
            <a:ext cx="685800" cy="4103539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32" name="Oval 31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33" name="Oval 32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35" name="Oval 34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36" name="Oval 35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37" name="Straight Connector 36"/>
          <p:cNvCxnSpPr>
            <a:stCxn id="30" idx="7"/>
            <a:endCxn id="32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5"/>
            <a:endCxn id="33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6"/>
            <a:endCxn id="35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4"/>
            <a:endCxn id="36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6"/>
            <a:endCxn id="36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4"/>
            <a:endCxn id="33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3"/>
            <a:endCxn id="33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5"/>
            <a:endCxn id="36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46" name="Straight Connector 45"/>
          <p:cNvCxnSpPr>
            <a:stCxn id="30" idx="4"/>
            <a:endCxn id="45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5" idx="7"/>
            <a:endCxn id="36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4"/>
            <a:endCxn id="45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14400" y="2590800"/>
            <a:ext cx="2133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Adjacency List [SORTED]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593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Kruskal’s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Simulation:</a:t>
            </a:r>
          </a:p>
          <a:p>
            <a:pPr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[Continue]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9600" y="2602061"/>
            <a:ext cx="685800" cy="4103539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32" name="Oval 31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33" name="Oval 32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35" name="Oval 34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36" name="Oval 35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37" name="Straight Connector 36"/>
          <p:cNvCxnSpPr>
            <a:stCxn id="30" idx="7"/>
            <a:endCxn id="32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5"/>
            <a:endCxn id="33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  <a:stCxn id="30" idx="4"/>
            <a:endCxn id="45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4"/>
            <a:endCxn id="36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6"/>
            <a:endCxn id="36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4"/>
            <a:endCxn id="33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3"/>
            <a:endCxn id="33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5"/>
            <a:endCxn id="36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46" name="Straight Connector 45"/>
          <p:cNvCxnSpPr>
            <a:cxnSpLocks/>
            <a:stCxn id="32" idx="6"/>
            <a:endCxn id="35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5" idx="7"/>
            <a:endCxn id="36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4"/>
            <a:endCxn id="45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14400" y="2590800"/>
            <a:ext cx="2133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Adjacency List [SORTED]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39000" y="5334000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Continue :</a:t>
            </a:r>
          </a:p>
          <a:p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[D – E] is causing loop</a:t>
            </a:r>
          </a:p>
        </p:txBody>
      </p:sp>
    </p:spTree>
    <p:extLst>
      <p:ext uri="{BB962C8B-B14F-4D97-AF65-F5344CB8AC3E}">
        <p14:creationId xmlns:p14="http://schemas.microsoft.com/office/powerpoint/2010/main" val="31210162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Kruskal’s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Simulation:</a:t>
            </a:r>
          </a:p>
          <a:p>
            <a:pPr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[Continue]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9600" y="2602061"/>
            <a:ext cx="685800" cy="4103539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32" name="Oval 31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33" name="Oval 32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35" name="Oval 34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36" name="Oval 35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37" name="Straight Connector 36"/>
          <p:cNvCxnSpPr>
            <a:stCxn id="30" idx="7"/>
            <a:endCxn id="32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5"/>
            <a:endCxn id="33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  <a:stCxn id="32" idx="6"/>
            <a:endCxn id="35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  <a:stCxn id="30" idx="4"/>
            <a:endCxn id="45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6"/>
            <a:endCxn id="36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4"/>
            <a:endCxn id="33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3"/>
            <a:endCxn id="33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5"/>
            <a:endCxn id="36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46" name="Straight Connector 45"/>
          <p:cNvCxnSpPr>
            <a:cxnSpLocks/>
            <a:stCxn id="35" idx="4"/>
            <a:endCxn id="36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5" idx="7"/>
            <a:endCxn id="36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4"/>
            <a:endCxn id="45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71512" y="333908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02862" y="2590800"/>
            <a:ext cx="2145138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Adjacency List [SORTED]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(3)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39000" y="5334000"/>
            <a:ext cx="1890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Continue :</a:t>
            </a:r>
          </a:p>
          <a:p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[A – F] is causing loop</a:t>
            </a:r>
          </a:p>
        </p:txBody>
      </p:sp>
    </p:spTree>
    <p:extLst>
      <p:ext uri="{BB962C8B-B14F-4D97-AF65-F5344CB8AC3E}">
        <p14:creationId xmlns:p14="http://schemas.microsoft.com/office/powerpoint/2010/main" val="7579770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Kruskal’s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Simulation:</a:t>
            </a:r>
          </a:p>
          <a:p>
            <a:pPr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[Continue]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9600" y="2602061"/>
            <a:ext cx="685800" cy="4103539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32" name="Oval 31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33" name="Oval 32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35" name="Oval 34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36" name="Oval 35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37" name="Straight Connector 36"/>
          <p:cNvCxnSpPr>
            <a:stCxn id="30" idx="7"/>
            <a:endCxn id="32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5"/>
            <a:endCxn id="33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6"/>
            <a:endCxn id="35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6"/>
            <a:endCxn id="36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4"/>
            <a:endCxn id="33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3"/>
            <a:endCxn id="33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5"/>
            <a:endCxn id="36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46" name="Straight Connector 45"/>
          <p:cNvCxnSpPr>
            <a:stCxn id="30" idx="4"/>
            <a:endCxn id="45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5" idx="7"/>
            <a:endCxn id="36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4"/>
            <a:endCxn id="45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02862" y="2590800"/>
            <a:ext cx="2145138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Adjacency List [SORTED]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(3)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39000" y="5334000"/>
            <a:ext cx="1917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Continue :</a:t>
            </a:r>
          </a:p>
          <a:p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[B – D] is causing loop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1DA17F-01E6-4135-AEDD-6AFE978C6AA8}"/>
              </a:ext>
            </a:extLst>
          </p:cNvPr>
          <p:cNvSpPr txBox="1"/>
          <p:nvPr/>
        </p:nvSpPr>
        <p:spPr>
          <a:xfrm>
            <a:off x="7971512" y="333908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A6E71FA-27EB-43FC-BAE5-AA83C9A9899E}"/>
              </a:ext>
            </a:extLst>
          </p:cNvPr>
          <p:cNvCxnSpPr>
            <a:cxnSpLocks/>
            <a:stCxn id="35" idx="4"/>
            <a:endCxn id="36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6609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Kruskal’s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Simulation:</a:t>
            </a:r>
          </a:p>
          <a:p>
            <a:pPr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[Continue]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9600" y="2602061"/>
            <a:ext cx="685800" cy="4103539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32" name="Oval 31"/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33" name="Oval 32"/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35" name="Oval 34"/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36" name="Oval 35"/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37" name="Straight Connector 36"/>
          <p:cNvCxnSpPr>
            <a:stCxn id="30" idx="7"/>
            <a:endCxn id="32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5"/>
            <a:endCxn id="33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6"/>
            <a:endCxn id="36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4"/>
            <a:endCxn id="33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3"/>
            <a:endCxn id="33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  <a:stCxn id="35" idx="4"/>
            <a:endCxn id="36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47" name="Straight Connector 46"/>
          <p:cNvCxnSpPr>
            <a:stCxn id="45" idx="7"/>
            <a:endCxn id="36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4"/>
            <a:endCxn id="45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14400" y="2590800"/>
            <a:ext cx="2133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Adjacency List [SORTED]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(3)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 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239000" y="5334000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Continue :</a:t>
            </a:r>
          </a:p>
          <a:p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[C – F] is causing loop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3E71970-7F18-4865-A700-42CC673988DD}"/>
              </a:ext>
            </a:extLst>
          </p:cNvPr>
          <p:cNvCxnSpPr>
            <a:cxnSpLocks/>
            <a:stCxn id="30" idx="4"/>
            <a:endCxn id="45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EE970CC-EF03-41BE-87C4-003718E48311}"/>
              </a:ext>
            </a:extLst>
          </p:cNvPr>
          <p:cNvCxnSpPr>
            <a:cxnSpLocks/>
            <a:stCxn id="32" idx="6"/>
            <a:endCxn id="35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15A201C-77F7-48D6-BD96-BD374653CB7A}"/>
              </a:ext>
            </a:extLst>
          </p:cNvPr>
          <p:cNvCxnSpPr>
            <a:cxnSpLocks/>
            <a:stCxn id="32" idx="5"/>
            <a:endCxn id="36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7009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Kruskal’s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Simulation:</a:t>
            </a:r>
          </a:p>
          <a:p>
            <a:pPr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[Continue]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9600" y="2602061"/>
            <a:ext cx="685800" cy="4103539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14400" y="2590800"/>
            <a:ext cx="2133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Adjacency List [SORTED]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(3)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</a:t>
            </a:r>
          </a:p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  <a:endParaRPr lang="en-US" sz="14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275F62B-3D2C-46C8-BA8C-69262AE47BCD}"/>
              </a:ext>
            </a:extLst>
          </p:cNvPr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ABAFB4-512C-4253-AD08-725B9B0A07E5}"/>
              </a:ext>
            </a:extLst>
          </p:cNvPr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AABFFB8-555C-4BE6-A24E-BA8EDB0F2A44}"/>
              </a:ext>
            </a:extLst>
          </p:cNvPr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5EC119C-6A18-4FB9-A018-014CD87F5A64}"/>
              </a:ext>
            </a:extLst>
          </p:cNvPr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F6B8BB2-48E2-4D81-A47D-5C52DA8D86A3}"/>
              </a:ext>
            </a:extLst>
          </p:cNvPr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2F9903-704C-4B88-9D6D-02861C8EE8D7}"/>
              </a:ext>
            </a:extLst>
          </p:cNvPr>
          <p:cNvCxnSpPr>
            <a:stCxn id="62" idx="7"/>
            <a:endCxn id="63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24A9D3A-E362-4542-B814-AA357AA96A02}"/>
              </a:ext>
            </a:extLst>
          </p:cNvPr>
          <p:cNvCxnSpPr>
            <a:stCxn id="62" idx="5"/>
            <a:endCxn id="64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10B37B-9152-490A-922C-508F4C146903}"/>
              </a:ext>
            </a:extLst>
          </p:cNvPr>
          <p:cNvCxnSpPr>
            <a:stCxn id="64" idx="6"/>
            <a:endCxn id="66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AC32117-F8ED-4037-A471-A937D9BB277E}"/>
              </a:ext>
            </a:extLst>
          </p:cNvPr>
          <p:cNvCxnSpPr>
            <a:stCxn id="65" idx="3"/>
            <a:endCxn id="64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284FDFD-D6B1-4D4A-934F-1842290F768E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DFE5D762-929E-45E7-AA2C-CFF861947789}"/>
              </a:ext>
            </a:extLst>
          </p:cNvPr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6809AE9-3E7A-42F2-A602-46980999CCB9}"/>
              </a:ext>
            </a:extLst>
          </p:cNvPr>
          <p:cNvCxnSpPr>
            <a:stCxn id="73" idx="7"/>
            <a:endCxn id="66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778F4E9-9B5D-461B-9207-017DA9D1B189}"/>
              </a:ext>
            </a:extLst>
          </p:cNvPr>
          <p:cNvCxnSpPr>
            <a:cxnSpLocks/>
            <a:stCxn id="63" idx="5"/>
            <a:endCxn id="66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3360AA4-5931-4185-998D-FDEF661E9690}"/>
              </a:ext>
            </a:extLst>
          </p:cNvPr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8303D8A-9B91-4B2A-8DD3-30AE5AE82686}"/>
              </a:ext>
            </a:extLst>
          </p:cNvPr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2C31E38-057F-4CC2-8CF5-E09F21F589E1}"/>
              </a:ext>
            </a:extLst>
          </p:cNvPr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EA11F69-876D-4F7F-A4AA-A59E23B5A78A}"/>
              </a:ext>
            </a:extLst>
          </p:cNvPr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4D196-4544-431C-A49E-6FADBD7D6FD2}"/>
              </a:ext>
            </a:extLst>
          </p:cNvPr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5FD4C27-73FA-4163-88C6-56CA6AEAEB3C}"/>
              </a:ext>
            </a:extLst>
          </p:cNvPr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12ECF42-1FFD-4250-9B1C-7BD750FC5F8D}"/>
              </a:ext>
            </a:extLst>
          </p:cNvPr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CC2D4F-C521-4F44-A25F-199CA9145C2B}"/>
              </a:ext>
            </a:extLst>
          </p:cNvPr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0A148A0-1887-4CCB-B724-98CCDC4CD8B6}"/>
              </a:ext>
            </a:extLst>
          </p:cNvPr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FE156F1-0ECD-4D23-AD33-66393E0FC202}"/>
              </a:ext>
            </a:extLst>
          </p:cNvPr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F02881-4E38-4CDF-9CD2-6AAF6814589C}"/>
              </a:ext>
            </a:extLst>
          </p:cNvPr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B8A3F87-B7DC-4A79-B6F4-C88C9CB3399A}"/>
              </a:ext>
            </a:extLst>
          </p:cNvPr>
          <p:cNvSpPr txBox="1"/>
          <p:nvPr/>
        </p:nvSpPr>
        <p:spPr>
          <a:xfrm>
            <a:off x="7239000" y="5334000"/>
            <a:ext cx="1939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Continue :</a:t>
            </a:r>
          </a:p>
          <a:p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[B – E] is causing loop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B7B24A4-8AA0-4963-924F-C68F7B522889}"/>
              </a:ext>
            </a:extLst>
          </p:cNvPr>
          <p:cNvCxnSpPr>
            <a:cxnSpLocks/>
            <a:stCxn id="62" idx="4"/>
            <a:endCxn id="73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E7AA242-F3D5-498A-994E-BC86CDE0103C}"/>
              </a:ext>
            </a:extLst>
          </p:cNvPr>
          <p:cNvCxnSpPr>
            <a:cxnSpLocks/>
            <a:stCxn id="63" idx="6"/>
            <a:endCxn id="65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88E0D01-A164-4500-B66C-32273DBC4C8A}"/>
              </a:ext>
            </a:extLst>
          </p:cNvPr>
          <p:cNvCxnSpPr>
            <a:cxnSpLocks/>
            <a:stCxn id="63" idx="4"/>
            <a:endCxn id="64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CD464C2-E48B-4D70-BE36-12C0CCEADD03}"/>
              </a:ext>
            </a:extLst>
          </p:cNvPr>
          <p:cNvCxnSpPr>
            <a:cxnSpLocks/>
            <a:stCxn id="64" idx="4"/>
            <a:endCxn id="73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6061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Kruskal’s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Simulation:</a:t>
            </a:r>
          </a:p>
          <a:p>
            <a:pPr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[STOP]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9600" y="2602061"/>
            <a:ext cx="685800" cy="4103539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14400" y="2590800"/>
            <a:ext cx="2133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Adjacency List [SORTED]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(3)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</a:t>
            </a:r>
          </a:p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  <a:endParaRPr lang="en-US" sz="14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275F62B-3D2C-46C8-BA8C-69262AE47BCD}"/>
              </a:ext>
            </a:extLst>
          </p:cNvPr>
          <p:cNvSpPr/>
          <p:nvPr/>
        </p:nvSpPr>
        <p:spPr>
          <a:xfrm>
            <a:off x="5562600" y="32580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ABAFB4-512C-4253-AD08-725B9B0A07E5}"/>
              </a:ext>
            </a:extLst>
          </p:cNvPr>
          <p:cNvSpPr/>
          <p:nvPr/>
        </p:nvSpPr>
        <p:spPr>
          <a:xfrm>
            <a:off x="6705600" y="27849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AABFFB8-555C-4BE6-A24E-BA8EDB0F2A44}"/>
              </a:ext>
            </a:extLst>
          </p:cNvPr>
          <p:cNvSpPr/>
          <p:nvPr/>
        </p:nvSpPr>
        <p:spPr>
          <a:xfrm>
            <a:off x="67056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5EC119C-6A18-4FB9-A018-014CD87F5A64}"/>
              </a:ext>
            </a:extLst>
          </p:cNvPr>
          <p:cNvSpPr/>
          <p:nvPr/>
        </p:nvSpPr>
        <p:spPr>
          <a:xfrm>
            <a:off x="7772400" y="27805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F6B8BB2-48E2-4D81-A47D-5C52DA8D86A3}"/>
              </a:ext>
            </a:extLst>
          </p:cNvPr>
          <p:cNvSpPr/>
          <p:nvPr/>
        </p:nvSpPr>
        <p:spPr>
          <a:xfrm>
            <a:off x="7772400" y="37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2F9903-704C-4B88-9D6D-02861C8EE8D7}"/>
              </a:ext>
            </a:extLst>
          </p:cNvPr>
          <p:cNvCxnSpPr>
            <a:stCxn id="62" idx="7"/>
            <a:endCxn id="63" idx="2"/>
          </p:cNvCxnSpPr>
          <p:nvPr/>
        </p:nvCxnSpPr>
        <p:spPr>
          <a:xfrm flipV="1">
            <a:off x="5952845" y="3013516"/>
            <a:ext cx="752755" cy="311477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24A9D3A-E362-4542-B814-AA357AA96A02}"/>
              </a:ext>
            </a:extLst>
          </p:cNvPr>
          <p:cNvCxnSpPr>
            <a:stCxn id="62" idx="5"/>
            <a:endCxn id="64" idx="2"/>
          </p:cNvCxnSpPr>
          <p:nvPr/>
        </p:nvCxnSpPr>
        <p:spPr>
          <a:xfrm>
            <a:off x="5952845" y="3648283"/>
            <a:ext cx="752755" cy="29555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10B37B-9152-490A-922C-508F4C146903}"/>
              </a:ext>
            </a:extLst>
          </p:cNvPr>
          <p:cNvCxnSpPr>
            <a:stCxn id="64" idx="6"/>
            <a:endCxn id="66" idx="2"/>
          </p:cNvCxnSpPr>
          <p:nvPr/>
        </p:nvCxnSpPr>
        <p:spPr>
          <a:xfrm>
            <a:off x="7162800" y="3943838"/>
            <a:ext cx="60960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AC32117-F8ED-4037-A471-A937D9BB277E}"/>
              </a:ext>
            </a:extLst>
          </p:cNvPr>
          <p:cNvCxnSpPr>
            <a:stCxn id="65" idx="3"/>
            <a:endCxn id="64" idx="7"/>
          </p:cNvCxnSpPr>
          <p:nvPr/>
        </p:nvCxnSpPr>
        <p:spPr>
          <a:xfrm flipH="1">
            <a:off x="7095845" y="3170765"/>
            <a:ext cx="743510" cy="61142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284FDFD-D6B1-4D4A-934F-1842290F768E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8001000" y="3237720"/>
            <a:ext cx="0" cy="4775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DFE5D762-929E-45E7-AA2C-CFF861947789}"/>
              </a:ext>
            </a:extLst>
          </p:cNvPr>
          <p:cNvSpPr/>
          <p:nvPr/>
        </p:nvSpPr>
        <p:spPr>
          <a:xfrm>
            <a:off x="7162800" y="47505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6809AE9-3E7A-42F2-A602-46980999CCB9}"/>
              </a:ext>
            </a:extLst>
          </p:cNvPr>
          <p:cNvCxnSpPr>
            <a:stCxn id="73" idx="7"/>
            <a:endCxn id="66" idx="4"/>
          </p:cNvCxnSpPr>
          <p:nvPr/>
        </p:nvCxnSpPr>
        <p:spPr>
          <a:xfrm flipV="1">
            <a:off x="7553045" y="4172438"/>
            <a:ext cx="447955" cy="64508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778F4E9-9B5D-461B-9207-017DA9D1B189}"/>
              </a:ext>
            </a:extLst>
          </p:cNvPr>
          <p:cNvCxnSpPr>
            <a:cxnSpLocks/>
            <a:stCxn id="63" idx="4"/>
            <a:endCxn id="64" idx="0"/>
          </p:cNvCxnSpPr>
          <p:nvPr/>
        </p:nvCxnSpPr>
        <p:spPr>
          <a:xfrm>
            <a:off x="6934200" y="3242116"/>
            <a:ext cx="0" cy="473122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3360AA4-5931-4185-998D-FDEF661E9690}"/>
              </a:ext>
            </a:extLst>
          </p:cNvPr>
          <p:cNvSpPr txBox="1"/>
          <p:nvPr/>
        </p:nvSpPr>
        <p:spPr>
          <a:xfrm>
            <a:off x="6131174" y="294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8303D8A-9B91-4B2A-8DD3-30AE5AE82686}"/>
              </a:ext>
            </a:extLst>
          </p:cNvPr>
          <p:cNvSpPr txBox="1"/>
          <p:nvPr/>
        </p:nvSpPr>
        <p:spPr>
          <a:xfrm>
            <a:off x="7372319" y="27432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2C31E38-057F-4CC2-8CF5-E09F21F589E1}"/>
              </a:ext>
            </a:extLst>
          </p:cNvPr>
          <p:cNvSpPr txBox="1"/>
          <p:nvPr/>
        </p:nvSpPr>
        <p:spPr>
          <a:xfrm>
            <a:off x="7959974" y="3348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EA11F69-876D-4F7F-A4AA-A59E23B5A78A}"/>
              </a:ext>
            </a:extLst>
          </p:cNvPr>
          <p:cNvSpPr txBox="1"/>
          <p:nvPr/>
        </p:nvSpPr>
        <p:spPr>
          <a:xfrm>
            <a:off x="7567156" y="3090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E4D196-4544-431C-A49E-6FADBD7D6FD2}"/>
              </a:ext>
            </a:extLst>
          </p:cNvPr>
          <p:cNvSpPr txBox="1"/>
          <p:nvPr/>
        </p:nvSpPr>
        <p:spPr>
          <a:xfrm>
            <a:off x="7596562" y="35499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5FD4C27-73FA-4163-88C6-56CA6AEAEB3C}"/>
              </a:ext>
            </a:extLst>
          </p:cNvPr>
          <p:cNvSpPr txBox="1"/>
          <p:nvPr/>
        </p:nvSpPr>
        <p:spPr>
          <a:xfrm>
            <a:off x="6705599" y="33670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12ECF42-1FFD-4250-9B1C-7BD750FC5F8D}"/>
              </a:ext>
            </a:extLst>
          </p:cNvPr>
          <p:cNvSpPr txBox="1"/>
          <p:nvPr/>
        </p:nvSpPr>
        <p:spPr>
          <a:xfrm>
            <a:off x="6265987" y="3576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CC2D4F-C521-4F44-A25F-199CA9145C2B}"/>
              </a:ext>
            </a:extLst>
          </p:cNvPr>
          <p:cNvSpPr txBox="1"/>
          <p:nvPr/>
        </p:nvSpPr>
        <p:spPr>
          <a:xfrm>
            <a:off x="6342187" y="435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0A148A0-1887-4CCB-B724-98CCDC4CD8B6}"/>
              </a:ext>
            </a:extLst>
          </p:cNvPr>
          <p:cNvSpPr txBox="1"/>
          <p:nvPr/>
        </p:nvSpPr>
        <p:spPr>
          <a:xfrm>
            <a:off x="7061465" y="42625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FE156F1-0ECD-4D23-AD33-66393E0FC202}"/>
              </a:ext>
            </a:extLst>
          </p:cNvPr>
          <p:cNvSpPr txBox="1"/>
          <p:nvPr/>
        </p:nvSpPr>
        <p:spPr>
          <a:xfrm>
            <a:off x="7742113" y="4480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F02881-4E38-4CDF-9CD2-6AAF6814589C}"/>
              </a:ext>
            </a:extLst>
          </p:cNvPr>
          <p:cNvSpPr txBox="1"/>
          <p:nvPr/>
        </p:nvSpPr>
        <p:spPr>
          <a:xfrm>
            <a:off x="7314297" y="3910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B8A3F87-B7DC-4A79-B6F4-C88C9CB3399A}"/>
              </a:ext>
            </a:extLst>
          </p:cNvPr>
          <p:cNvSpPr txBox="1"/>
          <p:nvPr/>
        </p:nvSpPr>
        <p:spPr>
          <a:xfrm>
            <a:off x="6673482" y="5389668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STOP :</a:t>
            </a:r>
          </a:p>
          <a:p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[B-C] is causing loop</a:t>
            </a:r>
          </a:p>
          <a:p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edges already visited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B7B24A4-8AA0-4963-924F-C68F7B522889}"/>
              </a:ext>
            </a:extLst>
          </p:cNvPr>
          <p:cNvCxnSpPr>
            <a:cxnSpLocks/>
            <a:stCxn id="62" idx="4"/>
            <a:endCxn id="73" idx="2"/>
          </p:cNvCxnSpPr>
          <p:nvPr/>
        </p:nvCxnSpPr>
        <p:spPr>
          <a:xfrm>
            <a:off x="5791200" y="3715238"/>
            <a:ext cx="1371600" cy="12639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E7AA242-F3D5-498A-994E-BC86CDE0103C}"/>
              </a:ext>
            </a:extLst>
          </p:cNvPr>
          <p:cNvCxnSpPr>
            <a:cxnSpLocks/>
            <a:stCxn id="63" idx="6"/>
            <a:endCxn id="65" idx="2"/>
          </p:cNvCxnSpPr>
          <p:nvPr/>
        </p:nvCxnSpPr>
        <p:spPr>
          <a:xfrm flipV="1">
            <a:off x="7162800" y="3009120"/>
            <a:ext cx="609600" cy="4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CD464C2-E48B-4D70-BE36-12C0CCEADD03}"/>
              </a:ext>
            </a:extLst>
          </p:cNvPr>
          <p:cNvCxnSpPr>
            <a:cxnSpLocks/>
            <a:stCxn id="64" idx="4"/>
            <a:endCxn id="73" idx="1"/>
          </p:cNvCxnSpPr>
          <p:nvPr/>
        </p:nvCxnSpPr>
        <p:spPr>
          <a:xfrm>
            <a:off x="6934200" y="4172438"/>
            <a:ext cx="295555" cy="645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8C150D0-96FF-4865-B896-721FB9748D47}"/>
              </a:ext>
            </a:extLst>
          </p:cNvPr>
          <p:cNvCxnSpPr>
            <a:cxnSpLocks/>
            <a:stCxn id="63" idx="5"/>
            <a:endCxn id="66" idx="1"/>
          </p:cNvCxnSpPr>
          <p:nvPr/>
        </p:nvCxnSpPr>
        <p:spPr>
          <a:xfrm>
            <a:off x="7095845" y="3175161"/>
            <a:ext cx="743510" cy="6070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8665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Kruskal’s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39</a:t>
            </a:fld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1828800" cy="439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Simulation:</a:t>
            </a:r>
          </a:p>
          <a:p>
            <a:pPr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2590800"/>
            <a:ext cx="1371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[STOP]</a:t>
            </a:r>
          </a:p>
          <a:p>
            <a:pPr algn="ctr"/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9600" y="2602061"/>
            <a:ext cx="685800" cy="4103539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20761" y="2590800"/>
            <a:ext cx="2127239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Adjacency List [SORTED]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C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D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– F (1)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B (2)</a:t>
            </a:r>
          </a:p>
          <a:p>
            <a:pPr algn="ctr"/>
            <a:r>
              <a:rPr lang="en-US" sz="14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E (2)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– E (2)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– F (3)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D (3)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– F (3)</a:t>
            </a:r>
          </a:p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E (4)</a:t>
            </a:r>
            <a:endParaRPr lang="en-US" sz="14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– C (5)</a:t>
            </a:r>
          </a:p>
        </p:txBody>
      </p:sp>
      <p:sp>
        <p:nvSpPr>
          <p:cNvPr id="62" name="Oval 61"/>
          <p:cNvSpPr/>
          <p:nvPr/>
        </p:nvSpPr>
        <p:spPr>
          <a:xfrm>
            <a:off x="5562600" y="322071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</p:txBody>
      </p:sp>
      <p:sp>
        <p:nvSpPr>
          <p:cNvPr id="63" name="Oval 62"/>
          <p:cNvSpPr/>
          <p:nvPr/>
        </p:nvSpPr>
        <p:spPr>
          <a:xfrm>
            <a:off x="6705600" y="274759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sp>
        <p:nvSpPr>
          <p:cNvPr id="64" name="Oval 63"/>
          <p:cNvSpPr/>
          <p:nvPr/>
        </p:nvSpPr>
        <p:spPr>
          <a:xfrm>
            <a:off x="6705600" y="367791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</p:txBody>
      </p:sp>
      <p:sp>
        <p:nvSpPr>
          <p:cNvPr id="65" name="Oval 64"/>
          <p:cNvSpPr/>
          <p:nvPr/>
        </p:nvSpPr>
        <p:spPr>
          <a:xfrm>
            <a:off x="7772400" y="2743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</p:txBody>
      </p:sp>
      <p:sp>
        <p:nvSpPr>
          <p:cNvPr id="66" name="Oval 65"/>
          <p:cNvSpPr/>
          <p:nvPr/>
        </p:nvSpPr>
        <p:spPr>
          <a:xfrm>
            <a:off x="7772400" y="367791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</p:txBody>
      </p:sp>
      <p:cxnSp>
        <p:nvCxnSpPr>
          <p:cNvPr id="67" name="Straight Connector 66"/>
          <p:cNvCxnSpPr>
            <a:stCxn id="62" idx="7"/>
            <a:endCxn id="63" idx="2"/>
          </p:cNvCxnSpPr>
          <p:nvPr/>
        </p:nvCxnSpPr>
        <p:spPr>
          <a:xfrm flipV="1">
            <a:off x="5952845" y="2976196"/>
            <a:ext cx="752755" cy="311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2" idx="5"/>
            <a:endCxn id="64" idx="2"/>
          </p:cNvCxnSpPr>
          <p:nvPr/>
        </p:nvCxnSpPr>
        <p:spPr>
          <a:xfrm>
            <a:off x="5952845" y="3610963"/>
            <a:ext cx="752755" cy="295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4" idx="6"/>
            <a:endCxn id="66" idx="2"/>
          </p:cNvCxnSpPr>
          <p:nvPr/>
        </p:nvCxnSpPr>
        <p:spPr>
          <a:xfrm>
            <a:off x="7162800" y="3906518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5" idx="3"/>
            <a:endCxn id="64" idx="7"/>
          </p:cNvCxnSpPr>
          <p:nvPr/>
        </p:nvCxnSpPr>
        <p:spPr>
          <a:xfrm flipH="1">
            <a:off x="7095845" y="3133445"/>
            <a:ext cx="743510" cy="61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7162800" y="471324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</a:p>
        </p:txBody>
      </p:sp>
      <p:cxnSp>
        <p:nvCxnSpPr>
          <p:cNvPr id="72" name="Straight Connector 71"/>
          <p:cNvCxnSpPr>
            <a:stCxn id="71" idx="7"/>
            <a:endCxn id="66" idx="4"/>
          </p:cNvCxnSpPr>
          <p:nvPr/>
        </p:nvCxnSpPr>
        <p:spPr>
          <a:xfrm flipV="1">
            <a:off x="7553045" y="4135118"/>
            <a:ext cx="447955" cy="645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131174" y="291003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567156" y="305294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265987" y="353941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742113" y="444319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23542" y="387970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143114" y="3732430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669808" y="3162160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324445" y="3629519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(5)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308839" y="4435554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374904" y="3010711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(4)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426519" y="5334000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Note:</a:t>
            </a:r>
          </a:p>
          <a:p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(Process Step)</a:t>
            </a: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Edge Value</a:t>
            </a:r>
          </a:p>
        </p:txBody>
      </p:sp>
    </p:spTree>
    <p:extLst>
      <p:ext uri="{BB962C8B-B14F-4D97-AF65-F5344CB8AC3E}">
        <p14:creationId xmlns:p14="http://schemas.microsoft.com/office/powerpoint/2010/main" val="379513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COMP6048 - Data Structure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219200" y="2286000"/>
            <a:ext cx="7543800" cy="3721596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graph is an abstract data structure that is used to implement the mathematical concept of graphs. Basically, graph is a collection of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vertices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(also called nodes) and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edges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that connect these vertices.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are graphs useful?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Graphs can help us in transform the data which are related to each other. E. g. Maps, Family Tree, Games Conversation Chit-Chat, etc.</a:t>
            </a:r>
          </a:p>
        </p:txBody>
      </p:sp>
    </p:spTree>
    <p:extLst>
      <p:ext uri="{BB962C8B-B14F-4D97-AF65-F5344CB8AC3E}">
        <p14:creationId xmlns:p14="http://schemas.microsoft.com/office/powerpoint/2010/main" val="24757951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Shortest Path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/>
              <a:t>COMP6048 - Data Structure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219200" y="2163688"/>
            <a:ext cx="7543800" cy="4289648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Shortest path is a method to find the shortest path from a given graph with specific initial and end vertex.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 several methods to find shortest path.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this subject, we will discuss Shortest Path using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Dijkstra’s Algorithm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93738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Dijkstra’s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/>
              <a:t>COMP6048 - Data Structure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7848600" cy="4289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Dijkstra's</a:t>
            </a:r>
            <a:r>
              <a:rPr lang="en-US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algorithm:</a:t>
            </a:r>
          </a:p>
          <a:p>
            <a:pPr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>
                <a:latin typeface="Lucida Console" panose="020B0609040504020204" pitchFamily="49" charset="0"/>
              </a:rPr>
              <a:t>init</a:t>
            </a:r>
            <a:r>
              <a:rPr lang="en-US" dirty="0">
                <a:latin typeface="Lucida Console" panose="020B0609040504020204" pitchFamily="49" charset="0"/>
              </a:rPr>
              <a:t> SSSP</a:t>
            </a:r>
          </a:p>
          <a:p>
            <a:pPr>
              <a:buNone/>
            </a:pPr>
            <a:r>
              <a:rPr lang="en-US" dirty="0">
                <a:latin typeface="Lucida Console" panose="020B0609040504020204" pitchFamily="49" charset="0"/>
              </a:rPr>
              <a:t>	while the priority queue PQ is not empty</a:t>
            </a:r>
          </a:p>
          <a:p>
            <a:pPr>
              <a:buNone/>
            </a:pPr>
            <a:r>
              <a:rPr lang="en-US" dirty="0">
                <a:latin typeface="Lucida Console" panose="020B0609040504020204" pitchFamily="49" charset="0"/>
              </a:rPr>
              <a:t>		for each neighbor v of u = </a:t>
            </a:r>
            <a:r>
              <a:rPr lang="en-US" dirty="0" err="1">
                <a:latin typeface="Lucida Console" panose="020B0609040504020204" pitchFamily="49" charset="0"/>
              </a:rPr>
              <a:t>PQ.front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</a:p>
          <a:p>
            <a:pPr>
              <a:buNone/>
            </a:pPr>
            <a:r>
              <a:rPr lang="en-US" dirty="0">
                <a:latin typeface="Lucida Console" panose="020B0609040504020204" pitchFamily="49" charset="0"/>
              </a:rPr>
              <a:t>			relax(u, v, w(u, v)) + update PQ</a:t>
            </a:r>
          </a:p>
        </p:txBody>
      </p:sp>
    </p:spTree>
    <p:extLst>
      <p:ext uri="{BB962C8B-B14F-4D97-AF65-F5344CB8AC3E}">
        <p14:creationId xmlns:p14="http://schemas.microsoft.com/office/powerpoint/2010/main" val="4996567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Dijkstra’s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42</a:t>
            </a:fld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219200" y="2163688"/>
            <a:ext cx="7543800" cy="428964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Dijkstra's</a:t>
            </a:r>
            <a:r>
              <a:rPr lang="en-US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algorithm:</a:t>
            </a:r>
          </a:p>
          <a:p>
            <a:pPr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Explanation :</a:t>
            </a:r>
          </a:p>
          <a:p>
            <a:pPr marL="457200" indent="-457200"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the source node (initial node)</a:t>
            </a:r>
          </a:p>
          <a:p>
            <a:pPr marL="457200" indent="-457200"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 N as empty set</a:t>
            </a:r>
          </a:p>
          <a:p>
            <a:pPr marL="457200" indent="-457200"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Label the initial node with 0, and insert it into N</a:t>
            </a:r>
          </a:p>
          <a:p>
            <a:pPr marL="457200" indent="-457200"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Repeat steps 5 to 7 until the destination node is in N or there are no mode labelled nodes in N.</a:t>
            </a:r>
          </a:p>
          <a:p>
            <a:pPr marL="457200" indent="-457200"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Consider each node that is not in N and is connected by an edge from the newly inserted node.</a:t>
            </a:r>
          </a:p>
          <a:p>
            <a:pPr marL="457200" indent="-457200"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the node that is not in N has no label then SET the label of the node = the label of the newly inserted node + the length of the edge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Else if the node that is not in N was already labelled, then SET its new label = minimum (label of newly inserted vertex + length of edge, old label)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Pick a node not in N that has the smallest label assigned to it and add it to N.</a:t>
            </a:r>
          </a:p>
        </p:txBody>
      </p:sp>
    </p:spTree>
    <p:extLst>
      <p:ext uri="{BB962C8B-B14F-4D97-AF65-F5344CB8AC3E}">
        <p14:creationId xmlns:p14="http://schemas.microsoft.com/office/powerpoint/2010/main" val="39262226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Dijkstra’s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2163688"/>
            <a:ext cx="7848600" cy="4289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Simulation:</a:t>
            </a:r>
          </a:p>
          <a:p>
            <a:pPr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 the shortest path from node A to F using </a:t>
            </a:r>
            <a:r>
              <a:rPr lang="en-US" sz="1800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Dikjstra’s</a:t>
            </a:r>
            <a:r>
              <a:rPr lang="en-US" sz="18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</a:p>
          <a:p>
            <a:pPr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752600" y="4191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2895600" y="371787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21" name="Oval 20"/>
          <p:cNvSpPr/>
          <p:nvPr/>
        </p:nvSpPr>
        <p:spPr>
          <a:xfrm>
            <a:off x="2895600" y="4648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3962400" y="371348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23" name="Oval 22"/>
          <p:cNvSpPr/>
          <p:nvPr/>
        </p:nvSpPr>
        <p:spPr>
          <a:xfrm>
            <a:off x="3962400" y="4648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24" name="Straight Connector 23"/>
          <p:cNvCxnSpPr>
            <a:stCxn id="19" idx="7"/>
            <a:endCxn id="20" idx="2"/>
          </p:cNvCxnSpPr>
          <p:nvPr/>
        </p:nvCxnSpPr>
        <p:spPr>
          <a:xfrm flipV="1">
            <a:off x="2142845" y="3946478"/>
            <a:ext cx="752755" cy="311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5"/>
            <a:endCxn id="21" idx="2"/>
          </p:cNvCxnSpPr>
          <p:nvPr/>
        </p:nvCxnSpPr>
        <p:spPr>
          <a:xfrm>
            <a:off x="2142845" y="4581245"/>
            <a:ext cx="752755" cy="295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6"/>
            <a:endCxn id="22" idx="2"/>
          </p:cNvCxnSpPr>
          <p:nvPr/>
        </p:nvCxnSpPr>
        <p:spPr>
          <a:xfrm flipV="1">
            <a:off x="3352800" y="3942082"/>
            <a:ext cx="609600" cy="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2" idx="4"/>
            <a:endCxn id="23" idx="0"/>
          </p:cNvCxnSpPr>
          <p:nvPr/>
        </p:nvCxnSpPr>
        <p:spPr>
          <a:xfrm>
            <a:off x="4191000" y="4170682"/>
            <a:ext cx="0" cy="477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1" idx="6"/>
            <a:endCxn id="23" idx="2"/>
          </p:cNvCxnSpPr>
          <p:nvPr/>
        </p:nvCxnSpPr>
        <p:spPr>
          <a:xfrm>
            <a:off x="3352800" y="48768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0" idx="4"/>
            <a:endCxn id="21" idx="0"/>
          </p:cNvCxnSpPr>
          <p:nvPr/>
        </p:nvCxnSpPr>
        <p:spPr>
          <a:xfrm>
            <a:off x="3124200" y="4175078"/>
            <a:ext cx="0" cy="473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3"/>
            <a:endCxn id="21" idx="7"/>
          </p:cNvCxnSpPr>
          <p:nvPr/>
        </p:nvCxnSpPr>
        <p:spPr>
          <a:xfrm flipH="1">
            <a:off x="3285845" y="4103727"/>
            <a:ext cx="743510" cy="61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0" idx="5"/>
            <a:endCxn id="23" idx="1"/>
          </p:cNvCxnSpPr>
          <p:nvPr/>
        </p:nvCxnSpPr>
        <p:spPr>
          <a:xfrm>
            <a:off x="3285845" y="4108123"/>
            <a:ext cx="743510" cy="607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352800" y="568353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4" name="Straight Connector 3"/>
          <p:cNvCxnSpPr>
            <a:stCxn id="19" idx="4"/>
            <a:endCxn id="32" idx="2"/>
          </p:cNvCxnSpPr>
          <p:nvPr/>
        </p:nvCxnSpPr>
        <p:spPr>
          <a:xfrm>
            <a:off x="1981200" y="4648200"/>
            <a:ext cx="1371600" cy="1263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2" idx="7"/>
            <a:endCxn id="23" idx="4"/>
          </p:cNvCxnSpPr>
          <p:nvPr/>
        </p:nvCxnSpPr>
        <p:spPr>
          <a:xfrm flipV="1">
            <a:off x="3743045" y="5105400"/>
            <a:ext cx="447955" cy="645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1" idx="4"/>
            <a:endCxn id="32" idx="1"/>
          </p:cNvCxnSpPr>
          <p:nvPr/>
        </p:nvCxnSpPr>
        <p:spPr>
          <a:xfrm>
            <a:off x="3124200" y="5105400"/>
            <a:ext cx="295555" cy="645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21174" y="388031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562319" y="367616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49974" y="42811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757156" y="402322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86562" y="448289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95599" y="430001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55987" y="45097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32187" y="528944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51465" y="51954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32113" y="541347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504297" y="484335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972740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Dijkstra’s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145925" y="2293661"/>
            <a:ext cx="7848600" cy="4289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Simulation:</a:t>
            </a:r>
          </a:p>
          <a:p>
            <a:pPr>
              <a:buNone/>
            </a:pPr>
            <a:r>
              <a:rPr lang="en-US" sz="1600" dirty="0">
                <a:latin typeface="Lucida Console" panose="020B0609040504020204" pitchFamily="49" charset="0"/>
              </a:rPr>
              <a:t>Answer : the shortest path is </a:t>
            </a:r>
            <a:r>
              <a:rPr lang="en-US" sz="1600" b="1" u="sng" dirty="0">
                <a:latin typeface="Lucida Console" panose="020B0609040504020204" pitchFamily="49" charset="0"/>
              </a:rPr>
              <a:t>A – C – E – F</a:t>
            </a:r>
            <a:r>
              <a:rPr lang="en-US" sz="1600" dirty="0">
                <a:latin typeface="Lucida Console" panose="020B0609040504020204" pitchFamily="49" charset="0"/>
              </a:rPr>
              <a:t> (1) with </a:t>
            </a:r>
            <a:r>
              <a:rPr lang="en-US" sz="1600" b="1" u="sng" dirty="0">
                <a:latin typeface="Lucida Console" panose="020B0609040504020204" pitchFamily="49" charset="0"/>
              </a:rPr>
              <a:t>4 cost </a:t>
            </a:r>
            <a:r>
              <a:rPr lang="en-US" sz="1600" i="1" dirty="0">
                <a:latin typeface="Lucida Console" panose="020B0609040504020204" pitchFamily="49" charset="0"/>
              </a:rPr>
              <a:t>or </a:t>
            </a:r>
            <a:r>
              <a:rPr lang="en-US" sz="1600" b="1" u="sng" dirty="0">
                <a:latin typeface="Lucida Console" panose="020B0609040504020204" pitchFamily="49" charset="0"/>
              </a:rPr>
              <a:t>A – C – F</a:t>
            </a:r>
            <a:r>
              <a:rPr lang="en-US" sz="1600" dirty="0">
                <a:latin typeface="Lucida Console" panose="020B0609040504020204" pitchFamily="49" charset="0"/>
              </a:rPr>
              <a:t>  (2) with </a:t>
            </a:r>
            <a:r>
              <a:rPr lang="en-US" sz="1600" b="1" u="sng" dirty="0">
                <a:latin typeface="Lucida Console" panose="020B0609040504020204" pitchFamily="49" charset="0"/>
              </a:rPr>
              <a:t>4 cost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i="1" dirty="0">
                <a:latin typeface="Lucida Console" panose="020B0609040504020204" pitchFamily="49" charset="0"/>
              </a:rPr>
              <a:t>or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b="1" u="sng" dirty="0">
                <a:latin typeface="Lucida Console" panose="020B0609040504020204" pitchFamily="49" charset="0"/>
              </a:rPr>
              <a:t>A – F</a:t>
            </a:r>
            <a:r>
              <a:rPr lang="en-US" sz="1600" dirty="0">
                <a:latin typeface="Lucida Console" panose="020B0609040504020204" pitchFamily="49" charset="0"/>
              </a:rPr>
              <a:t> (3) with </a:t>
            </a:r>
            <a:r>
              <a:rPr lang="en-US" sz="1600" b="1" u="sng" dirty="0">
                <a:latin typeface="Lucida Console" panose="020B0609040504020204" pitchFamily="49" charset="0"/>
              </a:rPr>
              <a:t>4 cost</a:t>
            </a:r>
            <a:r>
              <a:rPr lang="en-US" sz="1600" dirty="0">
                <a:latin typeface="Lucida Console" panose="020B0609040504020204" pitchFamily="49" charset="0"/>
              </a:rPr>
              <a:t>.</a:t>
            </a:r>
          </a:p>
        </p:txBody>
      </p:sp>
      <p:sp>
        <p:nvSpPr>
          <p:cNvPr id="19" name="Oval 18"/>
          <p:cNvSpPr/>
          <p:nvPr/>
        </p:nvSpPr>
        <p:spPr>
          <a:xfrm>
            <a:off x="838200" y="44510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1981200" y="397794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21" name="Oval 20"/>
          <p:cNvSpPr/>
          <p:nvPr/>
        </p:nvSpPr>
        <p:spPr>
          <a:xfrm>
            <a:off x="1981200" y="49082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3048000" y="397355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23" name="Oval 22"/>
          <p:cNvSpPr/>
          <p:nvPr/>
        </p:nvSpPr>
        <p:spPr>
          <a:xfrm>
            <a:off x="3048000" y="49082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24" name="Straight Connector 23"/>
          <p:cNvCxnSpPr>
            <a:stCxn id="19" idx="7"/>
            <a:endCxn id="20" idx="2"/>
          </p:cNvCxnSpPr>
          <p:nvPr/>
        </p:nvCxnSpPr>
        <p:spPr>
          <a:xfrm flipV="1">
            <a:off x="1228445" y="4206547"/>
            <a:ext cx="752755" cy="311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5"/>
            <a:endCxn id="21" idx="2"/>
          </p:cNvCxnSpPr>
          <p:nvPr/>
        </p:nvCxnSpPr>
        <p:spPr>
          <a:xfrm>
            <a:off x="1228445" y="4841314"/>
            <a:ext cx="752755" cy="2955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6"/>
            <a:endCxn id="22" idx="2"/>
          </p:cNvCxnSpPr>
          <p:nvPr/>
        </p:nvCxnSpPr>
        <p:spPr>
          <a:xfrm flipV="1">
            <a:off x="2438400" y="4202151"/>
            <a:ext cx="609600" cy="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2" idx="4"/>
            <a:endCxn id="23" idx="0"/>
          </p:cNvCxnSpPr>
          <p:nvPr/>
        </p:nvCxnSpPr>
        <p:spPr>
          <a:xfrm>
            <a:off x="3276600" y="4430751"/>
            <a:ext cx="0" cy="477518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1" idx="6"/>
            <a:endCxn id="23" idx="2"/>
          </p:cNvCxnSpPr>
          <p:nvPr/>
        </p:nvCxnSpPr>
        <p:spPr>
          <a:xfrm>
            <a:off x="2438400" y="5136869"/>
            <a:ext cx="609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0" idx="4"/>
            <a:endCxn id="21" idx="0"/>
          </p:cNvCxnSpPr>
          <p:nvPr/>
        </p:nvCxnSpPr>
        <p:spPr>
          <a:xfrm>
            <a:off x="2209800" y="4435147"/>
            <a:ext cx="0" cy="473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3"/>
            <a:endCxn id="21" idx="7"/>
          </p:cNvCxnSpPr>
          <p:nvPr/>
        </p:nvCxnSpPr>
        <p:spPr>
          <a:xfrm flipH="1">
            <a:off x="2371445" y="4363796"/>
            <a:ext cx="743510" cy="611428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0" idx="5"/>
            <a:endCxn id="23" idx="1"/>
          </p:cNvCxnSpPr>
          <p:nvPr/>
        </p:nvCxnSpPr>
        <p:spPr>
          <a:xfrm>
            <a:off x="2371445" y="4368192"/>
            <a:ext cx="743510" cy="60703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438400" y="5943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4" name="Straight Connector 3"/>
          <p:cNvCxnSpPr>
            <a:stCxn id="19" idx="4"/>
            <a:endCxn id="32" idx="2"/>
          </p:cNvCxnSpPr>
          <p:nvPr/>
        </p:nvCxnSpPr>
        <p:spPr>
          <a:xfrm>
            <a:off x="1066800" y="4908269"/>
            <a:ext cx="1371600" cy="1263931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2" idx="7"/>
            <a:endCxn id="23" idx="4"/>
          </p:cNvCxnSpPr>
          <p:nvPr/>
        </p:nvCxnSpPr>
        <p:spPr>
          <a:xfrm flipV="1">
            <a:off x="2828645" y="5365469"/>
            <a:ext cx="447955" cy="6450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1" idx="4"/>
            <a:endCxn id="32" idx="1"/>
          </p:cNvCxnSpPr>
          <p:nvPr/>
        </p:nvCxnSpPr>
        <p:spPr>
          <a:xfrm>
            <a:off x="2209800" y="5365469"/>
            <a:ext cx="295555" cy="645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406774" y="414038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647919" y="393623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235574" y="454116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42756" y="42832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72162" y="474296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981199" y="45600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41587" y="476976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17787" y="554951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337065" y="545556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017713" y="56735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589897" y="510342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2" name="Oval 41"/>
          <p:cNvSpPr/>
          <p:nvPr/>
        </p:nvSpPr>
        <p:spPr>
          <a:xfrm>
            <a:off x="3657600" y="45272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43" name="Oval 42"/>
          <p:cNvSpPr/>
          <p:nvPr/>
        </p:nvSpPr>
        <p:spPr>
          <a:xfrm>
            <a:off x="4800600" y="405414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47" name="Oval 46"/>
          <p:cNvSpPr/>
          <p:nvPr/>
        </p:nvSpPr>
        <p:spPr>
          <a:xfrm>
            <a:off x="4800600" y="49844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48" name="Oval 47"/>
          <p:cNvSpPr/>
          <p:nvPr/>
        </p:nvSpPr>
        <p:spPr>
          <a:xfrm>
            <a:off x="5867400" y="404975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49" name="Oval 48"/>
          <p:cNvSpPr/>
          <p:nvPr/>
        </p:nvSpPr>
        <p:spPr>
          <a:xfrm>
            <a:off x="5867400" y="49844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50" name="Straight Connector 49"/>
          <p:cNvCxnSpPr>
            <a:stCxn id="42" idx="7"/>
            <a:endCxn id="43" idx="2"/>
          </p:cNvCxnSpPr>
          <p:nvPr/>
        </p:nvCxnSpPr>
        <p:spPr>
          <a:xfrm flipV="1">
            <a:off x="4047845" y="4282747"/>
            <a:ext cx="752755" cy="311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2" idx="5"/>
            <a:endCxn id="47" idx="2"/>
          </p:cNvCxnSpPr>
          <p:nvPr/>
        </p:nvCxnSpPr>
        <p:spPr>
          <a:xfrm>
            <a:off x="4047845" y="4917514"/>
            <a:ext cx="752755" cy="2955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3" idx="6"/>
            <a:endCxn id="48" idx="2"/>
          </p:cNvCxnSpPr>
          <p:nvPr/>
        </p:nvCxnSpPr>
        <p:spPr>
          <a:xfrm flipV="1">
            <a:off x="5257800" y="4278351"/>
            <a:ext cx="609600" cy="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4"/>
            <a:endCxn id="49" idx="0"/>
          </p:cNvCxnSpPr>
          <p:nvPr/>
        </p:nvCxnSpPr>
        <p:spPr>
          <a:xfrm>
            <a:off x="6096000" y="4506951"/>
            <a:ext cx="0" cy="47751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7" idx="6"/>
            <a:endCxn id="49" idx="2"/>
          </p:cNvCxnSpPr>
          <p:nvPr/>
        </p:nvCxnSpPr>
        <p:spPr>
          <a:xfrm>
            <a:off x="5257800" y="5213069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3" idx="4"/>
            <a:endCxn id="47" idx="0"/>
          </p:cNvCxnSpPr>
          <p:nvPr/>
        </p:nvCxnSpPr>
        <p:spPr>
          <a:xfrm>
            <a:off x="5029200" y="4511347"/>
            <a:ext cx="0" cy="473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8" idx="3"/>
            <a:endCxn id="47" idx="7"/>
          </p:cNvCxnSpPr>
          <p:nvPr/>
        </p:nvCxnSpPr>
        <p:spPr>
          <a:xfrm flipH="1">
            <a:off x="5190845" y="4439996"/>
            <a:ext cx="743510" cy="61142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3" idx="5"/>
            <a:endCxn id="49" idx="1"/>
          </p:cNvCxnSpPr>
          <p:nvPr/>
        </p:nvCxnSpPr>
        <p:spPr>
          <a:xfrm>
            <a:off x="5190845" y="4444392"/>
            <a:ext cx="743510" cy="607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5257800" y="6019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60" name="Straight Connector 59"/>
          <p:cNvCxnSpPr>
            <a:stCxn id="42" idx="4"/>
            <a:endCxn id="59" idx="2"/>
          </p:cNvCxnSpPr>
          <p:nvPr/>
        </p:nvCxnSpPr>
        <p:spPr>
          <a:xfrm>
            <a:off x="3886200" y="4984469"/>
            <a:ext cx="1371600" cy="1263931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9" idx="7"/>
            <a:endCxn id="49" idx="4"/>
          </p:cNvCxnSpPr>
          <p:nvPr/>
        </p:nvCxnSpPr>
        <p:spPr>
          <a:xfrm flipV="1">
            <a:off x="5648045" y="5441669"/>
            <a:ext cx="447955" cy="645086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4"/>
            <a:endCxn id="59" idx="1"/>
          </p:cNvCxnSpPr>
          <p:nvPr/>
        </p:nvCxnSpPr>
        <p:spPr>
          <a:xfrm>
            <a:off x="5029200" y="5441669"/>
            <a:ext cx="295555" cy="6450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226174" y="421658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467319" y="401243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54974" y="461736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662156" y="43594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691562" y="481916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800599" y="46362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360987" y="484596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437187" y="562571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156465" y="553176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837113" y="57497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09297" y="517962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4" name="Oval 73"/>
          <p:cNvSpPr/>
          <p:nvPr/>
        </p:nvSpPr>
        <p:spPr>
          <a:xfrm>
            <a:off x="6477000" y="454319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75" name="Oval 74"/>
          <p:cNvSpPr/>
          <p:nvPr/>
        </p:nvSpPr>
        <p:spPr>
          <a:xfrm>
            <a:off x="7620000" y="40700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76" name="Oval 75"/>
          <p:cNvSpPr/>
          <p:nvPr/>
        </p:nvSpPr>
        <p:spPr>
          <a:xfrm>
            <a:off x="7620000" y="500039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77" name="Oval 76"/>
          <p:cNvSpPr/>
          <p:nvPr/>
        </p:nvSpPr>
        <p:spPr>
          <a:xfrm>
            <a:off x="8686800" y="406567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78" name="Oval 77"/>
          <p:cNvSpPr/>
          <p:nvPr/>
        </p:nvSpPr>
        <p:spPr>
          <a:xfrm>
            <a:off x="8686800" y="500039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79" name="Straight Connector 78"/>
          <p:cNvCxnSpPr>
            <a:stCxn id="74" idx="7"/>
            <a:endCxn id="75" idx="2"/>
          </p:cNvCxnSpPr>
          <p:nvPr/>
        </p:nvCxnSpPr>
        <p:spPr>
          <a:xfrm flipV="1">
            <a:off x="6867245" y="4298669"/>
            <a:ext cx="752755" cy="311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4" idx="5"/>
            <a:endCxn id="76" idx="2"/>
          </p:cNvCxnSpPr>
          <p:nvPr/>
        </p:nvCxnSpPr>
        <p:spPr>
          <a:xfrm>
            <a:off x="6867245" y="4933436"/>
            <a:ext cx="752755" cy="29555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5" idx="6"/>
            <a:endCxn id="77" idx="2"/>
          </p:cNvCxnSpPr>
          <p:nvPr/>
        </p:nvCxnSpPr>
        <p:spPr>
          <a:xfrm flipV="1">
            <a:off x="8077200" y="4294273"/>
            <a:ext cx="609600" cy="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7" idx="4"/>
            <a:endCxn id="78" idx="0"/>
          </p:cNvCxnSpPr>
          <p:nvPr/>
        </p:nvCxnSpPr>
        <p:spPr>
          <a:xfrm>
            <a:off x="8915400" y="4522873"/>
            <a:ext cx="0" cy="47751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6" idx="6"/>
            <a:endCxn id="78" idx="2"/>
          </p:cNvCxnSpPr>
          <p:nvPr/>
        </p:nvCxnSpPr>
        <p:spPr>
          <a:xfrm>
            <a:off x="8077200" y="5228991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5" idx="4"/>
            <a:endCxn id="76" idx="0"/>
          </p:cNvCxnSpPr>
          <p:nvPr/>
        </p:nvCxnSpPr>
        <p:spPr>
          <a:xfrm>
            <a:off x="7848600" y="4527269"/>
            <a:ext cx="0" cy="473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7" idx="3"/>
            <a:endCxn id="76" idx="7"/>
          </p:cNvCxnSpPr>
          <p:nvPr/>
        </p:nvCxnSpPr>
        <p:spPr>
          <a:xfrm flipH="1">
            <a:off x="8010245" y="4455918"/>
            <a:ext cx="743510" cy="61142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5" idx="5"/>
            <a:endCxn id="78" idx="1"/>
          </p:cNvCxnSpPr>
          <p:nvPr/>
        </p:nvCxnSpPr>
        <p:spPr>
          <a:xfrm>
            <a:off x="8010245" y="4460314"/>
            <a:ext cx="743510" cy="607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8077200" y="603572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88" name="Straight Connector 87"/>
          <p:cNvCxnSpPr>
            <a:stCxn id="74" idx="4"/>
            <a:endCxn id="87" idx="2"/>
          </p:cNvCxnSpPr>
          <p:nvPr/>
        </p:nvCxnSpPr>
        <p:spPr>
          <a:xfrm>
            <a:off x="6705600" y="5000391"/>
            <a:ext cx="1371600" cy="12639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7" idx="7"/>
            <a:endCxn id="78" idx="4"/>
          </p:cNvCxnSpPr>
          <p:nvPr/>
        </p:nvCxnSpPr>
        <p:spPr>
          <a:xfrm flipV="1">
            <a:off x="8467445" y="5457591"/>
            <a:ext cx="447955" cy="645086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6" idx="4"/>
            <a:endCxn id="87" idx="1"/>
          </p:cNvCxnSpPr>
          <p:nvPr/>
        </p:nvCxnSpPr>
        <p:spPr>
          <a:xfrm>
            <a:off x="7848600" y="5457591"/>
            <a:ext cx="295555" cy="645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045574" y="423250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286719" y="40283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874374" y="463329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481556" y="437541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510962" y="483508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619999" y="465220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180387" y="486189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256587" y="564163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975865" y="554769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656513" y="576567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228697" y="519554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50825" y="6492922"/>
            <a:ext cx="890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963815" y="6550172"/>
            <a:ext cx="890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(2)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754812" y="6550172"/>
            <a:ext cx="890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20207798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Dijkstra’s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899592" y="1988840"/>
            <a:ext cx="7848600" cy="4289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 Table 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115616" y="2420888"/>
          <a:ext cx="7632575" cy="3857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0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MARK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F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NULL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~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~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~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~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~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~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~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~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~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~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~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MIN(~, 0 + 2)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MIN (~, 0 + 1)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~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~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MIN(~, 0 + 4)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MIN(2, 1 + 5)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MIN(~, 1 + 1)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MIN(~, 1 + 2)</a:t>
                      </a:r>
                      <a:br>
                        <a:rPr lang="en-US" sz="1600" u="none" strike="noStrike">
                          <a:effectLst/>
                        </a:rPr>
                      </a:br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MIN(4, 1 + 3)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MIN(2, 2 + 3)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MIN(3, 2 + 4)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3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MIN(3, 2 + 2)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3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F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MIN(4, 3 + 1)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1391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46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Sridhar. 2015. Design and Analysis of Algorithms. Oxford University Press. New Delhi. ISBN: </a:t>
            </a:r>
            <a:r>
              <a:rPr lang="en-A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9780198093695. Chapter 5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id-ID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Reema Thareja. 2014. Data structures using C. O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xford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University Press</a:t>
            </a:r>
            <a:r>
              <a:rPr lang="id-ID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New Delhi. ISBN:9780198099307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d-ID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1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id-ID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Thomas H.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Cormen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Charles E.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Leiserson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Ronald L.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Rivest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&amp; Clifford Stein. (2009). Introduction to Algorithms. 03. The MIT Press. London. ISBN: 9780262033848. Chapter 23-24</a:t>
            </a:r>
          </a:p>
          <a:p>
            <a:pPr lvl="0"/>
            <a:r>
              <a:rPr lang="id-ID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Minimum Spanning Tree </a:t>
            </a:r>
            <a:r>
              <a:rPr lang="id-ID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http://visualgo.net/mst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Minimum Spanning Tree (Prim and Kruskal),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https://visualgo.net/en/mst?slide=1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</a:p>
          <a:p>
            <a:pPr lvl="0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Dijkstra, </a:t>
            </a:r>
            <a:r>
              <a:rPr lang="id-ID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https://visualgo.net/id/sssp?slide=7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Dijkstra Shortest Path,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https://www.cs.usfca.edu/~galles/visualization/Dijkstra.html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endParaRPr lang="id-ID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696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COMP6048 - Data Structure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219200" y="2163688"/>
            <a:ext cx="7543800" cy="3843908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Example :</a:t>
            </a:r>
          </a:p>
          <a:p>
            <a:pPr eaLnBrk="1" hangingPunct="1">
              <a:buFontTx/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Degree in graph is reflected by the count of the 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edges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that connected to a specific 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vertex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: </a:t>
            </a:r>
          </a:p>
          <a:p>
            <a:pPr eaLnBrk="1" hangingPunct="1">
              <a:buFontTx/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Degree in A is 2,</a:t>
            </a:r>
          </a:p>
          <a:p>
            <a:pPr eaLnBrk="1" hangingPunct="1">
              <a:buFontTx/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Degree in B is 4, etc.</a:t>
            </a:r>
          </a:p>
        </p:txBody>
      </p:sp>
      <p:sp>
        <p:nvSpPr>
          <p:cNvPr id="2" name="Oval 1"/>
          <p:cNvSpPr/>
          <p:nvPr/>
        </p:nvSpPr>
        <p:spPr>
          <a:xfrm>
            <a:off x="1524000" y="3352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667000" y="287967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6670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733800" y="287528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7338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4" name="Straight Connector 3"/>
          <p:cNvCxnSpPr>
            <a:stCxn id="2" idx="7"/>
            <a:endCxn id="7" idx="2"/>
          </p:cNvCxnSpPr>
          <p:nvPr/>
        </p:nvCxnSpPr>
        <p:spPr>
          <a:xfrm flipV="1">
            <a:off x="1914245" y="3108278"/>
            <a:ext cx="752755" cy="311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5"/>
            <a:endCxn id="8" idx="2"/>
          </p:cNvCxnSpPr>
          <p:nvPr/>
        </p:nvCxnSpPr>
        <p:spPr>
          <a:xfrm>
            <a:off x="1914245" y="3743045"/>
            <a:ext cx="752755" cy="295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6"/>
            <a:endCxn id="9" idx="2"/>
          </p:cNvCxnSpPr>
          <p:nvPr/>
        </p:nvCxnSpPr>
        <p:spPr>
          <a:xfrm flipV="1">
            <a:off x="3124200" y="3103882"/>
            <a:ext cx="609600" cy="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4"/>
            <a:endCxn id="10" idx="0"/>
          </p:cNvCxnSpPr>
          <p:nvPr/>
        </p:nvCxnSpPr>
        <p:spPr>
          <a:xfrm>
            <a:off x="3962400" y="3332482"/>
            <a:ext cx="0" cy="477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6"/>
            <a:endCxn id="10" idx="2"/>
          </p:cNvCxnSpPr>
          <p:nvPr/>
        </p:nvCxnSpPr>
        <p:spPr>
          <a:xfrm>
            <a:off x="3124200" y="40386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4"/>
            <a:endCxn id="8" idx="0"/>
          </p:cNvCxnSpPr>
          <p:nvPr/>
        </p:nvCxnSpPr>
        <p:spPr>
          <a:xfrm>
            <a:off x="2895600" y="3336878"/>
            <a:ext cx="0" cy="473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3"/>
            <a:endCxn id="8" idx="7"/>
          </p:cNvCxnSpPr>
          <p:nvPr/>
        </p:nvCxnSpPr>
        <p:spPr>
          <a:xfrm flipH="1">
            <a:off x="3057245" y="3265527"/>
            <a:ext cx="743510" cy="61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5"/>
            <a:endCxn id="10" idx="1"/>
          </p:cNvCxnSpPr>
          <p:nvPr/>
        </p:nvCxnSpPr>
        <p:spPr>
          <a:xfrm>
            <a:off x="3057245" y="3269923"/>
            <a:ext cx="743510" cy="607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535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Undirected Graph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219200" y="2254002"/>
            <a:ext cx="7467600" cy="372159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Undirected Graph is a graph without direction on each edge on it.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</a:t>
            </a:r>
          </a:p>
          <a:p>
            <a:pPr eaLnBrk="1" hangingPunct="1">
              <a:buFontTx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the graph above, vertex A is connected to B and C but without direction. These means A is connected to B, also B is connected to A in the same way.</a:t>
            </a:r>
          </a:p>
        </p:txBody>
      </p:sp>
      <p:sp>
        <p:nvSpPr>
          <p:cNvPr id="2" name="Oval 1"/>
          <p:cNvSpPr/>
          <p:nvPr/>
        </p:nvSpPr>
        <p:spPr>
          <a:xfrm>
            <a:off x="2209800" y="3657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3352800" y="318447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3352800" y="4114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419600" y="318008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419600" y="4114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4" name="Straight Connector 3"/>
          <p:cNvCxnSpPr>
            <a:stCxn id="2" idx="7"/>
            <a:endCxn id="7" idx="2"/>
          </p:cNvCxnSpPr>
          <p:nvPr/>
        </p:nvCxnSpPr>
        <p:spPr>
          <a:xfrm flipV="1">
            <a:off x="2600045" y="3413078"/>
            <a:ext cx="752755" cy="311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5"/>
            <a:endCxn id="8" idx="2"/>
          </p:cNvCxnSpPr>
          <p:nvPr/>
        </p:nvCxnSpPr>
        <p:spPr>
          <a:xfrm>
            <a:off x="2600045" y="4047845"/>
            <a:ext cx="752755" cy="295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6"/>
            <a:endCxn id="9" idx="2"/>
          </p:cNvCxnSpPr>
          <p:nvPr/>
        </p:nvCxnSpPr>
        <p:spPr>
          <a:xfrm flipV="1">
            <a:off x="3810000" y="3408682"/>
            <a:ext cx="609600" cy="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4"/>
            <a:endCxn id="10" idx="0"/>
          </p:cNvCxnSpPr>
          <p:nvPr/>
        </p:nvCxnSpPr>
        <p:spPr>
          <a:xfrm>
            <a:off x="4648200" y="3637282"/>
            <a:ext cx="0" cy="477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6"/>
            <a:endCxn id="10" idx="2"/>
          </p:cNvCxnSpPr>
          <p:nvPr/>
        </p:nvCxnSpPr>
        <p:spPr>
          <a:xfrm>
            <a:off x="3810000" y="43434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4"/>
            <a:endCxn id="8" idx="0"/>
          </p:cNvCxnSpPr>
          <p:nvPr/>
        </p:nvCxnSpPr>
        <p:spPr>
          <a:xfrm>
            <a:off x="3581400" y="3641678"/>
            <a:ext cx="0" cy="473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3"/>
            <a:endCxn id="8" idx="7"/>
          </p:cNvCxnSpPr>
          <p:nvPr/>
        </p:nvCxnSpPr>
        <p:spPr>
          <a:xfrm flipH="1">
            <a:off x="3743045" y="3570327"/>
            <a:ext cx="743510" cy="61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5"/>
            <a:endCxn id="10" idx="1"/>
          </p:cNvCxnSpPr>
          <p:nvPr/>
        </p:nvCxnSpPr>
        <p:spPr>
          <a:xfrm>
            <a:off x="3743045" y="3574723"/>
            <a:ext cx="743510" cy="607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150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Directed Graph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219200" y="2163688"/>
            <a:ext cx="7543800" cy="428964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Directed Graph is a graph with direction on each edge on it.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</a:t>
            </a:r>
          </a:p>
          <a:p>
            <a:pPr eaLnBrk="1" hangingPunct="1">
              <a:buFontTx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the graph above, vertex A is connected to B, although B is not connected to A.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Directed Graph, there are 2 kinds of degree which are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in-degree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out-degree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In-degree is a degree of edge are directed into the vertex, out-degree is a degree of edge are directed out of the vertex.</a:t>
            </a:r>
          </a:p>
        </p:txBody>
      </p:sp>
      <p:sp>
        <p:nvSpPr>
          <p:cNvPr id="2" name="Oval 1"/>
          <p:cNvSpPr/>
          <p:nvPr/>
        </p:nvSpPr>
        <p:spPr>
          <a:xfrm>
            <a:off x="1524000" y="3276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667000" y="280347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667000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733800" y="279908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733800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5" name="Straight Arrow Connector 4"/>
          <p:cNvCxnSpPr>
            <a:stCxn id="2" idx="7"/>
          </p:cNvCxnSpPr>
          <p:nvPr/>
        </p:nvCxnSpPr>
        <p:spPr>
          <a:xfrm flipV="1">
            <a:off x="1914245" y="3027682"/>
            <a:ext cx="752755" cy="3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5"/>
          </p:cNvCxnSpPr>
          <p:nvPr/>
        </p:nvCxnSpPr>
        <p:spPr>
          <a:xfrm>
            <a:off x="1914245" y="3666845"/>
            <a:ext cx="752755" cy="29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4"/>
          </p:cNvCxnSpPr>
          <p:nvPr/>
        </p:nvCxnSpPr>
        <p:spPr>
          <a:xfrm flipV="1">
            <a:off x="2895600" y="3260678"/>
            <a:ext cx="0" cy="47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2"/>
          </p:cNvCxnSpPr>
          <p:nvPr/>
        </p:nvCxnSpPr>
        <p:spPr>
          <a:xfrm>
            <a:off x="3124200" y="39624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0"/>
            <a:endCxn id="9" idx="4"/>
          </p:cNvCxnSpPr>
          <p:nvPr/>
        </p:nvCxnSpPr>
        <p:spPr>
          <a:xfrm flipV="1">
            <a:off x="3962400" y="3256282"/>
            <a:ext cx="0" cy="47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1"/>
            <a:endCxn id="7" idx="5"/>
          </p:cNvCxnSpPr>
          <p:nvPr/>
        </p:nvCxnSpPr>
        <p:spPr>
          <a:xfrm flipH="1" flipV="1">
            <a:off x="3057245" y="3193723"/>
            <a:ext cx="743510" cy="60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7" idx="6"/>
          </p:cNvCxnSpPr>
          <p:nvPr/>
        </p:nvCxnSpPr>
        <p:spPr>
          <a:xfrm flipH="1">
            <a:off x="3124200" y="3027682"/>
            <a:ext cx="609600" cy="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/>
          <p:cNvSpPr txBox="1">
            <a:spLocks/>
          </p:cNvSpPr>
          <p:nvPr/>
        </p:nvSpPr>
        <p:spPr>
          <a:xfrm>
            <a:off x="5067299" y="2743200"/>
            <a:ext cx="3048000" cy="1258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Tx/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Out-degree :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: 2	B : 0	C : 2 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In-degree :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: 0	B : 4	C : 1 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52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Adjacency List Matrix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208964" y="2274776"/>
            <a:ext cx="7620000" cy="4289648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Adjacency List is one of several ways to describe connection in graphs. In order to implements this, adjacency list can be represented by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linked-list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eaLnBrk="1" hangingPunct="1">
              <a:buFontTx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:</a:t>
            </a:r>
          </a:p>
        </p:txBody>
      </p:sp>
      <p:sp>
        <p:nvSpPr>
          <p:cNvPr id="19" name="Oval 18"/>
          <p:cNvSpPr/>
          <p:nvPr/>
        </p:nvSpPr>
        <p:spPr>
          <a:xfrm>
            <a:off x="1219200" y="466851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2362200" y="419539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22" name="Oval 21"/>
          <p:cNvSpPr/>
          <p:nvPr/>
        </p:nvSpPr>
        <p:spPr>
          <a:xfrm>
            <a:off x="2362200" y="512571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23" name="Oval 22"/>
          <p:cNvSpPr/>
          <p:nvPr/>
        </p:nvSpPr>
        <p:spPr>
          <a:xfrm>
            <a:off x="3429000" y="4191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25" name="Oval 24"/>
          <p:cNvSpPr/>
          <p:nvPr/>
        </p:nvSpPr>
        <p:spPr>
          <a:xfrm>
            <a:off x="3429000" y="512571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27" name="Straight Arrow Connector 26"/>
          <p:cNvCxnSpPr>
            <a:stCxn id="19" idx="7"/>
          </p:cNvCxnSpPr>
          <p:nvPr/>
        </p:nvCxnSpPr>
        <p:spPr>
          <a:xfrm flipV="1">
            <a:off x="1609445" y="4419600"/>
            <a:ext cx="752755" cy="3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5"/>
          </p:cNvCxnSpPr>
          <p:nvPr/>
        </p:nvCxnSpPr>
        <p:spPr>
          <a:xfrm>
            <a:off x="1609445" y="5058763"/>
            <a:ext cx="752755" cy="29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0" idx="4"/>
          </p:cNvCxnSpPr>
          <p:nvPr/>
        </p:nvCxnSpPr>
        <p:spPr>
          <a:xfrm flipV="1">
            <a:off x="2590800" y="4652596"/>
            <a:ext cx="0" cy="47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2"/>
          </p:cNvCxnSpPr>
          <p:nvPr/>
        </p:nvCxnSpPr>
        <p:spPr>
          <a:xfrm>
            <a:off x="2819400" y="5354318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0"/>
            <a:endCxn id="23" idx="4"/>
          </p:cNvCxnSpPr>
          <p:nvPr/>
        </p:nvCxnSpPr>
        <p:spPr>
          <a:xfrm flipV="1">
            <a:off x="3657600" y="4648200"/>
            <a:ext cx="0" cy="47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1"/>
            <a:endCxn id="20" idx="5"/>
          </p:cNvCxnSpPr>
          <p:nvPr/>
        </p:nvCxnSpPr>
        <p:spPr>
          <a:xfrm flipH="1" flipV="1">
            <a:off x="2752445" y="4585641"/>
            <a:ext cx="743510" cy="60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0" idx="6"/>
          </p:cNvCxnSpPr>
          <p:nvPr/>
        </p:nvCxnSpPr>
        <p:spPr>
          <a:xfrm flipH="1">
            <a:off x="2819400" y="4419600"/>
            <a:ext cx="609600" cy="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/>
          <p:cNvSpPr txBox="1">
            <a:spLocks/>
          </p:cNvSpPr>
          <p:nvPr/>
        </p:nvSpPr>
        <p:spPr>
          <a:xfrm>
            <a:off x="6705601" y="3612433"/>
            <a:ext cx="2285999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Tx/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 Form: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aList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[100][100];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aList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[0][0] = 0;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aList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[0][1] =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1;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aList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[0][2] = 1;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aList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[0][3] = 0;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6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….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600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endParaRPr lang="en-US" sz="16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4114800" y="3581400"/>
            <a:ext cx="18288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Tx/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Matrix Form :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800" b="1" dirty="0">
                <a:latin typeface="Open Sans" pitchFamily="-84" charset="0"/>
              </a:rPr>
              <a:t>    A  B  C  D  E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800" b="1" dirty="0">
                <a:latin typeface="Open Sans" pitchFamily="-84" charset="0"/>
              </a:rPr>
              <a:t>A  0  1   1  0   0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800" b="1" dirty="0">
                <a:latin typeface="Open Sans" pitchFamily="-84" charset="0"/>
              </a:rPr>
              <a:t>B  0  0   0  0   0 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800" b="1" dirty="0">
                <a:latin typeface="Open Sans" pitchFamily="-84" charset="0"/>
              </a:rPr>
              <a:t>C  0  1   0  0   1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800" b="1" dirty="0">
                <a:latin typeface="Open Sans" pitchFamily="-84" charset="0"/>
              </a:rPr>
              <a:t>D  0  1   0  0   0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800" b="1" dirty="0">
                <a:latin typeface="Open Sans" pitchFamily="-84" charset="0"/>
              </a:rPr>
              <a:t>E  0  1   0  1   0</a:t>
            </a:r>
          </a:p>
        </p:txBody>
      </p:sp>
      <p:sp>
        <p:nvSpPr>
          <p:cNvPr id="3" name="Right Arrow 2"/>
          <p:cNvSpPr/>
          <p:nvPr/>
        </p:nvSpPr>
        <p:spPr>
          <a:xfrm>
            <a:off x="6096000" y="3886200"/>
            <a:ext cx="524155" cy="1917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ket 3"/>
          <p:cNvSpPr/>
          <p:nvPr/>
        </p:nvSpPr>
        <p:spPr>
          <a:xfrm>
            <a:off x="4419599" y="4267200"/>
            <a:ext cx="228601" cy="16496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ket 5"/>
          <p:cNvSpPr/>
          <p:nvPr/>
        </p:nvSpPr>
        <p:spPr>
          <a:xfrm>
            <a:off x="5638800" y="4267200"/>
            <a:ext cx="152400" cy="164965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49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Adjacency List Matrix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BE9CBBE9-7D85-40CF-85AA-565BC62F71A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219200" y="2163688"/>
            <a:ext cx="7543800" cy="4289648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:</a:t>
            </a:r>
          </a:p>
        </p:txBody>
      </p:sp>
      <p:sp>
        <p:nvSpPr>
          <p:cNvPr id="19" name="Oval 18"/>
          <p:cNvSpPr/>
          <p:nvPr/>
        </p:nvSpPr>
        <p:spPr>
          <a:xfrm>
            <a:off x="990600" y="355036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2133600" y="307724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22" name="Oval 21"/>
          <p:cNvSpPr/>
          <p:nvPr/>
        </p:nvSpPr>
        <p:spPr>
          <a:xfrm>
            <a:off x="2133600" y="400756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23" name="Oval 22"/>
          <p:cNvSpPr/>
          <p:nvPr/>
        </p:nvSpPr>
        <p:spPr>
          <a:xfrm>
            <a:off x="3200400" y="307284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25" name="Oval 24"/>
          <p:cNvSpPr/>
          <p:nvPr/>
        </p:nvSpPr>
        <p:spPr>
          <a:xfrm>
            <a:off x="3200400" y="400756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</a:t>
            </a:r>
          </a:p>
        </p:txBody>
      </p:sp>
      <p:cxnSp>
        <p:nvCxnSpPr>
          <p:cNvPr id="27" name="Straight Arrow Connector 26"/>
          <p:cNvCxnSpPr>
            <a:stCxn id="19" idx="7"/>
          </p:cNvCxnSpPr>
          <p:nvPr/>
        </p:nvCxnSpPr>
        <p:spPr>
          <a:xfrm flipV="1">
            <a:off x="1380845" y="3301449"/>
            <a:ext cx="752755" cy="3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5"/>
          </p:cNvCxnSpPr>
          <p:nvPr/>
        </p:nvCxnSpPr>
        <p:spPr>
          <a:xfrm>
            <a:off x="1380845" y="3940612"/>
            <a:ext cx="752755" cy="29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0" idx="4"/>
          </p:cNvCxnSpPr>
          <p:nvPr/>
        </p:nvCxnSpPr>
        <p:spPr>
          <a:xfrm flipV="1">
            <a:off x="2362200" y="3534445"/>
            <a:ext cx="0" cy="47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2"/>
          </p:cNvCxnSpPr>
          <p:nvPr/>
        </p:nvCxnSpPr>
        <p:spPr>
          <a:xfrm>
            <a:off x="2590800" y="4236167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0"/>
            <a:endCxn id="23" idx="4"/>
          </p:cNvCxnSpPr>
          <p:nvPr/>
        </p:nvCxnSpPr>
        <p:spPr>
          <a:xfrm flipV="1">
            <a:off x="3429000" y="3530049"/>
            <a:ext cx="0" cy="47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1"/>
            <a:endCxn id="20" idx="5"/>
          </p:cNvCxnSpPr>
          <p:nvPr/>
        </p:nvCxnSpPr>
        <p:spPr>
          <a:xfrm flipH="1" flipV="1">
            <a:off x="2523845" y="3467490"/>
            <a:ext cx="743510" cy="60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0" idx="6"/>
          </p:cNvCxnSpPr>
          <p:nvPr/>
        </p:nvCxnSpPr>
        <p:spPr>
          <a:xfrm flipH="1">
            <a:off x="2590800" y="3301449"/>
            <a:ext cx="609600" cy="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/>
          <p:cNvSpPr txBox="1">
            <a:spLocks/>
          </p:cNvSpPr>
          <p:nvPr/>
        </p:nvSpPr>
        <p:spPr>
          <a:xfrm>
            <a:off x="6400801" y="2743200"/>
            <a:ext cx="2666998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Tx/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Linked-list Form: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600" dirty="0">
                <a:latin typeface="Open Sans" pitchFamily="-84" charset="0"/>
              </a:rPr>
              <a:t>[A| ]     [B| ]    [C| ]    NULL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600" dirty="0">
                <a:latin typeface="Open Sans" pitchFamily="-84" charset="0"/>
              </a:rPr>
              <a:t>[B| ]     NULL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600" dirty="0">
                <a:latin typeface="Open Sans" pitchFamily="-84" charset="0"/>
              </a:rPr>
              <a:t>[C| ]     [B| ]    [E| ]     NULL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600" dirty="0">
                <a:latin typeface="Open Sans" pitchFamily="-84" charset="0"/>
              </a:rPr>
              <a:t>[D| ]     [B| ]    NULL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600" dirty="0">
                <a:latin typeface="Open Sans" pitchFamily="-84" charset="0"/>
              </a:rPr>
              <a:t>[E| ]     [B| ]     [D| ]     NULL</a:t>
            </a:r>
          </a:p>
          <a:p>
            <a:pPr fontAlgn="auto">
              <a:spcAft>
                <a:spcPts val="0"/>
              </a:spcAft>
              <a:buFontTx/>
              <a:buNone/>
            </a:pPr>
            <a:endParaRPr lang="en-US" sz="1600" dirty="0">
              <a:latin typeface="Open Sans" pitchFamily="-84" charset="0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810000" y="2712167"/>
            <a:ext cx="18288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Tx/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Matrix Form :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800" b="1" dirty="0">
                <a:latin typeface="Open Sans" pitchFamily="-84" charset="0"/>
              </a:rPr>
              <a:t>    A  B  C  D  E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800" b="1" dirty="0">
                <a:latin typeface="Open Sans" pitchFamily="-84" charset="0"/>
              </a:rPr>
              <a:t>A  0  1   1  0   0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800" b="1" dirty="0">
                <a:latin typeface="Open Sans" pitchFamily="-84" charset="0"/>
              </a:rPr>
              <a:t>B  0  0   0  0   0 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800" b="1" dirty="0">
                <a:latin typeface="Open Sans" pitchFamily="-84" charset="0"/>
              </a:rPr>
              <a:t>C  0  1   0  0   1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800" b="1" dirty="0">
                <a:latin typeface="Open Sans" pitchFamily="-84" charset="0"/>
              </a:rPr>
              <a:t>D  0  1   0  0   0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sz="1800" b="1" dirty="0">
                <a:latin typeface="Open Sans" pitchFamily="-84" charset="0"/>
              </a:rPr>
              <a:t>E  0  1   0  1   0</a:t>
            </a:r>
          </a:p>
        </p:txBody>
      </p:sp>
      <p:sp>
        <p:nvSpPr>
          <p:cNvPr id="3" name="Right Arrow 2"/>
          <p:cNvSpPr/>
          <p:nvPr/>
        </p:nvSpPr>
        <p:spPr>
          <a:xfrm>
            <a:off x="5791200" y="3016967"/>
            <a:ext cx="524155" cy="1917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ket 3"/>
          <p:cNvSpPr/>
          <p:nvPr/>
        </p:nvSpPr>
        <p:spPr>
          <a:xfrm>
            <a:off x="4114799" y="3397967"/>
            <a:ext cx="228601" cy="16496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ket 5"/>
          <p:cNvSpPr/>
          <p:nvPr/>
        </p:nvSpPr>
        <p:spPr>
          <a:xfrm>
            <a:off x="5334000" y="3397967"/>
            <a:ext cx="152400" cy="164965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6934199" y="3197813"/>
            <a:ext cx="152400" cy="152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7543799" y="3199442"/>
            <a:ext cx="152400" cy="152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6934200" y="3200751"/>
            <a:ext cx="152400" cy="152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8133073" y="3196646"/>
            <a:ext cx="152400" cy="152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6924956" y="3474342"/>
            <a:ext cx="152400" cy="152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6922679" y="3747933"/>
            <a:ext cx="152400" cy="152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7560562" y="3750517"/>
            <a:ext cx="152400" cy="152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8161781" y="3746470"/>
            <a:ext cx="152400" cy="152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6921120" y="4022921"/>
            <a:ext cx="152400" cy="152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7558854" y="4022921"/>
            <a:ext cx="152400" cy="152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6921120" y="4342454"/>
            <a:ext cx="152400" cy="152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7558854" y="4308512"/>
            <a:ext cx="152400" cy="152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8196588" y="4351965"/>
            <a:ext cx="152400" cy="152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2154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3794</TotalTime>
  <Words>6610</Words>
  <Application>Microsoft Office PowerPoint</Application>
  <PresentationFormat>On-screen Show (4:3)</PresentationFormat>
  <Paragraphs>1588</Paragraphs>
  <Slides>46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Lucida Console</vt:lpstr>
      <vt:lpstr>Open Sans</vt:lpstr>
      <vt:lpstr>Tahoma</vt:lpstr>
      <vt:lpstr>Wingdings</vt:lpstr>
      <vt:lpstr>TemplateBM</vt:lpstr>
      <vt:lpstr>Graphs  Session 22-24</vt:lpstr>
      <vt:lpstr>Learning Outcomes</vt:lpstr>
      <vt:lpstr>Outline</vt:lpstr>
      <vt:lpstr>Graph</vt:lpstr>
      <vt:lpstr>Graph</vt:lpstr>
      <vt:lpstr>Undirected Graph</vt:lpstr>
      <vt:lpstr>Directed Graph</vt:lpstr>
      <vt:lpstr>Adjacency List Matrix</vt:lpstr>
      <vt:lpstr>Adjacency List Matrix</vt:lpstr>
      <vt:lpstr>MST – Prim’s Algorithm</vt:lpstr>
      <vt:lpstr>MST – Prim’s Algorithm</vt:lpstr>
      <vt:lpstr>MST – Prim’s Algorithm</vt:lpstr>
      <vt:lpstr>MST – Prim’s Algorithm</vt:lpstr>
      <vt:lpstr>MST – Prim’s Algorithm</vt:lpstr>
      <vt:lpstr>MST – Prim’s Algorithm</vt:lpstr>
      <vt:lpstr>MST – Prim’s Algorithm</vt:lpstr>
      <vt:lpstr>MST – Prim’s Algorithm</vt:lpstr>
      <vt:lpstr>MST – Prim’s Algorithm</vt:lpstr>
      <vt:lpstr>MST – Prim’s Algorithm</vt:lpstr>
      <vt:lpstr>MST – Prim’s Algorithm</vt:lpstr>
      <vt:lpstr>MST – Prim’s Algorithm</vt:lpstr>
      <vt:lpstr>MST – Kruskal’s Algorithm</vt:lpstr>
      <vt:lpstr>MST – Kruskal’s Algorithm</vt:lpstr>
      <vt:lpstr>MST – Kruskal’s Algorithm</vt:lpstr>
      <vt:lpstr>MST – Kruskal’s Algorithm</vt:lpstr>
      <vt:lpstr>MST – Kruskal’s Algorithm</vt:lpstr>
      <vt:lpstr>MST – Kruskal’s Algorithm</vt:lpstr>
      <vt:lpstr>MST – Kruskal’s Algorithm</vt:lpstr>
      <vt:lpstr>MST – Kruskal’s Algorithm</vt:lpstr>
      <vt:lpstr>MST – Kruskal’s Algorithm</vt:lpstr>
      <vt:lpstr>MST – Kruskal’s Algorithm</vt:lpstr>
      <vt:lpstr>MST – Kruskal’s Algorithm</vt:lpstr>
      <vt:lpstr>MST – Kruskal’s Algorithm</vt:lpstr>
      <vt:lpstr>MST – Kruskal’s Algorithm</vt:lpstr>
      <vt:lpstr>MST – Kruskal’s Algorithm</vt:lpstr>
      <vt:lpstr>MST – Kruskal’s Algorithm</vt:lpstr>
      <vt:lpstr>MST – Kruskal’s Algorithm</vt:lpstr>
      <vt:lpstr>MST – Kruskal’s Algorithm</vt:lpstr>
      <vt:lpstr>MST – Kruskal’s Algorithm</vt:lpstr>
      <vt:lpstr>Shortest Path</vt:lpstr>
      <vt:lpstr>Dijkstra’s Algorithm</vt:lpstr>
      <vt:lpstr>Dijkstra’s Algorithm</vt:lpstr>
      <vt:lpstr>Dijkstra’s Algorithm</vt:lpstr>
      <vt:lpstr>Dijkstra’s Algorithm</vt:lpstr>
      <vt:lpstr>Dijkstra’s Algorithm</vt:lpstr>
      <vt:lpstr>References</vt:lpstr>
    </vt:vector>
  </TitlesOfParts>
  <Company>Bina Nusantara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DS_22-24</dc:title>
  <dc:creator>rwongso@binus.edu</dc:creator>
  <cp:lastModifiedBy>Rini Wongso</cp:lastModifiedBy>
  <cp:revision>2</cp:revision>
  <dcterms:created xsi:type="dcterms:W3CDTF">2009-07-15T08:07:45Z</dcterms:created>
  <dcterms:modified xsi:type="dcterms:W3CDTF">2018-12-04T07:15:41Z</dcterms:modified>
</cp:coreProperties>
</file>