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311" r:id="rId5"/>
    <p:sldId id="31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81B54-29DB-4126-AE47-7EFE352C5673}" v="8" dt="2018-12-04T07:23:13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27C81B54-29DB-4126-AE47-7EFE352C5673}"/>
    <pc:docChg chg="undo custSel modSld">
      <pc:chgData name="Rini Wongso" userId="63eaad76-91a1-4ce2-80f5-744d53874659" providerId="ADAL" clId="{27C81B54-29DB-4126-AE47-7EFE352C5673}" dt="2018-12-04T07:23:13.621" v="83" actId="20577"/>
      <pc:docMkLst>
        <pc:docMk/>
      </pc:docMkLst>
      <pc:sldChg chg="modSp">
        <pc:chgData name="Rini Wongso" userId="63eaad76-91a1-4ce2-80f5-744d53874659" providerId="ADAL" clId="{27C81B54-29DB-4126-AE47-7EFE352C5673}" dt="2018-12-04T07:17:07.226" v="26" actId="20577"/>
        <pc:sldMkLst>
          <pc:docMk/>
          <pc:sldMk cId="4204421142" sldId="256"/>
        </pc:sldMkLst>
        <pc:spChg chg="mod">
          <ac:chgData name="Rini Wongso" userId="63eaad76-91a1-4ce2-80f5-744d53874659" providerId="ADAL" clId="{27C81B54-29DB-4126-AE47-7EFE352C5673}" dt="2018-12-04T07:17:03.165" v="21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27C81B54-29DB-4126-AE47-7EFE352C5673}" dt="2018-12-04T07:17:07.226" v="26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27C81B54-29DB-4126-AE47-7EFE352C5673}" dt="2018-12-04T07:20:32.235" v="70" actId="113"/>
        <pc:sldMkLst>
          <pc:docMk/>
          <pc:sldMk cId="0" sldId="263"/>
        </pc:sldMkLst>
        <pc:spChg chg="mod">
          <ac:chgData name="Rini Wongso" userId="63eaad76-91a1-4ce2-80f5-744d53874659" providerId="ADAL" clId="{27C81B54-29DB-4126-AE47-7EFE352C5673}" dt="2018-12-04T07:20:32.235" v="70" actId="113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27C81B54-29DB-4126-AE47-7EFE352C5673}" dt="2018-12-04T07:23:13.621" v="83" actId="20577"/>
        <pc:sldMkLst>
          <pc:docMk/>
          <pc:sldMk cId="0" sldId="310"/>
        </pc:sldMkLst>
        <pc:spChg chg="mod">
          <ac:chgData name="Rini Wongso" userId="63eaad76-91a1-4ce2-80f5-744d53874659" providerId="ADAL" clId="{27C81B54-29DB-4126-AE47-7EFE352C5673}" dt="2018-12-04T07:23:13.621" v="8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D3E43C4D-883E-4B9D-9233-C8A385D27BAD}"/>
    <pc:docChg chg="custSel addSld delSld modSld modSection">
      <pc:chgData name="Rini Wongso" userId="63eaad76-91a1-4ce2-80f5-744d53874659" providerId="ADAL" clId="{D3E43C4D-883E-4B9D-9233-C8A385D27BAD}" dt="2018-11-27T04:01:52.829" v="103" actId="2711"/>
      <pc:docMkLst>
        <pc:docMk/>
      </pc:docMkLst>
      <pc:sldChg chg="modSp">
        <pc:chgData name="Rini Wongso" userId="63eaad76-91a1-4ce2-80f5-744d53874659" providerId="ADAL" clId="{D3E43C4D-883E-4B9D-9233-C8A385D27BAD}" dt="2018-11-27T04:01:52.829" v="103" actId="2711"/>
        <pc:sldMkLst>
          <pc:docMk/>
          <pc:sldMk cId="0" sldId="263"/>
        </pc:sldMkLst>
        <pc:spChg chg="mod">
          <ac:chgData name="Rini Wongso" userId="63eaad76-91a1-4ce2-80f5-744d53874659" providerId="ADAL" clId="{D3E43C4D-883E-4B9D-9233-C8A385D27BAD}" dt="2018-11-27T04:01:52.829" v="103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D3E43C4D-883E-4B9D-9233-C8A385D27BAD}" dt="2018-11-27T04:01:39.631" v="102" actId="27636"/>
        <pc:sldMkLst>
          <pc:docMk/>
          <pc:sldMk cId="0" sldId="310"/>
        </pc:sldMkLst>
        <pc:spChg chg="mod">
          <ac:chgData name="Rini Wongso" userId="63eaad76-91a1-4ce2-80f5-744d53874659" providerId="ADAL" clId="{D3E43C4D-883E-4B9D-9233-C8A385D27BAD}" dt="2018-11-27T04:01:39.631" v="102" actId="27636"/>
          <ac:spMkLst>
            <pc:docMk/>
            <pc:sldMk cId="0" sldId="310"/>
            <ac:spMk id="4" creationId="{00000000-0000-0000-0000-000000000000}"/>
          </ac:spMkLst>
        </pc:spChg>
      </pc:sldChg>
      <pc:sldChg chg="modSp add">
        <pc:chgData name="Rini Wongso" userId="63eaad76-91a1-4ce2-80f5-744d53874659" providerId="ADAL" clId="{D3E43C4D-883E-4B9D-9233-C8A385D27BAD}" dt="2018-11-27T04:00:19.475" v="63" actId="20577"/>
        <pc:sldMkLst>
          <pc:docMk/>
          <pc:sldMk cId="603420439" sldId="311"/>
        </pc:sldMkLst>
        <pc:spChg chg="mod">
          <ac:chgData name="Rini Wongso" userId="63eaad76-91a1-4ce2-80f5-744d53874659" providerId="ADAL" clId="{D3E43C4D-883E-4B9D-9233-C8A385D27BAD}" dt="2018-11-27T04:00:19.475" v="63" actId="20577"/>
          <ac:spMkLst>
            <pc:docMk/>
            <pc:sldMk cId="603420439" sldId="311"/>
            <ac:spMk id="2" creationId="{A32A07CE-51EF-4485-A8FC-BF6D3A8FA6CB}"/>
          </ac:spMkLst>
        </pc:spChg>
      </pc:sldChg>
    </pc:docChg>
  </pc:docChgLst>
  <pc:docChgLst>
    <pc:chgData name="Williem" userId="f0eccc0d-5f68-4fd0-ac37-93949ba4807b" providerId="ADAL" clId="{722A25AD-BC58-4915-809B-7F8C3E7AEB5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25-26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Pointer and Array Review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Data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&amp;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 and Hash Tables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Trees &amp; Binary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Heaps &amp; Tries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07CE-51EF-4485-A8FC-BF6D3A8F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D7490-1C19-4D95-9E52-71F32779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82D48-CAF6-4611-BBB8-A47FB2AA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5-6 &amp; 10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1-3, 5 - 13 &amp; 15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Chapter 6, 10-13, 18, 21, 23-24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Visualising data structures and algorithms through animations,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</a:t>
            </a:r>
            <a:r>
              <a:rPr lang="en-AU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/en</a:t>
            </a:r>
            <a:r>
              <a:rPr lang="en-AU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2697</TotalTime>
  <Words>223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Tahoma</vt:lpstr>
      <vt:lpstr>Wingdings</vt:lpstr>
      <vt:lpstr>TemplateBM_2</vt:lpstr>
      <vt:lpstr>Review  Session 25-26</vt:lpstr>
      <vt:lpstr>Learning Outcomes</vt:lpstr>
      <vt:lpstr>Outline</vt:lpstr>
      <vt:lpstr>REVIEW &amp; DISCUSSION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DS_25-26</dc:title>
  <dc:creator>rwongso@binus.edu</dc:creator>
  <cp:lastModifiedBy>Rini Wongso</cp:lastModifiedBy>
  <cp:revision>2</cp:revision>
  <dcterms:created xsi:type="dcterms:W3CDTF">2014-12-19T03:07:01Z</dcterms:created>
  <dcterms:modified xsi:type="dcterms:W3CDTF">2018-12-04T07:23:14Z</dcterms:modified>
</cp:coreProperties>
</file>