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66" r:id="rId6"/>
    <p:sldId id="267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1DA7C-99DB-4A09-B5E8-97E4DF333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6D244-9C4D-46EE-B58E-C3DD5995C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41754-2003-4061-9B36-D8AB5756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5510C-6F17-4411-90A3-040A0F36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AF779-8CA9-4908-957C-56319174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747A-31F2-4BEB-8A20-C1CB47E3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5A35D-E162-4F50-B21A-85DA1B588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48F50-7789-4C1E-BAEE-56250A31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42F4-5026-4155-89A9-A1790CF5D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F812C-3FE5-41F7-AA33-9E0964D2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5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990A1-3FD6-4FE7-9028-CD14061C8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B5B7B-723A-46AF-B269-784EE2C28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A51C7-5696-4828-B274-09958E95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F099A-7753-431D-8E13-DD158CC49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BE688-341A-4870-BC7E-C854D542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2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36A9-C444-47AC-93B8-C1A801CD0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45605-2AD9-46CF-9642-EFD35C4FB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F170B-C44E-4A52-9738-F5C53BC1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85701-E42C-46C3-834C-B2856FD08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9722B-FBF2-4033-A9A8-2FFEAF90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4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8A79-99B3-41E2-B65F-547E9CAEA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353DB-7CD6-44E4-B581-6B8AEAEBA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624B2-2D60-4DE6-A447-5D8DDACA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5AA35-3119-42D7-97AF-1859E3A0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9D253-43C6-424C-9475-D7BB93C0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0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05AE-42F2-4005-B169-7F8731B4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9771-FD0E-4A8A-B4CE-EF4D7D5E3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5EB50-07F0-4C79-87BE-567A148BC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B3CFD-908A-4FED-82DD-EAE9B1CC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3FECE-9D50-41D1-A6BF-143CFF0EB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6141C-81C0-4052-96FD-FEE3C9E1B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7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2414-3BEB-42B9-8463-36F65F72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97410-4412-4175-A57C-06389F3E9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812A6-1BF7-4748-AF34-D57037336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8A92F-BA94-4267-AD39-491F3ED3D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42AFFB-034B-40AC-B156-F0E9A0815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EFA4D-F880-4F4F-915F-847CE343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FB0BE2-64C5-4E8C-AC6B-2479B952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29B0EB-44AF-454A-AF07-50AEFFB4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AF0FD-E2D0-4249-B005-53827C0B7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30227-C93D-4C3D-A564-86B16E8A4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7C058-3F13-4453-BC36-EFDEDB40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EE538-8E98-46B7-B5D3-1517CF35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0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DA6D5C-6F73-4CFA-891B-961EFDD2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29FAAD-8B3B-43E2-9774-DE87916A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A64E2-AA55-4CDC-8473-B385B680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7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9FCF9-D0F8-4CE0-8626-D84291CA6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C3C59-FFDF-47AD-96C2-B63BCA549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DE2CB-A37F-4B1E-8AF0-43772CC22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CF79B-BC11-4FA3-8968-C5B45C00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14702-4ADF-4AE7-9999-993A860E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10DF0-740F-4087-8E01-BAC34A39D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8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4AB1-A95F-4515-B9F8-5CFF319B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0767EF-2910-4414-B006-40A83F00D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E7F02-3976-4170-8996-FD389B800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16446-CE2D-4A74-B1E5-C414421E9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907CD-E3B3-4317-8FDD-5E72C7D5B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66B3B-A529-47AA-BECC-4EF642B3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6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EC116-6357-43B7-AFEA-D037F1655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3515F-C15D-4891-A202-7D015860C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C5964-FEB9-4664-81B8-BF56B39F9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BDEF7-6A33-4033-91F9-9A847E381311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180DE-73CA-4D49-A37B-B0C362FB4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308F4-DEDA-46BA-A46C-F35AC9C69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2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ameless-gorge-50235.heroku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85698-BE48-49C8-8081-B67CAAAC3E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Career Finder Sprint 2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CE0A6-2114-4375-9534-85A71DB7F3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CEN3031-Online Team 6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Robert Caplin</a:t>
            </a:r>
            <a:br>
              <a:rPr lang="en-US" dirty="0"/>
            </a:br>
            <a:r>
              <a:rPr lang="en-US" dirty="0"/>
              <a:t>Brian Hicks</a:t>
            </a:r>
            <a:br>
              <a:rPr lang="en-US" dirty="0"/>
            </a:br>
            <a:r>
              <a:rPr lang="en-US" dirty="0"/>
              <a:t>Brian Snow</a:t>
            </a:r>
          </a:p>
        </p:txBody>
      </p:sp>
    </p:spTree>
    <p:extLst>
      <p:ext uri="{BB962C8B-B14F-4D97-AF65-F5344CB8AC3E}">
        <p14:creationId xmlns:p14="http://schemas.microsoft.com/office/powerpoint/2010/main" val="197427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87C3F-11DA-4A1A-A744-F0CE2885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Delivered During Sprint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1A7C8-F2B9-4EA6-AD22-9C8295CD2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CF01. Career Cluster Management</a:t>
            </a:r>
          </a:p>
          <a:p>
            <a:pPr lvl="1"/>
            <a:r>
              <a:rPr lang="en-US" dirty="0"/>
              <a:t>Fully functional (CRUD) Career Cluster admin page.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CF14. User Login Page</a:t>
            </a:r>
          </a:p>
          <a:p>
            <a:pPr lvl="1"/>
            <a:r>
              <a:rPr lang="en-US" dirty="0"/>
              <a:t>User authentication and session tracking.</a:t>
            </a:r>
          </a:p>
          <a:p>
            <a:pPr lvl="1"/>
            <a:r>
              <a:rPr lang="en-US" dirty="0"/>
              <a:t>Admin and Student type accounts can log in.</a:t>
            </a:r>
          </a:p>
          <a:p>
            <a:pPr lvl="1"/>
            <a:r>
              <a:rPr lang="en-US" dirty="0"/>
              <a:t>Error message when invalid credentials are submitted.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6747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5908-D75C-4C64-8779-7111DB198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78887-10B6-469C-AEB2-EAA14509F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Brian Hicks</a:t>
            </a:r>
          </a:p>
          <a:p>
            <a:pPr lvl="1"/>
            <a:r>
              <a:rPr lang="en-US" dirty="0"/>
              <a:t>CF01 Front End, Routing</a:t>
            </a:r>
          </a:p>
          <a:p>
            <a:pPr lvl="1"/>
            <a:r>
              <a:rPr lang="en-US" dirty="0"/>
              <a:t>CF14 Front End, Routing</a:t>
            </a:r>
          </a:p>
          <a:p>
            <a:pPr lvl="1"/>
            <a:r>
              <a:rPr lang="en-US" dirty="0"/>
              <a:t>Cluster Detail, User Management, Chat Bot Front End</a:t>
            </a:r>
          </a:p>
          <a:p>
            <a:pPr lvl="1"/>
            <a:r>
              <a:rPr lang="en-US" dirty="0"/>
              <a:t>Career Routing</a:t>
            </a:r>
          </a:p>
          <a:p>
            <a:r>
              <a:rPr lang="en-US" dirty="0"/>
              <a:t>Brian Snow</a:t>
            </a:r>
          </a:p>
          <a:p>
            <a:pPr lvl="1"/>
            <a:r>
              <a:rPr lang="en-US" dirty="0"/>
              <a:t>CF01 Routing, Back End, Testing</a:t>
            </a:r>
          </a:p>
          <a:p>
            <a:pPr lvl="1"/>
            <a:r>
              <a:rPr lang="en-US" dirty="0"/>
              <a:t>CF14 Routing, Back End, Testing</a:t>
            </a:r>
          </a:p>
          <a:p>
            <a:r>
              <a:rPr lang="en-US" dirty="0"/>
              <a:t>Bob Caplin</a:t>
            </a:r>
          </a:p>
          <a:p>
            <a:pPr lvl="1"/>
            <a:r>
              <a:rPr lang="en-US" dirty="0"/>
              <a:t>Test Cases – CF01, CF02, CF03, CF04, CF05, CF10, CF14</a:t>
            </a:r>
          </a:p>
          <a:p>
            <a:pPr lvl="1"/>
            <a:r>
              <a:rPr lang="en-US" dirty="0"/>
              <a:t>Documentation - Description of Features, Admin Instructions, Presentation</a:t>
            </a:r>
          </a:p>
          <a:p>
            <a:pPr lvl="1"/>
            <a:r>
              <a:rPr lang="en-US" dirty="0"/>
              <a:t>CF01 Back End</a:t>
            </a:r>
          </a:p>
          <a:p>
            <a:pPr lvl="1"/>
            <a:r>
              <a:rPr lang="en-US" dirty="0"/>
              <a:t>Career Back End, Routing</a:t>
            </a:r>
          </a:p>
        </p:txBody>
      </p:sp>
    </p:spTree>
    <p:extLst>
      <p:ext uri="{BB962C8B-B14F-4D97-AF65-F5344CB8AC3E}">
        <p14:creationId xmlns:p14="http://schemas.microsoft.com/office/powerpoint/2010/main" val="2589486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5335-1BD1-49BD-ADBE-9511086C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49FFF-B936-43BC-9177-863E3CB00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Http Requests</a:t>
            </a:r>
          </a:p>
          <a:p>
            <a:r>
              <a:rPr lang="en-US" dirty="0"/>
              <a:t>Crypto – User Password Hashing</a:t>
            </a:r>
          </a:p>
          <a:p>
            <a:r>
              <a:rPr lang="en-US" dirty="0"/>
              <a:t>Material UI – Front End</a:t>
            </a:r>
          </a:p>
          <a:p>
            <a:r>
              <a:rPr lang="en-US" dirty="0"/>
              <a:t>Local Storage – Browser Caching</a:t>
            </a:r>
          </a:p>
          <a:p>
            <a:r>
              <a:rPr lang="en-US" dirty="0"/>
              <a:t>Material Table – Edit Content Modal Windows</a:t>
            </a:r>
          </a:p>
          <a:p>
            <a:r>
              <a:rPr lang="en-US" dirty="0"/>
              <a:t>Babel – ES6 Style Imports and Exports</a:t>
            </a:r>
          </a:p>
        </p:txBody>
      </p:sp>
    </p:spTree>
    <p:extLst>
      <p:ext uri="{BB962C8B-B14F-4D97-AF65-F5344CB8AC3E}">
        <p14:creationId xmlns:p14="http://schemas.microsoft.com/office/powerpoint/2010/main" val="1088436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197D-A36E-4E82-B5BC-7AF45415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FC75D-8B09-476E-983E-BAFD20527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navigation between: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Login page</a:t>
            </a:r>
          </a:p>
          <a:p>
            <a:pPr lvl="1"/>
            <a:r>
              <a:rPr lang="en-US" dirty="0"/>
              <a:t>Main page</a:t>
            </a:r>
          </a:p>
          <a:p>
            <a:pPr lvl="1"/>
            <a:r>
              <a:rPr lang="en-US" dirty="0"/>
              <a:t>Cluster detail page</a:t>
            </a:r>
          </a:p>
          <a:p>
            <a:pPr lvl="1"/>
            <a:r>
              <a:rPr lang="en-US" dirty="0"/>
              <a:t>Career detail page</a:t>
            </a:r>
          </a:p>
          <a:p>
            <a:pPr lvl="1"/>
            <a:r>
              <a:rPr lang="en-US" dirty="0"/>
              <a:t>Career DITL page</a:t>
            </a:r>
          </a:p>
          <a:p>
            <a:pPr lvl="1"/>
            <a:r>
              <a:rPr lang="en-US" dirty="0"/>
              <a:t>Career Celebrity Profile Page</a:t>
            </a:r>
          </a:p>
          <a:p>
            <a:pPr lvl="1"/>
            <a:r>
              <a:rPr lang="en-US" dirty="0"/>
              <a:t>User Management page</a:t>
            </a:r>
          </a:p>
        </p:txBody>
      </p:sp>
    </p:spTree>
    <p:extLst>
      <p:ext uri="{BB962C8B-B14F-4D97-AF65-F5344CB8AC3E}">
        <p14:creationId xmlns:p14="http://schemas.microsoft.com/office/powerpoint/2010/main" val="133016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55CE-1A8D-475E-AF83-039B8CC9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of Front End and Back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83C8C-84F9-4B2B-A376-5F53709FE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Authentication (complete)</a:t>
            </a:r>
          </a:p>
          <a:p>
            <a:r>
              <a:rPr lang="en-US" dirty="0" err="1"/>
              <a:t>Carrer</a:t>
            </a:r>
            <a:r>
              <a:rPr lang="en-US" dirty="0"/>
              <a:t> Cluster Main page (admin)</a:t>
            </a:r>
          </a:p>
          <a:p>
            <a:r>
              <a:rPr lang="en-US" dirty="0"/>
              <a:t>Career Cluster Detail page (read-only)</a:t>
            </a:r>
          </a:p>
          <a:p>
            <a:r>
              <a:rPr lang="en-US" dirty="0"/>
              <a:t>Career Detail page (read-only)</a:t>
            </a:r>
          </a:p>
          <a:p>
            <a:r>
              <a:rPr lang="en-US" dirty="0"/>
              <a:t>Career DITL (read-only)</a:t>
            </a:r>
          </a:p>
          <a:p>
            <a:r>
              <a:rPr lang="en-US" dirty="0"/>
              <a:t>Career Celebrity Profile page (read-only)</a:t>
            </a:r>
          </a:p>
        </p:txBody>
      </p:sp>
    </p:spTree>
    <p:extLst>
      <p:ext uri="{BB962C8B-B14F-4D97-AF65-F5344CB8AC3E}">
        <p14:creationId xmlns:p14="http://schemas.microsoft.com/office/powerpoint/2010/main" val="2934680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79B60-390F-4985-89EA-BA2155A3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Used (Sources)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DDD06-568A-42C2-B6ED-3EE56767B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CEN3031-Online Bootcamps and associated materials</a:t>
            </a:r>
          </a:p>
        </p:txBody>
      </p:sp>
    </p:spTree>
    <p:extLst>
      <p:ext uri="{BB962C8B-B14F-4D97-AF65-F5344CB8AC3E}">
        <p14:creationId xmlns:p14="http://schemas.microsoft.com/office/powerpoint/2010/main" val="1029897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80B2783-BFE9-4E5D-9BA6-7D3303823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846916"/>
              </p:ext>
            </p:extLst>
          </p:nvPr>
        </p:nvGraphicFramePr>
        <p:xfrm>
          <a:off x="2032000" y="719666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826374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587542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7474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163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CF01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108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CF14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62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02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57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49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8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50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363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B7DD-6726-4E97-B33C-2FF9A3F8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Finder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7D4AA-5DDD-454E-8C53-889124C88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https://nameless-gorge-50235.herokuapp.com/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Admin credentials: team6Admin, team6</a:t>
            </a:r>
          </a:p>
          <a:p>
            <a:r>
              <a:rPr lang="en-US" dirty="0"/>
              <a:t>Student credentials: team6Student, team6</a:t>
            </a:r>
          </a:p>
          <a:p>
            <a:endParaRPr lang="en-US" dirty="0"/>
          </a:p>
          <a:p>
            <a:r>
              <a:rPr lang="en-US" dirty="0"/>
              <a:t>Demonstration of current functionality.</a:t>
            </a:r>
          </a:p>
          <a:p>
            <a:endParaRPr lang="en-US" dirty="0"/>
          </a:p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1043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296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Career Finder Sprint 2 Presentation</vt:lpstr>
      <vt:lpstr>Features Delivered During Sprint 2</vt:lpstr>
      <vt:lpstr>Resource Allocation</vt:lpstr>
      <vt:lpstr>Third Party APIs</vt:lpstr>
      <vt:lpstr>Navigation</vt:lpstr>
      <vt:lpstr>Integration of Front End and Back End</vt:lpstr>
      <vt:lpstr>Materials Used (Sources)</vt:lpstr>
      <vt:lpstr>PowerPoint Presentation</vt:lpstr>
      <vt:lpstr>Career Finder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 Finder Sprint 1 Demo</dc:title>
  <dc:creator>Caplin,Robert O,II</dc:creator>
  <cp:lastModifiedBy>Caplin,Robert O,II</cp:lastModifiedBy>
  <cp:revision>38</cp:revision>
  <dcterms:created xsi:type="dcterms:W3CDTF">2020-03-10T03:13:22Z</dcterms:created>
  <dcterms:modified xsi:type="dcterms:W3CDTF">2020-04-03T23:59:15Z</dcterms:modified>
</cp:coreProperties>
</file>