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22E-DE6D-46C6-BDDD-8908F56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Detail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C5477-5A3D-4B9B-8D21-667A5786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5" y="1690688"/>
            <a:ext cx="533400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ACE39-5083-4755-A153-20FC1F8D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25" y="1690688"/>
            <a:ext cx="5334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9F648-7A74-4423-B499-FD3019A0B0E5}"/>
              </a:ext>
            </a:extLst>
          </p:cNvPr>
          <p:cNvSpPr txBox="1"/>
          <p:nvPr/>
        </p:nvSpPr>
        <p:spPr>
          <a:xfrm>
            <a:off x="47607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Displays Career base data, links to associated DITL and Celebrity profile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3486-CEAA-4CFF-9376-9FC42933A638}"/>
              </a:ext>
            </a:extLst>
          </p:cNvPr>
          <p:cNvSpPr txBox="1"/>
          <p:nvPr/>
        </p:nvSpPr>
        <p:spPr>
          <a:xfrm>
            <a:off x="638192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Editable Career base data, links to associated DITL and Celebrity profile, keywords.</a:t>
            </a:r>
          </a:p>
        </p:txBody>
      </p:sp>
    </p:spTree>
    <p:extLst>
      <p:ext uri="{BB962C8B-B14F-4D97-AF65-F5344CB8AC3E}">
        <p14:creationId xmlns:p14="http://schemas.microsoft.com/office/powerpoint/2010/main" val="44226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E3E-42C1-4BA1-94D5-B718A5B3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DITL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B0AA3-4101-43ED-8D7C-54B0B925C387}"/>
              </a:ext>
            </a:extLst>
          </p:cNvPr>
          <p:cNvSpPr txBox="1"/>
          <p:nvPr/>
        </p:nvSpPr>
        <p:spPr>
          <a:xfrm>
            <a:off x="486736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read DITL article.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7EB6-9329-4507-9A36-DEFF8BFC75FD}"/>
              </a:ext>
            </a:extLst>
          </p:cNvPr>
          <p:cNvSpPr txBox="1"/>
          <p:nvPr/>
        </p:nvSpPr>
        <p:spPr>
          <a:xfrm>
            <a:off x="6409364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Day-in-the-Life article.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935AA-282A-43E3-9C77-9453D63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" y="1685926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5198B-1167-4E70-B269-8A1D8153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39" y="1685926"/>
            <a:ext cx="5305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D82-0FDD-4D49-9EA1-1BDBEE16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Career/ Celebrity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8876A-EF1B-4BAF-B375-DC1E32B84408}"/>
              </a:ext>
            </a:extLst>
          </p:cNvPr>
          <p:cNvSpPr txBox="1"/>
          <p:nvPr/>
        </p:nvSpPr>
        <p:spPr>
          <a:xfrm>
            <a:off x="489226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view celebrity photo, name, and article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FD86-55DC-4308-90B3-D33230B78B5E}"/>
              </a:ext>
            </a:extLst>
          </p:cNvPr>
          <p:cNvSpPr txBox="1"/>
          <p:nvPr/>
        </p:nvSpPr>
        <p:spPr>
          <a:xfrm>
            <a:off x="6378301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celebrity photo and article if available.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11A2-D45A-41C5-A40E-A217E9B3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4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F1583-907A-4772-B695-22876824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76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98A19-2556-42D4-B829-547085C9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738312"/>
            <a:ext cx="9210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CEN3031Online Bootcamps and associated materials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career counseling application for a local middle school that should: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 a fun way for students to explore career options they may be unaware of.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system content like:</a:t>
            </a:r>
          </a:p>
          <a:p>
            <a:pPr lvl="2"/>
            <a:r>
              <a:rPr lang="en-US" dirty="0"/>
              <a:t>Career Cluster names, icons.</a:t>
            </a:r>
          </a:p>
          <a:p>
            <a:pPr lvl="2"/>
            <a:r>
              <a:rPr lang="en-US" dirty="0"/>
              <a:t>Career names, salary, description, associated DITL and Celebrity articles.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student User and staff Admin accounts.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a Chat Counselor  to make Career Cluster recommendations to students.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track progress and reward students via a point-based system for viewing content in the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9AD-7D80-4914-AC27-4AD0E0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FD33-F5DE-4861-BB08-0AEDD743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</a:t>
            </a:r>
          </a:p>
          <a:p>
            <a:pPr lvl="2"/>
            <a:r>
              <a:rPr lang="en-US" dirty="0"/>
              <a:t>Mongoose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React</a:t>
            </a:r>
          </a:p>
          <a:p>
            <a:pPr lvl="2"/>
            <a:r>
              <a:rPr lang="en-US" dirty="0"/>
              <a:t>Material-UI</a:t>
            </a:r>
          </a:p>
          <a:p>
            <a:pPr lvl="1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09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Deployed Career Finder 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to display celebrity profiles.</a:t>
            </a:r>
          </a:p>
          <a:p>
            <a:pPr lvl="1"/>
            <a:endParaRPr lang="en-US" dirty="0"/>
          </a:p>
          <a:p>
            <a:r>
              <a:rPr lang="en-US" dirty="0"/>
              <a:t>Material-UI Front End</a:t>
            </a:r>
          </a:p>
          <a:p>
            <a:pPr lvl="1"/>
            <a:r>
              <a:rPr lang="en-US" dirty="0"/>
              <a:t>Log-in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career page</a:t>
            </a:r>
          </a:p>
          <a:p>
            <a:pPr lvl="1"/>
            <a:r>
              <a:rPr lang="en-US" dirty="0"/>
              <a:t>DITL page</a:t>
            </a:r>
          </a:p>
          <a:p>
            <a:pPr lvl="1"/>
            <a:r>
              <a:rPr lang="en-US" dirty="0"/>
              <a:t>celebrity profile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Front and Back end development</a:t>
            </a:r>
          </a:p>
          <a:p>
            <a:pPr lvl="1"/>
            <a:r>
              <a:rPr lang="en-US" dirty="0"/>
              <a:t>Material-UI Front End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User Authentication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80252-3B07-44CE-BFF9-5B74FE2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541"/>
            <a:ext cx="6962775" cy="5362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6D39F-D51E-439A-A8EC-EB7AE09CE862}"/>
              </a:ext>
            </a:extLst>
          </p:cNvPr>
          <p:cNvSpPr txBox="1"/>
          <p:nvPr/>
        </p:nvSpPr>
        <p:spPr>
          <a:xfrm>
            <a:off x="8390020" y="4016828"/>
            <a:ext cx="296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Page: Users of type ‘Student’ and ‘Admin’ can log in with valid credentials.</a:t>
            </a:r>
          </a:p>
        </p:txBody>
      </p:sp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EEB7-C9E3-4CD4-AA19-2009F6E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Student and Admin Main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10DC-C708-4C58-99C6-FCCA337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5662"/>
            <a:ext cx="5505450" cy="41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79BD3-BA38-4135-A6AC-24EF10F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93287"/>
            <a:ext cx="53625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94C38-2D23-496B-8192-B122B33C66B6}"/>
              </a:ext>
            </a:extLst>
          </p:cNvPr>
          <p:cNvSpPr txBox="1"/>
          <p:nvPr/>
        </p:nvSpPr>
        <p:spPr>
          <a:xfrm>
            <a:off x="767248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Main Page: Displays Career Cluster links and allows User to interact with Chat Counselor.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999F-EB34-449D-A769-8CF86D6BD2F9}"/>
              </a:ext>
            </a:extLst>
          </p:cNvPr>
          <p:cNvSpPr txBox="1"/>
          <p:nvPr/>
        </p:nvSpPr>
        <p:spPr>
          <a:xfrm>
            <a:off x="6299329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Main Page: Career Cluster and Chat Counselor management. User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31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2DD-1EED-4A02-B7B6-5975845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Management (Admin)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2B1-CCA3-4A0F-BF9C-8FF667C5F1B9}"/>
              </a:ext>
            </a:extLst>
          </p:cNvPr>
          <p:cNvSpPr txBox="1"/>
          <p:nvPr/>
        </p:nvSpPr>
        <p:spPr>
          <a:xfrm>
            <a:off x="6870583" y="1690688"/>
            <a:ext cx="4483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Read, Update, Delete ‘Student’ and ‘Admin’ User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‘Student’ accounts track progress via points when ‘Rewards’ system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assigned to and filtered by ‘Class’.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5E70C-2027-4C6C-B3B6-AC53E4A7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90688"/>
            <a:ext cx="5343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1F-DC08-4F52-9E7D-49161A3F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Cluster Detail/ Career List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164F-263E-4369-A6B6-FF79515E9608}"/>
              </a:ext>
            </a:extLst>
          </p:cNvPr>
          <p:cNvSpPr txBox="1"/>
          <p:nvPr/>
        </p:nvSpPr>
        <p:spPr>
          <a:xfrm>
            <a:off x="584628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Drilling down into cluster displays links for associated careers.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D612-11C0-4222-99D3-33335A96114B}"/>
              </a:ext>
            </a:extLst>
          </p:cNvPr>
          <p:cNvSpPr txBox="1"/>
          <p:nvPr/>
        </p:nvSpPr>
        <p:spPr>
          <a:xfrm>
            <a:off x="6283750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Drilling down into cluster allows it to be edited and associated to keywords, careers.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C70C8-E721-476B-AFDB-48C1964D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464E1-2477-434F-BBC3-F9BF9E06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50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469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Career Finder Sprint 1 Presentation</vt:lpstr>
      <vt:lpstr>Career Finder - Background</vt:lpstr>
      <vt:lpstr>Career Finder – Tech Stack</vt:lpstr>
      <vt:lpstr>Features Delivered During Sprint 1</vt:lpstr>
      <vt:lpstr>Resource Allocation</vt:lpstr>
      <vt:lpstr>Wireframes – User Authentication</vt:lpstr>
      <vt:lpstr>Wireframes – Student and Admin Main Pages</vt:lpstr>
      <vt:lpstr>Wireframes – User Management (Admin)</vt:lpstr>
      <vt:lpstr>Wireframes – Cluster Detail/ Career List Pages</vt:lpstr>
      <vt:lpstr>Wireframes – Career Detail Page</vt:lpstr>
      <vt:lpstr>Wireframes – Career DITL</vt:lpstr>
      <vt:lpstr>Wireframes – Career/ Celebrity Profile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20</cp:revision>
  <dcterms:created xsi:type="dcterms:W3CDTF">2020-03-10T03:13:22Z</dcterms:created>
  <dcterms:modified xsi:type="dcterms:W3CDTF">2020-03-14T15:25:57Z</dcterms:modified>
</cp:coreProperties>
</file>