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8PT5Zcu7GheyJnfZoaTPUgS2Y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0029893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002989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0029893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002989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0029893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002989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0029893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002989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500298938_1_16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7500298938_1_16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7500298938_1_16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7500298938_1_16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7500298938_1_169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g7500298938_1_169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7500298938_1_16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7500298938_1_233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7500298938_1_2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7500298938_1_2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7500298938_1_233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7500298938_1_233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7500298938_1_23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00298938_1_24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00298938_1_2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g7500298938_1_2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g7500298938_1_2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7500298938_1_2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7500298938_1_2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7500298938_1_17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7500298938_1_17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7500298938_1_17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7500298938_1_177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7500298938_1_17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7500298938_1_18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7500298938_1_18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7500298938_1_18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7500298938_1_18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7500298938_1_183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g7500298938_1_183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7500298938_1_18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7500298938_1_19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7500298938_1_19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7500298938_1_19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7500298938_1_19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7500298938_1_191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g7500298938_1_191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7500298938_1_191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7500298938_1_19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7500298938_1_20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7500298938_1_20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7500298938_1_20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7500298938_1_20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7500298938_1_200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g7500298938_1_20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500298938_1_20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7500298938_1_20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7500298938_1_20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7500298938_1_20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7500298938_1_20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g7500298938_1_20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7500298938_1_20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7500298938_1_215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7500298938_1_2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7500298938_1_2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7500298938_1_215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7500298938_1_21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00298938_1_22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7500298938_1_22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7500298938_1_2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7500298938_1_2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7500298938_1_221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g7500298938_1_221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7500298938_1_221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7500298938_1_22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00298938_1_23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7500298938_1_23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500298938_1_16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7500298938_1_16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7500298938_1_16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ameless-gorge-50235.herokuapp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Career Finder Final Presentation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CEN3031-Online Team 6</a:t>
            </a:r>
            <a:br>
              <a:rPr lang="en-US"/>
            </a:br>
            <a:br>
              <a:rPr lang="en-US"/>
            </a:br>
            <a:r>
              <a:rPr lang="en-US"/>
              <a:t>Robert Caplin</a:t>
            </a:r>
            <a:br>
              <a:rPr lang="en-US"/>
            </a:br>
            <a:r>
              <a:rPr lang="en-US"/>
              <a:t>Brian Hicks</a:t>
            </a:r>
            <a:br>
              <a:rPr lang="en-US"/>
            </a:br>
            <a:r>
              <a:rPr lang="en-US"/>
              <a:t>Brian Snow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00298938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Brief Description</a:t>
            </a:r>
            <a:endParaRPr/>
          </a:p>
        </p:txBody>
      </p:sp>
      <p:sp>
        <p:nvSpPr>
          <p:cNvPr id="99" name="Google Shape;99;g7500298938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rPr lang="en-US"/>
              <a:t>A fun and easy to use website to help middle schoolers find careers that interest them.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00298938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Features</a:t>
            </a:r>
            <a:endParaRPr/>
          </a:p>
        </p:txBody>
      </p:sp>
      <p:sp>
        <p:nvSpPr>
          <p:cNvPr id="105" name="Google Shape;105;g7500298938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Allow school staff to manage system content like: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Career Cluster names, icons.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Career names, salary, description, associated Day-in-the-Life and Celebrity articles.</a:t>
            </a:r>
            <a:endParaRPr sz="20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21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User authentication and session tracking.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00298938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Features</a:t>
            </a:r>
            <a:endParaRPr/>
          </a:p>
        </p:txBody>
      </p:sp>
      <p:sp>
        <p:nvSpPr>
          <p:cNvPr id="111" name="Google Shape;111;g7500298938_0_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User Management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Changing passwords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Creating, Updating, and Removing users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>
            <p:ph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17" name="Google Shape;117;p10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https://nameless-gorge-50235.herokuapp.com/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Admin credentials: admin, admin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Student credentials: student, team6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00298938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Reflections</a:t>
            </a:r>
            <a:endParaRPr/>
          </a:p>
        </p:txBody>
      </p:sp>
      <p:sp>
        <p:nvSpPr>
          <p:cNvPr id="123" name="Google Shape;123;g7500298938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Prioritization of development efforts helps to ensure the most important parts of the software are delivered first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 was interesting to see how the project evolved as we completed each sprint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Retrospectives were very useful in improving project workflows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Dividing the project into epics and stories made collaboration more streamlined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Agile process improved team communication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Communication was critical to our project success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2020-03-10T03:13:22Z</dcterms:created>
  <dc:creator>Caplin,Robert O,II</dc:creator>
</cp:coreProperties>
</file>