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2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Admin credentials: team6Admin, team6</a:t>
            </a:r>
          </a:p>
          <a:p>
            <a:r>
              <a:rPr lang="en-US" dirty="0"/>
              <a:t>Student credentials: team6Student, team6</a:t>
            </a:r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CF01. Career Cluster Management</a:t>
            </a:r>
          </a:p>
          <a:p>
            <a:pPr lvl="1"/>
            <a:r>
              <a:rPr lang="en-US" dirty="0"/>
              <a:t>Fully functional (CRUD) Career Cluster admin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CF14. User Login Page</a:t>
            </a:r>
          </a:p>
          <a:p>
            <a:pPr lvl="1"/>
            <a:r>
              <a:rPr lang="en-US" dirty="0"/>
              <a:t>User authentication and session tracking.</a:t>
            </a:r>
          </a:p>
          <a:p>
            <a:pPr lvl="1"/>
            <a:r>
              <a:rPr lang="en-US" dirty="0"/>
              <a:t>Admin and Student type accounts can log in.</a:t>
            </a:r>
          </a:p>
          <a:p>
            <a:pPr lvl="1"/>
            <a:r>
              <a:rPr lang="en-US" dirty="0"/>
              <a:t>Error message when invalid credentials are submitted.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CF01 Front End, Routing</a:t>
            </a:r>
          </a:p>
          <a:p>
            <a:pPr lvl="1"/>
            <a:r>
              <a:rPr lang="en-US" dirty="0"/>
              <a:t>CF14 Front End, Routing</a:t>
            </a:r>
          </a:p>
          <a:p>
            <a:pPr lvl="1"/>
            <a:r>
              <a:rPr lang="en-US" dirty="0"/>
              <a:t>Cluster Detail, User Management, Chat Bot Front End</a:t>
            </a:r>
          </a:p>
          <a:p>
            <a:pPr lvl="1"/>
            <a:r>
              <a:rPr lang="en-US" dirty="0"/>
              <a:t>Career Routing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CF01 Routing, Back End, Testing</a:t>
            </a:r>
          </a:p>
          <a:p>
            <a:pPr lvl="1"/>
            <a:r>
              <a:rPr lang="en-US" dirty="0"/>
              <a:t>CF14 Routing, Back End, Testing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Test Cases – CF01, CF02, CF03, CF04, CF05, CF10, CF14</a:t>
            </a:r>
          </a:p>
          <a:p>
            <a:pPr lvl="1"/>
            <a:r>
              <a:rPr lang="en-US" dirty="0"/>
              <a:t>Documentation - Description of Features, Admin Instructions, Presentation</a:t>
            </a:r>
          </a:p>
          <a:p>
            <a:pPr lvl="1"/>
            <a:r>
              <a:rPr lang="en-US" dirty="0"/>
              <a:t>CF01 Back End</a:t>
            </a:r>
          </a:p>
          <a:p>
            <a:pPr lvl="1"/>
            <a:r>
              <a:rPr lang="en-US" dirty="0"/>
              <a:t>Career Back End, Routing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335-1BD1-49BD-ADBE-9511086C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9FFF-B936-43BC-9177-863E3CB0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Http Requests</a:t>
            </a:r>
          </a:p>
          <a:p>
            <a:r>
              <a:rPr lang="en-US" dirty="0"/>
              <a:t>Crypto – User Password Hashing</a:t>
            </a:r>
          </a:p>
          <a:p>
            <a:r>
              <a:rPr lang="en-US" dirty="0"/>
              <a:t>Material-UI – Front End</a:t>
            </a:r>
          </a:p>
          <a:p>
            <a:r>
              <a:rPr lang="en-US" dirty="0"/>
              <a:t>node-</a:t>
            </a:r>
            <a:r>
              <a:rPr lang="en-US" dirty="0" err="1"/>
              <a:t>localstorage</a:t>
            </a:r>
            <a:r>
              <a:rPr lang="en-US" dirty="0"/>
              <a:t> – Browser Caching</a:t>
            </a:r>
          </a:p>
          <a:p>
            <a:r>
              <a:rPr lang="en-US" dirty="0"/>
              <a:t>material-table – Edit Content Modal Windows/ Pages</a:t>
            </a:r>
          </a:p>
          <a:p>
            <a:r>
              <a:rPr lang="en-US" dirty="0"/>
              <a:t>Babel – ES6 Style Imports and Exports</a:t>
            </a:r>
          </a:p>
        </p:txBody>
      </p:sp>
    </p:spTree>
    <p:extLst>
      <p:ext uri="{BB962C8B-B14F-4D97-AF65-F5344CB8AC3E}">
        <p14:creationId xmlns:p14="http://schemas.microsoft.com/office/powerpoint/2010/main" val="108843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97D-A36E-4E82-B5BC-7AF45415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C75D-8B09-476E-983E-BAFD205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navigation between: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Login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Cluster detail page</a:t>
            </a:r>
          </a:p>
          <a:p>
            <a:pPr lvl="1"/>
            <a:r>
              <a:rPr lang="en-US" dirty="0"/>
              <a:t>Career detail page</a:t>
            </a:r>
          </a:p>
          <a:p>
            <a:pPr lvl="1"/>
            <a:r>
              <a:rPr lang="en-US" dirty="0"/>
              <a:t>Career DITL page</a:t>
            </a:r>
          </a:p>
          <a:p>
            <a:pPr lvl="1"/>
            <a:r>
              <a:rPr lang="en-US" dirty="0"/>
              <a:t>Career Celebrity Profile Page</a:t>
            </a:r>
          </a:p>
          <a:p>
            <a:pPr lvl="1"/>
            <a:r>
              <a:rPr lang="en-US" dirty="0"/>
              <a:t>User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33016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5CE-1A8D-475E-AF83-039B8CC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Front End and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C8C-84F9-4B2B-A376-5F53709F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(complete)</a:t>
            </a:r>
          </a:p>
          <a:p>
            <a:r>
              <a:rPr lang="en-US" dirty="0"/>
              <a:t>Career Cluster Main page (admin)</a:t>
            </a:r>
          </a:p>
          <a:p>
            <a:r>
              <a:rPr lang="en-US" dirty="0"/>
              <a:t>Career Cluster Detail page (read-only)</a:t>
            </a:r>
          </a:p>
          <a:p>
            <a:r>
              <a:rPr lang="en-US" dirty="0"/>
              <a:t>Career Detail page (read-only)</a:t>
            </a:r>
          </a:p>
          <a:p>
            <a:r>
              <a:rPr lang="en-US" dirty="0"/>
              <a:t>Career DITL (read-only)</a:t>
            </a:r>
          </a:p>
          <a:p>
            <a:r>
              <a:rPr lang="en-US" dirty="0"/>
              <a:t>Career Celebrity Profile page (read-only)</a:t>
            </a:r>
          </a:p>
        </p:txBody>
      </p:sp>
    </p:spTree>
    <p:extLst>
      <p:ext uri="{BB962C8B-B14F-4D97-AF65-F5344CB8AC3E}">
        <p14:creationId xmlns:p14="http://schemas.microsoft.com/office/powerpoint/2010/main" val="293468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CEN3031-Online Bootcamps and associated materials/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06ED-0C20-4D91-A5EF-BDCCA979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C33F-68CE-41A0-82BD-C16BD577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Priority Features</a:t>
            </a:r>
          </a:p>
          <a:p>
            <a:pPr lvl="1"/>
            <a:r>
              <a:rPr lang="en-US" dirty="0"/>
              <a:t>Complete</a:t>
            </a:r>
          </a:p>
          <a:p>
            <a:pPr lvl="2"/>
            <a:r>
              <a:rPr lang="en-US" dirty="0"/>
              <a:t>Career Cluster Admin page - CF01</a:t>
            </a:r>
          </a:p>
          <a:p>
            <a:pPr lvl="2"/>
            <a:r>
              <a:rPr lang="en-US" dirty="0"/>
              <a:t>Login page - CF14</a:t>
            </a:r>
          </a:p>
          <a:p>
            <a:pPr lvl="2"/>
            <a:r>
              <a:rPr lang="en-US" dirty="0"/>
              <a:t>Celebrity Profile page – CF09</a:t>
            </a:r>
          </a:p>
          <a:p>
            <a:pPr lvl="1"/>
            <a:r>
              <a:rPr lang="en-US" dirty="0"/>
              <a:t>In Progress</a:t>
            </a:r>
          </a:p>
          <a:p>
            <a:pPr lvl="2"/>
            <a:r>
              <a:rPr lang="en-US" dirty="0"/>
              <a:t>Remaining Content Admin pages - CF02, CF03, CF04, CF05</a:t>
            </a:r>
          </a:p>
          <a:p>
            <a:pPr lvl="2"/>
            <a:r>
              <a:rPr lang="en-US" dirty="0"/>
              <a:t>Content Student pages - CF06, CF07, CF08, CF09</a:t>
            </a:r>
          </a:p>
          <a:p>
            <a:pPr lvl="2"/>
            <a:r>
              <a:rPr lang="en-US" dirty="0"/>
              <a:t>Remaining Multi-user system features - CF10, CF11, CF12</a:t>
            </a:r>
          </a:p>
        </p:txBody>
      </p:sp>
    </p:spTree>
    <p:extLst>
      <p:ext uri="{BB962C8B-B14F-4D97-AF65-F5344CB8AC3E}">
        <p14:creationId xmlns:p14="http://schemas.microsoft.com/office/powerpoint/2010/main" val="25807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854-CA57-4F4D-817F-FD3F26F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D12B-AD80-48BB-9B37-7F3B600B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Features</a:t>
            </a:r>
          </a:p>
          <a:p>
            <a:pPr lvl="1"/>
            <a:r>
              <a:rPr lang="en-US" dirty="0"/>
              <a:t>Chat Bot and Cluster Recommendation Functionality - CF15 to CF22</a:t>
            </a:r>
          </a:p>
          <a:p>
            <a:pPr lvl="1"/>
            <a:r>
              <a:rPr lang="en-US" dirty="0"/>
              <a:t>Reward System – CF23 to CF28</a:t>
            </a:r>
          </a:p>
        </p:txBody>
      </p:sp>
    </p:spTree>
    <p:extLst>
      <p:ext uri="{BB962C8B-B14F-4D97-AF65-F5344CB8AC3E}">
        <p14:creationId xmlns:p14="http://schemas.microsoft.com/office/powerpoint/2010/main" val="37363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365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Career Finder Sprint 2 Presentation</vt:lpstr>
      <vt:lpstr>Features Delivered During Sprint 2</vt:lpstr>
      <vt:lpstr>Resource Allocation</vt:lpstr>
      <vt:lpstr>Third Party APIs</vt:lpstr>
      <vt:lpstr>Navigation</vt:lpstr>
      <vt:lpstr>Integration of Front End and Back End</vt:lpstr>
      <vt:lpstr>Materials Used (Sources)</vt:lpstr>
      <vt:lpstr>Status</vt:lpstr>
      <vt:lpstr>Status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44</cp:revision>
  <dcterms:created xsi:type="dcterms:W3CDTF">2020-03-10T03:13:22Z</dcterms:created>
  <dcterms:modified xsi:type="dcterms:W3CDTF">2020-04-04T16:46:54Z</dcterms:modified>
</cp:coreProperties>
</file>