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A7C-99DB-4A09-B5E8-97E4DF333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D244-9C4D-46EE-B58E-C3DD5995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1754-2003-4061-9B36-D8AB5756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510C-6F17-4411-90A3-040A0F3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F779-8CA9-4908-957C-56319174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747A-31F2-4BEB-8A20-C1CB47E3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5A35D-E162-4F50-B21A-85DA1B588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8F50-7789-4C1E-BAEE-56250A31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42F4-5026-4155-89A9-A1790CF5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812C-3FE5-41F7-AA33-9E0964D2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990A1-3FD6-4FE7-9028-CD14061C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B5B7B-723A-46AF-B269-784EE2C28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51C7-5696-4828-B274-09958E95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099A-7753-431D-8E13-DD158CC4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E688-341A-4870-BC7E-C854D542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36A9-C444-47AC-93B8-C1A801C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5605-2AD9-46CF-9642-EFD35C4F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170B-C44E-4A52-9738-F5C53BC1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5701-E42C-46C3-834C-B2856FD0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722B-FBF2-4033-A9A8-2FFEAF90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4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8A79-99B3-41E2-B65F-547E9CAE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53DB-7CD6-44E4-B581-6B8AEAEBA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24B2-2D60-4DE6-A447-5D8DDACA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AA35-3119-42D7-97AF-1859E3A0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D253-43C6-424C-9475-D7BB93C0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05AE-42F2-4005-B169-7F8731B4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9771-FD0E-4A8A-B4CE-EF4D7D5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5EB50-07F0-4C79-87BE-567A148BC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3CFD-908A-4FED-82DD-EAE9B1CC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FECE-9D50-41D1-A6BF-143CFF0E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6141C-81C0-4052-96FD-FEE3C9E1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7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2414-3BEB-42B9-8463-36F65F72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7410-4412-4175-A57C-06389F3E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12A6-1BF7-4748-AF34-D5703733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8A92F-BA94-4267-AD39-491F3ED3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2AFFB-034B-40AC-B156-F0E9A0815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EFA4D-F880-4F4F-915F-847CE343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B0BE2-64C5-4E8C-AC6B-2479B952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9B0EB-44AF-454A-AF07-50AEFFB4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F0FD-E2D0-4249-B005-53827C0B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30227-C93D-4C3D-A564-86B16E8A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7C058-3F13-4453-BC36-EFDEDB40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EE538-8E98-46B7-B5D3-1517CF35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A6D5C-6F73-4CFA-891B-961EFDD2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9FAAD-8B3B-43E2-9774-DE87916A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A64E2-AA55-4CDC-8473-B385B68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FCF9-D0F8-4CE0-8626-D84291CA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3C59-FFDF-47AD-96C2-B63BCA54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E2CB-A37F-4B1E-8AF0-43772CC22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CF79B-BC11-4FA3-8968-C5B45C00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4702-4ADF-4AE7-9999-993A860E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0DF0-740F-4087-8E01-BAC34A39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8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4AB1-A95F-4515-B9F8-5CFF319B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767EF-2910-4414-B006-40A83F00D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E7F02-3976-4170-8996-FD389B80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6446-CE2D-4A74-B1E5-C414421E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907CD-E3B3-4317-8FDD-5E72C7D5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66B3B-A529-47AA-BECC-4EF642B3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6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EC116-6357-43B7-AFEA-D037F165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515F-C15D-4891-A202-7D015860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5964-FEB9-4664-81B8-BF56B39F9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DEF7-6A33-4033-91F9-9A847E38131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180DE-73CA-4D49-A37B-B0C362FB4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08F4-DEDA-46BA-A46C-F35AC9C69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ameless-gorge-50235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5698-BE48-49C8-8081-B67CAAAC3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Career Finder Sprint 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CE0A6-2114-4375-9534-85A71DB7F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CEN3031-Online Team 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Robert Caplin</a:t>
            </a:r>
            <a:br>
              <a:rPr lang="en-US" dirty="0"/>
            </a:br>
            <a:r>
              <a:rPr lang="en-US" dirty="0"/>
              <a:t>Brian Hicks</a:t>
            </a:r>
            <a:br>
              <a:rPr lang="en-US" dirty="0"/>
            </a:br>
            <a:r>
              <a:rPr lang="en-US" dirty="0"/>
              <a:t>Brian Snow</a:t>
            </a:r>
          </a:p>
        </p:txBody>
      </p:sp>
    </p:spTree>
    <p:extLst>
      <p:ext uri="{BB962C8B-B14F-4D97-AF65-F5344CB8AC3E}">
        <p14:creationId xmlns:p14="http://schemas.microsoft.com/office/powerpoint/2010/main" val="197427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822E-DE6D-46C6-BDDD-8908F566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Career Detail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C5477-5A3D-4B9B-8D21-667A5786F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75" y="1690688"/>
            <a:ext cx="5334000" cy="409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ACE39-5083-4755-A153-20FC1F8D4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25" y="1690688"/>
            <a:ext cx="5334000" cy="4086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9F648-7A74-4423-B499-FD3019A0B0E5}"/>
              </a:ext>
            </a:extLst>
          </p:cNvPr>
          <p:cNvSpPr txBox="1"/>
          <p:nvPr/>
        </p:nvSpPr>
        <p:spPr>
          <a:xfrm>
            <a:off x="476075" y="6014906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– Displays Career base data, links to associated DITL and Celebrity profile if available.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23486-CEAA-4CFF-9376-9FC42933A638}"/>
              </a:ext>
            </a:extLst>
          </p:cNvPr>
          <p:cNvSpPr txBox="1"/>
          <p:nvPr/>
        </p:nvSpPr>
        <p:spPr>
          <a:xfrm>
            <a:off x="6381925" y="6014906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Editable Career base data, links to associated DITL and Celebrity profile, keywords.</a:t>
            </a:r>
          </a:p>
        </p:txBody>
      </p:sp>
    </p:spTree>
    <p:extLst>
      <p:ext uri="{BB962C8B-B14F-4D97-AF65-F5344CB8AC3E}">
        <p14:creationId xmlns:p14="http://schemas.microsoft.com/office/powerpoint/2010/main" val="44226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0E3E-42C1-4BA1-94D5-B718A5B3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Career DITL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2759D-D9E6-4F88-BB16-53EEE9D4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36" y="1690688"/>
            <a:ext cx="5295900" cy="407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5EDA82-4031-42E8-980C-D0E6AE53D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366" y="1690688"/>
            <a:ext cx="5324475" cy="405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AB0AA3-4101-43ED-8D7C-54B0B925C387}"/>
              </a:ext>
            </a:extLst>
          </p:cNvPr>
          <p:cNvSpPr txBox="1"/>
          <p:nvPr/>
        </p:nvSpPr>
        <p:spPr>
          <a:xfrm>
            <a:off x="486736" y="5896947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– Able to read DITL article.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57EB6-9329-4507-9A36-DEFF8BFC75FD}"/>
              </a:ext>
            </a:extLst>
          </p:cNvPr>
          <p:cNvSpPr txBox="1"/>
          <p:nvPr/>
        </p:nvSpPr>
        <p:spPr>
          <a:xfrm>
            <a:off x="6409364" y="5896947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Able to edit Day-in-the-Life article.</a:t>
            </a:r>
          </a:p>
        </p:txBody>
      </p:sp>
    </p:spTree>
    <p:extLst>
      <p:ext uri="{BB962C8B-B14F-4D97-AF65-F5344CB8AC3E}">
        <p14:creationId xmlns:p14="http://schemas.microsoft.com/office/powerpoint/2010/main" val="178725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5D82-0FDD-4D49-9EA1-1BDBEE16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Career/ Celebrity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E2BA4-17FB-4BA0-8B5E-CA187056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26" y="1690688"/>
            <a:ext cx="5324475" cy="407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3D2E4-DD0B-4B2B-8E0C-25E5E08DD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301" y="1690688"/>
            <a:ext cx="5305425" cy="407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18876A-EF1B-4BAF-B375-DC1E32B84408}"/>
              </a:ext>
            </a:extLst>
          </p:cNvPr>
          <p:cNvSpPr txBox="1"/>
          <p:nvPr/>
        </p:nvSpPr>
        <p:spPr>
          <a:xfrm>
            <a:off x="489226" y="5838738"/>
            <a:ext cx="532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– Able to view celebrity photo, name, and article if available.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5FD86-55DC-4308-90B3-D33230B78B5E}"/>
              </a:ext>
            </a:extLst>
          </p:cNvPr>
          <p:cNvSpPr txBox="1"/>
          <p:nvPr/>
        </p:nvSpPr>
        <p:spPr>
          <a:xfrm>
            <a:off x="6378301" y="5838738"/>
            <a:ext cx="532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Able to edit celebrity photo and article if available.</a:t>
            </a:r>
          </a:p>
        </p:txBody>
      </p:sp>
    </p:spTree>
    <p:extLst>
      <p:ext uri="{BB962C8B-B14F-4D97-AF65-F5344CB8AC3E}">
        <p14:creationId xmlns:p14="http://schemas.microsoft.com/office/powerpoint/2010/main" val="341192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1F29-642E-40E8-B789-DFB647E7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Context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06F5-9A55-4268-9A56-A91C9293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9B60-390F-4985-89EA-BA2155A3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Used (Sources)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DD06-568A-42C2-B6ED-3EE56767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(I think this is just our opportunity to declare any external code sources used to develop the site… like if we closely followed a tutorial, forum post,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989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B7DD-6726-4E97-B33C-2FF9A3F8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D4AA-5DDD-454E-8C53-889124C8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https://nameless-gorge-50235.herokuapp.com/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Demonstration of current functionality.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043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2AAB-5FBD-4A15-83D6-8607AB69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C0A5-149E-4D48-BEDE-42B0CEF2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career counseling application for a local middle school that should: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 a fun way for students to explore career options they may be unaware of.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school staff to manage system content like:</a:t>
            </a:r>
          </a:p>
          <a:p>
            <a:pPr lvl="2"/>
            <a:r>
              <a:rPr lang="en-US" dirty="0"/>
              <a:t>Career Cluster names, icons.</a:t>
            </a:r>
          </a:p>
          <a:p>
            <a:pPr lvl="2"/>
            <a:r>
              <a:rPr lang="en-US" dirty="0"/>
              <a:t>Career names, salary, description, associated DITL and Celebrity articles.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school staff to manage student User and staff Admin accounts.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 a Chat Counselor  to make Career Cluster recommendations to students.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track progress and reward students via a point-based system for viewing content in the system.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19AD-7D80-4914-AC27-4AD0E062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 –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FD33-F5DE-4861-BB08-0AEDD743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MERN</a:t>
            </a:r>
          </a:p>
          <a:p>
            <a:pPr lvl="1"/>
            <a:r>
              <a:rPr lang="en-US" dirty="0"/>
              <a:t>MongoDB</a:t>
            </a:r>
          </a:p>
          <a:p>
            <a:pPr lvl="2"/>
            <a:r>
              <a:rPr lang="en-US" dirty="0"/>
              <a:t>Mongoose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React</a:t>
            </a:r>
          </a:p>
          <a:p>
            <a:pPr lvl="2"/>
            <a:r>
              <a:rPr lang="en-US" dirty="0"/>
              <a:t>Material-UI</a:t>
            </a:r>
          </a:p>
          <a:p>
            <a:pPr lvl="1"/>
            <a:r>
              <a:rPr lang="en-US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79091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7C3F-11DA-4A1A-A744-F0CE2885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Delivered During 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A7C8-F2B9-4EA6-AD22-9C8295CD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Deployed Career Finder site.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CF09. Celebrity Profile Page</a:t>
            </a:r>
          </a:p>
          <a:p>
            <a:pPr lvl="1"/>
            <a:r>
              <a:rPr lang="en-US" dirty="0"/>
              <a:t>A page to display celebrity profiles.</a:t>
            </a:r>
          </a:p>
          <a:p>
            <a:pPr lvl="1"/>
            <a:endParaRPr lang="en-US" dirty="0"/>
          </a:p>
          <a:p>
            <a:r>
              <a:rPr lang="en-US" dirty="0"/>
              <a:t>Material-UI Front End</a:t>
            </a:r>
          </a:p>
          <a:p>
            <a:pPr lvl="1"/>
            <a:r>
              <a:rPr lang="en-US" dirty="0"/>
              <a:t>Log-in page</a:t>
            </a:r>
          </a:p>
          <a:p>
            <a:pPr lvl="1"/>
            <a:r>
              <a:rPr lang="en-US" dirty="0"/>
              <a:t>main page</a:t>
            </a:r>
          </a:p>
          <a:p>
            <a:pPr lvl="1"/>
            <a:r>
              <a:rPr lang="en-US" dirty="0"/>
              <a:t>career page</a:t>
            </a:r>
          </a:p>
          <a:p>
            <a:pPr lvl="1"/>
            <a:r>
              <a:rPr lang="en-US" dirty="0"/>
              <a:t>DITL page</a:t>
            </a:r>
          </a:p>
          <a:p>
            <a:pPr lvl="1"/>
            <a:r>
              <a:rPr lang="en-US" dirty="0"/>
              <a:t>celebrity profile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5908-D75C-4C64-8779-7111DB19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8887-10B6-469C-AEB2-EAA14509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Brian Hicks</a:t>
            </a:r>
          </a:p>
          <a:p>
            <a:pPr lvl="1"/>
            <a:r>
              <a:rPr lang="en-US" dirty="0"/>
              <a:t>System Context Model</a:t>
            </a:r>
          </a:p>
          <a:p>
            <a:pPr lvl="1"/>
            <a:r>
              <a:rPr lang="en-US" dirty="0"/>
              <a:t>CF09 Front and Back end development</a:t>
            </a:r>
          </a:p>
          <a:p>
            <a:pPr lvl="1"/>
            <a:r>
              <a:rPr lang="en-US" dirty="0"/>
              <a:t>Material-UI Front End</a:t>
            </a:r>
          </a:p>
          <a:p>
            <a:r>
              <a:rPr lang="en-US" dirty="0"/>
              <a:t>Brian Snow</a:t>
            </a:r>
          </a:p>
          <a:p>
            <a:pPr lvl="1"/>
            <a:r>
              <a:rPr lang="en-US" dirty="0"/>
              <a:t>User Authentication</a:t>
            </a:r>
          </a:p>
          <a:p>
            <a:r>
              <a:rPr lang="en-US" dirty="0"/>
              <a:t>Bob Caplin</a:t>
            </a:r>
          </a:p>
          <a:p>
            <a:pPr lvl="1"/>
            <a:r>
              <a:rPr lang="en-US" dirty="0"/>
              <a:t>Story Map</a:t>
            </a:r>
          </a:p>
          <a:p>
            <a:pPr lvl="1"/>
            <a:r>
              <a:rPr lang="en-US" dirty="0"/>
              <a:t>Wireframes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CF09 test case</a:t>
            </a:r>
          </a:p>
        </p:txBody>
      </p:sp>
    </p:spTree>
    <p:extLst>
      <p:ext uri="{BB962C8B-B14F-4D97-AF65-F5344CB8AC3E}">
        <p14:creationId xmlns:p14="http://schemas.microsoft.com/office/powerpoint/2010/main" val="258948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D60A-26B6-4BD7-A91C-69C3590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User Authentication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80252-3B07-44CE-BFF9-5B74FE28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5541"/>
            <a:ext cx="69627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8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EEB7-C9E3-4CD4-AA19-2009F6EC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Student and Admin Main Pages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810DC-C708-4C58-99C6-FCCA3370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445662"/>
            <a:ext cx="5505450" cy="417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C79BD3-BA38-4135-A6AC-24EF10F5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493287"/>
            <a:ext cx="5362575" cy="412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94C38-2D23-496B-8192-B122B33C66B6}"/>
              </a:ext>
            </a:extLst>
          </p:cNvPr>
          <p:cNvSpPr txBox="1"/>
          <p:nvPr/>
        </p:nvSpPr>
        <p:spPr>
          <a:xfrm>
            <a:off x="767248" y="5690442"/>
            <a:ext cx="52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Main Page: Displays Career Cluster links and allows User to interact with Chat Counselor.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8999F-EB34-449D-A769-8CF86D6BD2F9}"/>
              </a:ext>
            </a:extLst>
          </p:cNvPr>
          <p:cNvSpPr txBox="1"/>
          <p:nvPr/>
        </p:nvSpPr>
        <p:spPr>
          <a:xfrm>
            <a:off x="6299329" y="5690442"/>
            <a:ext cx="52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Main Page: Career Cluster and Chat Counselor management. User Management.</a:t>
            </a:r>
          </a:p>
        </p:txBody>
      </p:sp>
    </p:spTree>
    <p:extLst>
      <p:ext uri="{BB962C8B-B14F-4D97-AF65-F5344CB8AC3E}">
        <p14:creationId xmlns:p14="http://schemas.microsoft.com/office/powerpoint/2010/main" val="410313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32DD-1EED-4A02-B7B6-59758454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User Management (Admin)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D4214-446C-47E0-A5F8-AE0780912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43525" cy="4124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4F62B1-CCA3-4A0F-BF9C-8FF667C5F1B9}"/>
              </a:ext>
            </a:extLst>
          </p:cNvPr>
          <p:cNvSpPr txBox="1"/>
          <p:nvPr/>
        </p:nvSpPr>
        <p:spPr>
          <a:xfrm>
            <a:off x="6870583" y="1690688"/>
            <a:ext cx="44832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Create, Read, Update, Delete ‘Student’ and ‘Admin’ User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‘Student’ accounts track progress via points when ‘Rewards’ system enabled.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be assigned to and filtered by ‘Class’.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7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7D1F-DC08-4F52-9E7D-49161A3F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Cluster Detail/ Career List Pages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3130B-5ECD-4C7E-87C0-A17F7449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77" y="1690688"/>
            <a:ext cx="5362575" cy="409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1A017-796C-44D9-BFC9-3AE90BAD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50" y="1690688"/>
            <a:ext cx="536257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99164F-263E-4369-A6B6-FF79515E9608}"/>
              </a:ext>
            </a:extLst>
          </p:cNvPr>
          <p:cNvSpPr txBox="1"/>
          <p:nvPr/>
        </p:nvSpPr>
        <p:spPr>
          <a:xfrm>
            <a:off x="584628" y="5905850"/>
            <a:ext cx="525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– Drilling down into cluster displays links for associated careers.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CD612-11C0-4222-99D3-33335A96114B}"/>
              </a:ext>
            </a:extLst>
          </p:cNvPr>
          <p:cNvSpPr txBox="1"/>
          <p:nvPr/>
        </p:nvSpPr>
        <p:spPr>
          <a:xfrm>
            <a:off x="6283750" y="5905850"/>
            <a:ext cx="525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Drilling down into cluster allows it to be edited and associated to keywords, careers.</a:t>
            </a:r>
          </a:p>
        </p:txBody>
      </p:sp>
    </p:spTree>
    <p:extLst>
      <p:ext uri="{BB962C8B-B14F-4D97-AF65-F5344CB8AC3E}">
        <p14:creationId xmlns:p14="http://schemas.microsoft.com/office/powerpoint/2010/main" val="7489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476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Career Finder Sprint 1 Presentation</vt:lpstr>
      <vt:lpstr>Career Finder - Background</vt:lpstr>
      <vt:lpstr>Career Finder – Tech Stack</vt:lpstr>
      <vt:lpstr>Features Delivered During Sprint 1</vt:lpstr>
      <vt:lpstr>Resource Allocation</vt:lpstr>
      <vt:lpstr>Wireframes – User Authentication</vt:lpstr>
      <vt:lpstr>Wireframes – Student and Admin Main Pages</vt:lpstr>
      <vt:lpstr>Wireframes – User Management (Admin)</vt:lpstr>
      <vt:lpstr>Wireframes – Cluster Detail/ Career List Pages</vt:lpstr>
      <vt:lpstr>Wireframes – Career Detail Page</vt:lpstr>
      <vt:lpstr>Wireframes – Career DITL</vt:lpstr>
      <vt:lpstr>Wireframes – Career/ Celebrity Profile</vt:lpstr>
      <vt:lpstr>System Context Model</vt:lpstr>
      <vt:lpstr>Materials Used (Sources)</vt:lpstr>
      <vt:lpstr>Career Finder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Finder Sprint 1 Demo</dc:title>
  <dc:creator>Caplin,Robert O,II</dc:creator>
  <cp:lastModifiedBy>Caplin,Robert O,II</cp:lastModifiedBy>
  <cp:revision>16</cp:revision>
  <dcterms:created xsi:type="dcterms:W3CDTF">2020-03-10T03:13:22Z</dcterms:created>
  <dcterms:modified xsi:type="dcterms:W3CDTF">2020-03-12T21:18:24Z</dcterms:modified>
</cp:coreProperties>
</file>