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A7C-99DB-4A09-B5E8-97E4DF33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44-9C4D-46EE-B58E-C3DD5995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754-2003-4061-9B36-D8AB575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10C-6F17-4411-90A3-040A0F3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779-8CA9-4908-957C-5631917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47A-31F2-4BEB-8A20-C1CB47E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A35D-E162-4F50-B21A-85DA1B58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8F50-7789-4C1E-BAEE-56250A3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2F4-5026-4155-89A9-A1790CF5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812C-3FE5-41F7-AA33-9E0964D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0A1-3FD6-4FE7-9028-CD14061C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5B7B-723A-46AF-B269-784EE2C2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1C7-5696-4828-B274-09958E9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99A-7753-431D-8E13-DD158CC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688-341A-4870-BC7E-C854D54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6A9-C444-47AC-93B8-C1A801C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5605-2AD9-46CF-9642-EFD35C4F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70B-C44E-4A52-9738-F5C53BC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701-E42C-46C3-834C-B2856F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22B-FBF2-4033-A9A8-2FFEAF9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A79-99B3-41E2-B65F-547E9C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53DB-7CD6-44E4-B581-6B8AEAE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4B2-2D60-4DE6-A447-5D8DDAC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A35-3119-42D7-97AF-1859E3A0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253-43C6-424C-9475-D7BB93C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AE-42F2-4005-B169-7F8731B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771-FD0E-4A8A-B4CE-EF4D7D5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EB50-07F0-4C79-87BE-567A148B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3CFD-908A-4FED-82DD-EAE9B1C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ECE-9D50-41D1-A6BF-143CFF0E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141C-81C0-4052-96FD-FEE3C9E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414-3BEB-42B9-8463-36F65F7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7410-4412-4175-A57C-06389F3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12A6-1BF7-4748-AF34-D5703733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A92F-BA94-4267-AD39-491F3ED3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AFFB-034B-40AC-B156-F0E9A081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EFA4D-F880-4F4F-915F-847CE343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B0BE2-64C5-4E8C-AC6B-2479B95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0EB-44AF-454A-AF07-50AEFF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FD-E2D0-4249-B005-53827C0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0227-C93D-4C3D-A564-86B16E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C058-3F13-4453-BC36-EFDEDB4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E538-8E98-46B7-B5D3-1517CF3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6D5C-6F73-4CFA-891B-961EFDD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9FAAD-8B3B-43E2-9774-DE87916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64E2-AA55-4CDC-8473-B385B68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CF9-D0F8-4CE0-8626-D84291CA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C59-FFDF-47AD-96C2-B63BCA54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E2CB-A37F-4B1E-8AF0-43772CC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79B-BC11-4FA3-8968-C5B45C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4702-4ADF-4AE7-9999-993A860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0DF0-740F-4087-8E01-BAC34A3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4AB1-A95F-4515-B9F8-5CFF31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67EF-2910-4414-B006-40A83F00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7F02-3976-4170-8996-FD389B80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6446-CE2D-4A74-B1E5-C414421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07CD-E3B3-4317-8FDD-5E72C7D5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B3B-A529-47AA-BECC-4EF642B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EC116-6357-43B7-AFEA-D037F165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15F-C15D-4891-A202-7D015860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5964-FEB9-4664-81B8-BF56B39F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DEF7-6A33-4033-91F9-9A847E38131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80DE-73CA-4D49-A37B-B0C362FB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F4-DEDA-46BA-A46C-F35AC9C6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less-gorge-50235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98-BE48-49C8-8081-B67CAAAC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Finder Sprint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E0A6-2114-4375-9534-85A71DB7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CEN3031-Online Team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Bob Caplin</a:t>
            </a:r>
            <a:br>
              <a:rPr lang="en-US" dirty="0"/>
            </a:br>
            <a:r>
              <a:rPr lang="en-US" dirty="0"/>
              <a:t>Brian Hicks</a:t>
            </a:r>
            <a:br>
              <a:rPr lang="en-US" dirty="0"/>
            </a:br>
            <a:r>
              <a:rPr lang="en-US" dirty="0"/>
              <a:t>Brian Snow</a:t>
            </a:r>
          </a:p>
        </p:txBody>
      </p:sp>
    </p:spTree>
    <p:extLst>
      <p:ext uri="{BB962C8B-B14F-4D97-AF65-F5344CB8AC3E}">
        <p14:creationId xmlns:p14="http://schemas.microsoft.com/office/powerpoint/2010/main" val="197427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AAB-5FBD-4A15-83D6-8607AB6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C0A5-149E-4D48-BEDE-42B0CEF2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career counseling application for a local middle school.</a:t>
            </a:r>
          </a:p>
          <a:p>
            <a:endParaRPr lang="en-US" dirty="0"/>
          </a:p>
          <a:p>
            <a:r>
              <a:rPr lang="en-US" dirty="0"/>
              <a:t>Implemented using the MERN stack.</a:t>
            </a:r>
          </a:p>
        </p:txBody>
      </p:sp>
    </p:spTree>
    <p:extLst>
      <p:ext uri="{BB962C8B-B14F-4D97-AF65-F5344CB8AC3E}">
        <p14:creationId xmlns:p14="http://schemas.microsoft.com/office/powerpoint/2010/main" val="4488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C3F-11DA-4A1A-A744-F0CE288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Delivered During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7C8-F2B9-4EA6-AD22-9C8295C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CF09. Celebrity Profile Page</a:t>
            </a:r>
          </a:p>
          <a:p>
            <a:pPr lvl="1"/>
            <a:r>
              <a:rPr lang="en-US" dirty="0"/>
              <a:t>A page displaying a celebrity profile with data populated from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908-D75C-4C64-8779-7111DB1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887-10B6-469C-AEB2-EAA1450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Hicks</a:t>
            </a:r>
          </a:p>
          <a:p>
            <a:pPr lvl="1"/>
            <a:r>
              <a:rPr lang="en-US" dirty="0"/>
              <a:t>System Context Model</a:t>
            </a:r>
          </a:p>
          <a:p>
            <a:pPr lvl="1"/>
            <a:r>
              <a:rPr lang="en-US" dirty="0"/>
              <a:t>CF09 development</a:t>
            </a:r>
          </a:p>
          <a:p>
            <a:endParaRPr lang="en-US" dirty="0"/>
          </a:p>
          <a:p>
            <a:r>
              <a:rPr lang="en-US" dirty="0"/>
              <a:t>Bob Caplin</a:t>
            </a:r>
          </a:p>
          <a:p>
            <a:pPr lvl="1"/>
            <a:r>
              <a:rPr lang="en-US" dirty="0"/>
              <a:t>Story Map</a:t>
            </a:r>
          </a:p>
          <a:p>
            <a:pPr lvl="1"/>
            <a:r>
              <a:rPr lang="en-US" dirty="0"/>
              <a:t>Wireframes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CF09 test case</a:t>
            </a:r>
          </a:p>
        </p:txBody>
      </p:sp>
    </p:spTree>
    <p:extLst>
      <p:ext uri="{BB962C8B-B14F-4D97-AF65-F5344CB8AC3E}">
        <p14:creationId xmlns:p14="http://schemas.microsoft.com/office/powerpoint/2010/main" val="25894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D60A-26B6-4BD7-A91C-69C3590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524E-77D0-4821-A667-9C1276C5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1F29-642E-40E8-B789-DFB647E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06F5-9A55-4268-9A56-A91C9293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B60-390F-4985-89EA-BA2155A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(Sources)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DD06-568A-42C2-B6ED-3EE5676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6726-4E97-B33C-2FF9A3F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D4AA-5DDD-454E-8C53-889124C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https://nameless-gorge-50235.herokuapp.com/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Demonstration of current functionality.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4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Career Finder Sprint 1 Demo</vt:lpstr>
      <vt:lpstr>Career Finder</vt:lpstr>
      <vt:lpstr>Features Delivered During Sprint 1</vt:lpstr>
      <vt:lpstr>Resource Allocation</vt:lpstr>
      <vt:lpstr>Wireframes</vt:lpstr>
      <vt:lpstr>System Context Model</vt:lpstr>
      <vt:lpstr>Materials Used (Sources)</vt:lpstr>
      <vt:lpstr>Career Finder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Finder Sprint 1 Demo</dc:title>
  <dc:creator>Caplin,Robert O,II</dc:creator>
  <cp:lastModifiedBy>Caplin,Robert O,II</cp:lastModifiedBy>
  <cp:revision>2</cp:revision>
  <dcterms:created xsi:type="dcterms:W3CDTF">2020-03-10T03:13:22Z</dcterms:created>
  <dcterms:modified xsi:type="dcterms:W3CDTF">2020-03-10T03:28:00Z</dcterms:modified>
</cp:coreProperties>
</file>