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tbY2Fr1eN2HXwe2M/kpPrMHy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ameless-gorge-50235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Career Finder Sprint 3 Presentation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CEN3031-Online Team 6</a:t>
            </a:r>
            <a:br>
              <a:rPr lang="en-US"/>
            </a:br>
            <a:br>
              <a:rPr lang="en-US"/>
            </a:br>
            <a:r>
              <a:rPr lang="en-US"/>
              <a:t>Robert Caplin</a:t>
            </a:r>
            <a:br>
              <a:rPr lang="en-US"/>
            </a:br>
            <a:r>
              <a:rPr lang="en-US"/>
              <a:t>Brian Hicks</a:t>
            </a:r>
            <a:br>
              <a:rPr lang="en-US"/>
            </a:br>
            <a:r>
              <a:rPr lang="en-US"/>
              <a:t>Brian Snow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Features Delivered During Sprint 3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Content Admin pages - CF02, CF03, CF04, CF05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Fully functional (CRUD) content management implemented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Content Student pages - CF06, CF07, CF08, CF09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View-only content for student users with easy to use navigation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Multi-user system features - CF10, CF11, CF12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Fully functional (CRUD) user management page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 Allocation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Brian Hicks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Cluster, Career Cluster, and Career management (CRUD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Brian Snow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CF10,11,12,13 - Routing, Back End, Front End, Testing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Bob Caplin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Test Cases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Documentation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Website visual design</a:t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Third Party APIs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Axios – Http Requests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Crypto – User Password Hashing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Material-UI – Front End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node-localstorage – Browser Caching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material-table – Edit Content Modal Windows/ Pages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Babel – ES6 Style Imports and Exports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Mongoose - easier javascript access to mongodb databases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Navigation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Working navigation between: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Login page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 page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Cluster page (and cluster content management)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Career cluster page </a:t>
            </a:r>
            <a:r>
              <a:rPr lang="en-US"/>
              <a:t>(and career content management)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Career page (and career content management)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Management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Materials Used (Sources)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CEN3031-Online Bootcamps and associated materials/ documentation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Material-ui documentation - https://material-ui.com/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Status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Priority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Career Cluster Admin page - CF01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Login page - CF14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Celebrity Profile page – CF09</a:t>
            </a:r>
            <a:endParaRPr/>
          </a:p>
          <a:p>
            <a:pPr indent="-228600" lvl="2" marL="11430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Content Admin pages - CF02, CF03, CF04, CF05</a:t>
            </a:r>
            <a:endParaRPr/>
          </a:p>
          <a:p>
            <a:pPr indent="-228600" lvl="2" marL="11430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Content Student pages - CF06, CF07, CF08, CF09</a:t>
            </a:r>
            <a:endParaRPr/>
          </a:p>
          <a:p>
            <a:pPr indent="-228600" lvl="2" marL="11430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Multi-user system features - CF10, CF11, CF12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Status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Lower Priority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Chat Bot and Cluster Recommendation Functionality - CF15 to CF22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Reward System – CF23 to CF28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Career Finder Demo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https://nameless-gorge-50235.herokuapp.com/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Admin credentials: </a:t>
            </a:r>
            <a:r>
              <a:rPr lang="en-US"/>
              <a:t>team6Admin</a:t>
            </a:r>
            <a:r>
              <a:rPr lang="en-US"/>
              <a:t>, </a:t>
            </a:r>
            <a:r>
              <a:rPr lang="en-US"/>
              <a:t>team6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Student credentials: team6Student, team6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Demonstration of website functionality and design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2020-03-10T03:13:22Z</dcterms:created>
  <dc:creator>Caplin,Robert O,II</dc:creator>
</cp:coreProperties>
</file>