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CA696-51F3-8A9D-423B-7BA2C1FD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E438A2-207B-D1F2-8ADD-4EB14BAEC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54AF1-762A-A3B4-3E59-8E87AB5B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9545A-7790-76AC-DE7E-AB22095F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E3BAE-6CED-3A74-FFF7-272C9BD4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4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27E1A-635B-BF63-DA9B-0AA6F32B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D67494-3467-281F-B940-72018F2AC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09AF9-4D97-3BD1-3AC6-1102E7E3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48C42-D73C-7BEE-5ADB-E0EB3059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9D465A-80C7-CD67-BD9A-A0E1A51F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92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D0356F-189A-E76D-2056-BFF9F00F8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191A8B-1B37-8D04-DA8D-68A5E7846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2420C-36DB-4BD1-CED5-F90AF986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EB650-A9FF-1731-C0E4-01D5AE68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A607E-FF55-8261-ED83-CED37E20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754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EE24-E0EE-AE6B-54E4-10C682AD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53A20-3CFA-3907-0C2D-902664AC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F0D0D-DD86-02DF-2670-E8FDEED5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14AD31-575C-94D6-1DB1-E270C164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6B875B-9502-666A-0351-C74A7A3C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98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BF1E-494C-A383-8BC6-F6FEE46F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D23261-F0AC-17C5-580E-C0E56321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4F7483-D982-C524-373B-BA92B62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ED582-46D2-BF81-EBD2-D22DA3F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EF31A-FE42-8CE7-2E08-1CBEE26B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011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29A3-01CD-77A8-B221-8804C08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ABD23-ED9D-E672-F260-63DDE5F7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4CA8FA-F02C-D763-578A-734E4BF01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0C6728-1EA6-B54A-2680-760FEB97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AB2E6-4B94-3DCA-3C28-1AE6044B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1CDC4D-C8BF-8353-9348-773254C5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267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452E7-5A89-1E37-1621-10B0328B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73A89E-8D3E-2BAD-4981-9495D670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61499B-B8A4-C6E5-D6F4-4435F6F0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5172CD-EFAA-8C66-CC67-45EBA2A8A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C534BC-7442-7448-970A-6B7944FF8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68C8F1-9DAF-9BC3-1509-7E65F108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CC0970-A8E4-C181-3284-748363C3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1FA78D-2CF6-CFB3-3F0C-22E644D9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58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AA0AF-83F2-2BAE-44DC-AB391F5E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F1E708-9F07-4AD7-128B-FCDA9FD4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688BBE-283C-0961-2113-1D336A60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23DCB6-C694-C45B-611C-EAEF6F94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71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644E1E-4A14-23DD-F903-2EA7B7A5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193427-1DE6-BDB0-DE94-E541DA1F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CF013-DA88-A2F3-2C9D-7ABF9E57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9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78CB9-A42C-A8A2-82CA-6F60AE3A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86ACC-C1D1-90D8-C089-654A30EF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1A80CC-648E-612E-3646-F2959F12A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B868CC-0C53-7D3D-9C7B-A93F21A5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3B9B39-58A1-32CC-B528-890292F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FEAC87-2D63-8498-42A5-07D2FF66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4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12F30-F8F3-43CA-D206-16094D8C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7EA6E3-07FD-18C5-8E2C-3FF878A0A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663005-FFB5-2A51-70BD-3E91066EC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CFBF72-5BC3-21D1-2D07-9A4D2FDA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1F325D-F172-9853-F6C9-B2EC0168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04D20-613D-1237-1CB9-5238981A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4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CB8EA4-EFB7-6F19-300A-8032062A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4BD59A-3FCD-BD9A-32F0-FFBAC1F7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2F52A-29A7-06C9-48C4-8F474750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D572-84AA-4B83-B9B1-B6484A27A24C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22507-5037-46AB-F23A-A4E37B40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EBCDE-31C6-548A-2217-FD6748985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58A6-9A35-4A21-8A76-EBC86BEC55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de una cara&#10;&#10;Descripción generada automáticamente con confianza media">
            <a:extLst>
              <a:ext uri="{FF2B5EF4-FFF2-40B4-BE49-F238E27FC236}">
                <a16:creationId xmlns:a16="http://schemas.microsoft.com/office/drawing/2014/main" id="{0092E056-8301-311E-5A12-0CD99E19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486"/>
            <a:ext cx="3867199" cy="2700997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D11C255-B230-E833-490E-FB52D563B9E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867199" y="3217985"/>
            <a:ext cx="5595456" cy="0"/>
          </a:xfrm>
          <a:prstGeom prst="line">
            <a:avLst/>
          </a:prstGeom>
          <a:ln w="9525"/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508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7014438-72AE-FF59-1673-5C6FE3D91FA0}"/>
              </a:ext>
            </a:extLst>
          </p:cNvPr>
          <p:cNvSpPr/>
          <p:nvPr/>
        </p:nvSpPr>
        <p:spPr>
          <a:xfrm>
            <a:off x="4941245" y="2191480"/>
            <a:ext cx="3841181" cy="92333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AUDIEXPORT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DD67DA-8547-F69C-760A-487EF980369C}"/>
              </a:ext>
            </a:extLst>
          </p:cNvPr>
          <p:cNvSpPr txBox="1"/>
          <p:nvPr/>
        </p:nvSpPr>
        <p:spPr>
          <a:xfrm>
            <a:off x="5527075" y="3275667"/>
            <a:ext cx="5595456" cy="276999"/>
          </a:xfrm>
          <a:prstGeom prst="rect">
            <a:avLst/>
          </a:prstGeom>
          <a:noFill/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</a:rPr>
              <a:t>Confidencialidad a la hora de auditar</a:t>
            </a:r>
          </a:p>
        </p:txBody>
      </p:sp>
    </p:spTree>
    <p:extLst>
      <p:ext uri="{BB962C8B-B14F-4D97-AF65-F5344CB8AC3E}">
        <p14:creationId xmlns:p14="http://schemas.microsoft.com/office/powerpoint/2010/main" val="252688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53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Mora Duarte</dc:creator>
  <cp:lastModifiedBy>Leonardo Mora Duarte</cp:lastModifiedBy>
  <cp:revision>3</cp:revision>
  <dcterms:created xsi:type="dcterms:W3CDTF">2023-08-08T16:08:23Z</dcterms:created>
  <dcterms:modified xsi:type="dcterms:W3CDTF">2023-08-08T16:38:05Z</dcterms:modified>
</cp:coreProperties>
</file>