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Proxima Nova" panose="020B0604020202020204"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9" d="100"/>
          <a:sy n="149" d="100"/>
        </p:scale>
        <p:origin x="504"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Kathryn to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84cc38753d_0_3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84cc38753d_0_3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Kathryn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84cc38753d_0_3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84cc38753d_0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Max</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84cc38753d_0_4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84cc38753d_0_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Jesse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84cc38753d_0_3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84cc38753d_0_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Jesse and Kathryn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84cc38753d_0_3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84cc38753d_0_3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All</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84cc38753d_0_3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84cc38753d_0_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84cc38753d_0_3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84cc38753d_0_3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1600"/>
              </a:spcBef>
              <a:spcAft>
                <a:spcPts val="0"/>
              </a:spcAft>
              <a:buClr>
                <a:schemeClr val="dk1"/>
              </a:buClr>
              <a:buSzPts val="1400"/>
              <a:buChar char="○"/>
              <a:defRPr>
                <a:solidFill>
                  <a:schemeClr val="dk1"/>
                </a:solidFill>
              </a:defRPr>
            </a:lvl2pPr>
            <a:lvl3pPr marL="1371600" lvl="2" indent="-317500">
              <a:spcBef>
                <a:spcPts val="1600"/>
              </a:spcBef>
              <a:spcAft>
                <a:spcPts val="0"/>
              </a:spcAft>
              <a:buClr>
                <a:schemeClr val="dk1"/>
              </a:buClr>
              <a:buSzPts val="1400"/>
              <a:buChar char="■"/>
              <a:defRPr>
                <a:solidFill>
                  <a:schemeClr val="dk1"/>
                </a:solidFill>
              </a:defRPr>
            </a:lvl3pPr>
            <a:lvl4pPr marL="1828800" lvl="3" indent="-317500">
              <a:spcBef>
                <a:spcPts val="1600"/>
              </a:spcBef>
              <a:spcAft>
                <a:spcPts val="0"/>
              </a:spcAft>
              <a:buClr>
                <a:schemeClr val="dk1"/>
              </a:buClr>
              <a:buSzPts val="1400"/>
              <a:buChar char="●"/>
              <a:defRPr>
                <a:solidFill>
                  <a:schemeClr val="dk1"/>
                </a:solidFill>
              </a:defRPr>
            </a:lvl4pPr>
            <a:lvl5pPr marL="2286000" lvl="4" indent="-317500">
              <a:spcBef>
                <a:spcPts val="1600"/>
              </a:spcBef>
              <a:spcAft>
                <a:spcPts val="0"/>
              </a:spcAft>
              <a:buClr>
                <a:schemeClr val="dk1"/>
              </a:buClr>
              <a:buSzPts val="1400"/>
              <a:buChar char="○"/>
              <a:defRPr>
                <a:solidFill>
                  <a:schemeClr val="dk1"/>
                </a:solidFill>
              </a:defRPr>
            </a:lvl5pPr>
            <a:lvl6pPr marL="2743200" lvl="5" indent="-317500">
              <a:spcBef>
                <a:spcPts val="1600"/>
              </a:spcBef>
              <a:spcAft>
                <a:spcPts val="0"/>
              </a:spcAft>
              <a:buClr>
                <a:schemeClr val="dk1"/>
              </a:buClr>
              <a:buSzPts val="1400"/>
              <a:buChar char="■"/>
              <a:defRPr>
                <a:solidFill>
                  <a:schemeClr val="dk1"/>
                </a:solidFill>
              </a:defRPr>
            </a:lvl6pPr>
            <a:lvl7pPr marL="3200400" lvl="6" indent="-317500">
              <a:spcBef>
                <a:spcPts val="1600"/>
              </a:spcBef>
              <a:spcAft>
                <a:spcPts val="0"/>
              </a:spcAft>
              <a:buClr>
                <a:schemeClr val="dk1"/>
              </a:buClr>
              <a:buSzPts val="1400"/>
              <a:buChar char="●"/>
              <a:defRPr>
                <a:solidFill>
                  <a:schemeClr val="dk1"/>
                </a:solidFill>
              </a:defRPr>
            </a:lvl7pPr>
            <a:lvl8pPr marL="3657600" lvl="7" indent="-317500">
              <a:spcBef>
                <a:spcPts val="1600"/>
              </a:spcBef>
              <a:spcAft>
                <a:spcPts val="0"/>
              </a:spcAft>
              <a:buClr>
                <a:schemeClr val="dk1"/>
              </a:buClr>
              <a:buSzPts val="1400"/>
              <a:buChar char="○"/>
              <a:defRPr>
                <a:solidFill>
                  <a:schemeClr val="dk1"/>
                </a:solidFill>
              </a:defRPr>
            </a:lvl8pPr>
            <a:lvl9pPr marL="4114800" lvl="8" indent="-317500">
              <a:spcBef>
                <a:spcPts val="1600"/>
              </a:spcBef>
              <a:spcAft>
                <a:spcPts val="160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1600"/>
              </a:spcBef>
              <a:spcAft>
                <a:spcPts val="0"/>
              </a:spcAft>
              <a:buClr>
                <a:schemeClr val="lt2"/>
              </a:buClr>
              <a:buSzPts val="1400"/>
              <a:buChar char="○"/>
              <a:defRPr>
                <a:solidFill>
                  <a:schemeClr val="lt2"/>
                </a:solidFill>
              </a:defRPr>
            </a:lvl2pPr>
            <a:lvl3pPr marL="1371600" lvl="2" indent="-317500">
              <a:lnSpc>
                <a:spcPct val="115000"/>
              </a:lnSpc>
              <a:spcBef>
                <a:spcPts val="1600"/>
              </a:spcBef>
              <a:spcAft>
                <a:spcPts val="0"/>
              </a:spcAft>
              <a:buClr>
                <a:schemeClr val="lt2"/>
              </a:buClr>
              <a:buSzPts val="1400"/>
              <a:buChar char="■"/>
              <a:defRPr>
                <a:solidFill>
                  <a:schemeClr val="lt2"/>
                </a:solidFill>
              </a:defRPr>
            </a:lvl3pPr>
            <a:lvl4pPr marL="1828800" lvl="3" indent="-317500">
              <a:lnSpc>
                <a:spcPct val="115000"/>
              </a:lnSpc>
              <a:spcBef>
                <a:spcPts val="1600"/>
              </a:spcBef>
              <a:spcAft>
                <a:spcPts val="0"/>
              </a:spcAft>
              <a:buClr>
                <a:schemeClr val="lt2"/>
              </a:buClr>
              <a:buSzPts val="1400"/>
              <a:buChar char="●"/>
              <a:defRPr>
                <a:solidFill>
                  <a:schemeClr val="lt2"/>
                </a:solidFill>
              </a:defRPr>
            </a:lvl4pPr>
            <a:lvl5pPr marL="2286000" lvl="4" indent="-317500">
              <a:lnSpc>
                <a:spcPct val="115000"/>
              </a:lnSpc>
              <a:spcBef>
                <a:spcPts val="1600"/>
              </a:spcBef>
              <a:spcAft>
                <a:spcPts val="0"/>
              </a:spcAft>
              <a:buClr>
                <a:schemeClr val="lt2"/>
              </a:buClr>
              <a:buSzPts val="1400"/>
              <a:buChar char="○"/>
              <a:defRPr>
                <a:solidFill>
                  <a:schemeClr val="lt2"/>
                </a:solidFill>
              </a:defRPr>
            </a:lvl5pPr>
            <a:lvl6pPr marL="2743200" lvl="5" indent="-317500">
              <a:lnSpc>
                <a:spcPct val="115000"/>
              </a:lnSpc>
              <a:spcBef>
                <a:spcPts val="1600"/>
              </a:spcBef>
              <a:spcAft>
                <a:spcPts val="0"/>
              </a:spcAft>
              <a:buClr>
                <a:schemeClr val="lt2"/>
              </a:buClr>
              <a:buSzPts val="1400"/>
              <a:buChar char="■"/>
              <a:defRPr>
                <a:solidFill>
                  <a:schemeClr val="lt2"/>
                </a:solidFill>
              </a:defRPr>
            </a:lvl6pPr>
            <a:lvl7pPr marL="3200400" lvl="6" indent="-317500">
              <a:lnSpc>
                <a:spcPct val="115000"/>
              </a:lnSpc>
              <a:spcBef>
                <a:spcPts val="1600"/>
              </a:spcBef>
              <a:spcAft>
                <a:spcPts val="0"/>
              </a:spcAft>
              <a:buClr>
                <a:schemeClr val="lt2"/>
              </a:buClr>
              <a:buSzPts val="1400"/>
              <a:buChar char="●"/>
              <a:defRPr>
                <a:solidFill>
                  <a:schemeClr val="lt2"/>
                </a:solidFill>
              </a:defRPr>
            </a:lvl7pPr>
            <a:lvl8pPr marL="3657600" lvl="7" indent="-317500">
              <a:lnSpc>
                <a:spcPct val="115000"/>
              </a:lnSpc>
              <a:spcBef>
                <a:spcPts val="1600"/>
              </a:spcBef>
              <a:spcAft>
                <a:spcPts val="0"/>
              </a:spcAft>
              <a:buClr>
                <a:schemeClr val="lt2"/>
              </a:buClr>
              <a:buSzPts val="1400"/>
              <a:buChar char="○"/>
              <a:defRPr>
                <a:solidFill>
                  <a:schemeClr val="lt2"/>
                </a:solidFill>
              </a:defRPr>
            </a:lvl8pPr>
            <a:lvl9pPr marL="4114800" lvl="8" indent="-317500">
              <a:lnSpc>
                <a:spcPct val="115000"/>
              </a:lnSpc>
              <a:spcBef>
                <a:spcPts val="1600"/>
              </a:spcBef>
              <a:spcAft>
                <a:spcPts val="160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hyperlink" Target="https://katgrace0808.github.io/Tinder-for-Food-Trucks/" TargetMode="External"/><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hyperlink" Target="https://github.com/katgrace0808/Tinder-for-Food-Truck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163750"/>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Food Truck Tinder</a:t>
            </a:r>
            <a:endParaRPr/>
          </a:p>
        </p:txBody>
      </p:sp>
      <p:sp>
        <p:nvSpPr>
          <p:cNvPr id="55" name="Google Shape;55;p13"/>
          <p:cNvSpPr txBox="1">
            <a:spLocks noGrp="1"/>
          </p:cNvSpPr>
          <p:nvPr>
            <p:ph type="subTitle" idx="1"/>
          </p:nvPr>
        </p:nvSpPr>
        <p:spPr>
          <a:xfrm>
            <a:off x="311700" y="229527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accent3"/>
                </a:solidFill>
              </a:rPr>
              <a:t>An App for Food Truck Foodies and Vendors</a:t>
            </a:r>
            <a:endParaRPr sz="1500">
              <a:solidFill>
                <a:schemeClr val="accent3"/>
              </a:solidFill>
            </a:endParaRPr>
          </a:p>
        </p:txBody>
      </p:sp>
      <p:pic>
        <p:nvPicPr>
          <p:cNvPr id="56" name="Google Shape;56;p13"/>
          <p:cNvPicPr preferRelativeResize="0"/>
          <p:nvPr/>
        </p:nvPicPr>
        <p:blipFill>
          <a:blip r:embed="rId3">
            <a:alphaModFix/>
          </a:blip>
          <a:stretch>
            <a:fillRect/>
          </a:stretch>
        </p:blipFill>
        <p:spPr>
          <a:xfrm>
            <a:off x="2407763" y="3199625"/>
            <a:ext cx="4328475" cy="1593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Elevator Pitch</a:t>
            </a:r>
            <a:endParaRPr/>
          </a:p>
        </p:txBody>
      </p:sp>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3"/>
                </a:solidFill>
              </a:rPr>
              <a:t>Have you ever been out with friends and wondered “</a:t>
            </a:r>
            <a:r>
              <a:rPr lang="en" i="1">
                <a:solidFill>
                  <a:schemeClr val="accent3"/>
                </a:solidFill>
              </a:rPr>
              <a:t>Where can I find a food truck near me?</a:t>
            </a:r>
            <a:r>
              <a:rPr lang="en">
                <a:solidFill>
                  <a:schemeClr val="accent3"/>
                </a:solidFill>
              </a:rPr>
              <a:t>” and didn’t know how to find any? Well, look no further than the Food Truck Tinder app! Just open it up and any available food trucks near you can be found. </a:t>
            </a:r>
            <a:endParaRPr>
              <a:solidFill>
                <a:schemeClr val="accent3"/>
              </a:solidFill>
            </a:endParaRPr>
          </a:p>
          <a:p>
            <a:pPr marL="0" lvl="0" indent="0" algn="l" rtl="0">
              <a:spcBef>
                <a:spcPts val="1600"/>
              </a:spcBef>
              <a:spcAft>
                <a:spcPts val="0"/>
              </a:spcAft>
              <a:buNone/>
            </a:pPr>
            <a:r>
              <a:rPr lang="en">
                <a:solidFill>
                  <a:schemeClr val="accent3"/>
                </a:solidFill>
              </a:rPr>
              <a:t>Own a food truck and don’t know how to quickly advertise your location? Food Truck Tinder is your solution! Check your truck in and your information and location will be immediately available for customers to find.</a:t>
            </a:r>
            <a:endParaRPr>
              <a:solidFill>
                <a:schemeClr val="accent3"/>
              </a:solidFill>
            </a:endParaRPr>
          </a:p>
          <a:p>
            <a:pPr marL="0" lvl="0" indent="0" algn="l" rtl="0">
              <a:spcBef>
                <a:spcPts val="1600"/>
              </a:spcBef>
              <a:spcAft>
                <a:spcPts val="1600"/>
              </a:spcAft>
              <a:buNone/>
            </a:pPr>
            <a:endParaRPr>
              <a:solidFill>
                <a:schemeClr val="accent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68000" y="305600"/>
            <a:ext cx="28080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Concept</a:t>
            </a:r>
            <a:endParaRPr/>
          </a:p>
        </p:txBody>
      </p:sp>
      <p:sp>
        <p:nvSpPr>
          <p:cNvPr id="68" name="Google Shape;68;p15"/>
          <p:cNvSpPr txBox="1">
            <a:spLocks noGrp="1"/>
          </p:cNvSpPr>
          <p:nvPr>
            <p:ph type="body" idx="1"/>
          </p:nvPr>
        </p:nvSpPr>
        <p:spPr>
          <a:xfrm>
            <a:off x="959550" y="1176250"/>
            <a:ext cx="7224900" cy="357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chemeClr val="accent3"/>
                </a:solidFill>
              </a:rPr>
              <a:t>Description:</a:t>
            </a:r>
            <a:endParaRPr sz="1600" b="1">
              <a:solidFill>
                <a:schemeClr val="accent3"/>
              </a:solidFill>
            </a:endParaRPr>
          </a:p>
          <a:p>
            <a:pPr marL="0" lvl="0" indent="0" algn="l" rtl="0">
              <a:spcBef>
                <a:spcPts val="1600"/>
              </a:spcBef>
              <a:spcAft>
                <a:spcPts val="0"/>
              </a:spcAft>
              <a:buNone/>
            </a:pPr>
            <a:r>
              <a:rPr lang="en">
                <a:solidFill>
                  <a:schemeClr val="accent3"/>
                </a:solidFill>
              </a:rPr>
              <a:t>An application for the food truck enthusiast to quickly find food trucks in their vicinity.  </a:t>
            </a:r>
            <a:endParaRPr>
              <a:solidFill>
                <a:schemeClr val="accent3"/>
              </a:solidFill>
            </a:endParaRPr>
          </a:p>
          <a:p>
            <a:pPr marL="0" lvl="0" indent="0" algn="l" rtl="0">
              <a:spcBef>
                <a:spcPts val="1600"/>
              </a:spcBef>
              <a:spcAft>
                <a:spcPts val="0"/>
              </a:spcAft>
              <a:buNone/>
            </a:pPr>
            <a:r>
              <a:rPr lang="en">
                <a:solidFill>
                  <a:schemeClr val="accent3"/>
                </a:solidFill>
              </a:rPr>
              <a:t>It also allows food truck businesses to provide their location for easy locating by enthusiasts, thereby increasing foot-traffic.</a:t>
            </a:r>
            <a:endParaRPr>
              <a:solidFill>
                <a:schemeClr val="accent3"/>
              </a:solidFill>
            </a:endParaRPr>
          </a:p>
          <a:p>
            <a:pPr marL="0" lvl="0" indent="0" algn="l" rtl="0">
              <a:spcBef>
                <a:spcPts val="1600"/>
              </a:spcBef>
              <a:spcAft>
                <a:spcPts val="0"/>
              </a:spcAft>
              <a:buNone/>
            </a:pPr>
            <a:r>
              <a:rPr lang="en">
                <a:solidFill>
                  <a:schemeClr val="accent3"/>
                </a:solidFill>
              </a:rPr>
              <a:t>One-stop shop for food trucks.</a:t>
            </a:r>
            <a:endParaRPr>
              <a:solidFill>
                <a:schemeClr val="accent3"/>
              </a:solidFill>
            </a:endParaRPr>
          </a:p>
          <a:p>
            <a:pPr marL="0" lvl="0" indent="0" algn="l" rtl="0">
              <a:spcBef>
                <a:spcPts val="1600"/>
              </a:spcBef>
              <a:spcAft>
                <a:spcPts val="0"/>
              </a:spcAft>
              <a:buNone/>
            </a:pPr>
            <a:r>
              <a:rPr lang="en" sz="1600" b="1">
                <a:solidFill>
                  <a:schemeClr val="accent3"/>
                </a:solidFill>
              </a:rPr>
              <a:t>Motivation:</a:t>
            </a:r>
            <a:endParaRPr sz="1600" b="1">
              <a:solidFill>
                <a:schemeClr val="accent3"/>
              </a:solidFill>
            </a:endParaRPr>
          </a:p>
          <a:p>
            <a:pPr marL="0" lvl="0" indent="0" algn="l" rtl="0">
              <a:spcBef>
                <a:spcPts val="1600"/>
              </a:spcBef>
              <a:spcAft>
                <a:spcPts val="0"/>
              </a:spcAft>
              <a:buNone/>
            </a:pPr>
            <a:r>
              <a:rPr lang="en">
                <a:solidFill>
                  <a:schemeClr val="accent3"/>
                </a:solidFill>
              </a:rPr>
              <a:t>We wanted to increase foot traffic for food trucks after lunchtime.</a:t>
            </a:r>
            <a:endParaRPr>
              <a:solidFill>
                <a:schemeClr val="accent3"/>
              </a:solidFill>
            </a:endParaRPr>
          </a:p>
          <a:p>
            <a:pPr marL="0" lvl="0" indent="0" algn="l" rtl="0">
              <a:spcBef>
                <a:spcPts val="1600"/>
              </a:spcBef>
              <a:spcAft>
                <a:spcPts val="0"/>
              </a:spcAft>
              <a:buNone/>
            </a:pPr>
            <a:r>
              <a:rPr lang="en">
                <a:solidFill>
                  <a:schemeClr val="accent3"/>
                </a:solidFill>
              </a:rPr>
              <a:t>Increasing visibility at night can increase revenue.</a:t>
            </a:r>
            <a:endParaRPr>
              <a:solidFill>
                <a:schemeClr val="accent3"/>
              </a:solidFill>
            </a:endParaRPr>
          </a:p>
          <a:p>
            <a:pPr marL="0" lvl="0" indent="0" algn="l" rtl="0">
              <a:spcBef>
                <a:spcPts val="1600"/>
              </a:spcBef>
              <a:spcAft>
                <a:spcPts val="0"/>
              </a:spcAft>
              <a:buNone/>
            </a:pPr>
            <a:r>
              <a:rPr lang="en">
                <a:solidFill>
                  <a:schemeClr val="accent3"/>
                </a:solidFill>
              </a:rPr>
              <a:t>And who doesn’t love food trucks?</a:t>
            </a:r>
            <a:endParaRPr>
              <a:solidFill>
                <a:schemeClr val="accent3"/>
              </a:solidFill>
            </a:endParaRPr>
          </a:p>
          <a:p>
            <a:pPr marL="0" lvl="0" indent="0" algn="l" rtl="0">
              <a:spcBef>
                <a:spcPts val="1600"/>
              </a:spcBef>
              <a:spcAft>
                <a:spcPts val="1600"/>
              </a:spcAft>
              <a:buNone/>
            </a:pPr>
            <a:endParaRPr/>
          </a:p>
        </p:txBody>
      </p:sp>
      <p:pic>
        <p:nvPicPr>
          <p:cNvPr id="69" name="Google Shape;69;p15"/>
          <p:cNvPicPr preferRelativeResize="0"/>
          <p:nvPr/>
        </p:nvPicPr>
        <p:blipFill>
          <a:blip r:embed="rId3">
            <a:alphaModFix/>
          </a:blip>
          <a:stretch>
            <a:fillRect/>
          </a:stretch>
        </p:blipFill>
        <p:spPr>
          <a:xfrm>
            <a:off x="5746675" y="2774800"/>
            <a:ext cx="3106675" cy="2067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68000" y="576775"/>
            <a:ext cx="28080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The Story</a:t>
            </a:r>
            <a:endParaRPr/>
          </a:p>
        </p:txBody>
      </p:sp>
      <p:sp>
        <p:nvSpPr>
          <p:cNvPr id="75" name="Google Shape;75;p16"/>
          <p:cNvSpPr txBox="1">
            <a:spLocks noGrp="1"/>
          </p:cNvSpPr>
          <p:nvPr>
            <p:ph type="body" idx="1"/>
          </p:nvPr>
        </p:nvSpPr>
        <p:spPr>
          <a:xfrm>
            <a:off x="927750" y="1431925"/>
            <a:ext cx="7288500" cy="34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chemeClr val="accent3"/>
                </a:solidFill>
              </a:rPr>
              <a:t>User story:</a:t>
            </a:r>
            <a:endParaRPr sz="1600" b="1">
              <a:solidFill>
                <a:schemeClr val="accent3"/>
              </a:solidFill>
            </a:endParaRPr>
          </a:p>
          <a:p>
            <a:pPr marL="0" lvl="0" indent="0" algn="l" rtl="0">
              <a:spcBef>
                <a:spcPts val="1600"/>
              </a:spcBef>
              <a:spcAft>
                <a:spcPts val="0"/>
              </a:spcAft>
              <a:buNone/>
            </a:pPr>
            <a:r>
              <a:rPr lang="en">
                <a:solidFill>
                  <a:schemeClr val="accent3"/>
                </a:solidFill>
              </a:rPr>
              <a:t>   AS A food truck enthusiast, </a:t>
            </a:r>
            <a:endParaRPr>
              <a:solidFill>
                <a:schemeClr val="accent3"/>
              </a:solidFill>
            </a:endParaRPr>
          </a:p>
          <a:p>
            <a:pPr marL="0" lvl="0" indent="0" algn="l" rtl="0">
              <a:spcBef>
                <a:spcPts val="1600"/>
              </a:spcBef>
              <a:spcAft>
                <a:spcPts val="0"/>
              </a:spcAft>
              <a:buNone/>
            </a:pPr>
            <a:r>
              <a:rPr lang="en">
                <a:solidFill>
                  <a:schemeClr val="accent3"/>
                </a:solidFill>
              </a:rPr>
              <a:t>   I WANT to see where and when food trucks are available,</a:t>
            </a:r>
            <a:endParaRPr>
              <a:solidFill>
                <a:schemeClr val="accent3"/>
              </a:solidFill>
            </a:endParaRPr>
          </a:p>
          <a:p>
            <a:pPr marL="0" lvl="0" indent="0" algn="l" rtl="0">
              <a:spcBef>
                <a:spcPts val="1600"/>
              </a:spcBef>
              <a:spcAft>
                <a:spcPts val="0"/>
              </a:spcAft>
              <a:buNone/>
            </a:pPr>
            <a:r>
              <a:rPr lang="en">
                <a:solidFill>
                  <a:schemeClr val="accent3"/>
                </a:solidFill>
              </a:rPr>
              <a:t>   SO THAT I can pick a truck to eat at.</a:t>
            </a:r>
            <a:endParaRPr>
              <a:solidFill>
                <a:schemeClr val="accent3"/>
              </a:solidFill>
            </a:endParaRPr>
          </a:p>
          <a:p>
            <a:pPr marL="0" lvl="0" indent="0" algn="l" rtl="0">
              <a:spcBef>
                <a:spcPts val="1600"/>
              </a:spcBef>
              <a:spcAft>
                <a:spcPts val="0"/>
              </a:spcAft>
              <a:buNone/>
            </a:pPr>
            <a:r>
              <a:rPr lang="en" sz="1600" b="1">
                <a:solidFill>
                  <a:schemeClr val="accent3"/>
                </a:solidFill>
              </a:rPr>
              <a:t>Food Truck Owner:</a:t>
            </a:r>
            <a:endParaRPr sz="1600" b="1">
              <a:solidFill>
                <a:schemeClr val="accent3"/>
              </a:solidFill>
            </a:endParaRPr>
          </a:p>
          <a:p>
            <a:pPr marL="0" lvl="0" indent="0" algn="l" rtl="0">
              <a:spcBef>
                <a:spcPts val="1600"/>
              </a:spcBef>
              <a:spcAft>
                <a:spcPts val="0"/>
              </a:spcAft>
              <a:buNone/>
            </a:pPr>
            <a:r>
              <a:rPr lang="en">
                <a:solidFill>
                  <a:schemeClr val="accent3"/>
                </a:solidFill>
              </a:rPr>
              <a:t>   AS A food truck owner,</a:t>
            </a:r>
            <a:endParaRPr>
              <a:solidFill>
                <a:schemeClr val="accent3"/>
              </a:solidFill>
            </a:endParaRPr>
          </a:p>
          <a:p>
            <a:pPr marL="0" lvl="0" indent="0" algn="l" rtl="0">
              <a:spcBef>
                <a:spcPts val="1600"/>
              </a:spcBef>
              <a:spcAft>
                <a:spcPts val="0"/>
              </a:spcAft>
              <a:buNone/>
            </a:pPr>
            <a:r>
              <a:rPr lang="en">
                <a:solidFill>
                  <a:schemeClr val="accent3"/>
                </a:solidFill>
              </a:rPr>
              <a:t>   I WANT customers to know where I'm located,</a:t>
            </a:r>
            <a:endParaRPr>
              <a:solidFill>
                <a:schemeClr val="accent3"/>
              </a:solidFill>
            </a:endParaRPr>
          </a:p>
          <a:p>
            <a:pPr marL="0" lvl="0" indent="0" algn="l" rtl="0">
              <a:spcBef>
                <a:spcPts val="1600"/>
              </a:spcBef>
              <a:spcAft>
                <a:spcPts val="0"/>
              </a:spcAft>
              <a:buNone/>
            </a:pPr>
            <a:r>
              <a:rPr lang="en">
                <a:solidFill>
                  <a:schemeClr val="accent3"/>
                </a:solidFill>
              </a:rPr>
              <a:t>   SO THAT I can increase my food sales.</a:t>
            </a:r>
            <a:endParaRPr>
              <a:solidFill>
                <a:schemeClr val="accent3"/>
              </a:solidFill>
            </a:endParaRPr>
          </a:p>
          <a:p>
            <a:pPr marL="0" lvl="0" indent="0" algn="l" rtl="0">
              <a:spcBef>
                <a:spcPts val="1600"/>
              </a:spcBef>
              <a:spcAft>
                <a:spcPts val="16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Process</a:t>
            </a:r>
            <a:endParaRPr/>
          </a:p>
        </p:txBody>
      </p:sp>
      <p:sp>
        <p:nvSpPr>
          <p:cNvPr id="81" name="Google Shape;81;p17"/>
          <p:cNvSpPr txBox="1">
            <a:spLocks noGrp="1"/>
          </p:cNvSpPr>
          <p:nvPr>
            <p:ph type="body" idx="1"/>
          </p:nvPr>
        </p:nvSpPr>
        <p:spPr>
          <a:xfrm>
            <a:off x="311700" y="1389600"/>
            <a:ext cx="2052000" cy="317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3"/>
                </a:solidFill>
              </a:rPr>
              <a:t>Technologies used:</a:t>
            </a:r>
            <a:endParaRPr>
              <a:solidFill>
                <a:schemeClr val="accent3"/>
              </a:solidFill>
            </a:endParaRPr>
          </a:p>
          <a:p>
            <a:pPr marL="457200" lvl="0" indent="-304800" algn="l" rtl="0">
              <a:spcBef>
                <a:spcPts val="1600"/>
              </a:spcBef>
              <a:spcAft>
                <a:spcPts val="0"/>
              </a:spcAft>
              <a:buClr>
                <a:schemeClr val="accent3"/>
              </a:buClr>
              <a:buSzPts val="1200"/>
              <a:buChar char="●"/>
            </a:pPr>
            <a:r>
              <a:rPr lang="en">
                <a:solidFill>
                  <a:schemeClr val="accent3"/>
                </a:solidFill>
              </a:rPr>
              <a:t>HTML</a:t>
            </a:r>
            <a:endParaRPr>
              <a:solidFill>
                <a:schemeClr val="accent3"/>
              </a:solidFill>
            </a:endParaRPr>
          </a:p>
          <a:p>
            <a:pPr marL="457200" lvl="0" indent="-304800" algn="l" rtl="0">
              <a:spcBef>
                <a:spcPts val="0"/>
              </a:spcBef>
              <a:spcAft>
                <a:spcPts val="0"/>
              </a:spcAft>
              <a:buClr>
                <a:schemeClr val="accent3"/>
              </a:buClr>
              <a:buSzPts val="1200"/>
              <a:buChar char="●"/>
            </a:pPr>
            <a:r>
              <a:rPr lang="en">
                <a:solidFill>
                  <a:schemeClr val="accent3"/>
                </a:solidFill>
              </a:rPr>
              <a:t>CSS</a:t>
            </a:r>
            <a:endParaRPr>
              <a:solidFill>
                <a:schemeClr val="accent3"/>
              </a:solidFill>
            </a:endParaRPr>
          </a:p>
          <a:p>
            <a:pPr marL="457200" lvl="0" indent="-304800" algn="l" rtl="0">
              <a:spcBef>
                <a:spcPts val="0"/>
              </a:spcBef>
              <a:spcAft>
                <a:spcPts val="0"/>
              </a:spcAft>
              <a:buClr>
                <a:schemeClr val="accent3"/>
              </a:buClr>
              <a:buSzPts val="1200"/>
              <a:buChar char="●"/>
            </a:pPr>
            <a:r>
              <a:rPr lang="en">
                <a:solidFill>
                  <a:schemeClr val="accent3"/>
                </a:solidFill>
              </a:rPr>
              <a:t>JavaScript</a:t>
            </a:r>
            <a:endParaRPr>
              <a:solidFill>
                <a:schemeClr val="accent3"/>
              </a:solidFill>
            </a:endParaRPr>
          </a:p>
          <a:p>
            <a:pPr marL="457200" lvl="0" indent="-304800" algn="l" rtl="0">
              <a:spcBef>
                <a:spcPts val="0"/>
              </a:spcBef>
              <a:spcAft>
                <a:spcPts val="0"/>
              </a:spcAft>
              <a:buClr>
                <a:schemeClr val="accent3"/>
              </a:buClr>
              <a:buSzPts val="1200"/>
              <a:buChar char="●"/>
            </a:pPr>
            <a:r>
              <a:rPr lang="en">
                <a:solidFill>
                  <a:schemeClr val="accent3"/>
                </a:solidFill>
              </a:rPr>
              <a:t>jQuery</a:t>
            </a:r>
            <a:endParaRPr>
              <a:solidFill>
                <a:schemeClr val="accent3"/>
              </a:solidFill>
            </a:endParaRPr>
          </a:p>
          <a:p>
            <a:pPr marL="457200" lvl="0" indent="-304800" algn="l" rtl="0">
              <a:spcBef>
                <a:spcPts val="0"/>
              </a:spcBef>
              <a:spcAft>
                <a:spcPts val="0"/>
              </a:spcAft>
              <a:buClr>
                <a:schemeClr val="accent3"/>
              </a:buClr>
              <a:buSzPts val="1200"/>
              <a:buChar char="●"/>
            </a:pPr>
            <a:r>
              <a:rPr lang="en">
                <a:solidFill>
                  <a:schemeClr val="accent3"/>
                </a:solidFill>
              </a:rPr>
              <a:t>Materialize</a:t>
            </a:r>
            <a:endParaRPr>
              <a:solidFill>
                <a:schemeClr val="accent3"/>
              </a:solidFill>
            </a:endParaRPr>
          </a:p>
          <a:p>
            <a:pPr marL="457200" lvl="0" indent="-304800" algn="l" rtl="0">
              <a:spcBef>
                <a:spcPts val="0"/>
              </a:spcBef>
              <a:spcAft>
                <a:spcPts val="0"/>
              </a:spcAft>
              <a:buClr>
                <a:schemeClr val="accent3"/>
              </a:buClr>
              <a:buSzPts val="1200"/>
              <a:buChar char="●"/>
            </a:pPr>
            <a:r>
              <a:rPr lang="en">
                <a:solidFill>
                  <a:schemeClr val="accent3"/>
                </a:solidFill>
              </a:rPr>
              <a:t>APIs</a:t>
            </a:r>
            <a:endParaRPr>
              <a:solidFill>
                <a:schemeClr val="accent3"/>
              </a:solidFill>
            </a:endParaRPr>
          </a:p>
          <a:p>
            <a:pPr marL="914400" lvl="1" indent="-304800" algn="l" rtl="0">
              <a:spcBef>
                <a:spcPts val="0"/>
              </a:spcBef>
              <a:spcAft>
                <a:spcPts val="0"/>
              </a:spcAft>
              <a:buClr>
                <a:schemeClr val="accent3"/>
              </a:buClr>
              <a:buSzPts val="1200"/>
              <a:buChar char="○"/>
            </a:pPr>
            <a:r>
              <a:rPr lang="en">
                <a:solidFill>
                  <a:schemeClr val="accent3"/>
                </a:solidFill>
              </a:rPr>
              <a:t>Google Maps</a:t>
            </a:r>
            <a:endParaRPr>
              <a:solidFill>
                <a:schemeClr val="accent3"/>
              </a:solidFill>
            </a:endParaRPr>
          </a:p>
          <a:p>
            <a:pPr marL="914400" lvl="1" indent="-304800" algn="l" rtl="0">
              <a:spcBef>
                <a:spcPts val="0"/>
              </a:spcBef>
              <a:spcAft>
                <a:spcPts val="0"/>
              </a:spcAft>
              <a:buClr>
                <a:schemeClr val="accent3"/>
              </a:buClr>
              <a:buSzPts val="1200"/>
              <a:buChar char="○"/>
            </a:pPr>
            <a:r>
              <a:rPr lang="en">
                <a:solidFill>
                  <a:schemeClr val="accent3"/>
                </a:solidFill>
              </a:rPr>
              <a:t>Tripadvisor</a:t>
            </a:r>
            <a:endParaRPr>
              <a:solidFill>
                <a:schemeClr val="accent3"/>
              </a:solidFill>
            </a:endParaRPr>
          </a:p>
          <a:p>
            <a:pPr marL="914400" lvl="1" indent="-304800" algn="l" rtl="0">
              <a:spcBef>
                <a:spcPts val="0"/>
              </a:spcBef>
              <a:spcAft>
                <a:spcPts val="0"/>
              </a:spcAft>
              <a:buClr>
                <a:schemeClr val="accent3"/>
              </a:buClr>
              <a:buSzPts val="1200"/>
              <a:buChar char="○"/>
            </a:pPr>
            <a:r>
              <a:rPr lang="en">
                <a:solidFill>
                  <a:schemeClr val="accent3"/>
                </a:solidFill>
              </a:rPr>
              <a:t>Firebase Realtime Database</a:t>
            </a:r>
            <a:endParaRPr>
              <a:solidFill>
                <a:schemeClr val="accent3"/>
              </a:solidFill>
            </a:endParaRPr>
          </a:p>
        </p:txBody>
      </p:sp>
      <p:sp>
        <p:nvSpPr>
          <p:cNvPr id="82" name="Google Shape;82;p17"/>
          <p:cNvSpPr txBox="1"/>
          <p:nvPr/>
        </p:nvSpPr>
        <p:spPr>
          <a:xfrm>
            <a:off x="2822250" y="1389600"/>
            <a:ext cx="2568300" cy="3231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chemeClr val="accent3"/>
                </a:solidFill>
              </a:rPr>
              <a:t>Breakdown of tasks:</a:t>
            </a:r>
            <a:endParaRPr sz="1200">
              <a:solidFill>
                <a:schemeClr val="accent3"/>
              </a:solidFill>
            </a:endParaRPr>
          </a:p>
          <a:p>
            <a:pPr marL="457200" lvl="0" indent="-304800" algn="l" rtl="0">
              <a:lnSpc>
                <a:spcPct val="115000"/>
              </a:lnSpc>
              <a:spcBef>
                <a:spcPts val="1600"/>
              </a:spcBef>
              <a:spcAft>
                <a:spcPts val="0"/>
              </a:spcAft>
              <a:buClr>
                <a:schemeClr val="accent3"/>
              </a:buClr>
              <a:buSzPts val="1200"/>
              <a:buFont typeface="Arial"/>
              <a:buChar char="●"/>
            </a:pPr>
            <a:r>
              <a:rPr lang="en" sz="1200">
                <a:solidFill>
                  <a:schemeClr val="accent3"/>
                </a:solidFill>
              </a:rPr>
              <a:t>Max</a:t>
            </a:r>
            <a:endParaRPr sz="1200">
              <a:solidFill>
                <a:schemeClr val="accent3"/>
              </a:solidFill>
            </a:endParaRPr>
          </a:p>
          <a:p>
            <a:pPr marL="914400" lvl="1" indent="-304800" algn="l" rtl="0">
              <a:lnSpc>
                <a:spcPct val="115000"/>
              </a:lnSpc>
              <a:spcBef>
                <a:spcPts val="0"/>
              </a:spcBef>
              <a:spcAft>
                <a:spcPts val="0"/>
              </a:spcAft>
              <a:buClr>
                <a:schemeClr val="accent3"/>
              </a:buClr>
              <a:buSzPts val="1200"/>
              <a:buFont typeface="Arial"/>
              <a:buChar char="○"/>
            </a:pPr>
            <a:r>
              <a:rPr lang="en" sz="1200">
                <a:solidFill>
                  <a:schemeClr val="accent3"/>
                </a:solidFill>
              </a:rPr>
              <a:t>Google Maps</a:t>
            </a:r>
            <a:endParaRPr sz="1200">
              <a:solidFill>
                <a:schemeClr val="accent3"/>
              </a:solidFill>
            </a:endParaRPr>
          </a:p>
          <a:p>
            <a:pPr marL="914400" lvl="1" indent="-304800" algn="l" rtl="0">
              <a:lnSpc>
                <a:spcPct val="115000"/>
              </a:lnSpc>
              <a:spcBef>
                <a:spcPts val="0"/>
              </a:spcBef>
              <a:spcAft>
                <a:spcPts val="0"/>
              </a:spcAft>
              <a:buClr>
                <a:schemeClr val="accent3"/>
              </a:buClr>
              <a:buSzPts val="1200"/>
              <a:buFont typeface="Arial"/>
              <a:buChar char="○"/>
            </a:pPr>
            <a:r>
              <a:rPr lang="en" sz="1200">
                <a:solidFill>
                  <a:schemeClr val="accent3"/>
                </a:solidFill>
              </a:rPr>
              <a:t>Firebase</a:t>
            </a:r>
            <a:endParaRPr sz="1200">
              <a:solidFill>
                <a:schemeClr val="accent3"/>
              </a:solidFill>
            </a:endParaRPr>
          </a:p>
          <a:p>
            <a:pPr marL="457200" lvl="0" indent="-304800" algn="l" rtl="0">
              <a:lnSpc>
                <a:spcPct val="115000"/>
              </a:lnSpc>
              <a:spcBef>
                <a:spcPts val="0"/>
              </a:spcBef>
              <a:spcAft>
                <a:spcPts val="0"/>
              </a:spcAft>
              <a:buClr>
                <a:schemeClr val="accent3"/>
              </a:buClr>
              <a:buSzPts val="1200"/>
              <a:buFont typeface="Arial"/>
              <a:buChar char="●"/>
            </a:pPr>
            <a:r>
              <a:rPr lang="en" sz="1200">
                <a:solidFill>
                  <a:schemeClr val="accent3"/>
                </a:solidFill>
              </a:rPr>
              <a:t>Kathryn</a:t>
            </a:r>
            <a:endParaRPr sz="1200">
              <a:solidFill>
                <a:schemeClr val="accent3"/>
              </a:solidFill>
            </a:endParaRPr>
          </a:p>
          <a:p>
            <a:pPr marL="914400" lvl="1" indent="-304800" algn="l" rtl="0">
              <a:lnSpc>
                <a:spcPct val="115000"/>
              </a:lnSpc>
              <a:spcBef>
                <a:spcPts val="0"/>
              </a:spcBef>
              <a:spcAft>
                <a:spcPts val="0"/>
              </a:spcAft>
              <a:buClr>
                <a:schemeClr val="accent3"/>
              </a:buClr>
              <a:buSzPts val="1200"/>
              <a:buFont typeface="Arial"/>
              <a:buChar char="○"/>
            </a:pPr>
            <a:r>
              <a:rPr lang="en" sz="1200">
                <a:solidFill>
                  <a:schemeClr val="accent3"/>
                </a:solidFill>
              </a:rPr>
              <a:t>Tripadvisor</a:t>
            </a:r>
            <a:endParaRPr sz="1200">
              <a:solidFill>
                <a:schemeClr val="accent3"/>
              </a:solidFill>
            </a:endParaRPr>
          </a:p>
          <a:p>
            <a:pPr marL="914400" lvl="1" indent="-304800" algn="l" rtl="0">
              <a:lnSpc>
                <a:spcPct val="115000"/>
              </a:lnSpc>
              <a:spcBef>
                <a:spcPts val="0"/>
              </a:spcBef>
              <a:spcAft>
                <a:spcPts val="0"/>
              </a:spcAft>
              <a:buClr>
                <a:schemeClr val="accent3"/>
              </a:buClr>
              <a:buSzPts val="1200"/>
              <a:buFont typeface="Proxima Nova"/>
              <a:buChar char="○"/>
            </a:pPr>
            <a:r>
              <a:rPr lang="en" sz="1200">
                <a:solidFill>
                  <a:schemeClr val="accent3"/>
                </a:solidFill>
              </a:rPr>
              <a:t>Google Maps</a:t>
            </a:r>
            <a:endParaRPr sz="1200">
              <a:solidFill>
                <a:schemeClr val="accent3"/>
              </a:solidFill>
            </a:endParaRPr>
          </a:p>
          <a:p>
            <a:pPr marL="457200" lvl="0" indent="-304800" algn="l" rtl="0">
              <a:lnSpc>
                <a:spcPct val="115000"/>
              </a:lnSpc>
              <a:spcBef>
                <a:spcPts val="0"/>
              </a:spcBef>
              <a:spcAft>
                <a:spcPts val="0"/>
              </a:spcAft>
              <a:buClr>
                <a:schemeClr val="accent3"/>
              </a:buClr>
              <a:buSzPts val="1200"/>
              <a:buFont typeface="Arial"/>
              <a:buChar char="●"/>
            </a:pPr>
            <a:r>
              <a:rPr lang="en" sz="1200">
                <a:solidFill>
                  <a:schemeClr val="accent3"/>
                </a:solidFill>
              </a:rPr>
              <a:t>Jesse</a:t>
            </a:r>
            <a:endParaRPr sz="1200">
              <a:solidFill>
                <a:schemeClr val="accent3"/>
              </a:solidFill>
            </a:endParaRPr>
          </a:p>
          <a:p>
            <a:pPr marL="914400" lvl="1" indent="-304800" algn="l" rtl="0">
              <a:lnSpc>
                <a:spcPct val="115000"/>
              </a:lnSpc>
              <a:spcBef>
                <a:spcPts val="0"/>
              </a:spcBef>
              <a:spcAft>
                <a:spcPts val="0"/>
              </a:spcAft>
              <a:buClr>
                <a:schemeClr val="accent3"/>
              </a:buClr>
              <a:buSzPts val="1200"/>
              <a:buFont typeface="Arial"/>
              <a:buChar char="○"/>
            </a:pPr>
            <a:r>
              <a:rPr lang="en" sz="1200">
                <a:solidFill>
                  <a:schemeClr val="accent3"/>
                </a:solidFill>
              </a:rPr>
              <a:t>Materialize</a:t>
            </a:r>
            <a:endParaRPr sz="1200">
              <a:solidFill>
                <a:schemeClr val="accent3"/>
              </a:solidFill>
            </a:endParaRPr>
          </a:p>
          <a:p>
            <a:pPr marL="914400" lvl="1" indent="-304800" algn="l" rtl="0">
              <a:lnSpc>
                <a:spcPct val="115000"/>
              </a:lnSpc>
              <a:spcBef>
                <a:spcPts val="0"/>
              </a:spcBef>
              <a:spcAft>
                <a:spcPts val="0"/>
              </a:spcAft>
              <a:buClr>
                <a:schemeClr val="accent3"/>
              </a:buClr>
              <a:buSzPts val="1200"/>
              <a:buFont typeface="Arial"/>
              <a:buChar char="○"/>
            </a:pPr>
            <a:r>
              <a:rPr lang="en" sz="1200">
                <a:solidFill>
                  <a:schemeClr val="accent3"/>
                </a:solidFill>
              </a:rPr>
              <a:t>CSS</a:t>
            </a:r>
            <a:endParaRPr sz="1200">
              <a:solidFill>
                <a:schemeClr val="accent3"/>
              </a:solidFill>
            </a:endParaRPr>
          </a:p>
          <a:p>
            <a:pPr marL="457200" lvl="0" indent="-304800" algn="l" rtl="0">
              <a:lnSpc>
                <a:spcPct val="115000"/>
              </a:lnSpc>
              <a:spcBef>
                <a:spcPts val="0"/>
              </a:spcBef>
              <a:spcAft>
                <a:spcPts val="0"/>
              </a:spcAft>
              <a:buClr>
                <a:schemeClr val="accent3"/>
              </a:buClr>
              <a:buSzPts val="1200"/>
              <a:buFont typeface="Arial"/>
              <a:buChar char="●"/>
            </a:pPr>
            <a:r>
              <a:rPr lang="en" sz="1200">
                <a:solidFill>
                  <a:schemeClr val="accent3"/>
                </a:solidFill>
              </a:rPr>
              <a:t>All</a:t>
            </a:r>
            <a:endParaRPr sz="1200">
              <a:solidFill>
                <a:schemeClr val="accent3"/>
              </a:solidFill>
            </a:endParaRPr>
          </a:p>
          <a:p>
            <a:pPr marL="914400" lvl="1" indent="-304800" algn="l" rtl="0">
              <a:lnSpc>
                <a:spcPct val="115000"/>
              </a:lnSpc>
              <a:spcBef>
                <a:spcPts val="0"/>
              </a:spcBef>
              <a:spcAft>
                <a:spcPts val="0"/>
              </a:spcAft>
              <a:buClr>
                <a:schemeClr val="accent3"/>
              </a:buClr>
              <a:buSzPts val="1200"/>
              <a:buFont typeface="Arial"/>
              <a:buChar char="○"/>
            </a:pPr>
            <a:r>
              <a:rPr lang="en" sz="1200">
                <a:solidFill>
                  <a:schemeClr val="accent3"/>
                </a:solidFill>
              </a:rPr>
              <a:t>HTML</a:t>
            </a:r>
            <a:endParaRPr sz="1200">
              <a:solidFill>
                <a:schemeClr val="accent3"/>
              </a:solidFill>
            </a:endParaRPr>
          </a:p>
          <a:p>
            <a:pPr marL="914400" lvl="1" indent="-304800" algn="l" rtl="0">
              <a:lnSpc>
                <a:spcPct val="115000"/>
              </a:lnSpc>
              <a:spcBef>
                <a:spcPts val="0"/>
              </a:spcBef>
              <a:spcAft>
                <a:spcPts val="0"/>
              </a:spcAft>
              <a:buClr>
                <a:schemeClr val="accent3"/>
              </a:buClr>
              <a:buSzPts val="1200"/>
              <a:buFont typeface="Arial"/>
              <a:buChar char="○"/>
            </a:pPr>
            <a:r>
              <a:rPr lang="en" sz="1200">
                <a:solidFill>
                  <a:schemeClr val="accent3"/>
                </a:solidFill>
              </a:rPr>
              <a:t>JavaScript</a:t>
            </a:r>
            <a:endParaRPr sz="1200">
              <a:solidFill>
                <a:schemeClr val="accent3"/>
              </a:solidFill>
            </a:endParaRPr>
          </a:p>
          <a:p>
            <a:pPr marL="914400" lvl="1" indent="-304800" algn="l" rtl="0">
              <a:lnSpc>
                <a:spcPct val="115000"/>
              </a:lnSpc>
              <a:spcBef>
                <a:spcPts val="0"/>
              </a:spcBef>
              <a:spcAft>
                <a:spcPts val="0"/>
              </a:spcAft>
              <a:buClr>
                <a:schemeClr val="accent3"/>
              </a:buClr>
              <a:buSzPts val="1200"/>
              <a:buFont typeface="Arial"/>
              <a:buChar char="○"/>
            </a:pPr>
            <a:r>
              <a:rPr lang="en" sz="1200">
                <a:solidFill>
                  <a:schemeClr val="accent3"/>
                </a:solidFill>
              </a:rPr>
              <a:t>jQuery</a:t>
            </a:r>
            <a:endParaRPr sz="1200">
              <a:solidFill>
                <a:schemeClr val="accent3"/>
              </a:solidFill>
            </a:endParaRPr>
          </a:p>
          <a:p>
            <a:pPr marL="0" lvl="0" indent="0" algn="l" rtl="0">
              <a:spcBef>
                <a:spcPts val="1600"/>
              </a:spcBef>
              <a:spcAft>
                <a:spcPts val="0"/>
              </a:spcAft>
              <a:buNone/>
            </a:pPr>
            <a:endParaRPr>
              <a:latin typeface="Proxima Nova"/>
              <a:ea typeface="Proxima Nova"/>
              <a:cs typeface="Proxima Nova"/>
              <a:sym typeface="Proxima Nova"/>
            </a:endParaRPr>
          </a:p>
        </p:txBody>
      </p:sp>
      <p:sp>
        <p:nvSpPr>
          <p:cNvPr id="83" name="Google Shape;83;p17"/>
          <p:cNvSpPr txBox="1"/>
          <p:nvPr/>
        </p:nvSpPr>
        <p:spPr>
          <a:xfrm>
            <a:off x="5849100" y="1389600"/>
            <a:ext cx="2737500" cy="3052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chemeClr val="accent3"/>
                </a:solidFill>
              </a:rPr>
              <a:t>Challenges:  </a:t>
            </a:r>
            <a:endParaRPr sz="1200">
              <a:solidFill>
                <a:schemeClr val="accent3"/>
              </a:solidFill>
            </a:endParaRPr>
          </a:p>
          <a:p>
            <a:pPr marL="457200" lvl="0" indent="-304800" algn="l" rtl="0">
              <a:lnSpc>
                <a:spcPct val="115000"/>
              </a:lnSpc>
              <a:spcBef>
                <a:spcPts val="1600"/>
              </a:spcBef>
              <a:spcAft>
                <a:spcPts val="0"/>
              </a:spcAft>
              <a:buClr>
                <a:schemeClr val="accent3"/>
              </a:buClr>
              <a:buSzPts val="1200"/>
              <a:buFont typeface="Arial"/>
              <a:buChar char="●"/>
            </a:pPr>
            <a:r>
              <a:rPr lang="en" sz="1200">
                <a:solidFill>
                  <a:schemeClr val="accent3"/>
                </a:solidFill>
              </a:rPr>
              <a:t>Git issues!</a:t>
            </a:r>
            <a:endParaRPr sz="1200">
              <a:solidFill>
                <a:schemeClr val="accent3"/>
              </a:solidFill>
            </a:endParaRPr>
          </a:p>
          <a:p>
            <a:pPr marL="457200" lvl="0" indent="-304800" algn="l" rtl="0">
              <a:lnSpc>
                <a:spcPct val="115000"/>
              </a:lnSpc>
              <a:spcBef>
                <a:spcPts val="0"/>
              </a:spcBef>
              <a:spcAft>
                <a:spcPts val="0"/>
              </a:spcAft>
              <a:buClr>
                <a:schemeClr val="accent3"/>
              </a:buClr>
              <a:buSzPts val="1200"/>
              <a:buFont typeface="Arial"/>
              <a:buChar char="●"/>
            </a:pPr>
            <a:r>
              <a:rPr lang="en" sz="1200">
                <a:solidFill>
                  <a:schemeClr val="accent3"/>
                </a:solidFill>
              </a:rPr>
              <a:t>Scoping</a:t>
            </a:r>
            <a:endParaRPr sz="1200">
              <a:solidFill>
                <a:schemeClr val="accent3"/>
              </a:solidFill>
            </a:endParaRPr>
          </a:p>
          <a:p>
            <a:pPr marL="457200" lvl="0" indent="-304800" algn="l" rtl="0">
              <a:lnSpc>
                <a:spcPct val="115000"/>
              </a:lnSpc>
              <a:spcBef>
                <a:spcPts val="0"/>
              </a:spcBef>
              <a:spcAft>
                <a:spcPts val="0"/>
              </a:spcAft>
              <a:buClr>
                <a:schemeClr val="accent3"/>
              </a:buClr>
              <a:buSzPts val="1200"/>
              <a:buFont typeface="Proxima Nova"/>
              <a:buChar char="●"/>
            </a:pPr>
            <a:r>
              <a:rPr lang="en" sz="1200">
                <a:solidFill>
                  <a:schemeClr val="accent3"/>
                </a:solidFill>
              </a:rPr>
              <a:t>Global variables vs. local variables</a:t>
            </a:r>
            <a:endParaRPr sz="1200">
              <a:solidFill>
                <a:schemeClr val="accent3"/>
              </a:solidFill>
            </a:endParaRPr>
          </a:p>
          <a:p>
            <a:pPr marL="0" lvl="0" indent="0" algn="l" rtl="0">
              <a:lnSpc>
                <a:spcPct val="115000"/>
              </a:lnSpc>
              <a:spcBef>
                <a:spcPts val="1600"/>
              </a:spcBef>
              <a:spcAft>
                <a:spcPts val="0"/>
              </a:spcAft>
              <a:buNone/>
            </a:pPr>
            <a:r>
              <a:rPr lang="en" sz="1200">
                <a:solidFill>
                  <a:schemeClr val="accent3"/>
                </a:solidFill>
              </a:rPr>
              <a:t>Successes:</a:t>
            </a:r>
            <a:endParaRPr sz="1200">
              <a:solidFill>
                <a:schemeClr val="accent3"/>
              </a:solidFill>
            </a:endParaRPr>
          </a:p>
          <a:p>
            <a:pPr marL="457200" lvl="0" indent="-304800" algn="l" rtl="0">
              <a:lnSpc>
                <a:spcPct val="115000"/>
              </a:lnSpc>
              <a:spcBef>
                <a:spcPts val="1600"/>
              </a:spcBef>
              <a:spcAft>
                <a:spcPts val="0"/>
              </a:spcAft>
              <a:buClr>
                <a:schemeClr val="accent3"/>
              </a:buClr>
              <a:buSzPts val="1200"/>
              <a:buChar char="●"/>
            </a:pPr>
            <a:r>
              <a:rPr lang="en" sz="1200">
                <a:solidFill>
                  <a:schemeClr val="accent3"/>
                </a:solidFill>
              </a:rPr>
              <a:t>Git issues!</a:t>
            </a:r>
            <a:endParaRPr sz="1200">
              <a:solidFill>
                <a:schemeClr val="accent3"/>
              </a:solidFill>
            </a:endParaRPr>
          </a:p>
          <a:p>
            <a:pPr marL="457200" lvl="0" indent="-304800" algn="l" rtl="0">
              <a:lnSpc>
                <a:spcPct val="115000"/>
              </a:lnSpc>
              <a:spcBef>
                <a:spcPts val="0"/>
              </a:spcBef>
              <a:spcAft>
                <a:spcPts val="0"/>
              </a:spcAft>
              <a:buClr>
                <a:schemeClr val="accent3"/>
              </a:buClr>
              <a:buSzPts val="1200"/>
              <a:buChar char="●"/>
            </a:pPr>
            <a:r>
              <a:rPr lang="en" sz="1200">
                <a:solidFill>
                  <a:schemeClr val="accent3"/>
                </a:solidFill>
              </a:rPr>
              <a:t>Researching</a:t>
            </a:r>
            <a:endParaRPr sz="1200">
              <a:solidFill>
                <a:schemeClr val="accent3"/>
              </a:solidFill>
            </a:endParaRPr>
          </a:p>
          <a:p>
            <a:pPr marL="457200" lvl="0" indent="-304800" algn="l" rtl="0">
              <a:lnSpc>
                <a:spcPct val="115000"/>
              </a:lnSpc>
              <a:spcBef>
                <a:spcPts val="0"/>
              </a:spcBef>
              <a:spcAft>
                <a:spcPts val="0"/>
              </a:spcAft>
              <a:buClr>
                <a:schemeClr val="accent3"/>
              </a:buClr>
              <a:buSzPts val="1200"/>
              <a:buChar char="●"/>
            </a:pPr>
            <a:r>
              <a:rPr lang="en" sz="1200">
                <a:solidFill>
                  <a:schemeClr val="accent3"/>
                </a:solidFill>
              </a:rPr>
              <a:t>Learning new APIs</a:t>
            </a:r>
            <a:endParaRPr sz="1200">
              <a:solidFill>
                <a:schemeClr val="accent3"/>
              </a:solidFill>
            </a:endParaRPr>
          </a:p>
          <a:p>
            <a:pPr marL="457200" lvl="0" indent="-304800" algn="l" rtl="0">
              <a:lnSpc>
                <a:spcPct val="115000"/>
              </a:lnSpc>
              <a:spcBef>
                <a:spcPts val="0"/>
              </a:spcBef>
              <a:spcAft>
                <a:spcPts val="0"/>
              </a:spcAft>
              <a:buClr>
                <a:schemeClr val="accent3"/>
              </a:buClr>
              <a:buSzPts val="1200"/>
              <a:buChar char="●"/>
            </a:pPr>
            <a:r>
              <a:rPr lang="en" sz="1200">
                <a:solidFill>
                  <a:schemeClr val="accent3"/>
                </a:solidFill>
              </a:rPr>
              <a:t>A really good MVP</a:t>
            </a:r>
            <a:endParaRPr sz="1200">
              <a:solidFill>
                <a:schemeClr val="accent3"/>
              </a:solidFill>
            </a:endParaRPr>
          </a:p>
          <a:p>
            <a:pPr marL="0" lvl="0" indent="0" algn="l" rtl="0">
              <a:spcBef>
                <a:spcPts val="1600"/>
              </a:spcBef>
              <a:spcAft>
                <a:spcPts val="0"/>
              </a:spcAft>
              <a:buNone/>
            </a:pPr>
            <a:endParaRPr>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p:nvPr/>
        </p:nvSpPr>
        <p:spPr>
          <a:xfrm>
            <a:off x="3524250" y="2173100"/>
            <a:ext cx="2095500" cy="945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300" b="1">
                <a:solidFill>
                  <a:schemeClr val="accent1"/>
                </a:solidFill>
                <a:latin typeface="Proxima Nova"/>
                <a:ea typeface="Proxima Nova"/>
                <a:cs typeface="Proxima Nova"/>
                <a:sym typeface="Proxima Nova"/>
              </a:rPr>
              <a:t>Demo</a:t>
            </a:r>
            <a:endParaRPr sz="4300" b="1">
              <a:solidFill>
                <a:schemeClr val="accent1"/>
              </a:solidFill>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Directions for future development</a:t>
            </a:r>
            <a:endParaRPr/>
          </a:p>
        </p:txBody>
      </p:sp>
      <p:sp>
        <p:nvSpPr>
          <p:cNvPr id="94" name="Google Shape;94;p19"/>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accent3"/>
                </a:solidFill>
              </a:rPr>
              <a:t>For future development:</a:t>
            </a:r>
            <a:endParaRPr sz="1200">
              <a:solidFill>
                <a:schemeClr val="accent3"/>
              </a:solidFill>
            </a:endParaRPr>
          </a:p>
          <a:p>
            <a:pPr marL="457200" lvl="0" indent="-304800" algn="l" rtl="0">
              <a:spcBef>
                <a:spcPts val="1600"/>
              </a:spcBef>
              <a:spcAft>
                <a:spcPts val="0"/>
              </a:spcAft>
              <a:buClr>
                <a:schemeClr val="accent3"/>
              </a:buClr>
              <a:buSzPts val="1200"/>
              <a:buChar char="●"/>
            </a:pPr>
            <a:r>
              <a:rPr lang="en" sz="1200">
                <a:solidFill>
                  <a:schemeClr val="accent3"/>
                </a:solidFill>
              </a:rPr>
              <a:t>Pre-ordering to streamline order queue</a:t>
            </a:r>
            <a:endParaRPr sz="1200">
              <a:solidFill>
                <a:schemeClr val="accent3"/>
              </a:solidFill>
            </a:endParaRPr>
          </a:p>
          <a:p>
            <a:pPr marL="457200" lvl="0" indent="-304800" algn="l" rtl="0">
              <a:spcBef>
                <a:spcPts val="0"/>
              </a:spcBef>
              <a:spcAft>
                <a:spcPts val="0"/>
              </a:spcAft>
              <a:buClr>
                <a:schemeClr val="accent3"/>
              </a:buClr>
              <a:buSzPts val="1200"/>
              <a:buChar char="●"/>
            </a:pPr>
            <a:r>
              <a:rPr lang="en" sz="1200">
                <a:solidFill>
                  <a:schemeClr val="accent3"/>
                </a:solidFill>
              </a:rPr>
              <a:t>Provide link to car service</a:t>
            </a:r>
            <a:endParaRPr sz="1200">
              <a:solidFill>
                <a:schemeClr val="accent3"/>
              </a:solidFill>
            </a:endParaRPr>
          </a:p>
          <a:p>
            <a:pPr marL="914400" lvl="1" indent="-304800" algn="l" rtl="0">
              <a:spcBef>
                <a:spcPts val="0"/>
              </a:spcBef>
              <a:spcAft>
                <a:spcPts val="0"/>
              </a:spcAft>
              <a:buClr>
                <a:schemeClr val="accent3"/>
              </a:buClr>
              <a:buSzPts val="1200"/>
              <a:buChar char="○"/>
            </a:pPr>
            <a:r>
              <a:rPr lang="en">
                <a:solidFill>
                  <a:schemeClr val="accent3"/>
                </a:solidFill>
              </a:rPr>
              <a:t>E.g.</a:t>
            </a:r>
            <a:r>
              <a:rPr lang="en" sz="1200">
                <a:solidFill>
                  <a:schemeClr val="accent3"/>
                </a:solidFill>
              </a:rPr>
              <a:t> UberEats</a:t>
            </a:r>
            <a:r>
              <a:rPr lang="en">
                <a:solidFill>
                  <a:schemeClr val="accent3"/>
                </a:solidFill>
              </a:rPr>
              <a:t>, </a:t>
            </a:r>
            <a:r>
              <a:rPr lang="en" sz="1200">
                <a:solidFill>
                  <a:schemeClr val="accent3"/>
                </a:solidFill>
              </a:rPr>
              <a:t>Doordash.</a:t>
            </a:r>
            <a:endParaRPr sz="1200">
              <a:solidFill>
                <a:schemeClr val="accent3"/>
              </a:solidFill>
            </a:endParaRPr>
          </a:p>
          <a:p>
            <a:pPr marL="457200" lvl="0" indent="-304800" algn="l" rtl="0">
              <a:spcBef>
                <a:spcPts val="0"/>
              </a:spcBef>
              <a:spcAft>
                <a:spcPts val="0"/>
              </a:spcAft>
              <a:buClr>
                <a:schemeClr val="accent3"/>
              </a:buClr>
              <a:buSzPts val="1200"/>
              <a:buChar char="●"/>
            </a:pPr>
            <a:r>
              <a:rPr lang="en" sz="1200">
                <a:solidFill>
                  <a:schemeClr val="accent3"/>
                </a:solidFill>
              </a:rPr>
              <a:t>Menu when user clicks truck icon</a:t>
            </a:r>
            <a:endParaRPr sz="1200">
              <a:solidFill>
                <a:schemeClr val="accent3"/>
              </a:solidFill>
            </a:endParaRPr>
          </a:p>
          <a:p>
            <a:pPr marL="457200" lvl="0" indent="-304800" algn="l" rtl="0">
              <a:spcBef>
                <a:spcPts val="0"/>
              </a:spcBef>
              <a:spcAft>
                <a:spcPts val="0"/>
              </a:spcAft>
              <a:buClr>
                <a:schemeClr val="accent3"/>
              </a:buClr>
              <a:buSzPts val="1200"/>
              <a:buChar char="●"/>
            </a:pPr>
            <a:r>
              <a:rPr lang="en" sz="1200">
                <a:solidFill>
                  <a:schemeClr val="accent3"/>
                </a:solidFill>
              </a:rPr>
              <a:t>Private parking spots in high foot-traffic areas to food trucks</a:t>
            </a:r>
            <a:endParaRPr sz="1200">
              <a:solidFill>
                <a:schemeClr val="accent3"/>
              </a:solidFill>
            </a:endParaRPr>
          </a:p>
          <a:p>
            <a:pPr marL="457200" lvl="0" indent="-304800" algn="l" rtl="0">
              <a:spcBef>
                <a:spcPts val="0"/>
              </a:spcBef>
              <a:spcAft>
                <a:spcPts val="0"/>
              </a:spcAft>
              <a:buClr>
                <a:schemeClr val="accent3"/>
              </a:buClr>
              <a:buSzPts val="1200"/>
              <a:buChar char="●"/>
            </a:pPr>
            <a:r>
              <a:rPr lang="en" sz="1200">
                <a:solidFill>
                  <a:schemeClr val="accent3"/>
                </a:solidFill>
              </a:rPr>
              <a:t>Authentication of food trucks</a:t>
            </a:r>
            <a:endParaRPr sz="1200">
              <a:solidFill>
                <a:schemeClr val="accent3"/>
              </a:solidFill>
            </a:endParaRPr>
          </a:p>
          <a:p>
            <a:pPr marL="457200" lvl="0" indent="-304800" algn="l" rtl="0">
              <a:spcBef>
                <a:spcPts val="0"/>
              </a:spcBef>
              <a:spcAft>
                <a:spcPts val="0"/>
              </a:spcAft>
              <a:buClr>
                <a:schemeClr val="accent3"/>
              </a:buClr>
              <a:buSzPts val="1200"/>
              <a:buChar char="●"/>
            </a:pPr>
            <a:r>
              <a:rPr lang="en" sz="1200">
                <a:solidFill>
                  <a:schemeClr val="accent3"/>
                </a:solidFill>
              </a:rPr>
              <a:t>Fix Tripadvisor delay when loading</a:t>
            </a:r>
            <a:endParaRPr sz="1200">
              <a:solidFill>
                <a:schemeClr val="accent3"/>
              </a:solidFill>
            </a:endParaRPr>
          </a:p>
          <a:p>
            <a:pPr marL="457200" lvl="0" indent="-304800" algn="l" rtl="0">
              <a:spcBef>
                <a:spcPts val="0"/>
              </a:spcBef>
              <a:spcAft>
                <a:spcPts val="0"/>
              </a:spcAft>
              <a:buClr>
                <a:schemeClr val="accent3"/>
              </a:buClr>
              <a:buSzPts val="1200"/>
              <a:buChar char="●"/>
            </a:pPr>
            <a:r>
              <a:rPr lang="en" sz="1200">
                <a:solidFill>
                  <a:schemeClr val="accent3"/>
                </a:solidFill>
              </a:rPr>
              <a:t>Social media integration</a:t>
            </a:r>
            <a:endParaRPr sz="1200">
              <a:solidFill>
                <a:schemeClr val="accent3"/>
              </a:solidFill>
            </a:endParaRPr>
          </a:p>
          <a:p>
            <a:pPr marL="457200" lvl="0" indent="0" algn="l" rtl="0">
              <a:spcBef>
                <a:spcPts val="1600"/>
              </a:spcBef>
              <a:spcAft>
                <a:spcPts val="1600"/>
              </a:spcAft>
              <a:buNone/>
            </a:pPr>
            <a:endParaRPr sz="1200">
              <a:solidFill>
                <a:schemeClr val="accent3"/>
              </a:solidFill>
            </a:endParaRPr>
          </a:p>
        </p:txBody>
      </p:sp>
      <p:pic>
        <p:nvPicPr>
          <p:cNvPr id="95" name="Google Shape;95;p19"/>
          <p:cNvPicPr preferRelativeResize="0"/>
          <p:nvPr/>
        </p:nvPicPr>
        <p:blipFill>
          <a:blip r:embed="rId3">
            <a:alphaModFix/>
          </a:blip>
          <a:stretch>
            <a:fillRect/>
          </a:stretch>
        </p:blipFill>
        <p:spPr>
          <a:xfrm>
            <a:off x="4885150" y="2245425"/>
            <a:ext cx="3429000" cy="1838325"/>
          </a:xfrm>
          <a:prstGeom prst="rect">
            <a:avLst/>
          </a:prstGeom>
          <a:noFill/>
          <a:ln>
            <a:noFill/>
          </a:ln>
        </p:spPr>
      </p:pic>
      <p:pic>
        <p:nvPicPr>
          <p:cNvPr id="96" name="Google Shape;96;p19"/>
          <p:cNvPicPr preferRelativeResize="0"/>
          <p:nvPr/>
        </p:nvPicPr>
        <p:blipFill>
          <a:blip r:embed="rId4">
            <a:alphaModFix/>
          </a:blip>
          <a:stretch>
            <a:fillRect/>
          </a:stretch>
        </p:blipFill>
        <p:spPr>
          <a:xfrm>
            <a:off x="1117875" y="3994950"/>
            <a:ext cx="1110275" cy="338925"/>
          </a:xfrm>
          <a:prstGeom prst="rect">
            <a:avLst/>
          </a:prstGeom>
          <a:noFill/>
          <a:ln>
            <a:noFill/>
          </a:ln>
        </p:spPr>
      </p:pic>
      <p:pic>
        <p:nvPicPr>
          <p:cNvPr id="97" name="Google Shape;97;p19"/>
          <p:cNvPicPr preferRelativeResize="0"/>
          <p:nvPr/>
        </p:nvPicPr>
        <p:blipFill>
          <a:blip r:embed="rId5">
            <a:alphaModFix/>
          </a:blip>
          <a:stretch>
            <a:fillRect/>
          </a:stretch>
        </p:blipFill>
        <p:spPr>
          <a:xfrm>
            <a:off x="3041773" y="3764961"/>
            <a:ext cx="798900" cy="798900"/>
          </a:xfrm>
          <a:prstGeom prst="rect">
            <a:avLst/>
          </a:prstGeom>
          <a:noFill/>
          <a:ln>
            <a:noFill/>
          </a:ln>
        </p:spPr>
      </p:pic>
      <p:pic>
        <p:nvPicPr>
          <p:cNvPr id="98" name="Google Shape;98;p19"/>
          <p:cNvPicPr preferRelativeResize="0"/>
          <p:nvPr/>
        </p:nvPicPr>
        <p:blipFill>
          <a:blip r:embed="rId6">
            <a:alphaModFix/>
          </a:blip>
          <a:stretch>
            <a:fillRect/>
          </a:stretch>
        </p:blipFill>
        <p:spPr>
          <a:xfrm>
            <a:off x="7121199" y="751949"/>
            <a:ext cx="1064050" cy="1064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Links</a:t>
            </a:r>
            <a:endParaRPr/>
          </a:p>
        </p:txBody>
      </p:sp>
      <p:sp>
        <p:nvSpPr>
          <p:cNvPr id="104" name="Google Shape;104;p20"/>
          <p:cNvSpPr txBox="1">
            <a:spLocks noGrp="1"/>
          </p:cNvSpPr>
          <p:nvPr>
            <p:ph type="body" idx="1"/>
          </p:nvPr>
        </p:nvSpPr>
        <p:spPr>
          <a:xfrm>
            <a:off x="311700" y="1389600"/>
            <a:ext cx="7463400" cy="3179400"/>
          </a:xfrm>
          <a:prstGeom prst="rect">
            <a:avLst/>
          </a:prstGeom>
          <a:effectLst>
            <a:reflection dist="38100" dir="5400000" fadeDir="5400012" sy="-100000" algn="bl" rotWithShape="0"/>
          </a:effectLst>
        </p:spPr>
        <p:txBody>
          <a:bodyPr spcFirstLastPara="1" wrap="square" lIns="91425" tIns="91425" rIns="91425" bIns="91425" anchor="t" anchorCtr="0">
            <a:noAutofit/>
          </a:bodyPr>
          <a:lstStyle/>
          <a:p>
            <a:pPr marL="0" lvl="0" indent="0" algn="l" rtl="0">
              <a:spcBef>
                <a:spcPts val="0"/>
              </a:spcBef>
              <a:spcAft>
                <a:spcPts val="0"/>
              </a:spcAft>
              <a:buNone/>
            </a:pPr>
            <a:r>
              <a:rPr lang="en"/>
              <a:t>Deployed: </a:t>
            </a:r>
            <a:r>
              <a:rPr lang="en" sz="1100" u="sng">
                <a:solidFill>
                  <a:schemeClr val="hlink"/>
                </a:solidFill>
                <a:latin typeface="Arial"/>
                <a:ea typeface="Arial"/>
                <a:cs typeface="Arial"/>
                <a:sym typeface="Arial"/>
                <a:hlinkClick r:id="rId3"/>
              </a:rPr>
              <a:t>https://katgrace0808.github.io/Tinder-for-Food-Trucks/</a:t>
            </a:r>
            <a:endParaRPr sz="1100"/>
          </a:p>
          <a:p>
            <a:pPr marL="0" lvl="0" indent="0" algn="l" rtl="0">
              <a:spcBef>
                <a:spcPts val="1600"/>
              </a:spcBef>
              <a:spcAft>
                <a:spcPts val="1600"/>
              </a:spcAft>
              <a:buNone/>
            </a:pPr>
            <a:r>
              <a:rPr lang="en"/>
              <a:t>GitHub: </a:t>
            </a:r>
            <a:r>
              <a:rPr lang="en" sz="1100" u="sng">
                <a:solidFill>
                  <a:schemeClr val="hlink"/>
                </a:solidFill>
                <a:latin typeface="Arial"/>
                <a:ea typeface="Arial"/>
                <a:cs typeface="Arial"/>
                <a:sym typeface="Arial"/>
                <a:hlinkClick r:id="rId4"/>
              </a:rPr>
              <a:t>https://github.com/katgrace0808/Tinder-for-Food-Trucks</a:t>
            </a:r>
            <a:endParaRPr/>
          </a:p>
        </p:txBody>
      </p:sp>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399</Words>
  <Application>Microsoft Office PowerPoint</Application>
  <PresentationFormat>On-screen Show (16:9)</PresentationFormat>
  <Paragraphs>79</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Proxima Nova</vt:lpstr>
      <vt:lpstr>Simple Dark</vt:lpstr>
      <vt:lpstr>Food Truck Tinder</vt:lpstr>
      <vt:lpstr>Elevator Pitch</vt:lpstr>
      <vt:lpstr>Concept</vt:lpstr>
      <vt:lpstr>The Story</vt:lpstr>
      <vt:lpstr>Process</vt:lpstr>
      <vt:lpstr>PowerPoint Presentation</vt:lpstr>
      <vt:lpstr>Directions for future development</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Truck Tinder</dc:title>
  <dc:creator>Kathryn Teall</dc:creator>
  <cp:lastModifiedBy>Kathryn Teall</cp:lastModifiedBy>
  <cp:revision>1</cp:revision>
  <dcterms:modified xsi:type="dcterms:W3CDTF">2020-05-09T00:55:31Z</dcterms:modified>
</cp:coreProperties>
</file>