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62" r:id="rId10"/>
    <p:sldId id="263" r:id="rId11"/>
    <p:sldId id="264" r:id="rId12"/>
    <p:sldId id="279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81" r:id="rId27"/>
    <p:sldId id="282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AVFoundation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AVAudioPlayer</a:t>
            </a:r>
            <a:endParaRPr lang="en-US" dirty="0" smtClean="0"/>
          </a:p>
          <a:p>
            <a:r>
              <a:rPr lang="en-US" dirty="0" err="1" smtClean="0"/>
              <a:t>AVAudioRecorder</a:t>
            </a:r>
            <a:endParaRPr lang="en-US" dirty="0" smtClean="0"/>
          </a:p>
          <a:p>
            <a:r>
              <a:rPr lang="en-US" dirty="0" smtClean="0"/>
              <a:t>[code]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6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</a:t>
            </a:r>
            <a:r>
              <a:rPr lang="en-US" dirty="0"/>
              <a:t>media content</a:t>
            </a:r>
          </a:p>
          <a:p>
            <a:r>
              <a:rPr lang="en-US" dirty="0" err="1" smtClean="0"/>
              <a:t>AVURLAsset</a:t>
            </a:r>
            <a:r>
              <a:rPr lang="en-US" dirty="0" smtClean="0"/>
              <a:t> </a:t>
            </a:r>
            <a:r>
              <a:rPr lang="en-US" dirty="0"/>
              <a:t>representing a file or network stream</a:t>
            </a:r>
          </a:p>
          <a:p>
            <a:r>
              <a:rPr lang="en-US" dirty="0" err="1" smtClean="0"/>
              <a:t>AVComposition</a:t>
            </a:r>
            <a:r>
              <a:rPr lang="en-US" dirty="0" smtClean="0"/>
              <a:t> </a:t>
            </a:r>
            <a:r>
              <a:rPr lang="en-US" dirty="0"/>
              <a:t>combines elements from other assets</a:t>
            </a:r>
          </a:p>
        </p:txBody>
      </p:sp>
    </p:spTree>
    <p:extLst>
      <p:ext uri="{BB962C8B-B14F-4D97-AF65-F5344CB8AC3E}">
        <p14:creationId xmlns:p14="http://schemas.microsoft.com/office/powerpoint/2010/main" val="408220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Resource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AVAssetResourceLoader</a:t>
            </a:r>
            <a:endParaRPr lang="en-US" dirty="0" smtClean="0"/>
          </a:p>
          <a:p>
            <a:r>
              <a:rPr lang="en-US" dirty="0"/>
              <a:t>Can hook into data loading to implement e.g. DRM decoding</a:t>
            </a:r>
          </a:p>
        </p:txBody>
      </p:sp>
    </p:spTree>
    <p:extLst>
      <p:ext uri="{BB962C8B-B14F-4D97-AF65-F5344CB8AC3E}">
        <p14:creationId xmlns:p14="http://schemas.microsoft.com/office/powerpoint/2010/main" val="287419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in </a:t>
            </a:r>
            <a:r>
              <a:rPr lang="en-US" dirty="0" err="1" smtClean="0"/>
              <a:t>AVFoundation</a:t>
            </a:r>
            <a:r>
              <a:rPr lang="en-US" dirty="0" smtClean="0"/>
              <a:t> to precisely represent time</a:t>
            </a:r>
          </a:p>
          <a:p>
            <a:r>
              <a:rPr lang="en-US" dirty="0" smtClean="0"/>
              <a:t>Value / Timescale</a:t>
            </a:r>
          </a:p>
          <a:p>
            <a:r>
              <a:rPr lang="en-US" dirty="0" smtClean="0"/>
              <a:t>Common timescale</a:t>
            </a:r>
            <a:r>
              <a:rPr lang="en-US" dirty="0"/>
              <a:t> </a:t>
            </a:r>
            <a:r>
              <a:rPr lang="en-US" dirty="0" smtClean="0"/>
              <a:t>= 600</a:t>
            </a:r>
          </a:p>
          <a:p>
            <a:r>
              <a:rPr lang="en-US" dirty="0" smtClean="0"/>
              <a:t>Allows for indicating a single media frame</a:t>
            </a:r>
          </a:p>
          <a:p>
            <a:r>
              <a:rPr lang="en-US" dirty="0" err="1" smtClean="0"/>
              <a:t>CMTimeMake</a:t>
            </a:r>
            <a:r>
              <a:rPr lang="en-US" dirty="0" smtClean="0"/>
              <a:t>([value], [timescale])</a:t>
            </a:r>
          </a:p>
          <a:p>
            <a:r>
              <a:rPr lang="en-US" dirty="0" err="1" smtClean="0"/>
              <a:t>CMTimeMakeWithSeconds</a:t>
            </a:r>
            <a:r>
              <a:rPr lang="en-US" dirty="0" smtClean="0"/>
              <a:t>([</a:t>
            </a:r>
            <a:r>
              <a:rPr lang="en-US" dirty="0" err="1" smtClean="0"/>
              <a:t>secs</a:t>
            </a:r>
            <a:r>
              <a:rPr lang="en-US" dirty="0" smtClean="0"/>
              <a:t>], [timescale])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9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AVAsset</a:t>
            </a:r>
            <a:r>
              <a:rPr lang="en-US" dirty="0" smtClean="0"/>
              <a:t> -&gt; </a:t>
            </a:r>
            <a:r>
              <a:rPr lang="en-US" dirty="0" err="1" smtClean="0"/>
              <a:t>AVPlayerItem</a:t>
            </a:r>
            <a:r>
              <a:rPr lang="en-US" dirty="0" smtClean="0"/>
              <a:t> -&gt; </a:t>
            </a:r>
            <a:r>
              <a:rPr lang="en-US" dirty="0" err="1" smtClean="0"/>
              <a:t>AVPlayer</a:t>
            </a:r>
            <a:endParaRPr lang="en-US" dirty="0" smtClean="0"/>
          </a:p>
          <a:p>
            <a:r>
              <a:rPr lang="en-US" dirty="0" smtClean="0"/>
              <a:t>Renders audio directly to audio subsystem</a:t>
            </a:r>
          </a:p>
          <a:p>
            <a:r>
              <a:rPr lang="en-US" dirty="0" smtClean="0"/>
              <a:t>View </a:t>
            </a:r>
            <a:r>
              <a:rPr lang="en-US" dirty="0"/>
              <a:t>video content with </a:t>
            </a:r>
            <a:r>
              <a:rPr lang="en-US" dirty="0" err="1" smtClean="0"/>
              <a:t>AVPlayerLayer</a:t>
            </a:r>
            <a:endParaRPr lang="en-US" dirty="0" smtClean="0"/>
          </a:p>
          <a:p>
            <a:r>
              <a:rPr lang="en-US" dirty="0" smtClean="0"/>
              <a:t>Receive </a:t>
            </a:r>
            <a:r>
              <a:rPr lang="en-US" dirty="0"/>
              <a:t>media data in addition to rendered </a:t>
            </a:r>
            <a:r>
              <a:rPr lang="en-US" dirty="0" smtClean="0"/>
              <a:t>playback</a:t>
            </a:r>
          </a:p>
          <a:p>
            <a:pPr lvl="1"/>
            <a:r>
              <a:rPr lang="en-US" dirty="0" err="1" smtClean="0"/>
              <a:t>AVPlayerItemLegibleOutput</a:t>
            </a:r>
            <a:endParaRPr lang="en-US" dirty="0" smtClean="0"/>
          </a:p>
          <a:p>
            <a:pPr lvl="1"/>
            <a:r>
              <a:rPr lang="en-US" dirty="0" err="1" smtClean="0"/>
              <a:t>AVPlayerItemVideoOutput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40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AVAssetReader</a:t>
            </a:r>
            <a:endParaRPr lang="en-US" dirty="0" smtClean="0"/>
          </a:p>
          <a:p>
            <a:r>
              <a:rPr lang="en-US" dirty="0"/>
              <a:t>Add instances of </a:t>
            </a:r>
            <a:r>
              <a:rPr lang="en-US" dirty="0" err="1" smtClean="0"/>
              <a:t>AVAssetReaderOutput</a:t>
            </a:r>
            <a:r>
              <a:rPr lang="en-US" dirty="0" smtClean="0"/>
              <a:t> subclasses to pull out media data on-demand</a:t>
            </a:r>
          </a:p>
          <a:p>
            <a:r>
              <a:rPr lang="en-US" dirty="0" smtClean="0"/>
              <a:t>Only </a:t>
            </a:r>
            <a:r>
              <a:rPr lang="en-US" dirty="0"/>
              <a:t>direct access to hardware H.264 </a:t>
            </a:r>
            <a:r>
              <a:rPr lang="en-US" dirty="0" smtClean="0"/>
              <a:t>decoder</a:t>
            </a:r>
          </a:p>
          <a:p>
            <a:r>
              <a:rPr lang="en-US" dirty="0" smtClean="0"/>
              <a:t>[code]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2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AVAssetWriter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AVAssetWriterInput</a:t>
            </a:r>
            <a:r>
              <a:rPr lang="en-US" dirty="0" smtClean="0"/>
              <a:t> instances to provide samples</a:t>
            </a:r>
          </a:p>
          <a:p>
            <a:r>
              <a:rPr lang="en-US" dirty="0" smtClean="0"/>
              <a:t>Only </a:t>
            </a:r>
            <a:r>
              <a:rPr lang="en-US" dirty="0"/>
              <a:t>access to hardware H.264 encoder</a:t>
            </a:r>
          </a:p>
          <a:p>
            <a:r>
              <a:rPr lang="en-US" dirty="0" smtClean="0"/>
              <a:t>Fill buffers </a:t>
            </a:r>
            <a:r>
              <a:rPr lang="en-US" dirty="0"/>
              <a:t>with bitmap/audio data to generate frames</a:t>
            </a:r>
          </a:p>
        </p:txBody>
      </p:sp>
    </p:spTree>
    <p:extLst>
      <p:ext uri="{BB962C8B-B14F-4D97-AF65-F5344CB8AC3E}">
        <p14:creationId xmlns:p14="http://schemas.microsoft.com/office/powerpoint/2010/main" val="148708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AVCaptureSession</a:t>
            </a:r>
            <a:r>
              <a:rPr lang="en-US" dirty="0" smtClean="0"/>
              <a:t> - "</a:t>
            </a:r>
            <a:r>
              <a:rPr lang="en-US" dirty="0"/>
              <a:t>bus" for wiring up data flow</a:t>
            </a:r>
          </a:p>
          <a:p>
            <a:r>
              <a:rPr lang="en-US" dirty="0" smtClean="0"/>
              <a:t>Add inputs</a:t>
            </a:r>
          </a:p>
          <a:p>
            <a:pPr lvl="1"/>
            <a:r>
              <a:rPr lang="en-US" dirty="0" err="1" smtClean="0"/>
              <a:t>AVCaptureDevice</a:t>
            </a:r>
            <a:r>
              <a:rPr lang="en-US" dirty="0"/>
              <a:t>, </a:t>
            </a:r>
            <a:r>
              <a:rPr lang="en-US" dirty="0" err="1"/>
              <a:t>AVCaptureDeviceInput</a:t>
            </a:r>
            <a:endParaRPr lang="en-US" dirty="0"/>
          </a:p>
          <a:p>
            <a:r>
              <a:rPr lang="en-US" dirty="0" smtClean="0"/>
              <a:t>Add outputs</a:t>
            </a:r>
          </a:p>
          <a:p>
            <a:pPr lvl="1"/>
            <a:r>
              <a:rPr lang="en-US" dirty="0" err="1" smtClean="0"/>
              <a:t>AVCaptureMovieFileOutput</a:t>
            </a:r>
            <a:r>
              <a:rPr lang="en-US" dirty="0" smtClean="0"/>
              <a:t> – Write directly to disk</a:t>
            </a:r>
          </a:p>
          <a:p>
            <a:pPr lvl="1"/>
            <a:r>
              <a:rPr lang="en-US" dirty="0" err="1" smtClean="0"/>
              <a:t>AVCaptureStillImageOutput</a:t>
            </a:r>
            <a:r>
              <a:rPr lang="en-US" dirty="0" smtClean="0"/>
              <a:t> – Camera image capture</a:t>
            </a:r>
          </a:p>
          <a:p>
            <a:pPr lvl="1"/>
            <a:r>
              <a:rPr lang="en-US" dirty="0" err="1" smtClean="0"/>
              <a:t>AVCaptureVideoDataOutput</a:t>
            </a:r>
            <a:r>
              <a:rPr lang="en-US" dirty="0" smtClean="0"/>
              <a:t> – Raw video frames</a:t>
            </a:r>
          </a:p>
          <a:p>
            <a:pPr lvl="1"/>
            <a:r>
              <a:rPr lang="en-US" dirty="0" err="1" smtClean="0"/>
              <a:t>AVCaptureAudioDataOutput</a:t>
            </a:r>
            <a:r>
              <a:rPr lang="en-US" dirty="0" smtClean="0"/>
              <a:t> – Raw audio samples</a:t>
            </a:r>
          </a:p>
          <a:p>
            <a:pPr lvl="1"/>
            <a:r>
              <a:rPr lang="en-US" dirty="0" err="1" smtClean="0"/>
              <a:t>AVCaptureMetadataOutput</a:t>
            </a:r>
            <a:r>
              <a:rPr lang="en-US" dirty="0" smtClean="0"/>
              <a:t> – Presence of Faces, QR Codes</a:t>
            </a:r>
            <a:endParaRPr lang="en-US" dirty="0"/>
          </a:p>
          <a:p>
            <a:r>
              <a:rPr lang="en-US" dirty="0" smtClean="0"/>
              <a:t>Watch </a:t>
            </a:r>
            <a:r>
              <a:rPr lang="en-US" dirty="0"/>
              <a:t>camera with </a:t>
            </a:r>
            <a:r>
              <a:rPr lang="en-US" dirty="0" err="1"/>
              <a:t>AVCaptureVideoPreviewLayer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5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how the app interacts with other apps using </a:t>
            </a:r>
            <a:r>
              <a:rPr lang="en-US" dirty="0" smtClean="0"/>
              <a:t>audio</a:t>
            </a:r>
          </a:p>
          <a:p>
            <a:r>
              <a:rPr lang="en-US" dirty="0" err="1" smtClean="0"/>
              <a:t>AVAudioSession</a:t>
            </a:r>
            <a:endParaRPr lang="en-US" dirty="0" smtClean="0"/>
          </a:p>
          <a:p>
            <a:r>
              <a:rPr lang="en-US" dirty="0" err="1" smtClean="0"/>
              <a:t>AVAudioSessionDelegate</a:t>
            </a:r>
            <a:r>
              <a:rPr lang="en-US" dirty="0" smtClean="0"/>
              <a:t> – informs of audio interruptions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AVSpeechSynthesizer</a:t>
            </a:r>
            <a:endParaRPr lang="en-US" dirty="0" smtClean="0"/>
          </a:p>
          <a:p>
            <a:r>
              <a:rPr lang="en-US" dirty="0" smtClean="0"/>
              <a:t>Speaks texts represented by </a:t>
            </a:r>
            <a:r>
              <a:rPr lang="en-US" dirty="0" err="1" smtClean="0"/>
              <a:t>AVSpeechUtterance</a:t>
            </a:r>
            <a:endParaRPr lang="en-US" dirty="0" smtClean="0"/>
          </a:p>
          <a:p>
            <a:r>
              <a:rPr lang="en-US" dirty="0" smtClean="0"/>
              <a:t>Pick a </a:t>
            </a:r>
            <a:r>
              <a:rPr lang="en-US" dirty="0" err="1" smtClean="0"/>
              <a:t>AVSpeechSynthesisVoice</a:t>
            </a:r>
            <a:r>
              <a:rPr lang="en-US" dirty="0" smtClean="0"/>
              <a:t> for the desired language/region</a:t>
            </a:r>
          </a:p>
          <a:p>
            <a:r>
              <a:rPr lang="en-US" dirty="0" smtClean="0"/>
              <a:t>[code]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it live?</a:t>
            </a:r>
            <a:endParaRPr lang="en-US" dirty="0"/>
          </a:p>
        </p:txBody>
      </p:sp>
      <p:pic>
        <p:nvPicPr>
          <p:cNvPr id="4" name="Content Placeholder 3" descr="frameworksBlockDiagram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0" r="-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767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AVAssetExportSession</a:t>
            </a:r>
            <a:endParaRPr lang="en-US" dirty="0"/>
          </a:p>
          <a:p>
            <a:r>
              <a:rPr lang="en-US" dirty="0" smtClean="0"/>
              <a:t>Encapsulates workflow of </a:t>
            </a:r>
            <a:r>
              <a:rPr lang="en-US" dirty="0"/>
              <a:t>asset </a:t>
            </a:r>
            <a:r>
              <a:rPr lang="en-US" dirty="0" smtClean="0"/>
              <a:t>reading</a:t>
            </a:r>
            <a:r>
              <a:rPr lang="en-US" dirty="0"/>
              <a:t> </a:t>
            </a:r>
            <a:r>
              <a:rPr lang="en-US" dirty="0" smtClean="0"/>
              <a:t>-&gt; frame processing -&gt; </a:t>
            </a:r>
            <a:r>
              <a:rPr lang="en-US" dirty="0"/>
              <a:t>asset writing</a:t>
            </a:r>
          </a:p>
          <a:p>
            <a:r>
              <a:rPr lang="en-US" dirty="0" err="1" smtClean="0"/>
              <a:t>Queueing</a:t>
            </a:r>
            <a:endParaRPr lang="en-US" dirty="0" smtClean="0"/>
          </a:p>
          <a:p>
            <a:r>
              <a:rPr lang="en-US" dirty="0" smtClean="0"/>
              <a:t>Re-</a:t>
            </a:r>
            <a:r>
              <a:rPr lang="en-US" dirty="0" err="1" smtClean="0"/>
              <a:t>muxing</a:t>
            </a:r>
            <a:r>
              <a:rPr lang="en-US" dirty="0" smtClean="0"/>
              <a:t>, changing tracks, resizing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7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Mixing/Compositing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video or audio tracks into a combined stream</a:t>
            </a:r>
          </a:p>
          <a:p>
            <a:r>
              <a:rPr lang="en-US" dirty="0" smtClean="0"/>
              <a:t>Adjust opacity/transform/volume over time</a:t>
            </a:r>
          </a:p>
          <a:p>
            <a:r>
              <a:rPr lang="en-US" dirty="0" err="1" smtClean="0"/>
              <a:t>AVVideoComposition</a:t>
            </a:r>
            <a:r>
              <a:rPr lang="en-US" dirty="0"/>
              <a:t>, </a:t>
            </a:r>
            <a:r>
              <a:rPr lang="en-US" dirty="0" err="1" smtClean="0"/>
              <a:t>AVAudioMix</a:t>
            </a:r>
            <a:endParaRPr lang="en-US" dirty="0" smtClean="0"/>
          </a:p>
          <a:p>
            <a:r>
              <a:rPr lang="en-US" dirty="0" smtClean="0"/>
              <a:t>Fully custom video compositing with </a:t>
            </a:r>
            <a:r>
              <a:rPr lang="en-US" dirty="0" err="1" smtClean="0"/>
              <a:t>AVVideoCompositing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Usable with </a:t>
            </a:r>
            <a:r>
              <a:rPr lang="en-US" dirty="0" err="1" smtClean="0"/>
              <a:t>AVAssetExportSession</a:t>
            </a:r>
            <a:r>
              <a:rPr lang="en-US" dirty="0" smtClean="0"/>
              <a:t>, </a:t>
            </a:r>
            <a:r>
              <a:rPr lang="en-US" dirty="0" err="1" smtClean="0"/>
              <a:t>AVPlayerItem</a:t>
            </a:r>
            <a:r>
              <a:rPr lang="en-US" dirty="0" smtClean="0"/>
              <a:t>, </a:t>
            </a:r>
            <a:r>
              <a:rPr lang="en-US" dirty="0" err="1" smtClean="0"/>
              <a:t>AVAssetReader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0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AVFoundation</a:t>
            </a:r>
            <a:r>
              <a:rPr lang="en-US" dirty="0" smtClean="0"/>
              <a:t> + Core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Camera </a:t>
            </a:r>
            <a:r>
              <a:rPr lang="en-US" dirty="0"/>
              <a:t>capture content displayed in </a:t>
            </a:r>
            <a:r>
              <a:rPr lang="en-US" dirty="0" err="1"/>
              <a:t>AVCapturePreviewLayer</a:t>
            </a:r>
            <a:endParaRPr lang="en-US" dirty="0"/>
          </a:p>
          <a:p>
            <a:r>
              <a:rPr lang="en-US" dirty="0" smtClean="0"/>
              <a:t>Video </a:t>
            </a:r>
            <a:r>
              <a:rPr lang="en-US" dirty="0"/>
              <a:t>asset content displayed in </a:t>
            </a:r>
            <a:r>
              <a:rPr lang="en-US" dirty="0" err="1"/>
              <a:t>AVPlayerLayer</a:t>
            </a:r>
            <a:endParaRPr lang="en-US" dirty="0"/>
          </a:p>
          <a:p>
            <a:r>
              <a:rPr lang="en-US" dirty="0" smtClean="0"/>
              <a:t>Core </a:t>
            </a:r>
            <a:r>
              <a:rPr lang="en-US" dirty="0"/>
              <a:t>Animation content timed to match asset playback progress using </a:t>
            </a:r>
            <a:r>
              <a:rPr lang="en-US" dirty="0" err="1"/>
              <a:t>AVSynchronizedLayer</a:t>
            </a:r>
            <a:endParaRPr lang="en-US" dirty="0"/>
          </a:p>
          <a:p>
            <a:r>
              <a:rPr lang="en-US" dirty="0" smtClean="0"/>
              <a:t>Layer </a:t>
            </a:r>
            <a:r>
              <a:rPr lang="en-US" dirty="0"/>
              <a:t>CA content while writing a movie using </a:t>
            </a:r>
            <a:r>
              <a:rPr lang="en-US" dirty="0" err="1" smtClean="0"/>
              <a:t>AVAssetExportSession</a:t>
            </a:r>
            <a:r>
              <a:rPr lang="en-US" dirty="0" smtClean="0"/>
              <a:t> and </a:t>
            </a:r>
            <a:r>
              <a:rPr lang="en-US" dirty="0" err="1" smtClean="0"/>
              <a:t>AVVideoCompositionCoreAnimationTool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5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fakes required, because the real objects are heavy</a:t>
            </a:r>
          </a:p>
          <a:p>
            <a:r>
              <a:rPr lang="en-US" dirty="0" smtClean="0"/>
              <a:t>Many objects have heavy composition requiring chains of fakes</a:t>
            </a:r>
          </a:p>
          <a:p>
            <a:r>
              <a:rPr lang="en-US" dirty="0" smtClean="0"/>
              <a:t>API is highly flexible to handle many uses, so:</a:t>
            </a:r>
          </a:p>
          <a:p>
            <a:r>
              <a:rPr lang="en-US" dirty="0" smtClean="0"/>
              <a:t>Build wrappers with focused APIs where possible to prevent the complicated test setup from spreading too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7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Use Cases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AVAssetWriter</a:t>
            </a:r>
            <a:r>
              <a:rPr lang="en-US" dirty="0" smtClean="0"/>
              <a:t> with single input for writing video</a:t>
            </a:r>
          </a:p>
          <a:p>
            <a:r>
              <a:rPr lang="en-US" dirty="0" smtClean="0"/>
              <a:t>Use a timer to trigger frame capture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UIKit</a:t>
            </a:r>
            <a:r>
              <a:rPr lang="en-US" dirty="0" smtClean="0"/>
              <a:t>/Core Graphics to fill pixel buffers with your window’s contents</a:t>
            </a:r>
          </a:p>
          <a:p>
            <a:r>
              <a:rPr lang="en-US" dirty="0" smtClean="0"/>
              <a:t>Pass the pixel buffer with the current time into the asset writer</a:t>
            </a:r>
          </a:p>
          <a:p>
            <a:r>
              <a:rPr lang="en-US" dirty="0" smtClean="0"/>
              <a:t>[code]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1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Watermark to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AVAssetExportSession</a:t>
            </a:r>
            <a:endParaRPr lang="en-US" dirty="0" smtClean="0"/>
          </a:p>
          <a:p>
            <a:r>
              <a:rPr lang="en-US" dirty="0" smtClean="0"/>
              <a:t>Configure an </a:t>
            </a:r>
            <a:r>
              <a:rPr lang="en-US" dirty="0" err="1" smtClean="0"/>
              <a:t>AVVideoComposition</a:t>
            </a:r>
            <a:r>
              <a:rPr lang="en-US" dirty="0"/>
              <a:t> </a:t>
            </a:r>
            <a:r>
              <a:rPr lang="en-US" dirty="0" smtClean="0"/>
              <a:t>to include a Core Animation layer on top of the video track</a:t>
            </a:r>
          </a:p>
          <a:p>
            <a:r>
              <a:rPr lang="en-US" dirty="0" smtClean="0"/>
              <a:t>[code]</a:t>
            </a:r>
          </a:p>
        </p:txBody>
      </p:sp>
    </p:spTree>
    <p:extLst>
      <p:ext uri="{BB962C8B-B14F-4D97-AF65-F5344CB8AC3E}">
        <p14:creationId xmlns:p14="http://schemas.microsoft.com/office/powerpoint/2010/main" val="50266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Capture With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AVCaptureSession</a:t>
            </a:r>
            <a:r>
              <a:rPr lang="en-US" dirty="0" smtClean="0"/>
              <a:t>, </a:t>
            </a:r>
            <a:r>
              <a:rPr lang="en-US" dirty="0" err="1" smtClean="0"/>
              <a:t>AVCaptureVideoDataOutput</a:t>
            </a:r>
            <a:endParaRPr lang="en-US" dirty="0"/>
          </a:p>
          <a:p>
            <a:r>
              <a:rPr lang="en-US" dirty="0" smtClean="0"/>
              <a:t>Generate OpenGL texture with camera frame (optimized!)</a:t>
            </a:r>
          </a:p>
          <a:p>
            <a:r>
              <a:rPr lang="en-US" dirty="0" smtClean="0"/>
              <a:t>Render texture with OpenGL with a pixel </a:t>
            </a:r>
            <a:r>
              <a:rPr lang="en-US" dirty="0" err="1" smtClean="0"/>
              <a:t>shader</a:t>
            </a:r>
            <a:r>
              <a:rPr lang="en-US" dirty="0" smtClean="0"/>
              <a:t> to perform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1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Above: </a:t>
            </a:r>
            <a:r>
              <a:rPr lang="en-US" dirty="0" err="1" smtClean="0"/>
              <a:t>MediaPlayer.framework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MPMediaPickerController</a:t>
            </a:r>
            <a:endParaRPr lang="en-US" dirty="0"/>
          </a:p>
          <a:p>
            <a:r>
              <a:rPr lang="en-US" dirty="0" err="1" smtClean="0"/>
              <a:t>MPMoviePlayer</a:t>
            </a:r>
            <a:r>
              <a:rPr lang="en-US" dirty="0"/>
              <a:t>(View)Controller</a:t>
            </a:r>
          </a:p>
          <a:p>
            <a:r>
              <a:rPr lang="en-US" dirty="0" err="1" smtClean="0"/>
              <a:t>MPMusicPlayerController</a:t>
            </a:r>
            <a:endParaRPr lang="en-US" dirty="0"/>
          </a:p>
          <a:p>
            <a:r>
              <a:rPr lang="en-US" dirty="0" err="1" smtClean="0"/>
              <a:t>MPPlayableContentManager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CarPlay</a:t>
            </a:r>
            <a:r>
              <a:rPr lang="en-US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45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Below: Core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C API that gives loads of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Required for doing real-time audio manipulation</a:t>
            </a:r>
          </a:p>
          <a:p>
            <a:r>
              <a:rPr lang="en-US" dirty="0" smtClean="0"/>
              <a:t>Inter-app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“Sweet spot” for non-trivial media usage</a:t>
            </a:r>
          </a:p>
          <a:p>
            <a:r>
              <a:rPr lang="en-US" dirty="0" smtClean="0"/>
              <a:t>Modern Objective-C API</a:t>
            </a:r>
          </a:p>
          <a:p>
            <a:r>
              <a:rPr lang="en-US" dirty="0" smtClean="0"/>
              <a:t>Continues to grow and evolve</a:t>
            </a:r>
          </a:p>
          <a:p>
            <a:r>
              <a:rPr lang="en-US" dirty="0" smtClean="0"/>
              <a:t>Available on Mac since 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9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Screen Shot 2014-03-18 at 1.36.36 P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" r="7615"/>
          <a:stretch>
            <a:fillRect/>
          </a:stretch>
        </p:blipFill>
        <p:spPr>
          <a:xfrm>
            <a:off x="777969" y="-147964"/>
            <a:ext cx="8283086" cy="621231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769769"/>
            <a:ext cx="5486400" cy="8048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It’s big…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384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769769"/>
            <a:ext cx="5486400" cy="8048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It’s big…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2" name="Picture 1" descr="Screen Shot 2014-03-18 at 1.36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7" y="0"/>
            <a:ext cx="9144000" cy="5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769769"/>
            <a:ext cx="5486400" cy="8048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It’s big…</a:t>
            </a:r>
            <a:br>
              <a:rPr lang="en-US" sz="1800" dirty="0" smtClean="0"/>
            </a:br>
            <a:r>
              <a:rPr lang="en-US" sz="1800" dirty="0" smtClean="0"/>
              <a:t>88 public classes, 16 protocols</a:t>
            </a:r>
            <a:endParaRPr lang="en-US" sz="1800" dirty="0"/>
          </a:p>
        </p:txBody>
      </p:sp>
      <p:pic>
        <p:nvPicPr>
          <p:cNvPr id="5" name="Picture 4" descr="Screen Shot 2014-03-18 at 1.3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07"/>
            <a:ext cx="9144000" cy="5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Tour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3376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755</TotalTime>
  <Words>594</Words>
  <Application>Microsoft Macintosh PowerPoint</Application>
  <PresentationFormat>On-screen Show (4:3)</PresentationFormat>
  <Paragraphs>113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AVFoundation Overview</vt:lpstr>
      <vt:lpstr>Where does it live?</vt:lpstr>
      <vt:lpstr>Above: MediaPlayer.framework</vt:lpstr>
      <vt:lpstr>Below: Core Audio</vt:lpstr>
      <vt:lpstr>AVFoundation</vt:lpstr>
      <vt:lpstr>PowerPoint Presentation</vt:lpstr>
      <vt:lpstr>PowerPoint Presentation</vt:lpstr>
      <vt:lpstr>PowerPoint Presentation</vt:lpstr>
      <vt:lpstr>The Tour</vt:lpstr>
      <vt:lpstr>Basic Audio</vt:lpstr>
      <vt:lpstr>Assets</vt:lpstr>
      <vt:lpstr>Asset Resource Loading</vt:lpstr>
      <vt:lpstr>CMTime</vt:lpstr>
      <vt:lpstr>AVPlayer</vt:lpstr>
      <vt:lpstr>Asset Reading</vt:lpstr>
      <vt:lpstr>Asset Writing</vt:lpstr>
      <vt:lpstr>Media Capture</vt:lpstr>
      <vt:lpstr>Audio Session</vt:lpstr>
      <vt:lpstr>Speech Synthesis</vt:lpstr>
      <vt:lpstr>Asset Export</vt:lpstr>
      <vt:lpstr>Mixing/Compositing</vt:lpstr>
      <vt:lpstr>AVFoundation + Core Animation</vt:lpstr>
      <vt:lpstr>Testing</vt:lpstr>
      <vt:lpstr>Example Use Cases</vt:lpstr>
      <vt:lpstr>Screen Capture</vt:lpstr>
      <vt:lpstr>Add Watermark to Movie</vt:lpstr>
      <vt:lpstr>Camera Capture With Filter</vt:lpstr>
      <vt:lpstr>Demos</vt:lpstr>
      <vt:lpstr>Questions &amp;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AVFoundation Overview</dc:title>
  <dc:creator>xtreme labs</dc:creator>
  <cp:lastModifiedBy>xtreme labs</cp:lastModifiedBy>
  <cp:revision>23</cp:revision>
  <dcterms:created xsi:type="dcterms:W3CDTF">2014-03-19T02:18:04Z</dcterms:created>
  <dcterms:modified xsi:type="dcterms:W3CDTF">2014-03-19T14:53:08Z</dcterms:modified>
</cp:coreProperties>
</file>