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7FA81-8BE4-A246-B613-95A0B7F8C4C2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ABEDA-B470-8A44-8DEF-985A4FC332DB}">
      <dgm:prSet phldrT="[Text]"/>
      <dgm:spPr/>
      <dgm:t>
        <a:bodyPr/>
        <a:lstStyle/>
        <a:p>
          <a:r>
            <a:rPr lang="en-US" dirty="0" smtClean="0"/>
            <a:t>Experiment folder</a:t>
          </a:r>
          <a:endParaRPr lang="en-US" dirty="0"/>
        </a:p>
      </dgm:t>
    </dgm:pt>
    <dgm:pt modelId="{9AD9B382-DC23-BA4D-8E49-3F347CD0AA20}" type="parTrans" cxnId="{45B40850-6997-C144-AD07-3E91F8B2665E}">
      <dgm:prSet/>
      <dgm:spPr/>
      <dgm:t>
        <a:bodyPr/>
        <a:lstStyle/>
        <a:p>
          <a:endParaRPr lang="en-US"/>
        </a:p>
      </dgm:t>
    </dgm:pt>
    <dgm:pt modelId="{D79B6717-99E4-C141-BF69-23015E1542A0}" type="sibTrans" cxnId="{45B40850-6997-C144-AD07-3E91F8B2665E}">
      <dgm:prSet/>
      <dgm:spPr/>
      <dgm:t>
        <a:bodyPr/>
        <a:lstStyle/>
        <a:p>
          <a:endParaRPr lang="en-US"/>
        </a:p>
      </dgm:t>
    </dgm:pt>
    <dgm:pt modelId="{AF1179F8-1AC9-A348-A6C2-1011A260A93E}">
      <dgm:prSet phldrT="[Text]"/>
      <dgm:spPr/>
      <dgm:t>
        <a:bodyPr/>
        <a:lstStyle/>
        <a:p>
          <a:r>
            <a:rPr lang="en-US" dirty="0" smtClean="0"/>
            <a:t>HMM</a:t>
          </a:r>
          <a:endParaRPr lang="en-US" dirty="0"/>
        </a:p>
      </dgm:t>
    </dgm:pt>
    <dgm:pt modelId="{7C6C469C-C2BB-F746-9A42-97CFF38A0463}" type="parTrans" cxnId="{F1AF1CD0-6883-9746-952F-9E1C24721E76}">
      <dgm:prSet/>
      <dgm:spPr/>
      <dgm:t>
        <a:bodyPr/>
        <a:lstStyle/>
        <a:p>
          <a:endParaRPr lang="en-US"/>
        </a:p>
      </dgm:t>
    </dgm:pt>
    <dgm:pt modelId="{D1CFB385-2C92-B14F-9F25-5241142CD7D0}" type="sibTrans" cxnId="{F1AF1CD0-6883-9746-952F-9E1C24721E76}">
      <dgm:prSet/>
      <dgm:spPr/>
      <dgm:t>
        <a:bodyPr/>
        <a:lstStyle/>
        <a:p>
          <a:endParaRPr lang="en-US"/>
        </a:p>
      </dgm:t>
    </dgm:pt>
    <dgm:pt modelId="{4E84EFC4-193A-A44D-ACE3-5B0EC2D2063E}">
      <dgm:prSet phldrT="[Text]"/>
      <dgm:spPr/>
      <dgm:t>
        <a:bodyPr/>
        <a:lstStyle/>
        <a:p>
          <a:r>
            <a:rPr lang="en-US" dirty="0" smtClean="0"/>
            <a:t>hmm1</a:t>
          </a:r>
          <a:endParaRPr lang="en-US" dirty="0"/>
        </a:p>
      </dgm:t>
    </dgm:pt>
    <dgm:pt modelId="{06298FA3-DFE4-144A-8966-397BDB34FC05}" type="parTrans" cxnId="{4C20FA3A-F383-D34C-A70B-D7C1E84A96FD}">
      <dgm:prSet/>
      <dgm:spPr/>
      <dgm:t>
        <a:bodyPr/>
        <a:lstStyle/>
        <a:p>
          <a:endParaRPr lang="en-US"/>
        </a:p>
      </dgm:t>
    </dgm:pt>
    <dgm:pt modelId="{CF431334-5DC9-8A40-9DA1-2A14EE7A6FE2}" type="sibTrans" cxnId="{4C20FA3A-F383-D34C-A70B-D7C1E84A96FD}">
      <dgm:prSet/>
      <dgm:spPr/>
      <dgm:t>
        <a:bodyPr/>
        <a:lstStyle/>
        <a:p>
          <a:endParaRPr lang="en-US"/>
        </a:p>
      </dgm:t>
    </dgm:pt>
    <dgm:pt modelId="{6C66D40B-7ABE-184A-8C13-EFB3BF64EBBB}">
      <dgm:prSet phldrT="[Text]"/>
      <dgm:spPr/>
      <dgm:t>
        <a:bodyPr/>
        <a:lstStyle/>
        <a:p>
          <a:r>
            <a:rPr lang="en-US" dirty="0" smtClean="0"/>
            <a:t>hmm2</a:t>
          </a:r>
          <a:endParaRPr lang="en-US" dirty="0"/>
        </a:p>
      </dgm:t>
    </dgm:pt>
    <dgm:pt modelId="{B92A28D7-807B-0F45-827E-44137B711F68}" type="parTrans" cxnId="{1B08F49C-3C7D-E54C-A45D-1C30207BD92F}">
      <dgm:prSet/>
      <dgm:spPr/>
      <dgm:t>
        <a:bodyPr/>
        <a:lstStyle/>
        <a:p>
          <a:endParaRPr lang="en-US"/>
        </a:p>
      </dgm:t>
    </dgm:pt>
    <dgm:pt modelId="{1D5FBC1A-AAAE-C94F-BC66-F67013AEAE9E}" type="sibTrans" cxnId="{1B08F49C-3C7D-E54C-A45D-1C30207BD92F}">
      <dgm:prSet/>
      <dgm:spPr/>
      <dgm:t>
        <a:bodyPr/>
        <a:lstStyle/>
        <a:p>
          <a:endParaRPr lang="en-US"/>
        </a:p>
      </dgm:t>
    </dgm:pt>
    <dgm:pt modelId="{165BCFF5-D307-834F-9513-D63DDB640EED}">
      <dgm:prSet phldrT="[Text]"/>
      <dgm:spPr/>
      <dgm:t>
        <a:bodyPr/>
        <a:lstStyle/>
        <a:p>
          <a:r>
            <a:rPr lang="en-US" dirty="0" err="1" smtClean="0"/>
            <a:t>featL</a:t>
          </a:r>
          <a:endParaRPr lang="en-US" dirty="0"/>
        </a:p>
      </dgm:t>
    </dgm:pt>
    <dgm:pt modelId="{FBC0DD77-6DC9-0E47-BBC7-34F4CEF0FA36}" type="parTrans" cxnId="{9FC6B2F5-676D-D742-9A2B-E76B78A57F5D}">
      <dgm:prSet/>
      <dgm:spPr/>
      <dgm:t>
        <a:bodyPr/>
        <a:lstStyle/>
        <a:p>
          <a:endParaRPr lang="en-US"/>
        </a:p>
      </dgm:t>
    </dgm:pt>
    <dgm:pt modelId="{FC51AD67-D560-124F-8386-DE7B12C960DF}" type="sibTrans" cxnId="{9FC6B2F5-676D-D742-9A2B-E76B78A57F5D}">
      <dgm:prSet/>
      <dgm:spPr/>
      <dgm:t>
        <a:bodyPr/>
        <a:lstStyle/>
        <a:p>
          <a:endParaRPr lang="en-US"/>
        </a:p>
      </dgm:t>
    </dgm:pt>
    <dgm:pt modelId="{A57DF884-63A5-D946-B873-22CB0DED072F}">
      <dgm:prSet phldrT="[Text]"/>
      <dgm:spPr/>
      <dgm:t>
        <a:bodyPr/>
        <a:lstStyle/>
        <a:p>
          <a:r>
            <a:rPr lang="en-US" dirty="0" err="1" smtClean="0"/>
            <a:t>testData</a:t>
          </a:r>
          <a:endParaRPr lang="en-US" dirty="0"/>
        </a:p>
      </dgm:t>
    </dgm:pt>
    <dgm:pt modelId="{1972B39D-B0E6-E44D-A064-ABF10AAE8757}" type="parTrans" cxnId="{974CDF68-6265-FA49-80A4-B80F84F8F9DD}">
      <dgm:prSet/>
      <dgm:spPr/>
      <dgm:t>
        <a:bodyPr/>
        <a:lstStyle/>
        <a:p>
          <a:endParaRPr lang="en-US"/>
        </a:p>
      </dgm:t>
    </dgm:pt>
    <dgm:pt modelId="{9F575659-61A2-3D44-A8ED-7AD53B9F42D3}" type="sibTrans" cxnId="{974CDF68-6265-FA49-80A4-B80F84F8F9DD}">
      <dgm:prSet/>
      <dgm:spPr/>
      <dgm:t>
        <a:bodyPr/>
        <a:lstStyle/>
        <a:p>
          <a:endParaRPr lang="en-US"/>
        </a:p>
      </dgm:t>
    </dgm:pt>
    <dgm:pt modelId="{C111B2C8-1BB8-F14A-B234-928A60BF9CA3}">
      <dgm:prSet phldrT="[Text]"/>
      <dgm:spPr/>
      <dgm:t>
        <a:bodyPr/>
        <a:lstStyle/>
        <a:p>
          <a:r>
            <a:rPr lang="en-US" dirty="0" smtClean="0"/>
            <a:t>hmm…</a:t>
          </a:r>
          <a:endParaRPr lang="en-US" dirty="0"/>
        </a:p>
      </dgm:t>
    </dgm:pt>
    <dgm:pt modelId="{FDAC29A6-BB2E-A149-9FF0-668933FB8F10}" type="parTrans" cxnId="{4130E99B-F7B4-3F47-B7AC-0FA3E9A05867}">
      <dgm:prSet/>
      <dgm:spPr/>
      <dgm:t>
        <a:bodyPr/>
        <a:lstStyle/>
        <a:p>
          <a:endParaRPr lang="en-US"/>
        </a:p>
      </dgm:t>
    </dgm:pt>
    <dgm:pt modelId="{A07E92CD-C81F-5B4A-9654-FD418E66BDC5}" type="sibTrans" cxnId="{4130E99B-F7B4-3F47-B7AC-0FA3E9A05867}">
      <dgm:prSet/>
      <dgm:spPr/>
      <dgm:t>
        <a:bodyPr/>
        <a:lstStyle/>
        <a:p>
          <a:endParaRPr lang="en-US"/>
        </a:p>
      </dgm:t>
    </dgm:pt>
    <dgm:pt modelId="{3AD4EC40-EF60-6242-85E1-1A913CB28011}">
      <dgm:prSet phldrT="[Text]"/>
      <dgm:spPr/>
      <dgm:t>
        <a:bodyPr/>
        <a:lstStyle/>
        <a:p>
          <a:r>
            <a:rPr lang="en-US" dirty="0" err="1" smtClean="0"/>
            <a:t>tmp.list</a:t>
          </a:r>
          <a:endParaRPr lang="en-US" dirty="0"/>
        </a:p>
      </dgm:t>
    </dgm:pt>
    <dgm:pt modelId="{5954C185-AF04-AC47-B083-4AF22873DBC2}" type="parTrans" cxnId="{90CD7ABE-19E5-944F-9356-2EB4E327EB74}">
      <dgm:prSet/>
      <dgm:spPr/>
      <dgm:t>
        <a:bodyPr/>
        <a:lstStyle/>
        <a:p>
          <a:endParaRPr lang="en-US"/>
        </a:p>
      </dgm:t>
    </dgm:pt>
    <dgm:pt modelId="{9028CE74-AE82-F94D-B217-9A53670DF017}" type="sibTrans" cxnId="{90CD7ABE-19E5-944F-9356-2EB4E327EB74}">
      <dgm:prSet/>
      <dgm:spPr/>
      <dgm:t>
        <a:bodyPr/>
        <a:lstStyle/>
        <a:p>
          <a:endParaRPr lang="en-US"/>
        </a:p>
      </dgm:t>
    </dgm:pt>
    <dgm:pt modelId="{A0F5C7E8-65A8-0B43-916A-215271AE2A36}">
      <dgm:prSet phldrT="[Text]"/>
      <dgm:spPr/>
      <dgm:t>
        <a:bodyPr/>
        <a:lstStyle/>
        <a:p>
          <a:r>
            <a:rPr lang="en-US" dirty="0" err="1" smtClean="0"/>
            <a:t>Features_X.mat</a:t>
          </a:r>
          <a:endParaRPr lang="en-US" dirty="0"/>
        </a:p>
      </dgm:t>
    </dgm:pt>
    <dgm:pt modelId="{5B4E0232-8E3B-694D-9BBA-56CF4E715784}" type="parTrans" cxnId="{356ADC66-CD91-2543-90E2-DF805776AF01}">
      <dgm:prSet/>
      <dgm:spPr/>
      <dgm:t>
        <a:bodyPr/>
        <a:lstStyle/>
        <a:p>
          <a:endParaRPr lang="en-US"/>
        </a:p>
      </dgm:t>
    </dgm:pt>
    <dgm:pt modelId="{8ACC4049-1F57-B043-8884-71AF6EC27F61}" type="sibTrans" cxnId="{356ADC66-CD91-2543-90E2-DF805776AF01}">
      <dgm:prSet/>
      <dgm:spPr/>
      <dgm:t>
        <a:bodyPr/>
        <a:lstStyle/>
        <a:p>
          <a:endParaRPr lang="en-US"/>
        </a:p>
      </dgm:t>
    </dgm:pt>
    <dgm:pt modelId="{3E7F5C0F-54B8-D145-99B3-76E5F70F6973}">
      <dgm:prSet phldrT="[Text]"/>
      <dgm:spPr/>
      <dgm:t>
        <a:bodyPr/>
        <a:lstStyle/>
        <a:p>
          <a:r>
            <a:rPr lang="en-US" dirty="0" err="1" smtClean="0"/>
            <a:t>Labels.mlf</a:t>
          </a:r>
          <a:endParaRPr lang="en-US" dirty="0"/>
        </a:p>
      </dgm:t>
    </dgm:pt>
    <dgm:pt modelId="{DEFA968F-3DA3-6C41-879A-CE6E743E3F50}" type="parTrans" cxnId="{27EE5F1B-5AA0-8C48-A095-2BDA06A43E59}">
      <dgm:prSet/>
      <dgm:spPr/>
      <dgm:t>
        <a:bodyPr/>
        <a:lstStyle/>
        <a:p>
          <a:endParaRPr lang="en-US"/>
        </a:p>
      </dgm:t>
    </dgm:pt>
    <dgm:pt modelId="{1830D5AC-C8E0-8D40-B76C-B6F47B43BDAB}" type="sibTrans" cxnId="{27EE5F1B-5AA0-8C48-A095-2BDA06A43E59}">
      <dgm:prSet/>
      <dgm:spPr/>
      <dgm:t>
        <a:bodyPr/>
        <a:lstStyle/>
        <a:p>
          <a:endParaRPr lang="en-US"/>
        </a:p>
      </dgm:t>
    </dgm:pt>
    <dgm:pt modelId="{56CA5FF7-BA38-8B4F-8CE4-2F704DC978A2}">
      <dgm:prSet phldrT="[Text]"/>
      <dgm:spPr/>
      <dgm:t>
        <a:bodyPr/>
        <a:lstStyle/>
        <a:p>
          <a:r>
            <a:rPr lang="en-US" dirty="0" err="1" smtClean="0"/>
            <a:t>List.scp</a:t>
          </a:r>
          <a:endParaRPr lang="en-US" dirty="0"/>
        </a:p>
      </dgm:t>
    </dgm:pt>
    <dgm:pt modelId="{C57F6313-9CD0-AE4E-BC45-B01F466F551C}" type="parTrans" cxnId="{E0883B2C-4680-A44A-A09C-8C317EDCBB47}">
      <dgm:prSet/>
      <dgm:spPr/>
      <dgm:t>
        <a:bodyPr/>
        <a:lstStyle/>
        <a:p>
          <a:endParaRPr lang="en-US"/>
        </a:p>
      </dgm:t>
    </dgm:pt>
    <dgm:pt modelId="{5FF628AA-858B-934F-A74D-6923EEC7055A}" type="sibTrans" cxnId="{E0883B2C-4680-A44A-A09C-8C317EDCBB47}">
      <dgm:prSet/>
      <dgm:spPr/>
      <dgm:t>
        <a:bodyPr/>
        <a:lstStyle/>
        <a:p>
          <a:endParaRPr lang="en-US"/>
        </a:p>
      </dgm:t>
    </dgm:pt>
    <dgm:pt modelId="{FB636273-1EDA-6949-9F1D-B5A6940D6064}">
      <dgm:prSet phldrT="[Text]"/>
      <dgm:spPr/>
      <dgm:t>
        <a:bodyPr/>
        <a:lstStyle/>
        <a:p>
          <a:r>
            <a:rPr lang="en-US" dirty="0" err="1" smtClean="0"/>
            <a:t>Features_X.mat</a:t>
          </a:r>
          <a:endParaRPr lang="en-US" dirty="0"/>
        </a:p>
      </dgm:t>
    </dgm:pt>
    <dgm:pt modelId="{5C62F770-ACCD-7842-A40D-C68C1A62B5E4}" type="parTrans" cxnId="{44427DF5-10C7-DD4E-BE35-2E4E87A7E6F5}">
      <dgm:prSet/>
      <dgm:spPr/>
      <dgm:t>
        <a:bodyPr/>
        <a:lstStyle/>
        <a:p>
          <a:endParaRPr lang="en-US"/>
        </a:p>
      </dgm:t>
    </dgm:pt>
    <dgm:pt modelId="{5BBBFEA4-0D62-9140-B86A-69AC34EC916B}" type="sibTrans" cxnId="{44427DF5-10C7-DD4E-BE35-2E4E87A7E6F5}">
      <dgm:prSet/>
      <dgm:spPr/>
      <dgm:t>
        <a:bodyPr/>
        <a:lstStyle/>
        <a:p>
          <a:endParaRPr lang="en-US"/>
        </a:p>
      </dgm:t>
    </dgm:pt>
    <dgm:pt modelId="{9CC6B040-EE0D-0147-AFCE-4C28B4BA7F0D}">
      <dgm:prSet phldrT="[Text]"/>
      <dgm:spPr/>
      <dgm:t>
        <a:bodyPr/>
        <a:lstStyle/>
        <a:p>
          <a:r>
            <a:rPr lang="en-US" dirty="0" err="1" smtClean="0"/>
            <a:t>jobObject.mat</a:t>
          </a:r>
          <a:endParaRPr lang="en-US" dirty="0"/>
        </a:p>
      </dgm:t>
    </dgm:pt>
    <dgm:pt modelId="{27AF6CFC-8445-614A-BC51-31F44C44763C}" type="parTrans" cxnId="{A9A0D4FB-BCE8-B349-A2B7-BAE77412A578}">
      <dgm:prSet/>
      <dgm:spPr/>
      <dgm:t>
        <a:bodyPr/>
        <a:lstStyle/>
        <a:p>
          <a:endParaRPr lang="en-US"/>
        </a:p>
      </dgm:t>
    </dgm:pt>
    <dgm:pt modelId="{5DD5FAA2-7197-DE47-A8EF-4A9FFEF2C0CC}" type="sibTrans" cxnId="{A9A0D4FB-BCE8-B349-A2B7-BAE77412A578}">
      <dgm:prSet/>
      <dgm:spPr/>
      <dgm:t>
        <a:bodyPr/>
        <a:lstStyle/>
        <a:p>
          <a:endParaRPr lang="en-US"/>
        </a:p>
      </dgm:t>
    </dgm:pt>
    <dgm:pt modelId="{356C763A-4C62-8F47-BB27-7ABB5623ECD9}">
      <dgm:prSet phldrT="[Text]"/>
      <dgm:spPr/>
      <dgm:t>
        <a:bodyPr/>
        <a:lstStyle/>
        <a:p>
          <a:r>
            <a:rPr lang="en-US" dirty="0" err="1" smtClean="0"/>
            <a:t>List.scp</a:t>
          </a:r>
          <a:endParaRPr lang="en-US" dirty="0"/>
        </a:p>
      </dgm:t>
    </dgm:pt>
    <dgm:pt modelId="{532F1BCE-9766-8240-9859-E85B9EAFFC4D}" type="parTrans" cxnId="{3A557094-584F-8C4E-996A-7034B7AF13A3}">
      <dgm:prSet/>
      <dgm:spPr/>
      <dgm:t>
        <a:bodyPr/>
        <a:lstStyle/>
        <a:p>
          <a:endParaRPr lang="en-US"/>
        </a:p>
      </dgm:t>
    </dgm:pt>
    <dgm:pt modelId="{CEE2F1AF-4D8C-C742-A663-B5A78E2BA913}" type="sibTrans" cxnId="{3A557094-584F-8C4E-996A-7034B7AF13A3}">
      <dgm:prSet/>
      <dgm:spPr/>
      <dgm:t>
        <a:bodyPr/>
        <a:lstStyle/>
        <a:p>
          <a:endParaRPr lang="en-US"/>
        </a:p>
      </dgm:t>
    </dgm:pt>
    <dgm:pt modelId="{C008F444-929A-AD41-A575-AA61027F53EA}">
      <dgm:prSet phldrT="[Text]"/>
      <dgm:spPr/>
      <dgm:t>
        <a:bodyPr/>
        <a:lstStyle/>
        <a:p>
          <a:r>
            <a:rPr lang="en-US" dirty="0" err="1" smtClean="0"/>
            <a:t>Result.mlf</a:t>
          </a:r>
          <a:endParaRPr lang="en-US" dirty="0"/>
        </a:p>
      </dgm:t>
    </dgm:pt>
    <dgm:pt modelId="{3DE5A90E-125F-354F-9267-75A0A115CB0E}" type="parTrans" cxnId="{DC64FB13-2502-0B4D-A603-850534A70688}">
      <dgm:prSet/>
      <dgm:spPr/>
      <dgm:t>
        <a:bodyPr/>
        <a:lstStyle/>
        <a:p>
          <a:endParaRPr lang="en-US"/>
        </a:p>
      </dgm:t>
    </dgm:pt>
    <dgm:pt modelId="{E3797917-6974-9946-B714-68B7519D07C5}" type="sibTrans" cxnId="{DC64FB13-2502-0B4D-A603-850534A70688}">
      <dgm:prSet/>
      <dgm:spPr/>
      <dgm:t>
        <a:bodyPr/>
        <a:lstStyle/>
        <a:p>
          <a:endParaRPr lang="en-US"/>
        </a:p>
      </dgm:t>
    </dgm:pt>
    <dgm:pt modelId="{76840EF0-7570-9C40-8303-3BEC817850F6}">
      <dgm:prSet phldrT="[Text]"/>
      <dgm:spPr/>
      <dgm:t>
        <a:bodyPr/>
        <a:lstStyle/>
        <a:p>
          <a:r>
            <a:rPr lang="en-US" dirty="0" err="1" smtClean="0"/>
            <a:t>Tmp.list</a:t>
          </a:r>
          <a:endParaRPr lang="en-US" dirty="0"/>
        </a:p>
      </dgm:t>
    </dgm:pt>
    <dgm:pt modelId="{167D7C88-5617-2C41-9320-4B86292D988B}" type="parTrans" cxnId="{197D826E-8994-6644-93D0-E7AFE974FDA5}">
      <dgm:prSet/>
      <dgm:spPr/>
      <dgm:t>
        <a:bodyPr/>
        <a:lstStyle/>
        <a:p>
          <a:endParaRPr lang="en-US"/>
        </a:p>
      </dgm:t>
    </dgm:pt>
    <dgm:pt modelId="{0107E9A5-4058-D24D-94B9-1CE561E89DA5}" type="sibTrans" cxnId="{197D826E-8994-6644-93D0-E7AFE974FDA5}">
      <dgm:prSet/>
      <dgm:spPr/>
      <dgm:t>
        <a:bodyPr/>
        <a:lstStyle/>
        <a:p>
          <a:endParaRPr lang="en-US"/>
        </a:p>
      </dgm:t>
    </dgm:pt>
    <dgm:pt modelId="{2A924D40-8E91-3546-9223-FBC0D04FCF5C}" type="pres">
      <dgm:prSet presAssocID="{5497FA81-8BE4-A246-B613-95A0B7F8C4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6F071A-B56F-7642-A746-C1F5091FD0A6}" type="pres">
      <dgm:prSet presAssocID="{5497FA81-8BE4-A246-B613-95A0B7F8C4C2}" presName="hierFlow" presStyleCnt="0"/>
      <dgm:spPr/>
    </dgm:pt>
    <dgm:pt modelId="{6D5CDEAC-A8DC-0944-9504-1119F816AB1E}" type="pres">
      <dgm:prSet presAssocID="{5497FA81-8BE4-A246-B613-95A0B7F8C4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9095CC8-AC4C-8742-B4D8-911F9B403A44}" type="pres">
      <dgm:prSet presAssocID="{DF6ABEDA-B470-8A44-8DEF-985A4FC332DB}" presName="Name17" presStyleCnt="0"/>
      <dgm:spPr/>
    </dgm:pt>
    <dgm:pt modelId="{2EAC16BB-B052-7841-8BC0-2DC7E177719B}" type="pres">
      <dgm:prSet presAssocID="{DF6ABEDA-B470-8A44-8DEF-985A4FC332DB}" presName="level1Shape" presStyleLbl="node0" presStyleIdx="0" presStyleCnt="1">
        <dgm:presLayoutVars>
          <dgm:chPref val="3"/>
        </dgm:presLayoutVars>
      </dgm:prSet>
      <dgm:spPr/>
    </dgm:pt>
    <dgm:pt modelId="{C30385A3-9067-3C40-A0DA-96E7707B2BAB}" type="pres">
      <dgm:prSet presAssocID="{DF6ABEDA-B470-8A44-8DEF-985A4FC332DB}" presName="hierChild2" presStyleCnt="0"/>
      <dgm:spPr/>
    </dgm:pt>
    <dgm:pt modelId="{484F3922-9C69-BA46-9809-7AD14156C2B6}" type="pres">
      <dgm:prSet presAssocID="{7C6C469C-C2BB-F746-9A42-97CFF38A0463}" presName="Name25" presStyleLbl="parChTrans1D2" presStyleIdx="0" presStyleCnt="3"/>
      <dgm:spPr/>
    </dgm:pt>
    <dgm:pt modelId="{992C7277-722F-4342-882A-DA1290436154}" type="pres">
      <dgm:prSet presAssocID="{7C6C469C-C2BB-F746-9A42-97CFF38A0463}" presName="connTx" presStyleLbl="parChTrans1D2" presStyleIdx="0" presStyleCnt="3"/>
      <dgm:spPr/>
    </dgm:pt>
    <dgm:pt modelId="{600EBB65-42BB-E84C-93D4-FFF327467F14}" type="pres">
      <dgm:prSet presAssocID="{AF1179F8-1AC9-A348-A6C2-1011A260A93E}" presName="Name30" presStyleCnt="0"/>
      <dgm:spPr/>
    </dgm:pt>
    <dgm:pt modelId="{2C42EB7B-4FDE-E542-A4DA-9522CEFAD7A2}" type="pres">
      <dgm:prSet presAssocID="{AF1179F8-1AC9-A348-A6C2-1011A260A93E}" presName="level2Shape" presStyleLbl="node2" presStyleIdx="0" presStyleCnt="3"/>
      <dgm:spPr/>
    </dgm:pt>
    <dgm:pt modelId="{28CAFBB7-939D-DC4D-BA1E-76F81AA9A1C3}" type="pres">
      <dgm:prSet presAssocID="{AF1179F8-1AC9-A348-A6C2-1011A260A93E}" presName="hierChild3" presStyleCnt="0"/>
      <dgm:spPr/>
    </dgm:pt>
    <dgm:pt modelId="{896BFDBB-DFE8-9640-918F-843F1DF71592}" type="pres">
      <dgm:prSet presAssocID="{06298FA3-DFE4-144A-8966-397BDB34FC05}" presName="Name25" presStyleLbl="parChTrans1D3" presStyleIdx="0" presStyleCnt="12"/>
      <dgm:spPr/>
    </dgm:pt>
    <dgm:pt modelId="{CCBE8F15-FBA1-4044-B7CC-DAB6DB1EAFD5}" type="pres">
      <dgm:prSet presAssocID="{06298FA3-DFE4-144A-8966-397BDB34FC05}" presName="connTx" presStyleLbl="parChTrans1D3" presStyleIdx="0" presStyleCnt="12"/>
      <dgm:spPr/>
    </dgm:pt>
    <dgm:pt modelId="{46B83F3A-B033-634C-95C1-FF965F994916}" type="pres">
      <dgm:prSet presAssocID="{4E84EFC4-193A-A44D-ACE3-5B0EC2D2063E}" presName="Name30" presStyleCnt="0"/>
      <dgm:spPr/>
    </dgm:pt>
    <dgm:pt modelId="{12ACF3D5-44C2-E344-B5ED-1E70A4542AA4}" type="pres">
      <dgm:prSet presAssocID="{4E84EFC4-193A-A44D-ACE3-5B0EC2D2063E}" presName="level2Shape" presStyleLbl="node3" presStyleIdx="0" presStyleCnt="12"/>
      <dgm:spPr/>
    </dgm:pt>
    <dgm:pt modelId="{CC769E8C-AD23-5243-9BE4-9C55FE81F44F}" type="pres">
      <dgm:prSet presAssocID="{4E84EFC4-193A-A44D-ACE3-5B0EC2D2063E}" presName="hierChild3" presStyleCnt="0"/>
      <dgm:spPr/>
    </dgm:pt>
    <dgm:pt modelId="{1DD71699-0CCA-0A40-8CDC-C2BBA5468CE2}" type="pres">
      <dgm:prSet presAssocID="{B92A28D7-807B-0F45-827E-44137B711F68}" presName="Name25" presStyleLbl="parChTrans1D3" presStyleIdx="1" presStyleCnt="12"/>
      <dgm:spPr/>
    </dgm:pt>
    <dgm:pt modelId="{809D9094-DF62-FA4E-B4EC-FB183F9862F6}" type="pres">
      <dgm:prSet presAssocID="{B92A28D7-807B-0F45-827E-44137B711F68}" presName="connTx" presStyleLbl="parChTrans1D3" presStyleIdx="1" presStyleCnt="12"/>
      <dgm:spPr/>
    </dgm:pt>
    <dgm:pt modelId="{833748D8-82C3-454B-A1D8-BB42A635CFF2}" type="pres">
      <dgm:prSet presAssocID="{6C66D40B-7ABE-184A-8C13-EFB3BF64EBBB}" presName="Name30" presStyleCnt="0"/>
      <dgm:spPr/>
    </dgm:pt>
    <dgm:pt modelId="{CB0DE45B-F500-5342-AF9D-44ECCCAC36D5}" type="pres">
      <dgm:prSet presAssocID="{6C66D40B-7ABE-184A-8C13-EFB3BF64EBBB}" presName="level2Shape" presStyleLbl="node3" presStyleIdx="1" presStyleCnt="12"/>
      <dgm:spPr/>
    </dgm:pt>
    <dgm:pt modelId="{0582D62D-806E-B642-94E2-91C12ACA173D}" type="pres">
      <dgm:prSet presAssocID="{6C66D40B-7ABE-184A-8C13-EFB3BF64EBBB}" presName="hierChild3" presStyleCnt="0"/>
      <dgm:spPr/>
    </dgm:pt>
    <dgm:pt modelId="{4C569D8C-DCE5-4A4F-AD46-E6530F45BA03}" type="pres">
      <dgm:prSet presAssocID="{FDAC29A6-BB2E-A149-9FF0-668933FB8F10}" presName="Name25" presStyleLbl="parChTrans1D3" presStyleIdx="2" presStyleCnt="12"/>
      <dgm:spPr/>
    </dgm:pt>
    <dgm:pt modelId="{46356E39-4D5D-B540-A943-1A30714E03A6}" type="pres">
      <dgm:prSet presAssocID="{FDAC29A6-BB2E-A149-9FF0-668933FB8F10}" presName="connTx" presStyleLbl="parChTrans1D3" presStyleIdx="2" presStyleCnt="12"/>
      <dgm:spPr/>
    </dgm:pt>
    <dgm:pt modelId="{6169243B-D24F-984B-996F-BEB7DD772448}" type="pres">
      <dgm:prSet presAssocID="{C111B2C8-1BB8-F14A-B234-928A60BF9CA3}" presName="Name30" presStyleCnt="0"/>
      <dgm:spPr/>
    </dgm:pt>
    <dgm:pt modelId="{6EA26667-D5E6-7142-BE46-86F5C9D41BF7}" type="pres">
      <dgm:prSet presAssocID="{C111B2C8-1BB8-F14A-B234-928A60BF9CA3}" presName="level2Shape" presStyleLbl="node3" presStyleIdx="2" presStyleCnt="12"/>
      <dgm:spPr/>
    </dgm:pt>
    <dgm:pt modelId="{1C04E5F2-1889-9D44-B9DB-CB28BC2944C7}" type="pres">
      <dgm:prSet presAssocID="{C111B2C8-1BB8-F14A-B234-928A60BF9CA3}" presName="hierChild3" presStyleCnt="0"/>
      <dgm:spPr/>
    </dgm:pt>
    <dgm:pt modelId="{F21A2F2E-AD0A-AF4B-9FA3-F3EAD95A302B}" type="pres">
      <dgm:prSet presAssocID="{5954C185-AF04-AC47-B083-4AF22873DBC2}" presName="Name25" presStyleLbl="parChTrans1D3" presStyleIdx="3" presStyleCnt="12"/>
      <dgm:spPr/>
    </dgm:pt>
    <dgm:pt modelId="{B4840EDA-7FF1-0F49-AF97-08FFD3F8C985}" type="pres">
      <dgm:prSet presAssocID="{5954C185-AF04-AC47-B083-4AF22873DBC2}" presName="connTx" presStyleLbl="parChTrans1D3" presStyleIdx="3" presStyleCnt="12"/>
      <dgm:spPr/>
    </dgm:pt>
    <dgm:pt modelId="{36219C45-DEB9-B141-B54B-8D5BA79A1634}" type="pres">
      <dgm:prSet presAssocID="{3AD4EC40-EF60-6242-85E1-1A913CB28011}" presName="Name30" presStyleCnt="0"/>
      <dgm:spPr/>
    </dgm:pt>
    <dgm:pt modelId="{61C4C204-C9B5-224A-B021-4011A5E59734}" type="pres">
      <dgm:prSet presAssocID="{3AD4EC40-EF60-6242-85E1-1A913CB28011}" presName="level2Shape" presStyleLbl="node3" presStyleIdx="3" presStyleCnt="12"/>
      <dgm:spPr/>
    </dgm:pt>
    <dgm:pt modelId="{00504FA8-E949-E348-926D-9085FD29BE97}" type="pres">
      <dgm:prSet presAssocID="{3AD4EC40-EF60-6242-85E1-1A913CB28011}" presName="hierChild3" presStyleCnt="0"/>
      <dgm:spPr/>
    </dgm:pt>
    <dgm:pt modelId="{3F009B34-E212-1940-A9A8-17188D519ECB}" type="pres">
      <dgm:prSet presAssocID="{FBC0DD77-6DC9-0E47-BBC7-34F4CEF0FA36}" presName="Name25" presStyleLbl="parChTrans1D2" presStyleIdx="1" presStyleCnt="3"/>
      <dgm:spPr/>
    </dgm:pt>
    <dgm:pt modelId="{15369465-6FB4-544E-A42D-141D719844B0}" type="pres">
      <dgm:prSet presAssocID="{FBC0DD77-6DC9-0E47-BBC7-34F4CEF0FA36}" presName="connTx" presStyleLbl="parChTrans1D2" presStyleIdx="1" presStyleCnt="3"/>
      <dgm:spPr/>
    </dgm:pt>
    <dgm:pt modelId="{0C9D859C-30BA-4D47-98F6-93D1CE2E3489}" type="pres">
      <dgm:prSet presAssocID="{165BCFF5-D307-834F-9513-D63DDB640EED}" presName="Name30" presStyleCnt="0"/>
      <dgm:spPr/>
    </dgm:pt>
    <dgm:pt modelId="{8125C6A5-ABB3-6345-AC76-5FB72A611740}" type="pres">
      <dgm:prSet presAssocID="{165BCFF5-D307-834F-9513-D63DDB640EED}" presName="level2Shape" presStyleLbl="node2" presStyleIdx="1" presStyleCnt="3"/>
      <dgm:spPr/>
    </dgm:pt>
    <dgm:pt modelId="{5CAF909E-868C-3444-90FB-A44A9950EB27}" type="pres">
      <dgm:prSet presAssocID="{165BCFF5-D307-834F-9513-D63DDB640EED}" presName="hierChild3" presStyleCnt="0"/>
      <dgm:spPr/>
    </dgm:pt>
    <dgm:pt modelId="{4ED16191-611F-4144-A940-15AAA4725161}" type="pres">
      <dgm:prSet presAssocID="{5B4E0232-8E3B-694D-9BBA-56CF4E715784}" presName="Name25" presStyleLbl="parChTrans1D3" presStyleIdx="4" presStyleCnt="12"/>
      <dgm:spPr/>
    </dgm:pt>
    <dgm:pt modelId="{4C30A27F-720D-144C-A24C-FD38444451A7}" type="pres">
      <dgm:prSet presAssocID="{5B4E0232-8E3B-694D-9BBA-56CF4E715784}" presName="connTx" presStyleLbl="parChTrans1D3" presStyleIdx="4" presStyleCnt="12"/>
      <dgm:spPr/>
    </dgm:pt>
    <dgm:pt modelId="{B879C3C4-8930-3D41-BC3E-C063D8C00D4B}" type="pres">
      <dgm:prSet presAssocID="{A0F5C7E8-65A8-0B43-916A-215271AE2A36}" presName="Name30" presStyleCnt="0"/>
      <dgm:spPr/>
    </dgm:pt>
    <dgm:pt modelId="{991AE36F-702E-604E-8B03-3783CDD3AF18}" type="pres">
      <dgm:prSet presAssocID="{A0F5C7E8-65A8-0B43-916A-215271AE2A36}" presName="level2Shape" presStyleLbl="node3" presStyleIdx="4" presStyleCnt="12"/>
      <dgm:spPr/>
    </dgm:pt>
    <dgm:pt modelId="{4D6928BB-BB6E-784D-96C2-66BEC7D3BD7C}" type="pres">
      <dgm:prSet presAssocID="{A0F5C7E8-65A8-0B43-916A-215271AE2A36}" presName="hierChild3" presStyleCnt="0"/>
      <dgm:spPr/>
    </dgm:pt>
    <dgm:pt modelId="{DEB338D9-5153-3C45-A20C-019BE55E4289}" type="pres">
      <dgm:prSet presAssocID="{DEFA968F-3DA3-6C41-879A-CE6E743E3F50}" presName="Name25" presStyleLbl="parChTrans1D3" presStyleIdx="5" presStyleCnt="12"/>
      <dgm:spPr/>
    </dgm:pt>
    <dgm:pt modelId="{15B239F7-7386-1841-9212-F52FB435AC79}" type="pres">
      <dgm:prSet presAssocID="{DEFA968F-3DA3-6C41-879A-CE6E743E3F50}" presName="connTx" presStyleLbl="parChTrans1D3" presStyleIdx="5" presStyleCnt="12"/>
      <dgm:spPr/>
    </dgm:pt>
    <dgm:pt modelId="{CB2A3024-FC33-DB42-990E-CBBB3C45C4DD}" type="pres">
      <dgm:prSet presAssocID="{3E7F5C0F-54B8-D145-99B3-76E5F70F6973}" presName="Name30" presStyleCnt="0"/>
      <dgm:spPr/>
    </dgm:pt>
    <dgm:pt modelId="{3BFE038C-3F2F-0842-838C-F4B0FF121F71}" type="pres">
      <dgm:prSet presAssocID="{3E7F5C0F-54B8-D145-99B3-76E5F70F6973}" presName="level2Shape" presStyleLbl="node3" presStyleIdx="5" presStyleCnt="12"/>
      <dgm:spPr/>
    </dgm:pt>
    <dgm:pt modelId="{2CCB80CA-B209-FC46-B459-2C682D68F798}" type="pres">
      <dgm:prSet presAssocID="{3E7F5C0F-54B8-D145-99B3-76E5F70F6973}" presName="hierChild3" presStyleCnt="0"/>
      <dgm:spPr/>
    </dgm:pt>
    <dgm:pt modelId="{8A227CA5-77E3-E44D-8FC6-12E69809ADD6}" type="pres">
      <dgm:prSet presAssocID="{C57F6313-9CD0-AE4E-BC45-B01F466F551C}" presName="Name25" presStyleLbl="parChTrans1D3" presStyleIdx="6" presStyleCnt="12"/>
      <dgm:spPr/>
    </dgm:pt>
    <dgm:pt modelId="{C7AA90CC-CEC4-E54B-B80B-C7948542FDD9}" type="pres">
      <dgm:prSet presAssocID="{C57F6313-9CD0-AE4E-BC45-B01F466F551C}" presName="connTx" presStyleLbl="parChTrans1D3" presStyleIdx="6" presStyleCnt="12"/>
      <dgm:spPr/>
    </dgm:pt>
    <dgm:pt modelId="{22A84F7F-F09A-1349-85A7-6DB4695B66E4}" type="pres">
      <dgm:prSet presAssocID="{56CA5FF7-BA38-8B4F-8CE4-2F704DC978A2}" presName="Name30" presStyleCnt="0"/>
      <dgm:spPr/>
    </dgm:pt>
    <dgm:pt modelId="{DCA1D83B-1E26-E945-92BA-4480561F7FF3}" type="pres">
      <dgm:prSet presAssocID="{56CA5FF7-BA38-8B4F-8CE4-2F704DC978A2}" presName="level2Shape" presStyleLbl="node3" presStyleIdx="6" presStyleCnt="12"/>
      <dgm:spPr/>
    </dgm:pt>
    <dgm:pt modelId="{49B61104-5BD1-F44A-98F9-D027160B6F19}" type="pres">
      <dgm:prSet presAssocID="{56CA5FF7-BA38-8B4F-8CE4-2F704DC978A2}" presName="hierChild3" presStyleCnt="0"/>
      <dgm:spPr/>
    </dgm:pt>
    <dgm:pt modelId="{FB940781-B036-0D4D-8481-11843FB112EB}" type="pres">
      <dgm:prSet presAssocID="{1972B39D-B0E6-E44D-A064-ABF10AAE8757}" presName="Name25" presStyleLbl="parChTrans1D2" presStyleIdx="2" presStyleCnt="3"/>
      <dgm:spPr/>
    </dgm:pt>
    <dgm:pt modelId="{184A50B8-990E-F04C-B2B8-827C3289D489}" type="pres">
      <dgm:prSet presAssocID="{1972B39D-B0E6-E44D-A064-ABF10AAE8757}" presName="connTx" presStyleLbl="parChTrans1D2" presStyleIdx="2" presStyleCnt="3"/>
      <dgm:spPr/>
    </dgm:pt>
    <dgm:pt modelId="{84F62AF8-023A-BA47-9F9B-9FD9D9807BF7}" type="pres">
      <dgm:prSet presAssocID="{A57DF884-63A5-D946-B873-22CB0DED072F}" presName="Name30" presStyleCnt="0"/>
      <dgm:spPr/>
    </dgm:pt>
    <dgm:pt modelId="{08AC7F4A-54BD-0A4C-BF93-2E54E1140454}" type="pres">
      <dgm:prSet presAssocID="{A57DF884-63A5-D946-B873-22CB0DED072F}" presName="level2Shape" presStyleLbl="node2" presStyleIdx="2" presStyleCnt="3"/>
      <dgm:spPr/>
    </dgm:pt>
    <dgm:pt modelId="{16D181E7-C0F6-664F-A9C2-6EEC4A4032B6}" type="pres">
      <dgm:prSet presAssocID="{A57DF884-63A5-D946-B873-22CB0DED072F}" presName="hierChild3" presStyleCnt="0"/>
      <dgm:spPr/>
    </dgm:pt>
    <dgm:pt modelId="{C7C74E78-F9FB-1F45-AFE4-DBC0EAF0AEED}" type="pres">
      <dgm:prSet presAssocID="{5C62F770-ACCD-7842-A40D-C68C1A62B5E4}" presName="Name25" presStyleLbl="parChTrans1D3" presStyleIdx="7" presStyleCnt="12"/>
      <dgm:spPr/>
    </dgm:pt>
    <dgm:pt modelId="{DB1AE67F-F051-0149-9E65-42732B19A003}" type="pres">
      <dgm:prSet presAssocID="{5C62F770-ACCD-7842-A40D-C68C1A62B5E4}" presName="connTx" presStyleLbl="parChTrans1D3" presStyleIdx="7" presStyleCnt="12"/>
      <dgm:spPr/>
    </dgm:pt>
    <dgm:pt modelId="{B9740B6C-583F-9A43-8075-AA86300DE42C}" type="pres">
      <dgm:prSet presAssocID="{FB636273-1EDA-6949-9F1D-B5A6940D6064}" presName="Name30" presStyleCnt="0"/>
      <dgm:spPr/>
    </dgm:pt>
    <dgm:pt modelId="{58BB4A0B-7B2B-4747-B0EF-7D9403963C26}" type="pres">
      <dgm:prSet presAssocID="{FB636273-1EDA-6949-9F1D-B5A6940D6064}" presName="level2Shape" presStyleLbl="node3" presStyleIdx="7" presStyleCnt="12"/>
      <dgm:spPr/>
    </dgm:pt>
    <dgm:pt modelId="{23434F16-35CC-5341-BD50-C446B52CD941}" type="pres">
      <dgm:prSet presAssocID="{FB636273-1EDA-6949-9F1D-B5A6940D6064}" presName="hierChild3" presStyleCnt="0"/>
      <dgm:spPr/>
    </dgm:pt>
    <dgm:pt modelId="{D1551F6F-3DDE-7A4E-8707-682681D08E60}" type="pres">
      <dgm:prSet presAssocID="{27AF6CFC-8445-614A-BC51-31F44C44763C}" presName="Name25" presStyleLbl="parChTrans1D3" presStyleIdx="8" presStyleCnt="12"/>
      <dgm:spPr/>
    </dgm:pt>
    <dgm:pt modelId="{CE70EB54-9535-FB49-AE78-94F609459568}" type="pres">
      <dgm:prSet presAssocID="{27AF6CFC-8445-614A-BC51-31F44C44763C}" presName="connTx" presStyleLbl="parChTrans1D3" presStyleIdx="8" presStyleCnt="12"/>
      <dgm:spPr/>
    </dgm:pt>
    <dgm:pt modelId="{BCFAC9C9-9BFF-B94B-B08C-DDF98BE0D92C}" type="pres">
      <dgm:prSet presAssocID="{9CC6B040-EE0D-0147-AFCE-4C28B4BA7F0D}" presName="Name30" presStyleCnt="0"/>
      <dgm:spPr/>
    </dgm:pt>
    <dgm:pt modelId="{57565EDE-02F1-584D-8C0E-975278B7856B}" type="pres">
      <dgm:prSet presAssocID="{9CC6B040-EE0D-0147-AFCE-4C28B4BA7F0D}" presName="level2Shape" presStyleLbl="node3" presStyleIdx="8" presStyleCnt="12"/>
      <dgm:spPr/>
    </dgm:pt>
    <dgm:pt modelId="{02842043-3AED-794D-9BE7-63C708EB8172}" type="pres">
      <dgm:prSet presAssocID="{9CC6B040-EE0D-0147-AFCE-4C28B4BA7F0D}" presName="hierChild3" presStyleCnt="0"/>
      <dgm:spPr/>
    </dgm:pt>
    <dgm:pt modelId="{39B99F2D-8DF7-F642-9295-49840427A027}" type="pres">
      <dgm:prSet presAssocID="{532F1BCE-9766-8240-9859-E85B9EAFFC4D}" presName="Name25" presStyleLbl="parChTrans1D3" presStyleIdx="9" presStyleCnt="12"/>
      <dgm:spPr/>
    </dgm:pt>
    <dgm:pt modelId="{3CAA7C53-745C-814F-98DE-DD4E6BD24E05}" type="pres">
      <dgm:prSet presAssocID="{532F1BCE-9766-8240-9859-E85B9EAFFC4D}" presName="connTx" presStyleLbl="parChTrans1D3" presStyleIdx="9" presStyleCnt="12"/>
      <dgm:spPr/>
    </dgm:pt>
    <dgm:pt modelId="{9EE29C1E-7797-914B-882B-C720C6B5485F}" type="pres">
      <dgm:prSet presAssocID="{356C763A-4C62-8F47-BB27-7ABB5623ECD9}" presName="Name30" presStyleCnt="0"/>
      <dgm:spPr/>
    </dgm:pt>
    <dgm:pt modelId="{873E7218-3A62-F847-97BA-4E860644D978}" type="pres">
      <dgm:prSet presAssocID="{356C763A-4C62-8F47-BB27-7ABB5623ECD9}" presName="level2Shape" presStyleLbl="node3" presStyleIdx="9" presStyleCnt="12"/>
      <dgm:spPr/>
    </dgm:pt>
    <dgm:pt modelId="{A15DFEEE-D622-8F4A-A87E-8C27F3C89DC7}" type="pres">
      <dgm:prSet presAssocID="{356C763A-4C62-8F47-BB27-7ABB5623ECD9}" presName="hierChild3" presStyleCnt="0"/>
      <dgm:spPr/>
    </dgm:pt>
    <dgm:pt modelId="{E5733B22-1259-B343-9BDE-90918AA8B96A}" type="pres">
      <dgm:prSet presAssocID="{3DE5A90E-125F-354F-9267-75A0A115CB0E}" presName="Name25" presStyleLbl="parChTrans1D3" presStyleIdx="10" presStyleCnt="12"/>
      <dgm:spPr/>
    </dgm:pt>
    <dgm:pt modelId="{639D3D46-CFE4-7B46-A5C5-5DA81B6D6ABD}" type="pres">
      <dgm:prSet presAssocID="{3DE5A90E-125F-354F-9267-75A0A115CB0E}" presName="connTx" presStyleLbl="parChTrans1D3" presStyleIdx="10" presStyleCnt="12"/>
      <dgm:spPr/>
    </dgm:pt>
    <dgm:pt modelId="{DFE501CD-769F-0840-B054-F2B82282B673}" type="pres">
      <dgm:prSet presAssocID="{C008F444-929A-AD41-A575-AA61027F53EA}" presName="Name30" presStyleCnt="0"/>
      <dgm:spPr/>
    </dgm:pt>
    <dgm:pt modelId="{02C31283-E609-8A4A-BED4-298B619C1104}" type="pres">
      <dgm:prSet presAssocID="{C008F444-929A-AD41-A575-AA61027F53EA}" presName="level2Shape" presStyleLbl="node3" presStyleIdx="10" presStyleCnt="12"/>
      <dgm:spPr/>
    </dgm:pt>
    <dgm:pt modelId="{1BA8B56C-748C-2F48-A073-D9D71D6BCFC4}" type="pres">
      <dgm:prSet presAssocID="{C008F444-929A-AD41-A575-AA61027F53EA}" presName="hierChild3" presStyleCnt="0"/>
      <dgm:spPr/>
    </dgm:pt>
    <dgm:pt modelId="{71E1BBFA-A853-7842-84E6-5F001D5FEB47}" type="pres">
      <dgm:prSet presAssocID="{167D7C88-5617-2C41-9320-4B86292D988B}" presName="Name25" presStyleLbl="parChTrans1D3" presStyleIdx="11" presStyleCnt="12"/>
      <dgm:spPr/>
    </dgm:pt>
    <dgm:pt modelId="{6C1BA629-DF86-9146-A293-B3ABE4D2EF41}" type="pres">
      <dgm:prSet presAssocID="{167D7C88-5617-2C41-9320-4B86292D988B}" presName="connTx" presStyleLbl="parChTrans1D3" presStyleIdx="11" presStyleCnt="12"/>
      <dgm:spPr/>
    </dgm:pt>
    <dgm:pt modelId="{67903CB2-935B-0041-9CA0-A77D36D4AC3F}" type="pres">
      <dgm:prSet presAssocID="{76840EF0-7570-9C40-8303-3BEC817850F6}" presName="Name30" presStyleCnt="0"/>
      <dgm:spPr/>
    </dgm:pt>
    <dgm:pt modelId="{140C74B4-2B31-CE41-9CD4-AD44B6191608}" type="pres">
      <dgm:prSet presAssocID="{76840EF0-7570-9C40-8303-3BEC817850F6}" presName="level2Shape" presStyleLbl="node3" presStyleIdx="11" presStyleCnt="12"/>
      <dgm:spPr/>
    </dgm:pt>
    <dgm:pt modelId="{95966353-4A42-2F4D-ABC9-BC68DD06E96B}" type="pres">
      <dgm:prSet presAssocID="{76840EF0-7570-9C40-8303-3BEC817850F6}" presName="hierChild3" presStyleCnt="0"/>
      <dgm:spPr/>
    </dgm:pt>
    <dgm:pt modelId="{E03D085B-5DEC-5A40-96EE-5C37D8951413}" type="pres">
      <dgm:prSet presAssocID="{5497FA81-8BE4-A246-B613-95A0B7F8C4C2}" presName="bgShapesFlow" presStyleCnt="0"/>
      <dgm:spPr/>
    </dgm:pt>
  </dgm:ptLst>
  <dgm:cxnLst>
    <dgm:cxn modelId="{57F44CD3-068C-254D-A763-85446066F750}" type="presOf" srcId="{5954C185-AF04-AC47-B083-4AF22873DBC2}" destId="{B4840EDA-7FF1-0F49-AF97-08FFD3F8C985}" srcOrd="1" destOrd="0" presId="urn:microsoft.com/office/officeart/2005/8/layout/hierarchy5"/>
    <dgm:cxn modelId="{CE8B5C30-7F51-2440-8008-B4D035C83E76}" type="presOf" srcId="{6C66D40B-7ABE-184A-8C13-EFB3BF64EBBB}" destId="{CB0DE45B-F500-5342-AF9D-44ECCCAC36D5}" srcOrd="0" destOrd="0" presId="urn:microsoft.com/office/officeart/2005/8/layout/hierarchy5"/>
    <dgm:cxn modelId="{EC81BE03-E5D8-6948-9D12-470CE201063F}" type="presOf" srcId="{5B4E0232-8E3B-694D-9BBA-56CF4E715784}" destId="{4C30A27F-720D-144C-A24C-FD38444451A7}" srcOrd="1" destOrd="0" presId="urn:microsoft.com/office/officeart/2005/8/layout/hierarchy5"/>
    <dgm:cxn modelId="{1DEC1C05-D03F-454B-84C9-7FBE42BD52CC}" type="presOf" srcId="{C57F6313-9CD0-AE4E-BC45-B01F466F551C}" destId="{8A227CA5-77E3-E44D-8FC6-12E69809ADD6}" srcOrd="0" destOrd="0" presId="urn:microsoft.com/office/officeart/2005/8/layout/hierarchy5"/>
    <dgm:cxn modelId="{EF1047DD-E520-C643-943A-645E85EFC32A}" type="presOf" srcId="{3E7F5C0F-54B8-D145-99B3-76E5F70F6973}" destId="{3BFE038C-3F2F-0842-838C-F4B0FF121F71}" srcOrd="0" destOrd="0" presId="urn:microsoft.com/office/officeart/2005/8/layout/hierarchy5"/>
    <dgm:cxn modelId="{45B40850-6997-C144-AD07-3E91F8B2665E}" srcId="{5497FA81-8BE4-A246-B613-95A0B7F8C4C2}" destId="{DF6ABEDA-B470-8A44-8DEF-985A4FC332DB}" srcOrd="0" destOrd="0" parTransId="{9AD9B382-DC23-BA4D-8E49-3F347CD0AA20}" sibTransId="{D79B6717-99E4-C141-BF69-23015E1542A0}"/>
    <dgm:cxn modelId="{08F5D949-AFB3-334F-88A7-0F9A5CCA8B30}" type="presOf" srcId="{356C763A-4C62-8F47-BB27-7ABB5623ECD9}" destId="{873E7218-3A62-F847-97BA-4E860644D978}" srcOrd="0" destOrd="0" presId="urn:microsoft.com/office/officeart/2005/8/layout/hierarchy5"/>
    <dgm:cxn modelId="{4C20FA3A-F383-D34C-A70B-D7C1E84A96FD}" srcId="{AF1179F8-1AC9-A348-A6C2-1011A260A93E}" destId="{4E84EFC4-193A-A44D-ACE3-5B0EC2D2063E}" srcOrd="0" destOrd="0" parTransId="{06298FA3-DFE4-144A-8966-397BDB34FC05}" sibTransId="{CF431334-5DC9-8A40-9DA1-2A14EE7A6FE2}"/>
    <dgm:cxn modelId="{DC64FB13-2502-0B4D-A603-850534A70688}" srcId="{A57DF884-63A5-D946-B873-22CB0DED072F}" destId="{C008F444-929A-AD41-A575-AA61027F53EA}" srcOrd="3" destOrd="0" parTransId="{3DE5A90E-125F-354F-9267-75A0A115CB0E}" sibTransId="{E3797917-6974-9946-B714-68B7519D07C5}"/>
    <dgm:cxn modelId="{95E2E402-20D7-4241-9AF8-240B333DE3E4}" type="presOf" srcId="{B92A28D7-807B-0F45-827E-44137B711F68}" destId="{1DD71699-0CCA-0A40-8CDC-C2BBA5468CE2}" srcOrd="0" destOrd="0" presId="urn:microsoft.com/office/officeart/2005/8/layout/hierarchy5"/>
    <dgm:cxn modelId="{EDB7C7C3-6128-7A4C-B934-4DC3C5E0F3FE}" type="presOf" srcId="{167D7C88-5617-2C41-9320-4B86292D988B}" destId="{6C1BA629-DF86-9146-A293-B3ABE4D2EF41}" srcOrd="1" destOrd="0" presId="urn:microsoft.com/office/officeart/2005/8/layout/hierarchy5"/>
    <dgm:cxn modelId="{3A557094-584F-8C4E-996A-7034B7AF13A3}" srcId="{A57DF884-63A5-D946-B873-22CB0DED072F}" destId="{356C763A-4C62-8F47-BB27-7ABB5623ECD9}" srcOrd="2" destOrd="0" parTransId="{532F1BCE-9766-8240-9859-E85B9EAFFC4D}" sibTransId="{CEE2F1AF-4D8C-C742-A663-B5A78E2BA913}"/>
    <dgm:cxn modelId="{B9D78FC4-B778-064B-9833-F4BF48720FD5}" type="presOf" srcId="{165BCFF5-D307-834F-9513-D63DDB640EED}" destId="{8125C6A5-ABB3-6345-AC76-5FB72A611740}" srcOrd="0" destOrd="0" presId="urn:microsoft.com/office/officeart/2005/8/layout/hierarchy5"/>
    <dgm:cxn modelId="{2F793B5B-1D87-6647-9C5D-1E6E19F64AFF}" type="presOf" srcId="{C008F444-929A-AD41-A575-AA61027F53EA}" destId="{02C31283-E609-8A4A-BED4-298B619C1104}" srcOrd="0" destOrd="0" presId="urn:microsoft.com/office/officeart/2005/8/layout/hierarchy5"/>
    <dgm:cxn modelId="{BDA4E4AE-CA8B-354D-AFBF-FBA209A7DBB3}" type="presOf" srcId="{76840EF0-7570-9C40-8303-3BEC817850F6}" destId="{140C74B4-2B31-CE41-9CD4-AD44B6191608}" srcOrd="0" destOrd="0" presId="urn:microsoft.com/office/officeart/2005/8/layout/hierarchy5"/>
    <dgm:cxn modelId="{E0883B2C-4680-A44A-A09C-8C317EDCBB47}" srcId="{165BCFF5-D307-834F-9513-D63DDB640EED}" destId="{56CA5FF7-BA38-8B4F-8CE4-2F704DC978A2}" srcOrd="2" destOrd="0" parTransId="{C57F6313-9CD0-AE4E-BC45-B01F466F551C}" sibTransId="{5FF628AA-858B-934F-A74D-6923EEC7055A}"/>
    <dgm:cxn modelId="{4813C709-1FC7-D94D-A1E6-0FEBADBDF04E}" type="presOf" srcId="{AF1179F8-1AC9-A348-A6C2-1011A260A93E}" destId="{2C42EB7B-4FDE-E542-A4DA-9522CEFAD7A2}" srcOrd="0" destOrd="0" presId="urn:microsoft.com/office/officeart/2005/8/layout/hierarchy5"/>
    <dgm:cxn modelId="{ADCD1E4D-E6E2-BC43-AA2F-EEE934B0466A}" type="presOf" srcId="{C57F6313-9CD0-AE4E-BC45-B01F466F551C}" destId="{C7AA90CC-CEC4-E54B-B80B-C7948542FDD9}" srcOrd="1" destOrd="0" presId="urn:microsoft.com/office/officeart/2005/8/layout/hierarchy5"/>
    <dgm:cxn modelId="{44427DF5-10C7-DD4E-BE35-2E4E87A7E6F5}" srcId="{A57DF884-63A5-D946-B873-22CB0DED072F}" destId="{FB636273-1EDA-6949-9F1D-B5A6940D6064}" srcOrd="0" destOrd="0" parTransId="{5C62F770-ACCD-7842-A40D-C68C1A62B5E4}" sibTransId="{5BBBFEA4-0D62-9140-B86A-69AC34EC916B}"/>
    <dgm:cxn modelId="{4E4375C5-C883-9B4B-91EC-E3A3D35222D6}" type="presOf" srcId="{27AF6CFC-8445-614A-BC51-31F44C44763C}" destId="{CE70EB54-9535-FB49-AE78-94F609459568}" srcOrd="1" destOrd="0" presId="urn:microsoft.com/office/officeart/2005/8/layout/hierarchy5"/>
    <dgm:cxn modelId="{8EEADFCB-32EA-7D4D-9A4E-A39D40FB3D6C}" type="presOf" srcId="{06298FA3-DFE4-144A-8966-397BDB34FC05}" destId="{896BFDBB-DFE8-9640-918F-843F1DF71592}" srcOrd="0" destOrd="0" presId="urn:microsoft.com/office/officeart/2005/8/layout/hierarchy5"/>
    <dgm:cxn modelId="{BE6690C7-C81A-3C40-BC55-5FBB9A50B5F4}" type="presOf" srcId="{3AD4EC40-EF60-6242-85E1-1A913CB28011}" destId="{61C4C204-C9B5-224A-B021-4011A5E59734}" srcOrd="0" destOrd="0" presId="urn:microsoft.com/office/officeart/2005/8/layout/hierarchy5"/>
    <dgm:cxn modelId="{288D86B4-7635-4E48-B662-175658171357}" type="presOf" srcId="{FDAC29A6-BB2E-A149-9FF0-668933FB8F10}" destId="{46356E39-4D5D-B540-A943-1A30714E03A6}" srcOrd="1" destOrd="0" presId="urn:microsoft.com/office/officeart/2005/8/layout/hierarchy5"/>
    <dgm:cxn modelId="{4979D311-686C-7E4F-A770-2F1373C25D1F}" type="presOf" srcId="{4E84EFC4-193A-A44D-ACE3-5B0EC2D2063E}" destId="{12ACF3D5-44C2-E344-B5ED-1E70A4542AA4}" srcOrd="0" destOrd="0" presId="urn:microsoft.com/office/officeart/2005/8/layout/hierarchy5"/>
    <dgm:cxn modelId="{98963BCB-AC92-974E-B832-071B6E60351D}" type="presOf" srcId="{9CC6B040-EE0D-0147-AFCE-4C28B4BA7F0D}" destId="{57565EDE-02F1-584D-8C0E-975278B7856B}" srcOrd="0" destOrd="0" presId="urn:microsoft.com/office/officeart/2005/8/layout/hierarchy5"/>
    <dgm:cxn modelId="{C45FA7B6-EB80-814F-82BC-C8D69C128740}" type="presOf" srcId="{27AF6CFC-8445-614A-BC51-31F44C44763C}" destId="{D1551F6F-3DDE-7A4E-8707-682681D08E60}" srcOrd="0" destOrd="0" presId="urn:microsoft.com/office/officeart/2005/8/layout/hierarchy5"/>
    <dgm:cxn modelId="{27EE5F1B-5AA0-8C48-A095-2BDA06A43E59}" srcId="{165BCFF5-D307-834F-9513-D63DDB640EED}" destId="{3E7F5C0F-54B8-D145-99B3-76E5F70F6973}" srcOrd="1" destOrd="0" parTransId="{DEFA968F-3DA3-6C41-879A-CE6E743E3F50}" sibTransId="{1830D5AC-C8E0-8D40-B76C-B6F47B43BDAB}"/>
    <dgm:cxn modelId="{C769DA0A-5781-C74B-A9D0-C62A5C722ACE}" type="presOf" srcId="{DF6ABEDA-B470-8A44-8DEF-985A4FC332DB}" destId="{2EAC16BB-B052-7841-8BC0-2DC7E177719B}" srcOrd="0" destOrd="0" presId="urn:microsoft.com/office/officeart/2005/8/layout/hierarchy5"/>
    <dgm:cxn modelId="{F1AF1CD0-6883-9746-952F-9E1C24721E76}" srcId="{DF6ABEDA-B470-8A44-8DEF-985A4FC332DB}" destId="{AF1179F8-1AC9-A348-A6C2-1011A260A93E}" srcOrd="0" destOrd="0" parTransId="{7C6C469C-C2BB-F746-9A42-97CFF38A0463}" sibTransId="{D1CFB385-2C92-B14F-9F25-5241142CD7D0}"/>
    <dgm:cxn modelId="{4130E99B-F7B4-3F47-B7AC-0FA3E9A05867}" srcId="{AF1179F8-1AC9-A348-A6C2-1011A260A93E}" destId="{C111B2C8-1BB8-F14A-B234-928A60BF9CA3}" srcOrd="2" destOrd="0" parTransId="{FDAC29A6-BB2E-A149-9FF0-668933FB8F10}" sibTransId="{A07E92CD-C81F-5B4A-9654-FD418E66BDC5}"/>
    <dgm:cxn modelId="{D532FACA-EB53-0E43-B6C3-14D7EADFA893}" type="presOf" srcId="{FBC0DD77-6DC9-0E47-BBC7-34F4CEF0FA36}" destId="{15369465-6FB4-544E-A42D-141D719844B0}" srcOrd="1" destOrd="0" presId="urn:microsoft.com/office/officeart/2005/8/layout/hierarchy5"/>
    <dgm:cxn modelId="{804ECBF7-0E26-3A4F-8D20-63C90F87727A}" type="presOf" srcId="{FBC0DD77-6DC9-0E47-BBC7-34F4CEF0FA36}" destId="{3F009B34-E212-1940-A9A8-17188D519ECB}" srcOrd="0" destOrd="0" presId="urn:microsoft.com/office/officeart/2005/8/layout/hierarchy5"/>
    <dgm:cxn modelId="{97B570F0-A2D3-AA4F-830B-302B3D9F1C25}" type="presOf" srcId="{7C6C469C-C2BB-F746-9A42-97CFF38A0463}" destId="{992C7277-722F-4342-882A-DA1290436154}" srcOrd="1" destOrd="0" presId="urn:microsoft.com/office/officeart/2005/8/layout/hierarchy5"/>
    <dgm:cxn modelId="{575C336D-6FBD-3A46-8A75-6A45E331624F}" type="presOf" srcId="{532F1BCE-9766-8240-9859-E85B9EAFFC4D}" destId="{3CAA7C53-745C-814F-98DE-DD4E6BD24E05}" srcOrd="1" destOrd="0" presId="urn:microsoft.com/office/officeart/2005/8/layout/hierarchy5"/>
    <dgm:cxn modelId="{7EE3EBEB-3C5D-F140-A00C-304CF38FD07C}" type="presOf" srcId="{5497FA81-8BE4-A246-B613-95A0B7F8C4C2}" destId="{2A924D40-8E91-3546-9223-FBC0D04FCF5C}" srcOrd="0" destOrd="0" presId="urn:microsoft.com/office/officeart/2005/8/layout/hierarchy5"/>
    <dgm:cxn modelId="{A2DDEF3F-94EE-8949-A40A-EC0C1F739B6C}" type="presOf" srcId="{5C62F770-ACCD-7842-A40D-C68C1A62B5E4}" destId="{DB1AE67F-F051-0149-9E65-42732B19A003}" srcOrd="1" destOrd="0" presId="urn:microsoft.com/office/officeart/2005/8/layout/hierarchy5"/>
    <dgm:cxn modelId="{9FC6B2F5-676D-D742-9A2B-E76B78A57F5D}" srcId="{DF6ABEDA-B470-8A44-8DEF-985A4FC332DB}" destId="{165BCFF5-D307-834F-9513-D63DDB640EED}" srcOrd="1" destOrd="0" parTransId="{FBC0DD77-6DC9-0E47-BBC7-34F4CEF0FA36}" sibTransId="{FC51AD67-D560-124F-8386-DE7B12C960DF}"/>
    <dgm:cxn modelId="{A9A0D4FB-BCE8-B349-A2B7-BAE77412A578}" srcId="{A57DF884-63A5-D946-B873-22CB0DED072F}" destId="{9CC6B040-EE0D-0147-AFCE-4C28B4BA7F0D}" srcOrd="1" destOrd="0" parTransId="{27AF6CFC-8445-614A-BC51-31F44C44763C}" sibTransId="{5DD5FAA2-7197-DE47-A8EF-4A9FFEF2C0CC}"/>
    <dgm:cxn modelId="{974CDF68-6265-FA49-80A4-B80F84F8F9DD}" srcId="{DF6ABEDA-B470-8A44-8DEF-985A4FC332DB}" destId="{A57DF884-63A5-D946-B873-22CB0DED072F}" srcOrd="2" destOrd="0" parTransId="{1972B39D-B0E6-E44D-A064-ABF10AAE8757}" sibTransId="{9F575659-61A2-3D44-A8ED-7AD53B9F42D3}"/>
    <dgm:cxn modelId="{C9010C4B-E782-DC40-9E1F-7215D226E4BB}" type="presOf" srcId="{DEFA968F-3DA3-6C41-879A-CE6E743E3F50}" destId="{DEB338D9-5153-3C45-A20C-019BE55E4289}" srcOrd="0" destOrd="0" presId="urn:microsoft.com/office/officeart/2005/8/layout/hierarchy5"/>
    <dgm:cxn modelId="{E0D15B59-38F4-4A46-B814-408D4265D6FA}" type="presOf" srcId="{3DE5A90E-125F-354F-9267-75A0A115CB0E}" destId="{639D3D46-CFE4-7B46-A5C5-5DA81B6D6ABD}" srcOrd="1" destOrd="0" presId="urn:microsoft.com/office/officeart/2005/8/layout/hierarchy5"/>
    <dgm:cxn modelId="{264C94B7-F100-434D-89FB-CD3186B096FC}" type="presOf" srcId="{7C6C469C-C2BB-F746-9A42-97CFF38A0463}" destId="{484F3922-9C69-BA46-9809-7AD14156C2B6}" srcOrd="0" destOrd="0" presId="urn:microsoft.com/office/officeart/2005/8/layout/hierarchy5"/>
    <dgm:cxn modelId="{A1BB7131-620E-184E-93F7-6C0CE25548E1}" type="presOf" srcId="{B92A28D7-807B-0F45-827E-44137B711F68}" destId="{809D9094-DF62-FA4E-B4EC-FB183F9862F6}" srcOrd="1" destOrd="0" presId="urn:microsoft.com/office/officeart/2005/8/layout/hierarchy5"/>
    <dgm:cxn modelId="{4EE448A2-F4AE-DC4F-9FB3-BE60537F79A7}" type="presOf" srcId="{FB636273-1EDA-6949-9F1D-B5A6940D6064}" destId="{58BB4A0B-7B2B-4747-B0EF-7D9403963C26}" srcOrd="0" destOrd="0" presId="urn:microsoft.com/office/officeart/2005/8/layout/hierarchy5"/>
    <dgm:cxn modelId="{227D4D9A-C9F4-5E4F-8DDA-8B83FB6EC2A7}" type="presOf" srcId="{5954C185-AF04-AC47-B083-4AF22873DBC2}" destId="{F21A2F2E-AD0A-AF4B-9FA3-F3EAD95A302B}" srcOrd="0" destOrd="0" presId="urn:microsoft.com/office/officeart/2005/8/layout/hierarchy5"/>
    <dgm:cxn modelId="{2A782D91-6DB1-4E42-871E-43EE48B377C8}" type="presOf" srcId="{1972B39D-B0E6-E44D-A064-ABF10AAE8757}" destId="{FB940781-B036-0D4D-8481-11843FB112EB}" srcOrd="0" destOrd="0" presId="urn:microsoft.com/office/officeart/2005/8/layout/hierarchy5"/>
    <dgm:cxn modelId="{A00EF67E-AA70-EF46-A38F-14C7DBA90B36}" type="presOf" srcId="{A0F5C7E8-65A8-0B43-916A-215271AE2A36}" destId="{991AE36F-702E-604E-8B03-3783CDD3AF18}" srcOrd="0" destOrd="0" presId="urn:microsoft.com/office/officeart/2005/8/layout/hierarchy5"/>
    <dgm:cxn modelId="{356ADC66-CD91-2543-90E2-DF805776AF01}" srcId="{165BCFF5-D307-834F-9513-D63DDB640EED}" destId="{A0F5C7E8-65A8-0B43-916A-215271AE2A36}" srcOrd="0" destOrd="0" parTransId="{5B4E0232-8E3B-694D-9BBA-56CF4E715784}" sibTransId="{8ACC4049-1F57-B043-8884-71AF6EC27F61}"/>
    <dgm:cxn modelId="{D596BCD3-5BD1-E24D-B03E-08E33CD94A2D}" type="presOf" srcId="{DEFA968F-3DA3-6C41-879A-CE6E743E3F50}" destId="{15B239F7-7386-1841-9212-F52FB435AC79}" srcOrd="1" destOrd="0" presId="urn:microsoft.com/office/officeart/2005/8/layout/hierarchy5"/>
    <dgm:cxn modelId="{113B3292-BE06-A442-B16E-FD1724348124}" type="presOf" srcId="{06298FA3-DFE4-144A-8966-397BDB34FC05}" destId="{CCBE8F15-FBA1-4044-B7CC-DAB6DB1EAFD5}" srcOrd="1" destOrd="0" presId="urn:microsoft.com/office/officeart/2005/8/layout/hierarchy5"/>
    <dgm:cxn modelId="{A2F48A16-EF37-4344-B9BE-9A54B9F74CEE}" type="presOf" srcId="{56CA5FF7-BA38-8B4F-8CE4-2F704DC978A2}" destId="{DCA1D83B-1E26-E945-92BA-4480561F7FF3}" srcOrd="0" destOrd="0" presId="urn:microsoft.com/office/officeart/2005/8/layout/hierarchy5"/>
    <dgm:cxn modelId="{743055F8-4156-4148-811E-B05CFFA4505E}" type="presOf" srcId="{FDAC29A6-BB2E-A149-9FF0-668933FB8F10}" destId="{4C569D8C-DCE5-4A4F-AD46-E6530F45BA03}" srcOrd="0" destOrd="0" presId="urn:microsoft.com/office/officeart/2005/8/layout/hierarchy5"/>
    <dgm:cxn modelId="{CBD5E92D-854C-3A42-85E6-3147F886C09F}" type="presOf" srcId="{C111B2C8-1BB8-F14A-B234-928A60BF9CA3}" destId="{6EA26667-D5E6-7142-BE46-86F5C9D41BF7}" srcOrd="0" destOrd="0" presId="urn:microsoft.com/office/officeart/2005/8/layout/hierarchy5"/>
    <dgm:cxn modelId="{CD8F9F9E-EA53-A34A-A300-F42E9A111F00}" type="presOf" srcId="{532F1BCE-9766-8240-9859-E85B9EAFFC4D}" destId="{39B99F2D-8DF7-F642-9295-49840427A027}" srcOrd="0" destOrd="0" presId="urn:microsoft.com/office/officeart/2005/8/layout/hierarchy5"/>
    <dgm:cxn modelId="{BA6F20AC-8CBD-1142-9167-5C759E62C3D6}" type="presOf" srcId="{5B4E0232-8E3B-694D-9BBA-56CF4E715784}" destId="{4ED16191-611F-4144-A940-15AAA4725161}" srcOrd="0" destOrd="0" presId="urn:microsoft.com/office/officeart/2005/8/layout/hierarchy5"/>
    <dgm:cxn modelId="{90CD7ABE-19E5-944F-9356-2EB4E327EB74}" srcId="{AF1179F8-1AC9-A348-A6C2-1011A260A93E}" destId="{3AD4EC40-EF60-6242-85E1-1A913CB28011}" srcOrd="3" destOrd="0" parTransId="{5954C185-AF04-AC47-B083-4AF22873DBC2}" sibTransId="{9028CE74-AE82-F94D-B217-9A53670DF017}"/>
    <dgm:cxn modelId="{E2D742B5-D831-EC49-BCDA-3E39CE05770F}" type="presOf" srcId="{5C62F770-ACCD-7842-A40D-C68C1A62B5E4}" destId="{C7C74E78-F9FB-1F45-AFE4-DBC0EAF0AEED}" srcOrd="0" destOrd="0" presId="urn:microsoft.com/office/officeart/2005/8/layout/hierarchy5"/>
    <dgm:cxn modelId="{197D826E-8994-6644-93D0-E7AFE974FDA5}" srcId="{A57DF884-63A5-D946-B873-22CB0DED072F}" destId="{76840EF0-7570-9C40-8303-3BEC817850F6}" srcOrd="4" destOrd="0" parTransId="{167D7C88-5617-2C41-9320-4B86292D988B}" sibTransId="{0107E9A5-4058-D24D-94B9-1CE561E89DA5}"/>
    <dgm:cxn modelId="{13FEB090-3FAE-C744-8A05-9506AEEACB55}" type="presOf" srcId="{1972B39D-B0E6-E44D-A064-ABF10AAE8757}" destId="{184A50B8-990E-F04C-B2B8-827C3289D489}" srcOrd="1" destOrd="0" presId="urn:microsoft.com/office/officeart/2005/8/layout/hierarchy5"/>
    <dgm:cxn modelId="{A7245B38-BF87-3E40-935E-9A2BBE1576B6}" type="presOf" srcId="{A57DF884-63A5-D946-B873-22CB0DED072F}" destId="{08AC7F4A-54BD-0A4C-BF93-2E54E1140454}" srcOrd="0" destOrd="0" presId="urn:microsoft.com/office/officeart/2005/8/layout/hierarchy5"/>
    <dgm:cxn modelId="{98484DB6-D057-1342-8450-2D611E0132EC}" type="presOf" srcId="{3DE5A90E-125F-354F-9267-75A0A115CB0E}" destId="{E5733B22-1259-B343-9BDE-90918AA8B96A}" srcOrd="0" destOrd="0" presId="urn:microsoft.com/office/officeart/2005/8/layout/hierarchy5"/>
    <dgm:cxn modelId="{1B08F49C-3C7D-E54C-A45D-1C30207BD92F}" srcId="{AF1179F8-1AC9-A348-A6C2-1011A260A93E}" destId="{6C66D40B-7ABE-184A-8C13-EFB3BF64EBBB}" srcOrd="1" destOrd="0" parTransId="{B92A28D7-807B-0F45-827E-44137B711F68}" sibTransId="{1D5FBC1A-AAAE-C94F-BC66-F67013AEAE9E}"/>
    <dgm:cxn modelId="{9ADBD3B8-FB1F-5744-B8E0-D95742BEF936}" type="presOf" srcId="{167D7C88-5617-2C41-9320-4B86292D988B}" destId="{71E1BBFA-A853-7842-84E6-5F001D5FEB47}" srcOrd="0" destOrd="0" presId="urn:microsoft.com/office/officeart/2005/8/layout/hierarchy5"/>
    <dgm:cxn modelId="{984F3BA1-2908-2849-9E8F-3746D5CB325A}" type="presParOf" srcId="{2A924D40-8E91-3546-9223-FBC0D04FCF5C}" destId="{436F071A-B56F-7642-A746-C1F5091FD0A6}" srcOrd="0" destOrd="0" presId="urn:microsoft.com/office/officeart/2005/8/layout/hierarchy5"/>
    <dgm:cxn modelId="{8AE6A0E9-9BE2-6442-A140-DFE92535848F}" type="presParOf" srcId="{436F071A-B56F-7642-A746-C1F5091FD0A6}" destId="{6D5CDEAC-A8DC-0944-9504-1119F816AB1E}" srcOrd="0" destOrd="0" presId="urn:microsoft.com/office/officeart/2005/8/layout/hierarchy5"/>
    <dgm:cxn modelId="{AD08BF95-B7FA-AB46-BA67-2CF8A7DD28D3}" type="presParOf" srcId="{6D5CDEAC-A8DC-0944-9504-1119F816AB1E}" destId="{F9095CC8-AC4C-8742-B4D8-911F9B403A44}" srcOrd="0" destOrd="0" presId="urn:microsoft.com/office/officeart/2005/8/layout/hierarchy5"/>
    <dgm:cxn modelId="{E122B3C3-D828-C644-B498-166C55E38732}" type="presParOf" srcId="{F9095CC8-AC4C-8742-B4D8-911F9B403A44}" destId="{2EAC16BB-B052-7841-8BC0-2DC7E177719B}" srcOrd="0" destOrd="0" presId="urn:microsoft.com/office/officeart/2005/8/layout/hierarchy5"/>
    <dgm:cxn modelId="{09A9A377-2C36-EE4E-93E7-551122E7FF0B}" type="presParOf" srcId="{F9095CC8-AC4C-8742-B4D8-911F9B403A44}" destId="{C30385A3-9067-3C40-A0DA-96E7707B2BAB}" srcOrd="1" destOrd="0" presId="urn:microsoft.com/office/officeart/2005/8/layout/hierarchy5"/>
    <dgm:cxn modelId="{06CCB5A6-5B50-964F-8519-150510DC6BC2}" type="presParOf" srcId="{C30385A3-9067-3C40-A0DA-96E7707B2BAB}" destId="{484F3922-9C69-BA46-9809-7AD14156C2B6}" srcOrd="0" destOrd="0" presId="urn:microsoft.com/office/officeart/2005/8/layout/hierarchy5"/>
    <dgm:cxn modelId="{479A56FB-35AF-A844-A985-92E3AA527707}" type="presParOf" srcId="{484F3922-9C69-BA46-9809-7AD14156C2B6}" destId="{992C7277-722F-4342-882A-DA1290436154}" srcOrd="0" destOrd="0" presId="urn:microsoft.com/office/officeart/2005/8/layout/hierarchy5"/>
    <dgm:cxn modelId="{F45555FD-0FD4-0F4D-B713-AC374EEB2B0F}" type="presParOf" srcId="{C30385A3-9067-3C40-A0DA-96E7707B2BAB}" destId="{600EBB65-42BB-E84C-93D4-FFF327467F14}" srcOrd="1" destOrd="0" presId="urn:microsoft.com/office/officeart/2005/8/layout/hierarchy5"/>
    <dgm:cxn modelId="{608FE0F6-028A-8F49-AFAD-CD59B3BF6BE3}" type="presParOf" srcId="{600EBB65-42BB-E84C-93D4-FFF327467F14}" destId="{2C42EB7B-4FDE-E542-A4DA-9522CEFAD7A2}" srcOrd="0" destOrd="0" presId="urn:microsoft.com/office/officeart/2005/8/layout/hierarchy5"/>
    <dgm:cxn modelId="{3B571C97-6359-7F47-B86D-4003D64A7197}" type="presParOf" srcId="{600EBB65-42BB-E84C-93D4-FFF327467F14}" destId="{28CAFBB7-939D-DC4D-BA1E-76F81AA9A1C3}" srcOrd="1" destOrd="0" presId="urn:microsoft.com/office/officeart/2005/8/layout/hierarchy5"/>
    <dgm:cxn modelId="{F25511C5-BC31-2F4C-8E7C-F30148DB47B3}" type="presParOf" srcId="{28CAFBB7-939D-DC4D-BA1E-76F81AA9A1C3}" destId="{896BFDBB-DFE8-9640-918F-843F1DF71592}" srcOrd="0" destOrd="0" presId="urn:microsoft.com/office/officeart/2005/8/layout/hierarchy5"/>
    <dgm:cxn modelId="{75AA5F0C-0833-1B42-9F4F-745C981A75ED}" type="presParOf" srcId="{896BFDBB-DFE8-9640-918F-843F1DF71592}" destId="{CCBE8F15-FBA1-4044-B7CC-DAB6DB1EAFD5}" srcOrd="0" destOrd="0" presId="urn:microsoft.com/office/officeart/2005/8/layout/hierarchy5"/>
    <dgm:cxn modelId="{CB5BD8D2-8D7F-614E-9BB1-2DDEED05E48E}" type="presParOf" srcId="{28CAFBB7-939D-DC4D-BA1E-76F81AA9A1C3}" destId="{46B83F3A-B033-634C-95C1-FF965F994916}" srcOrd="1" destOrd="0" presId="urn:microsoft.com/office/officeart/2005/8/layout/hierarchy5"/>
    <dgm:cxn modelId="{969A6E4F-53DF-7949-93C3-B376A67AF5C2}" type="presParOf" srcId="{46B83F3A-B033-634C-95C1-FF965F994916}" destId="{12ACF3D5-44C2-E344-B5ED-1E70A4542AA4}" srcOrd="0" destOrd="0" presId="urn:microsoft.com/office/officeart/2005/8/layout/hierarchy5"/>
    <dgm:cxn modelId="{68F45FEE-C1A4-C542-9982-69A2D659C92C}" type="presParOf" srcId="{46B83F3A-B033-634C-95C1-FF965F994916}" destId="{CC769E8C-AD23-5243-9BE4-9C55FE81F44F}" srcOrd="1" destOrd="0" presId="urn:microsoft.com/office/officeart/2005/8/layout/hierarchy5"/>
    <dgm:cxn modelId="{9CC21274-C62F-BB4D-9EC3-377B0BD68BB0}" type="presParOf" srcId="{28CAFBB7-939D-DC4D-BA1E-76F81AA9A1C3}" destId="{1DD71699-0CCA-0A40-8CDC-C2BBA5468CE2}" srcOrd="2" destOrd="0" presId="urn:microsoft.com/office/officeart/2005/8/layout/hierarchy5"/>
    <dgm:cxn modelId="{5A3C2131-ED0D-274B-A4A7-67C86E3D2184}" type="presParOf" srcId="{1DD71699-0CCA-0A40-8CDC-C2BBA5468CE2}" destId="{809D9094-DF62-FA4E-B4EC-FB183F9862F6}" srcOrd="0" destOrd="0" presId="urn:microsoft.com/office/officeart/2005/8/layout/hierarchy5"/>
    <dgm:cxn modelId="{6FA0B762-B6C6-AF45-BA08-13ECB151E56D}" type="presParOf" srcId="{28CAFBB7-939D-DC4D-BA1E-76F81AA9A1C3}" destId="{833748D8-82C3-454B-A1D8-BB42A635CFF2}" srcOrd="3" destOrd="0" presId="urn:microsoft.com/office/officeart/2005/8/layout/hierarchy5"/>
    <dgm:cxn modelId="{9E89E4E6-DCCC-544C-A32C-6D953E9B11E0}" type="presParOf" srcId="{833748D8-82C3-454B-A1D8-BB42A635CFF2}" destId="{CB0DE45B-F500-5342-AF9D-44ECCCAC36D5}" srcOrd="0" destOrd="0" presId="urn:microsoft.com/office/officeart/2005/8/layout/hierarchy5"/>
    <dgm:cxn modelId="{DB763C3F-FEEC-5D48-86E9-24104E7F3014}" type="presParOf" srcId="{833748D8-82C3-454B-A1D8-BB42A635CFF2}" destId="{0582D62D-806E-B642-94E2-91C12ACA173D}" srcOrd="1" destOrd="0" presId="urn:microsoft.com/office/officeart/2005/8/layout/hierarchy5"/>
    <dgm:cxn modelId="{A7BB8650-A6AF-E34D-BDC8-42924B8F4CA9}" type="presParOf" srcId="{28CAFBB7-939D-DC4D-BA1E-76F81AA9A1C3}" destId="{4C569D8C-DCE5-4A4F-AD46-E6530F45BA03}" srcOrd="4" destOrd="0" presId="urn:microsoft.com/office/officeart/2005/8/layout/hierarchy5"/>
    <dgm:cxn modelId="{1A3B0A80-FBD3-2944-9D0E-543991311D7D}" type="presParOf" srcId="{4C569D8C-DCE5-4A4F-AD46-E6530F45BA03}" destId="{46356E39-4D5D-B540-A943-1A30714E03A6}" srcOrd="0" destOrd="0" presId="urn:microsoft.com/office/officeart/2005/8/layout/hierarchy5"/>
    <dgm:cxn modelId="{31F4AD8E-BA59-504E-A41A-7F2EC20A1B86}" type="presParOf" srcId="{28CAFBB7-939D-DC4D-BA1E-76F81AA9A1C3}" destId="{6169243B-D24F-984B-996F-BEB7DD772448}" srcOrd="5" destOrd="0" presId="urn:microsoft.com/office/officeart/2005/8/layout/hierarchy5"/>
    <dgm:cxn modelId="{8D465ED5-8A46-3D49-93A2-43DFBBFC65F8}" type="presParOf" srcId="{6169243B-D24F-984B-996F-BEB7DD772448}" destId="{6EA26667-D5E6-7142-BE46-86F5C9D41BF7}" srcOrd="0" destOrd="0" presId="urn:microsoft.com/office/officeart/2005/8/layout/hierarchy5"/>
    <dgm:cxn modelId="{0BDDFF13-96AC-7A44-AD46-24BB1446B3C1}" type="presParOf" srcId="{6169243B-D24F-984B-996F-BEB7DD772448}" destId="{1C04E5F2-1889-9D44-B9DB-CB28BC2944C7}" srcOrd="1" destOrd="0" presId="urn:microsoft.com/office/officeart/2005/8/layout/hierarchy5"/>
    <dgm:cxn modelId="{F4F940B8-F094-5945-AE78-9DF2D259DF1A}" type="presParOf" srcId="{28CAFBB7-939D-DC4D-BA1E-76F81AA9A1C3}" destId="{F21A2F2E-AD0A-AF4B-9FA3-F3EAD95A302B}" srcOrd="6" destOrd="0" presId="urn:microsoft.com/office/officeart/2005/8/layout/hierarchy5"/>
    <dgm:cxn modelId="{1201EDEC-A1F0-934D-B408-BC5A4800D6C0}" type="presParOf" srcId="{F21A2F2E-AD0A-AF4B-9FA3-F3EAD95A302B}" destId="{B4840EDA-7FF1-0F49-AF97-08FFD3F8C985}" srcOrd="0" destOrd="0" presId="urn:microsoft.com/office/officeart/2005/8/layout/hierarchy5"/>
    <dgm:cxn modelId="{FD06EF6B-D2FF-F44D-B977-DCB4A6E2A08E}" type="presParOf" srcId="{28CAFBB7-939D-DC4D-BA1E-76F81AA9A1C3}" destId="{36219C45-DEB9-B141-B54B-8D5BA79A1634}" srcOrd="7" destOrd="0" presId="urn:microsoft.com/office/officeart/2005/8/layout/hierarchy5"/>
    <dgm:cxn modelId="{6A7F958D-1518-A242-AC84-B8B73CE6B9F5}" type="presParOf" srcId="{36219C45-DEB9-B141-B54B-8D5BA79A1634}" destId="{61C4C204-C9B5-224A-B021-4011A5E59734}" srcOrd="0" destOrd="0" presId="urn:microsoft.com/office/officeart/2005/8/layout/hierarchy5"/>
    <dgm:cxn modelId="{8277D640-6C90-C247-BC5D-EF7814B7A258}" type="presParOf" srcId="{36219C45-DEB9-B141-B54B-8D5BA79A1634}" destId="{00504FA8-E949-E348-926D-9085FD29BE97}" srcOrd="1" destOrd="0" presId="urn:microsoft.com/office/officeart/2005/8/layout/hierarchy5"/>
    <dgm:cxn modelId="{F7976AF7-318B-C94E-8EAE-1FF2B16B616E}" type="presParOf" srcId="{C30385A3-9067-3C40-A0DA-96E7707B2BAB}" destId="{3F009B34-E212-1940-A9A8-17188D519ECB}" srcOrd="2" destOrd="0" presId="urn:microsoft.com/office/officeart/2005/8/layout/hierarchy5"/>
    <dgm:cxn modelId="{A0F0AA5A-58DE-CF4F-8FD1-209911FCE678}" type="presParOf" srcId="{3F009B34-E212-1940-A9A8-17188D519ECB}" destId="{15369465-6FB4-544E-A42D-141D719844B0}" srcOrd="0" destOrd="0" presId="urn:microsoft.com/office/officeart/2005/8/layout/hierarchy5"/>
    <dgm:cxn modelId="{76B4A1F2-E013-8E42-B69C-B33077466CD7}" type="presParOf" srcId="{C30385A3-9067-3C40-A0DA-96E7707B2BAB}" destId="{0C9D859C-30BA-4D47-98F6-93D1CE2E3489}" srcOrd="3" destOrd="0" presId="urn:microsoft.com/office/officeart/2005/8/layout/hierarchy5"/>
    <dgm:cxn modelId="{F4EC6D0B-EF29-844C-84B1-D9F3A557E7F9}" type="presParOf" srcId="{0C9D859C-30BA-4D47-98F6-93D1CE2E3489}" destId="{8125C6A5-ABB3-6345-AC76-5FB72A611740}" srcOrd="0" destOrd="0" presId="urn:microsoft.com/office/officeart/2005/8/layout/hierarchy5"/>
    <dgm:cxn modelId="{0780FD44-8A39-374C-A62D-B7E017AF0478}" type="presParOf" srcId="{0C9D859C-30BA-4D47-98F6-93D1CE2E3489}" destId="{5CAF909E-868C-3444-90FB-A44A9950EB27}" srcOrd="1" destOrd="0" presId="urn:microsoft.com/office/officeart/2005/8/layout/hierarchy5"/>
    <dgm:cxn modelId="{CA277292-3235-734B-916C-9CD7EF7FCF2B}" type="presParOf" srcId="{5CAF909E-868C-3444-90FB-A44A9950EB27}" destId="{4ED16191-611F-4144-A940-15AAA4725161}" srcOrd="0" destOrd="0" presId="urn:microsoft.com/office/officeart/2005/8/layout/hierarchy5"/>
    <dgm:cxn modelId="{1FFA8459-5710-D647-8690-8738FDEBA7EB}" type="presParOf" srcId="{4ED16191-611F-4144-A940-15AAA4725161}" destId="{4C30A27F-720D-144C-A24C-FD38444451A7}" srcOrd="0" destOrd="0" presId="urn:microsoft.com/office/officeart/2005/8/layout/hierarchy5"/>
    <dgm:cxn modelId="{99D4B9D0-0CA6-9B43-8585-217C4EF91669}" type="presParOf" srcId="{5CAF909E-868C-3444-90FB-A44A9950EB27}" destId="{B879C3C4-8930-3D41-BC3E-C063D8C00D4B}" srcOrd="1" destOrd="0" presId="urn:microsoft.com/office/officeart/2005/8/layout/hierarchy5"/>
    <dgm:cxn modelId="{294520A7-E6B9-F849-B1B9-0698E97C289B}" type="presParOf" srcId="{B879C3C4-8930-3D41-BC3E-C063D8C00D4B}" destId="{991AE36F-702E-604E-8B03-3783CDD3AF18}" srcOrd="0" destOrd="0" presId="urn:microsoft.com/office/officeart/2005/8/layout/hierarchy5"/>
    <dgm:cxn modelId="{8E094269-EB20-A344-8817-130B20077800}" type="presParOf" srcId="{B879C3C4-8930-3D41-BC3E-C063D8C00D4B}" destId="{4D6928BB-BB6E-784D-96C2-66BEC7D3BD7C}" srcOrd="1" destOrd="0" presId="urn:microsoft.com/office/officeart/2005/8/layout/hierarchy5"/>
    <dgm:cxn modelId="{466DE542-3044-A841-98C1-7D38143E1EED}" type="presParOf" srcId="{5CAF909E-868C-3444-90FB-A44A9950EB27}" destId="{DEB338D9-5153-3C45-A20C-019BE55E4289}" srcOrd="2" destOrd="0" presId="urn:microsoft.com/office/officeart/2005/8/layout/hierarchy5"/>
    <dgm:cxn modelId="{537D29C8-CD19-5247-92EC-94F8D61C36F9}" type="presParOf" srcId="{DEB338D9-5153-3C45-A20C-019BE55E4289}" destId="{15B239F7-7386-1841-9212-F52FB435AC79}" srcOrd="0" destOrd="0" presId="urn:microsoft.com/office/officeart/2005/8/layout/hierarchy5"/>
    <dgm:cxn modelId="{6E16C02F-79EB-3246-B630-32399B886779}" type="presParOf" srcId="{5CAF909E-868C-3444-90FB-A44A9950EB27}" destId="{CB2A3024-FC33-DB42-990E-CBBB3C45C4DD}" srcOrd="3" destOrd="0" presId="urn:microsoft.com/office/officeart/2005/8/layout/hierarchy5"/>
    <dgm:cxn modelId="{F03A49B0-DE7A-524B-AA04-F39814F6B9D8}" type="presParOf" srcId="{CB2A3024-FC33-DB42-990E-CBBB3C45C4DD}" destId="{3BFE038C-3F2F-0842-838C-F4B0FF121F71}" srcOrd="0" destOrd="0" presId="urn:microsoft.com/office/officeart/2005/8/layout/hierarchy5"/>
    <dgm:cxn modelId="{879FB632-2155-0049-B3EB-8970EFC34E48}" type="presParOf" srcId="{CB2A3024-FC33-DB42-990E-CBBB3C45C4DD}" destId="{2CCB80CA-B209-FC46-B459-2C682D68F798}" srcOrd="1" destOrd="0" presId="urn:microsoft.com/office/officeart/2005/8/layout/hierarchy5"/>
    <dgm:cxn modelId="{1DA2372F-F7A2-724A-BE17-468329BAAE43}" type="presParOf" srcId="{5CAF909E-868C-3444-90FB-A44A9950EB27}" destId="{8A227CA5-77E3-E44D-8FC6-12E69809ADD6}" srcOrd="4" destOrd="0" presId="urn:microsoft.com/office/officeart/2005/8/layout/hierarchy5"/>
    <dgm:cxn modelId="{EE8DE7CF-E4E1-9C41-9A25-A05272155EDF}" type="presParOf" srcId="{8A227CA5-77E3-E44D-8FC6-12E69809ADD6}" destId="{C7AA90CC-CEC4-E54B-B80B-C7948542FDD9}" srcOrd="0" destOrd="0" presId="urn:microsoft.com/office/officeart/2005/8/layout/hierarchy5"/>
    <dgm:cxn modelId="{5F83BCDB-CA92-7A4E-ADF2-4FB05BC17B38}" type="presParOf" srcId="{5CAF909E-868C-3444-90FB-A44A9950EB27}" destId="{22A84F7F-F09A-1349-85A7-6DB4695B66E4}" srcOrd="5" destOrd="0" presId="urn:microsoft.com/office/officeart/2005/8/layout/hierarchy5"/>
    <dgm:cxn modelId="{086B8A87-7DD6-F548-A885-2E5DE616CDCA}" type="presParOf" srcId="{22A84F7F-F09A-1349-85A7-6DB4695B66E4}" destId="{DCA1D83B-1E26-E945-92BA-4480561F7FF3}" srcOrd="0" destOrd="0" presId="urn:microsoft.com/office/officeart/2005/8/layout/hierarchy5"/>
    <dgm:cxn modelId="{FCC7343A-D573-6C42-BF52-1E62EB5358A9}" type="presParOf" srcId="{22A84F7F-F09A-1349-85A7-6DB4695B66E4}" destId="{49B61104-5BD1-F44A-98F9-D027160B6F19}" srcOrd="1" destOrd="0" presId="urn:microsoft.com/office/officeart/2005/8/layout/hierarchy5"/>
    <dgm:cxn modelId="{2B803386-D068-F541-B5A6-19DA4FED7215}" type="presParOf" srcId="{C30385A3-9067-3C40-A0DA-96E7707B2BAB}" destId="{FB940781-B036-0D4D-8481-11843FB112EB}" srcOrd="4" destOrd="0" presId="urn:microsoft.com/office/officeart/2005/8/layout/hierarchy5"/>
    <dgm:cxn modelId="{67973580-4D64-BF42-A6BE-AEB1301B5E3F}" type="presParOf" srcId="{FB940781-B036-0D4D-8481-11843FB112EB}" destId="{184A50B8-990E-F04C-B2B8-827C3289D489}" srcOrd="0" destOrd="0" presId="urn:microsoft.com/office/officeart/2005/8/layout/hierarchy5"/>
    <dgm:cxn modelId="{7DD09684-C289-3B4E-B0AB-CB168055CE23}" type="presParOf" srcId="{C30385A3-9067-3C40-A0DA-96E7707B2BAB}" destId="{84F62AF8-023A-BA47-9F9B-9FD9D9807BF7}" srcOrd="5" destOrd="0" presId="urn:microsoft.com/office/officeart/2005/8/layout/hierarchy5"/>
    <dgm:cxn modelId="{25179EC8-1FDC-F946-A29B-6EAA48A66872}" type="presParOf" srcId="{84F62AF8-023A-BA47-9F9B-9FD9D9807BF7}" destId="{08AC7F4A-54BD-0A4C-BF93-2E54E1140454}" srcOrd="0" destOrd="0" presId="urn:microsoft.com/office/officeart/2005/8/layout/hierarchy5"/>
    <dgm:cxn modelId="{444BC01A-CD9F-FF4A-B536-C1A885B71200}" type="presParOf" srcId="{84F62AF8-023A-BA47-9F9B-9FD9D9807BF7}" destId="{16D181E7-C0F6-664F-A9C2-6EEC4A4032B6}" srcOrd="1" destOrd="0" presId="urn:microsoft.com/office/officeart/2005/8/layout/hierarchy5"/>
    <dgm:cxn modelId="{8DA89ADE-F9CB-7A4E-B35E-0992CB515ADE}" type="presParOf" srcId="{16D181E7-C0F6-664F-A9C2-6EEC4A4032B6}" destId="{C7C74E78-F9FB-1F45-AFE4-DBC0EAF0AEED}" srcOrd="0" destOrd="0" presId="urn:microsoft.com/office/officeart/2005/8/layout/hierarchy5"/>
    <dgm:cxn modelId="{12AEA460-0B88-1949-A425-EB72AD7C4D43}" type="presParOf" srcId="{C7C74E78-F9FB-1F45-AFE4-DBC0EAF0AEED}" destId="{DB1AE67F-F051-0149-9E65-42732B19A003}" srcOrd="0" destOrd="0" presId="urn:microsoft.com/office/officeart/2005/8/layout/hierarchy5"/>
    <dgm:cxn modelId="{CD6BAD96-4DFE-4042-A8C7-F833D72C0185}" type="presParOf" srcId="{16D181E7-C0F6-664F-A9C2-6EEC4A4032B6}" destId="{B9740B6C-583F-9A43-8075-AA86300DE42C}" srcOrd="1" destOrd="0" presId="urn:microsoft.com/office/officeart/2005/8/layout/hierarchy5"/>
    <dgm:cxn modelId="{409376AB-48FA-034F-913B-D2C06068C54B}" type="presParOf" srcId="{B9740B6C-583F-9A43-8075-AA86300DE42C}" destId="{58BB4A0B-7B2B-4747-B0EF-7D9403963C26}" srcOrd="0" destOrd="0" presId="urn:microsoft.com/office/officeart/2005/8/layout/hierarchy5"/>
    <dgm:cxn modelId="{E4F65B13-3D59-A04F-8118-904647116E9A}" type="presParOf" srcId="{B9740B6C-583F-9A43-8075-AA86300DE42C}" destId="{23434F16-35CC-5341-BD50-C446B52CD941}" srcOrd="1" destOrd="0" presId="urn:microsoft.com/office/officeart/2005/8/layout/hierarchy5"/>
    <dgm:cxn modelId="{E0CF5832-B778-DD48-98C8-4B4BE2C54E16}" type="presParOf" srcId="{16D181E7-C0F6-664F-A9C2-6EEC4A4032B6}" destId="{D1551F6F-3DDE-7A4E-8707-682681D08E60}" srcOrd="2" destOrd="0" presId="urn:microsoft.com/office/officeart/2005/8/layout/hierarchy5"/>
    <dgm:cxn modelId="{973F3943-0C51-EC43-AE1D-655045FFFBAB}" type="presParOf" srcId="{D1551F6F-3DDE-7A4E-8707-682681D08E60}" destId="{CE70EB54-9535-FB49-AE78-94F609459568}" srcOrd="0" destOrd="0" presId="urn:microsoft.com/office/officeart/2005/8/layout/hierarchy5"/>
    <dgm:cxn modelId="{FAA1017B-D832-8344-B3D8-7ED1A8EAA8DE}" type="presParOf" srcId="{16D181E7-C0F6-664F-A9C2-6EEC4A4032B6}" destId="{BCFAC9C9-9BFF-B94B-B08C-DDF98BE0D92C}" srcOrd="3" destOrd="0" presId="urn:microsoft.com/office/officeart/2005/8/layout/hierarchy5"/>
    <dgm:cxn modelId="{CEBBCCCC-8761-A04E-926B-8694F38E7C9B}" type="presParOf" srcId="{BCFAC9C9-9BFF-B94B-B08C-DDF98BE0D92C}" destId="{57565EDE-02F1-584D-8C0E-975278B7856B}" srcOrd="0" destOrd="0" presId="urn:microsoft.com/office/officeart/2005/8/layout/hierarchy5"/>
    <dgm:cxn modelId="{B5A61501-745C-7241-8850-7DC30AC2D358}" type="presParOf" srcId="{BCFAC9C9-9BFF-B94B-B08C-DDF98BE0D92C}" destId="{02842043-3AED-794D-9BE7-63C708EB8172}" srcOrd="1" destOrd="0" presId="urn:microsoft.com/office/officeart/2005/8/layout/hierarchy5"/>
    <dgm:cxn modelId="{39601A07-B485-5645-B6F6-E42ECD53C79C}" type="presParOf" srcId="{16D181E7-C0F6-664F-A9C2-6EEC4A4032B6}" destId="{39B99F2D-8DF7-F642-9295-49840427A027}" srcOrd="4" destOrd="0" presId="urn:microsoft.com/office/officeart/2005/8/layout/hierarchy5"/>
    <dgm:cxn modelId="{2F6091A0-43CB-DD47-8418-B2E5BE796DE2}" type="presParOf" srcId="{39B99F2D-8DF7-F642-9295-49840427A027}" destId="{3CAA7C53-745C-814F-98DE-DD4E6BD24E05}" srcOrd="0" destOrd="0" presId="urn:microsoft.com/office/officeart/2005/8/layout/hierarchy5"/>
    <dgm:cxn modelId="{40E739D1-B8CE-7943-8C82-81BC2AC434D6}" type="presParOf" srcId="{16D181E7-C0F6-664F-A9C2-6EEC4A4032B6}" destId="{9EE29C1E-7797-914B-882B-C720C6B5485F}" srcOrd="5" destOrd="0" presId="urn:microsoft.com/office/officeart/2005/8/layout/hierarchy5"/>
    <dgm:cxn modelId="{8123672F-9774-6A44-A2A8-97CC81E3A5EF}" type="presParOf" srcId="{9EE29C1E-7797-914B-882B-C720C6B5485F}" destId="{873E7218-3A62-F847-97BA-4E860644D978}" srcOrd="0" destOrd="0" presId="urn:microsoft.com/office/officeart/2005/8/layout/hierarchy5"/>
    <dgm:cxn modelId="{51B3615C-126D-F743-A42D-927215F71E2D}" type="presParOf" srcId="{9EE29C1E-7797-914B-882B-C720C6B5485F}" destId="{A15DFEEE-D622-8F4A-A87E-8C27F3C89DC7}" srcOrd="1" destOrd="0" presId="urn:microsoft.com/office/officeart/2005/8/layout/hierarchy5"/>
    <dgm:cxn modelId="{AED00BD7-3B90-7A4D-BC06-9E1E56ABC92C}" type="presParOf" srcId="{16D181E7-C0F6-664F-A9C2-6EEC4A4032B6}" destId="{E5733B22-1259-B343-9BDE-90918AA8B96A}" srcOrd="6" destOrd="0" presId="urn:microsoft.com/office/officeart/2005/8/layout/hierarchy5"/>
    <dgm:cxn modelId="{9847AF2B-3A1C-9B49-AC15-2F017F79487B}" type="presParOf" srcId="{E5733B22-1259-B343-9BDE-90918AA8B96A}" destId="{639D3D46-CFE4-7B46-A5C5-5DA81B6D6ABD}" srcOrd="0" destOrd="0" presId="urn:microsoft.com/office/officeart/2005/8/layout/hierarchy5"/>
    <dgm:cxn modelId="{14950FEA-4FE0-9D47-9FFD-86CE41CB70FC}" type="presParOf" srcId="{16D181E7-C0F6-664F-A9C2-6EEC4A4032B6}" destId="{DFE501CD-769F-0840-B054-F2B82282B673}" srcOrd="7" destOrd="0" presId="urn:microsoft.com/office/officeart/2005/8/layout/hierarchy5"/>
    <dgm:cxn modelId="{D7E8B0E2-2FEA-A942-9848-74EEF623DF6F}" type="presParOf" srcId="{DFE501CD-769F-0840-B054-F2B82282B673}" destId="{02C31283-E609-8A4A-BED4-298B619C1104}" srcOrd="0" destOrd="0" presId="urn:microsoft.com/office/officeart/2005/8/layout/hierarchy5"/>
    <dgm:cxn modelId="{7A02E030-1E64-8143-99A0-7C00690F3267}" type="presParOf" srcId="{DFE501CD-769F-0840-B054-F2B82282B673}" destId="{1BA8B56C-748C-2F48-A073-D9D71D6BCFC4}" srcOrd="1" destOrd="0" presId="urn:microsoft.com/office/officeart/2005/8/layout/hierarchy5"/>
    <dgm:cxn modelId="{C31B5AB7-9750-BF47-9369-0128F1CD529E}" type="presParOf" srcId="{16D181E7-C0F6-664F-A9C2-6EEC4A4032B6}" destId="{71E1BBFA-A853-7842-84E6-5F001D5FEB47}" srcOrd="8" destOrd="0" presId="urn:microsoft.com/office/officeart/2005/8/layout/hierarchy5"/>
    <dgm:cxn modelId="{57031F20-DD9E-AE4F-BAEA-13B4560459D9}" type="presParOf" srcId="{71E1BBFA-A853-7842-84E6-5F001D5FEB47}" destId="{6C1BA629-DF86-9146-A293-B3ABE4D2EF41}" srcOrd="0" destOrd="0" presId="urn:microsoft.com/office/officeart/2005/8/layout/hierarchy5"/>
    <dgm:cxn modelId="{66DD1A19-31FD-DC4E-8F45-D93D0CBBAB93}" type="presParOf" srcId="{16D181E7-C0F6-664F-A9C2-6EEC4A4032B6}" destId="{67903CB2-935B-0041-9CA0-A77D36D4AC3F}" srcOrd="9" destOrd="0" presId="urn:microsoft.com/office/officeart/2005/8/layout/hierarchy5"/>
    <dgm:cxn modelId="{6FEF9717-EA45-7A43-8569-7624712E179C}" type="presParOf" srcId="{67903CB2-935B-0041-9CA0-A77D36D4AC3F}" destId="{140C74B4-2B31-CE41-9CD4-AD44B6191608}" srcOrd="0" destOrd="0" presId="urn:microsoft.com/office/officeart/2005/8/layout/hierarchy5"/>
    <dgm:cxn modelId="{FE61667F-2A63-084C-AC52-6C0D5B4A0439}" type="presParOf" srcId="{67903CB2-935B-0041-9CA0-A77D36D4AC3F}" destId="{95966353-4A42-2F4D-ABC9-BC68DD06E96B}" srcOrd="1" destOrd="0" presId="urn:microsoft.com/office/officeart/2005/8/layout/hierarchy5"/>
    <dgm:cxn modelId="{BC21AFF9-3AE6-3D4C-9BBC-A536EE966354}" type="presParOf" srcId="{2A924D40-8E91-3546-9223-FBC0D04FCF5C}" destId="{E03D085B-5DEC-5A40-96EE-5C37D895141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C16BB-B052-7841-8BC0-2DC7E177719B}">
      <dsp:nvSpPr>
        <dsp:cNvPr id="0" name=""/>
        <dsp:cNvSpPr/>
      </dsp:nvSpPr>
      <dsp:spPr>
        <a:xfrm>
          <a:off x="1868826" y="2629563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Experiment folder</a:t>
          </a:r>
          <a:endParaRPr lang="en-US" sz="1000" kern="1200" dirty="0"/>
        </a:p>
      </dsp:txBody>
      <dsp:txXfrm>
        <a:off x="1881579" y="2642316"/>
        <a:ext cx="845330" cy="409912"/>
      </dsp:txXfrm>
    </dsp:sp>
    <dsp:sp modelId="{484F3922-9C69-BA46-9809-7AD14156C2B6}">
      <dsp:nvSpPr>
        <dsp:cNvPr id="0" name=""/>
        <dsp:cNvSpPr/>
      </dsp:nvSpPr>
      <dsp:spPr>
        <a:xfrm rot="16830559">
          <a:off x="1958941" y="1901810"/>
          <a:ext cx="190977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909777" y="65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66085" y="1860657"/>
        <a:ext cx="95488" cy="95488"/>
      </dsp:txXfrm>
    </dsp:sp>
    <dsp:sp modelId="{2C42EB7B-4FDE-E542-A4DA-9522CEFAD7A2}">
      <dsp:nvSpPr>
        <dsp:cNvPr id="0" name=""/>
        <dsp:cNvSpPr/>
      </dsp:nvSpPr>
      <dsp:spPr>
        <a:xfrm>
          <a:off x="3087997" y="751822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HMM</a:t>
          </a:r>
          <a:endParaRPr lang="en-US" sz="1000" kern="1200" dirty="0"/>
        </a:p>
      </dsp:txBody>
      <dsp:txXfrm>
        <a:off x="3100750" y="764575"/>
        <a:ext cx="845330" cy="409912"/>
      </dsp:txXfrm>
    </dsp:sp>
    <dsp:sp modelId="{896BFDBB-DFE8-9640-918F-843F1DF71592}">
      <dsp:nvSpPr>
        <dsp:cNvPr id="0" name=""/>
        <dsp:cNvSpPr/>
      </dsp:nvSpPr>
      <dsp:spPr>
        <a:xfrm rot="17692822">
          <a:off x="3719032" y="587391"/>
          <a:ext cx="82793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27939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303" y="573284"/>
        <a:ext cx="41396" cy="41396"/>
      </dsp:txXfrm>
    </dsp:sp>
    <dsp:sp modelId="{12ACF3D5-44C2-E344-B5ED-1E70A4542AA4}">
      <dsp:nvSpPr>
        <dsp:cNvPr id="0" name=""/>
        <dsp:cNvSpPr/>
      </dsp:nvSpPr>
      <dsp:spPr>
        <a:xfrm>
          <a:off x="4307168" y="725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hmm1</a:t>
          </a:r>
          <a:endParaRPr lang="en-US" sz="1000" kern="1200" dirty="0"/>
        </a:p>
      </dsp:txBody>
      <dsp:txXfrm>
        <a:off x="4319921" y="13478"/>
        <a:ext cx="845330" cy="409912"/>
      </dsp:txXfrm>
    </dsp:sp>
    <dsp:sp modelId="{1DD71699-0CCA-0A40-8CDC-C2BBA5468CE2}">
      <dsp:nvSpPr>
        <dsp:cNvPr id="0" name=""/>
        <dsp:cNvSpPr/>
      </dsp:nvSpPr>
      <dsp:spPr>
        <a:xfrm rot="19457599">
          <a:off x="3918513" y="837756"/>
          <a:ext cx="42897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28975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2277" y="833624"/>
        <a:ext cx="21448" cy="21448"/>
      </dsp:txXfrm>
    </dsp:sp>
    <dsp:sp modelId="{CB0DE45B-F500-5342-AF9D-44ECCCAC36D5}">
      <dsp:nvSpPr>
        <dsp:cNvPr id="0" name=""/>
        <dsp:cNvSpPr/>
      </dsp:nvSpPr>
      <dsp:spPr>
        <a:xfrm>
          <a:off x="4307168" y="501456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hmm2</a:t>
          </a:r>
          <a:endParaRPr lang="en-US" sz="1000" kern="1200" dirty="0"/>
        </a:p>
      </dsp:txBody>
      <dsp:txXfrm>
        <a:off x="4319921" y="514209"/>
        <a:ext cx="845330" cy="409912"/>
      </dsp:txXfrm>
    </dsp:sp>
    <dsp:sp modelId="{4C569D8C-DCE5-4A4F-AD46-E6530F45BA03}">
      <dsp:nvSpPr>
        <dsp:cNvPr id="0" name=""/>
        <dsp:cNvSpPr/>
      </dsp:nvSpPr>
      <dsp:spPr>
        <a:xfrm rot="2142401">
          <a:off x="3918513" y="1088122"/>
          <a:ext cx="42897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28975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2277" y="1083989"/>
        <a:ext cx="21448" cy="21448"/>
      </dsp:txXfrm>
    </dsp:sp>
    <dsp:sp modelId="{6EA26667-D5E6-7142-BE46-86F5C9D41BF7}">
      <dsp:nvSpPr>
        <dsp:cNvPr id="0" name=""/>
        <dsp:cNvSpPr/>
      </dsp:nvSpPr>
      <dsp:spPr>
        <a:xfrm>
          <a:off x="4307168" y="1002187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hmm…</a:t>
          </a:r>
          <a:endParaRPr lang="en-US" sz="1000" kern="1200" dirty="0"/>
        </a:p>
      </dsp:txBody>
      <dsp:txXfrm>
        <a:off x="4319921" y="1014940"/>
        <a:ext cx="845330" cy="409912"/>
      </dsp:txXfrm>
    </dsp:sp>
    <dsp:sp modelId="{F21A2F2E-AD0A-AF4B-9FA3-F3EAD95A302B}">
      <dsp:nvSpPr>
        <dsp:cNvPr id="0" name=""/>
        <dsp:cNvSpPr/>
      </dsp:nvSpPr>
      <dsp:spPr>
        <a:xfrm rot="3907178">
          <a:off x="3719032" y="1338487"/>
          <a:ext cx="82793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27939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303" y="1324381"/>
        <a:ext cx="41396" cy="41396"/>
      </dsp:txXfrm>
    </dsp:sp>
    <dsp:sp modelId="{61C4C204-C9B5-224A-B021-4011A5E59734}">
      <dsp:nvSpPr>
        <dsp:cNvPr id="0" name=""/>
        <dsp:cNvSpPr/>
      </dsp:nvSpPr>
      <dsp:spPr>
        <a:xfrm>
          <a:off x="4307168" y="1502918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tmp.list</a:t>
          </a:r>
          <a:endParaRPr lang="en-US" sz="1000" kern="1200" dirty="0"/>
        </a:p>
      </dsp:txBody>
      <dsp:txXfrm>
        <a:off x="4319921" y="1515671"/>
        <a:ext cx="845330" cy="409912"/>
      </dsp:txXfrm>
    </dsp:sp>
    <dsp:sp modelId="{3F009B34-E212-1940-A9A8-17188D519ECB}">
      <dsp:nvSpPr>
        <dsp:cNvPr id="0" name=""/>
        <dsp:cNvSpPr/>
      </dsp:nvSpPr>
      <dsp:spPr>
        <a:xfrm rot="20413970">
          <a:off x="2728757" y="2778089"/>
          <a:ext cx="37014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70145" y="65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4576" y="2775427"/>
        <a:ext cx="18507" cy="18507"/>
      </dsp:txXfrm>
    </dsp:sp>
    <dsp:sp modelId="{8125C6A5-ABB3-6345-AC76-5FB72A611740}">
      <dsp:nvSpPr>
        <dsp:cNvPr id="0" name=""/>
        <dsp:cNvSpPr/>
      </dsp:nvSpPr>
      <dsp:spPr>
        <a:xfrm>
          <a:off x="3087997" y="2504380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featL</a:t>
          </a:r>
          <a:endParaRPr lang="en-US" sz="1000" kern="1200" dirty="0"/>
        </a:p>
      </dsp:txBody>
      <dsp:txXfrm>
        <a:off x="3100750" y="2517133"/>
        <a:ext cx="845330" cy="409912"/>
      </dsp:txXfrm>
    </dsp:sp>
    <dsp:sp modelId="{4ED16191-611F-4144-A940-15AAA4725161}">
      <dsp:nvSpPr>
        <dsp:cNvPr id="0" name=""/>
        <dsp:cNvSpPr/>
      </dsp:nvSpPr>
      <dsp:spPr>
        <a:xfrm rot="18289469">
          <a:off x="3828014" y="2465132"/>
          <a:ext cx="60997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0997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7752" y="2456475"/>
        <a:ext cx="30498" cy="30498"/>
      </dsp:txXfrm>
    </dsp:sp>
    <dsp:sp modelId="{991AE36F-702E-604E-8B03-3783CDD3AF18}">
      <dsp:nvSpPr>
        <dsp:cNvPr id="0" name=""/>
        <dsp:cNvSpPr/>
      </dsp:nvSpPr>
      <dsp:spPr>
        <a:xfrm>
          <a:off x="4307168" y="2003649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Features_X.mat</a:t>
          </a:r>
          <a:endParaRPr lang="en-US" sz="1000" kern="1200" dirty="0"/>
        </a:p>
      </dsp:txBody>
      <dsp:txXfrm>
        <a:off x="4319921" y="2016402"/>
        <a:ext cx="845330" cy="409912"/>
      </dsp:txXfrm>
    </dsp:sp>
    <dsp:sp modelId="{DEB338D9-5153-3C45-A20C-019BE55E4289}">
      <dsp:nvSpPr>
        <dsp:cNvPr id="0" name=""/>
        <dsp:cNvSpPr/>
      </dsp:nvSpPr>
      <dsp:spPr>
        <a:xfrm>
          <a:off x="3958834" y="2715498"/>
          <a:ext cx="34833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4833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4293" y="2713381"/>
        <a:ext cx="17416" cy="17416"/>
      </dsp:txXfrm>
    </dsp:sp>
    <dsp:sp modelId="{3BFE038C-3F2F-0842-838C-F4B0FF121F71}">
      <dsp:nvSpPr>
        <dsp:cNvPr id="0" name=""/>
        <dsp:cNvSpPr/>
      </dsp:nvSpPr>
      <dsp:spPr>
        <a:xfrm>
          <a:off x="4307168" y="2504380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Labels.mlf</a:t>
          </a:r>
          <a:endParaRPr lang="en-US" sz="1000" kern="1200" dirty="0"/>
        </a:p>
      </dsp:txBody>
      <dsp:txXfrm>
        <a:off x="4319921" y="2517133"/>
        <a:ext cx="845330" cy="409912"/>
      </dsp:txXfrm>
    </dsp:sp>
    <dsp:sp modelId="{8A227CA5-77E3-E44D-8FC6-12E69809ADD6}">
      <dsp:nvSpPr>
        <dsp:cNvPr id="0" name=""/>
        <dsp:cNvSpPr/>
      </dsp:nvSpPr>
      <dsp:spPr>
        <a:xfrm rot="3310531">
          <a:off x="3828014" y="2965863"/>
          <a:ext cx="60997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0997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7752" y="2957206"/>
        <a:ext cx="30498" cy="30498"/>
      </dsp:txXfrm>
    </dsp:sp>
    <dsp:sp modelId="{DCA1D83B-1E26-E945-92BA-4480561F7FF3}">
      <dsp:nvSpPr>
        <dsp:cNvPr id="0" name=""/>
        <dsp:cNvSpPr/>
      </dsp:nvSpPr>
      <dsp:spPr>
        <a:xfrm>
          <a:off x="4307168" y="3005111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List.scp</a:t>
          </a:r>
          <a:endParaRPr lang="en-US" sz="1000" kern="1200" dirty="0"/>
        </a:p>
      </dsp:txBody>
      <dsp:txXfrm>
        <a:off x="4319921" y="3017864"/>
        <a:ext cx="845330" cy="409912"/>
      </dsp:txXfrm>
    </dsp:sp>
    <dsp:sp modelId="{FB940781-B036-0D4D-8481-11843FB112EB}">
      <dsp:nvSpPr>
        <dsp:cNvPr id="0" name=""/>
        <dsp:cNvSpPr/>
      </dsp:nvSpPr>
      <dsp:spPr>
        <a:xfrm rot="4769441">
          <a:off x="1958941" y="3779551"/>
          <a:ext cx="190977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909777" y="65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66085" y="3738398"/>
        <a:ext cx="95488" cy="95488"/>
      </dsp:txXfrm>
    </dsp:sp>
    <dsp:sp modelId="{08AC7F4A-54BD-0A4C-BF93-2E54E1140454}">
      <dsp:nvSpPr>
        <dsp:cNvPr id="0" name=""/>
        <dsp:cNvSpPr/>
      </dsp:nvSpPr>
      <dsp:spPr>
        <a:xfrm>
          <a:off x="3087997" y="4507304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testData</a:t>
          </a:r>
          <a:endParaRPr lang="en-US" sz="1000" kern="1200" dirty="0"/>
        </a:p>
      </dsp:txBody>
      <dsp:txXfrm>
        <a:off x="3100750" y="4520057"/>
        <a:ext cx="845330" cy="409912"/>
      </dsp:txXfrm>
    </dsp:sp>
    <dsp:sp modelId="{C7C74E78-F9FB-1F45-AFE4-DBC0EAF0AEED}">
      <dsp:nvSpPr>
        <dsp:cNvPr id="0" name=""/>
        <dsp:cNvSpPr/>
      </dsp:nvSpPr>
      <dsp:spPr>
        <a:xfrm rot="17350740">
          <a:off x="3602845" y="4217691"/>
          <a:ext cx="106031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60312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6493" y="4197775"/>
        <a:ext cx="53015" cy="53015"/>
      </dsp:txXfrm>
    </dsp:sp>
    <dsp:sp modelId="{58BB4A0B-7B2B-4747-B0EF-7D9403963C26}">
      <dsp:nvSpPr>
        <dsp:cNvPr id="0" name=""/>
        <dsp:cNvSpPr/>
      </dsp:nvSpPr>
      <dsp:spPr>
        <a:xfrm>
          <a:off x="4307168" y="3505842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Features_X.mat</a:t>
          </a:r>
          <a:endParaRPr lang="en-US" sz="1000" kern="1200" dirty="0"/>
        </a:p>
      </dsp:txBody>
      <dsp:txXfrm>
        <a:off x="4319921" y="3518595"/>
        <a:ext cx="845330" cy="409912"/>
      </dsp:txXfrm>
    </dsp:sp>
    <dsp:sp modelId="{D1551F6F-3DDE-7A4E-8707-682681D08E60}">
      <dsp:nvSpPr>
        <dsp:cNvPr id="0" name=""/>
        <dsp:cNvSpPr/>
      </dsp:nvSpPr>
      <dsp:spPr>
        <a:xfrm rot="18289469">
          <a:off x="3828014" y="4468056"/>
          <a:ext cx="60997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0997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7752" y="4459399"/>
        <a:ext cx="30498" cy="30498"/>
      </dsp:txXfrm>
    </dsp:sp>
    <dsp:sp modelId="{57565EDE-02F1-584D-8C0E-975278B7856B}">
      <dsp:nvSpPr>
        <dsp:cNvPr id="0" name=""/>
        <dsp:cNvSpPr/>
      </dsp:nvSpPr>
      <dsp:spPr>
        <a:xfrm>
          <a:off x="4307168" y="4006573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jobObject.mat</a:t>
          </a:r>
          <a:endParaRPr lang="en-US" sz="1000" kern="1200" dirty="0"/>
        </a:p>
      </dsp:txBody>
      <dsp:txXfrm>
        <a:off x="4319921" y="4019326"/>
        <a:ext cx="845330" cy="409912"/>
      </dsp:txXfrm>
    </dsp:sp>
    <dsp:sp modelId="{39B99F2D-8DF7-F642-9295-49840427A027}">
      <dsp:nvSpPr>
        <dsp:cNvPr id="0" name=""/>
        <dsp:cNvSpPr/>
      </dsp:nvSpPr>
      <dsp:spPr>
        <a:xfrm>
          <a:off x="3958834" y="4718422"/>
          <a:ext cx="34833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4833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4293" y="4716305"/>
        <a:ext cx="17416" cy="17416"/>
      </dsp:txXfrm>
    </dsp:sp>
    <dsp:sp modelId="{873E7218-3A62-F847-97BA-4E860644D978}">
      <dsp:nvSpPr>
        <dsp:cNvPr id="0" name=""/>
        <dsp:cNvSpPr/>
      </dsp:nvSpPr>
      <dsp:spPr>
        <a:xfrm>
          <a:off x="4307168" y="4507304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List.scp</a:t>
          </a:r>
          <a:endParaRPr lang="en-US" sz="1000" kern="1200" dirty="0"/>
        </a:p>
      </dsp:txBody>
      <dsp:txXfrm>
        <a:off x="4319921" y="4520057"/>
        <a:ext cx="845330" cy="409912"/>
      </dsp:txXfrm>
    </dsp:sp>
    <dsp:sp modelId="{E5733B22-1259-B343-9BDE-90918AA8B96A}">
      <dsp:nvSpPr>
        <dsp:cNvPr id="0" name=""/>
        <dsp:cNvSpPr/>
      </dsp:nvSpPr>
      <dsp:spPr>
        <a:xfrm rot="3310531">
          <a:off x="3828014" y="4968787"/>
          <a:ext cx="60997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09974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7752" y="4960130"/>
        <a:ext cx="30498" cy="30498"/>
      </dsp:txXfrm>
    </dsp:sp>
    <dsp:sp modelId="{02C31283-E609-8A4A-BED4-298B619C1104}">
      <dsp:nvSpPr>
        <dsp:cNvPr id="0" name=""/>
        <dsp:cNvSpPr/>
      </dsp:nvSpPr>
      <dsp:spPr>
        <a:xfrm>
          <a:off x="4307168" y="5008035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Result.mlf</a:t>
          </a:r>
          <a:endParaRPr lang="en-US" sz="1000" kern="1200" dirty="0"/>
        </a:p>
      </dsp:txBody>
      <dsp:txXfrm>
        <a:off x="4319921" y="5020788"/>
        <a:ext cx="845330" cy="409912"/>
      </dsp:txXfrm>
    </dsp:sp>
    <dsp:sp modelId="{71E1BBFA-A853-7842-84E6-5F001D5FEB47}">
      <dsp:nvSpPr>
        <dsp:cNvPr id="0" name=""/>
        <dsp:cNvSpPr/>
      </dsp:nvSpPr>
      <dsp:spPr>
        <a:xfrm rot="4249260">
          <a:off x="3602845" y="5219153"/>
          <a:ext cx="106031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60312" y="65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6493" y="5199237"/>
        <a:ext cx="53015" cy="53015"/>
      </dsp:txXfrm>
    </dsp:sp>
    <dsp:sp modelId="{140C74B4-2B31-CE41-9CD4-AD44B6191608}">
      <dsp:nvSpPr>
        <dsp:cNvPr id="0" name=""/>
        <dsp:cNvSpPr/>
      </dsp:nvSpPr>
      <dsp:spPr>
        <a:xfrm>
          <a:off x="4307168" y="5508767"/>
          <a:ext cx="870836" cy="435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Tmp.list</a:t>
          </a:r>
          <a:endParaRPr lang="en-US" sz="1000" kern="1200" dirty="0"/>
        </a:p>
      </dsp:txBody>
      <dsp:txXfrm>
        <a:off x="4319921" y="5521520"/>
        <a:ext cx="845330" cy="40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FCBE-9852-E148-85B6-73DD69560B56}" type="datetimeFigureOut">
              <a:rPr lang="en-US" smtClean="0"/>
              <a:t>16/10/2011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8E44-703F-474C-8363-F4873CE6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7524671"/>
              </p:ext>
            </p:extLst>
          </p:nvPr>
        </p:nvGraphicFramePr>
        <p:xfrm>
          <a:off x="573168" y="674281"/>
          <a:ext cx="7046832" cy="594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57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cornholio</dc:creator>
  <cp:lastModifiedBy>cornholio</cp:lastModifiedBy>
  <cp:revision>2</cp:revision>
  <dcterms:created xsi:type="dcterms:W3CDTF">2011-10-16T18:29:11Z</dcterms:created>
  <dcterms:modified xsi:type="dcterms:W3CDTF">2011-10-16T18:40:28Z</dcterms:modified>
</cp:coreProperties>
</file>