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76" r:id="rId5"/>
    <p:sldId id="277" r:id="rId6"/>
    <p:sldId id="284" r:id="rId7"/>
  </p:sldIdLst>
  <p:sldSz cx="9144000" cy="5143500" type="screen16x9"/>
  <p:notesSz cx="17348200" cy="9753600"/>
  <p:embeddedFontLst>
    <p:embeddedFont>
      <p:font typeface="Advent Pro Light" panose="020B0604020202020204" charset="0"/>
      <p:regular r:id="rId9"/>
      <p:bold r:id="rId10"/>
    </p:embeddedFont>
    <p:embeddedFont>
      <p:font typeface="Bahnschrift SemiLight Condensed" panose="020B0502040204020203" pitchFamily="34" charset="0"/>
      <p:regular r:id="rId11"/>
    </p:embeddedFont>
    <p:embeddedFont>
      <p:font typeface="BenchNine" panose="020B0604020202020204" charset="0"/>
      <p:regular r:id="rId12"/>
      <p:bold r:id="rId13"/>
    </p:embeddedFont>
    <p:embeddedFont>
      <p:font typeface="Bodoni MT" panose="02070603080606020203" pitchFamily="18" charset="0"/>
      <p:regular r:id="rId14"/>
      <p:bold r:id="rId15"/>
      <p:italic r:id="rId16"/>
      <p:boldItalic r:id="rId17"/>
    </p:embeddedFont>
    <p:embeddedFont>
      <p:font typeface="GeoSlab703 MdCn BT" panose="02060506020205050403" pitchFamily="18" charset="0"/>
      <p:regular r:id="rId18"/>
      <p:bold r:id="rId19"/>
    </p:embeddedFont>
    <p:embeddedFont>
      <p:font typeface="Gill Sans MT Condensed" panose="020B0506020104020203" pitchFamily="34" charset="0"/>
      <p:regular r:id="rId20"/>
    </p:embeddedFont>
    <p:embeddedFont>
      <p:font typeface="Oswald Regular" panose="020B0604020202020204" charset="0"/>
      <p:regular r:id="rId21"/>
      <p:bold r:id="rId22"/>
    </p:embeddedFont>
    <p:embeddedFont>
      <p:font typeface="Poor Richard" panose="02080502050505020702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9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8B2461-C562-4358-8C96-ECF6DF006AB3}">
  <a:tblStyle styleId="{878B2461-C562-4358-8C96-ECF6DF006AB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ira ilmi" userId="b3dfa57ddc54d14f" providerId="LiveId" clId="{F4E99AD7-27A9-4F5E-8EA1-157D894F11CF}"/>
    <pc:docChg chg="undo custSel delSld modSld sldOrd delMainMaster">
      <pc:chgData name="audira ilmi" userId="b3dfa57ddc54d14f" providerId="LiveId" clId="{F4E99AD7-27A9-4F5E-8EA1-157D894F11CF}" dt="2020-02-24T07:21:35.042" v="2456" actId="47"/>
      <pc:docMkLst>
        <pc:docMk/>
      </pc:docMkLst>
      <pc:sldChg chg="modSp">
        <pc:chgData name="audira ilmi" userId="b3dfa57ddc54d14f" providerId="LiveId" clId="{F4E99AD7-27A9-4F5E-8EA1-157D894F11CF}" dt="2020-02-24T07:01:47.866" v="1858" actId="14100"/>
        <pc:sldMkLst>
          <pc:docMk/>
          <pc:sldMk cId="0" sldId="256"/>
        </pc:sldMkLst>
        <pc:spChg chg="mod">
          <ac:chgData name="audira ilmi" userId="b3dfa57ddc54d14f" providerId="LiveId" clId="{F4E99AD7-27A9-4F5E-8EA1-157D894F11CF}" dt="2020-02-24T07:01:03.231" v="1855" actId="2711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audira ilmi" userId="b3dfa57ddc54d14f" providerId="LiveId" clId="{F4E99AD7-27A9-4F5E-8EA1-157D894F11CF}" dt="2020-02-24T07:01:47.866" v="1858" actId="14100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ord">
        <pc:chgData name="audira ilmi" userId="b3dfa57ddc54d14f" providerId="LiveId" clId="{F4E99AD7-27A9-4F5E-8EA1-157D894F11CF}" dt="2020-02-24T07:20:27.480" v="2413" actId="1076"/>
        <pc:sldMkLst>
          <pc:docMk/>
          <pc:sldMk cId="0" sldId="257"/>
        </pc:sldMkLst>
        <pc:spChg chg="add del mod">
          <ac:chgData name="audira ilmi" userId="b3dfa57ddc54d14f" providerId="LiveId" clId="{F4E99AD7-27A9-4F5E-8EA1-157D894F11CF}" dt="2020-02-24T07:20:27.480" v="2413" actId="1076"/>
          <ac:spMkLst>
            <pc:docMk/>
            <pc:sldMk cId="0" sldId="257"/>
            <ac:spMk id="14" creationId="{4EE651AC-A437-4392-AF15-7E89F1A6A51E}"/>
          </ac:spMkLst>
        </pc:spChg>
        <pc:spChg chg="mod">
          <ac:chgData name="audira ilmi" userId="b3dfa57ddc54d14f" providerId="LiveId" clId="{F4E99AD7-27A9-4F5E-8EA1-157D894F11CF}" dt="2020-02-17T04:25:17.900" v="1734" actId="14100"/>
          <ac:spMkLst>
            <pc:docMk/>
            <pc:sldMk cId="0" sldId="257"/>
            <ac:spMk id="311" creationId="{00000000-0000-0000-0000-000000000000}"/>
          </ac:spMkLst>
        </pc:spChg>
        <pc:spChg chg="mod">
          <ac:chgData name="audira ilmi" userId="b3dfa57ddc54d14f" providerId="LiveId" clId="{F4E99AD7-27A9-4F5E-8EA1-157D894F11CF}" dt="2020-02-24T07:02:27.678" v="1861" actId="403"/>
          <ac:spMkLst>
            <pc:docMk/>
            <pc:sldMk cId="0" sldId="257"/>
            <ac:spMk id="320" creationId="{00000000-0000-0000-0000-000000000000}"/>
          </ac:spMkLst>
        </pc:spChg>
        <pc:spChg chg="mod">
          <ac:chgData name="audira ilmi" userId="b3dfa57ddc54d14f" providerId="LiveId" clId="{F4E99AD7-27A9-4F5E-8EA1-157D894F11CF}" dt="2020-02-24T07:20:17.247" v="2412" actId="1076"/>
          <ac:spMkLst>
            <pc:docMk/>
            <pc:sldMk cId="0" sldId="257"/>
            <ac:spMk id="321" creationId="{00000000-0000-0000-0000-000000000000}"/>
          </ac:spMkLst>
        </pc:spChg>
        <pc:grpChg chg="mod">
          <ac:chgData name="audira ilmi" userId="b3dfa57ddc54d14f" providerId="LiveId" clId="{F4E99AD7-27A9-4F5E-8EA1-157D894F11CF}" dt="2020-02-16T14:22:06.703" v="380" actId="14100"/>
          <ac:grpSpMkLst>
            <pc:docMk/>
            <pc:sldMk cId="0" sldId="257"/>
            <ac:grpSpMk id="310" creationId="{00000000-0000-0000-0000-000000000000}"/>
          </ac:grpSpMkLst>
        </pc:grpChg>
      </pc:sldChg>
      <pc:sldChg chg="addSp delSp modSp ord">
        <pc:chgData name="audira ilmi" userId="b3dfa57ddc54d14f" providerId="LiveId" clId="{F4E99AD7-27A9-4F5E-8EA1-157D894F11CF}" dt="2020-02-24T07:05:15.946" v="1883" actId="20577"/>
        <pc:sldMkLst>
          <pc:docMk/>
          <pc:sldMk cId="0" sldId="258"/>
        </pc:sldMkLst>
        <pc:spChg chg="add del mod">
          <ac:chgData name="audira ilmi" userId="b3dfa57ddc54d14f" providerId="LiveId" clId="{F4E99AD7-27A9-4F5E-8EA1-157D894F11CF}" dt="2020-02-16T15:49:01.762" v="560" actId="478"/>
          <ac:spMkLst>
            <pc:docMk/>
            <pc:sldMk cId="0" sldId="258"/>
            <ac:spMk id="3" creationId="{58036F64-6537-4BBF-8BD6-CA9DC5722C41}"/>
          </ac:spMkLst>
        </pc:spChg>
        <pc:spChg chg="add del mod">
          <ac:chgData name="audira ilmi" userId="b3dfa57ddc54d14f" providerId="LiveId" clId="{F4E99AD7-27A9-4F5E-8EA1-157D894F11CF}" dt="2020-02-17T04:32:04.517" v="1791" actId="478"/>
          <ac:spMkLst>
            <pc:docMk/>
            <pc:sldMk cId="0" sldId="258"/>
            <ac:spMk id="3" creationId="{CD8E8B29-0CF8-49B9-841E-7E2D1E8632E2}"/>
          </ac:spMkLst>
        </pc:spChg>
        <pc:spChg chg="add del mod">
          <ac:chgData name="audira ilmi" userId="b3dfa57ddc54d14f" providerId="LiveId" clId="{F4E99AD7-27A9-4F5E-8EA1-157D894F11CF}" dt="2020-02-16T15:49:08.654" v="562" actId="478"/>
          <ac:spMkLst>
            <pc:docMk/>
            <pc:sldMk cId="0" sldId="258"/>
            <ac:spMk id="5" creationId="{12A450BC-03B1-46E6-ACD8-AD289216F863}"/>
          </ac:spMkLst>
        </pc:spChg>
        <pc:spChg chg="add del mod">
          <ac:chgData name="audira ilmi" userId="b3dfa57ddc54d14f" providerId="LiveId" clId="{F4E99AD7-27A9-4F5E-8EA1-157D894F11CF}" dt="2020-02-17T04:31:56.056" v="1789" actId="478"/>
          <ac:spMkLst>
            <pc:docMk/>
            <pc:sldMk cId="0" sldId="258"/>
            <ac:spMk id="5" creationId="{FE55E48C-BA4E-4B9C-94EC-A02625AA034B}"/>
          </ac:spMkLst>
        </pc:spChg>
        <pc:spChg chg="add del mod">
          <ac:chgData name="audira ilmi" userId="b3dfa57ddc54d14f" providerId="LiveId" clId="{F4E99AD7-27A9-4F5E-8EA1-157D894F11CF}" dt="2020-02-17T04:31:49.410" v="1787" actId="478"/>
          <ac:spMkLst>
            <pc:docMk/>
            <pc:sldMk cId="0" sldId="258"/>
            <ac:spMk id="15" creationId="{8C173550-6AFA-402B-ABE0-422FF559B1E3}"/>
          </ac:spMkLst>
        </pc:spChg>
        <pc:spChg chg="add del">
          <ac:chgData name="audira ilmi" userId="b3dfa57ddc54d14f" providerId="LiveId" clId="{F4E99AD7-27A9-4F5E-8EA1-157D894F11CF}" dt="2020-02-16T15:50:54.334" v="582" actId="478"/>
          <ac:spMkLst>
            <pc:docMk/>
            <pc:sldMk cId="0" sldId="258"/>
            <ac:spMk id="16" creationId="{4329E88B-84B4-42E1-88EC-D50C8F36ACD3}"/>
          </ac:spMkLst>
        </pc:spChg>
        <pc:spChg chg="add mod">
          <ac:chgData name="audira ilmi" userId="b3dfa57ddc54d14f" providerId="LiveId" clId="{F4E99AD7-27A9-4F5E-8EA1-157D894F11CF}" dt="2020-02-24T07:05:15.946" v="1883" actId="20577"/>
          <ac:spMkLst>
            <pc:docMk/>
            <pc:sldMk cId="0" sldId="258"/>
            <ac:spMk id="16" creationId="{7AC459A6-76FD-43DB-ADC9-0B91A915AFA4}"/>
          </ac:spMkLst>
        </pc:spChg>
        <pc:spChg chg="add del mod">
          <ac:chgData name="audira ilmi" userId="b3dfa57ddc54d14f" providerId="LiveId" clId="{F4E99AD7-27A9-4F5E-8EA1-157D894F11CF}" dt="2020-02-17T04:31:53.235" v="1788" actId="478"/>
          <ac:spMkLst>
            <pc:docMk/>
            <pc:sldMk cId="0" sldId="258"/>
            <ac:spMk id="17" creationId="{E2FA33AE-5998-4949-94B3-09FFDC40BDC4}"/>
          </ac:spMkLst>
        </pc:spChg>
        <pc:spChg chg="add del mod">
          <ac:chgData name="audira ilmi" userId="b3dfa57ddc54d14f" providerId="LiveId" clId="{F4E99AD7-27A9-4F5E-8EA1-157D894F11CF}" dt="2020-02-17T04:32:01.281" v="1790" actId="478"/>
          <ac:spMkLst>
            <pc:docMk/>
            <pc:sldMk cId="0" sldId="258"/>
            <ac:spMk id="18" creationId="{A0954764-4012-4371-95DB-AEE3DC4105D0}"/>
          </ac:spMkLst>
        </pc:spChg>
        <pc:spChg chg="add mod">
          <ac:chgData name="audira ilmi" userId="b3dfa57ddc54d14f" providerId="LiveId" clId="{F4E99AD7-27A9-4F5E-8EA1-157D894F11CF}" dt="2020-02-17T04:34:05.400" v="1809" actId="14100"/>
          <ac:spMkLst>
            <pc:docMk/>
            <pc:sldMk cId="0" sldId="258"/>
            <ac:spMk id="19" creationId="{58AC724D-2176-4414-ABF1-F1D6A08FE180}"/>
          </ac:spMkLst>
        </pc:spChg>
        <pc:spChg chg="add mod">
          <ac:chgData name="audira ilmi" userId="b3dfa57ddc54d14f" providerId="LiveId" clId="{F4E99AD7-27A9-4F5E-8EA1-157D894F11CF}" dt="2020-02-17T04:35:24.284" v="1821" actId="1076"/>
          <ac:spMkLst>
            <pc:docMk/>
            <pc:sldMk cId="0" sldId="258"/>
            <ac:spMk id="20" creationId="{E89F1745-F31A-4AEB-8ECA-3A3A97D7431F}"/>
          </ac:spMkLst>
        </pc:spChg>
        <pc:spChg chg="del">
          <ac:chgData name="audira ilmi" userId="b3dfa57ddc54d14f" providerId="LiveId" clId="{F4E99AD7-27A9-4F5E-8EA1-157D894F11CF}" dt="2020-02-16T15:49:06.053" v="561" actId="478"/>
          <ac:spMkLst>
            <pc:docMk/>
            <pc:sldMk cId="0" sldId="258"/>
            <ac:spMk id="326" creationId="{00000000-0000-0000-0000-000000000000}"/>
          </ac:spMkLst>
        </pc:spChg>
        <pc:spChg chg="del mod">
          <ac:chgData name="audira ilmi" userId="b3dfa57ddc54d14f" providerId="LiveId" clId="{F4E99AD7-27A9-4F5E-8EA1-157D894F11CF}" dt="2020-02-16T15:48:59.777" v="559" actId="478"/>
          <ac:spMkLst>
            <pc:docMk/>
            <pc:sldMk cId="0" sldId="258"/>
            <ac:spMk id="327" creationId="{00000000-0000-0000-0000-000000000000}"/>
          </ac:spMkLst>
        </pc:spChg>
        <pc:spChg chg="mod">
          <ac:chgData name="audira ilmi" userId="b3dfa57ddc54d14f" providerId="LiveId" clId="{F4E99AD7-27A9-4F5E-8EA1-157D894F11CF}" dt="2020-02-17T04:25:07.737" v="1733" actId="14100"/>
          <ac:spMkLst>
            <pc:docMk/>
            <pc:sldMk cId="0" sldId="258"/>
            <ac:spMk id="328" creationId="{00000000-0000-0000-0000-000000000000}"/>
          </ac:spMkLst>
        </pc:spChg>
      </pc:sldChg>
      <pc:sldChg chg="del">
        <pc:chgData name="audira ilmi" userId="b3dfa57ddc54d14f" providerId="LiveId" clId="{F4E99AD7-27A9-4F5E-8EA1-157D894F11CF}" dt="2020-02-24T07:21:34.446" v="2454" actId="47"/>
        <pc:sldMkLst>
          <pc:docMk/>
          <pc:sldMk cId="0" sldId="259"/>
        </pc:sldMkLst>
      </pc:sldChg>
      <pc:sldChg chg="del">
        <pc:chgData name="audira ilmi" userId="b3dfa57ddc54d14f" providerId="LiveId" clId="{F4E99AD7-27A9-4F5E-8EA1-157D894F11CF}" dt="2020-02-24T07:21:34.034" v="2453" actId="47"/>
        <pc:sldMkLst>
          <pc:docMk/>
          <pc:sldMk cId="0" sldId="260"/>
        </pc:sldMkLst>
      </pc:sldChg>
      <pc:sldChg chg="del">
        <pc:chgData name="audira ilmi" userId="b3dfa57ddc54d14f" providerId="LiveId" clId="{F4E99AD7-27A9-4F5E-8EA1-157D894F11CF}" dt="2020-02-24T07:21:33.713" v="2452" actId="47"/>
        <pc:sldMkLst>
          <pc:docMk/>
          <pc:sldMk cId="0" sldId="261"/>
        </pc:sldMkLst>
      </pc:sldChg>
      <pc:sldChg chg="modSp del ord">
        <pc:chgData name="audira ilmi" userId="b3dfa57ddc54d14f" providerId="LiveId" clId="{F4E99AD7-27A9-4F5E-8EA1-157D894F11CF}" dt="2020-02-24T07:21:35.042" v="2456" actId="47"/>
        <pc:sldMkLst>
          <pc:docMk/>
          <pc:sldMk cId="0" sldId="262"/>
        </pc:sldMkLst>
        <pc:spChg chg="mod">
          <ac:chgData name="audira ilmi" userId="b3dfa57ddc54d14f" providerId="LiveId" clId="{F4E99AD7-27A9-4F5E-8EA1-157D894F11CF}" dt="2020-02-16T16:24:59.291" v="821" actId="20577"/>
          <ac:spMkLst>
            <pc:docMk/>
            <pc:sldMk cId="0" sldId="262"/>
            <ac:spMk id="719" creationId="{00000000-0000-0000-0000-000000000000}"/>
          </ac:spMkLst>
        </pc:spChg>
        <pc:spChg chg="mod">
          <ac:chgData name="audira ilmi" userId="b3dfa57ddc54d14f" providerId="LiveId" clId="{F4E99AD7-27A9-4F5E-8EA1-157D894F11CF}" dt="2020-02-16T16:19:11.805" v="788" actId="20577"/>
          <ac:spMkLst>
            <pc:docMk/>
            <pc:sldMk cId="0" sldId="262"/>
            <ac:spMk id="720" creationId="{00000000-0000-0000-0000-000000000000}"/>
          </ac:spMkLst>
        </pc:spChg>
        <pc:spChg chg="mod">
          <ac:chgData name="audira ilmi" userId="b3dfa57ddc54d14f" providerId="LiveId" clId="{F4E99AD7-27A9-4F5E-8EA1-157D894F11CF}" dt="2020-02-16T16:14:56.129" v="677" actId="20577"/>
          <ac:spMkLst>
            <pc:docMk/>
            <pc:sldMk cId="0" sldId="262"/>
            <ac:spMk id="721" creationId="{00000000-0000-0000-0000-000000000000}"/>
          </ac:spMkLst>
        </pc:spChg>
        <pc:spChg chg="mod">
          <ac:chgData name="audira ilmi" userId="b3dfa57ddc54d14f" providerId="LiveId" clId="{F4E99AD7-27A9-4F5E-8EA1-157D894F11CF}" dt="2020-02-16T16:16:06.678" v="695" actId="20577"/>
          <ac:spMkLst>
            <pc:docMk/>
            <pc:sldMk cId="0" sldId="262"/>
            <ac:spMk id="722" creationId="{00000000-0000-0000-0000-000000000000}"/>
          </ac:spMkLst>
        </pc:spChg>
        <pc:spChg chg="mod">
          <ac:chgData name="audira ilmi" userId="b3dfa57ddc54d14f" providerId="LiveId" clId="{F4E99AD7-27A9-4F5E-8EA1-157D894F11CF}" dt="2020-02-16T16:13:44.049" v="665" actId="1076"/>
          <ac:spMkLst>
            <pc:docMk/>
            <pc:sldMk cId="0" sldId="262"/>
            <ac:spMk id="723" creationId="{00000000-0000-0000-0000-000000000000}"/>
          </ac:spMkLst>
        </pc:spChg>
      </pc:sldChg>
      <pc:sldChg chg="modSp del ord">
        <pc:chgData name="audira ilmi" userId="b3dfa57ddc54d14f" providerId="LiveId" clId="{F4E99AD7-27A9-4F5E-8EA1-157D894F11CF}" dt="2020-02-24T07:21:34.537" v="2455" actId="47"/>
        <pc:sldMkLst>
          <pc:docMk/>
          <pc:sldMk cId="0" sldId="263"/>
        </pc:sldMkLst>
        <pc:spChg chg="mod">
          <ac:chgData name="audira ilmi" userId="b3dfa57ddc54d14f" providerId="LiveId" clId="{F4E99AD7-27A9-4F5E-8EA1-157D894F11CF}" dt="2020-02-17T04:23:10.226" v="1724" actId="20577"/>
          <ac:spMkLst>
            <pc:docMk/>
            <pc:sldMk cId="0" sldId="263"/>
            <ac:spMk id="748" creationId="{00000000-0000-0000-0000-000000000000}"/>
          </ac:spMkLst>
        </pc:spChg>
      </pc:sldChg>
      <pc:sldChg chg="del">
        <pc:chgData name="audira ilmi" userId="b3dfa57ddc54d14f" providerId="LiveId" clId="{F4E99AD7-27A9-4F5E-8EA1-157D894F11CF}" dt="2020-02-24T07:21:33.545" v="2451" actId="47"/>
        <pc:sldMkLst>
          <pc:docMk/>
          <pc:sldMk cId="0" sldId="264"/>
        </pc:sldMkLst>
      </pc:sldChg>
      <pc:sldChg chg="del">
        <pc:chgData name="audira ilmi" userId="b3dfa57ddc54d14f" providerId="LiveId" clId="{F4E99AD7-27A9-4F5E-8EA1-157D894F11CF}" dt="2020-02-24T07:21:33.361" v="2450" actId="47"/>
        <pc:sldMkLst>
          <pc:docMk/>
          <pc:sldMk cId="0" sldId="265"/>
        </pc:sldMkLst>
      </pc:sldChg>
      <pc:sldChg chg="del">
        <pc:chgData name="audira ilmi" userId="b3dfa57ddc54d14f" providerId="LiveId" clId="{F4E99AD7-27A9-4F5E-8EA1-157D894F11CF}" dt="2020-02-24T07:21:32.981" v="2449" actId="47"/>
        <pc:sldMkLst>
          <pc:docMk/>
          <pc:sldMk cId="0" sldId="266"/>
        </pc:sldMkLst>
      </pc:sldChg>
      <pc:sldChg chg="del">
        <pc:chgData name="audira ilmi" userId="b3dfa57ddc54d14f" providerId="LiveId" clId="{F4E99AD7-27A9-4F5E-8EA1-157D894F11CF}" dt="2020-02-24T07:21:32.478" v="2448" actId="47"/>
        <pc:sldMkLst>
          <pc:docMk/>
          <pc:sldMk cId="0" sldId="267"/>
        </pc:sldMkLst>
      </pc:sldChg>
      <pc:sldChg chg="del">
        <pc:chgData name="audira ilmi" userId="b3dfa57ddc54d14f" providerId="LiveId" clId="{F4E99AD7-27A9-4F5E-8EA1-157D894F11CF}" dt="2020-02-24T07:21:32.248" v="2447" actId="47"/>
        <pc:sldMkLst>
          <pc:docMk/>
          <pc:sldMk cId="0" sldId="268"/>
        </pc:sldMkLst>
      </pc:sldChg>
      <pc:sldChg chg="del">
        <pc:chgData name="audira ilmi" userId="b3dfa57ddc54d14f" providerId="LiveId" clId="{F4E99AD7-27A9-4F5E-8EA1-157D894F11CF}" dt="2020-02-24T07:21:31.695" v="2446" actId="47"/>
        <pc:sldMkLst>
          <pc:docMk/>
          <pc:sldMk cId="0" sldId="269"/>
        </pc:sldMkLst>
      </pc:sldChg>
      <pc:sldChg chg="del">
        <pc:chgData name="audira ilmi" userId="b3dfa57ddc54d14f" providerId="LiveId" clId="{F4E99AD7-27A9-4F5E-8EA1-157D894F11CF}" dt="2020-02-24T07:21:31.522" v="2445" actId="47"/>
        <pc:sldMkLst>
          <pc:docMk/>
          <pc:sldMk cId="0" sldId="270"/>
        </pc:sldMkLst>
      </pc:sldChg>
      <pc:sldChg chg="del">
        <pc:chgData name="audira ilmi" userId="b3dfa57ddc54d14f" providerId="LiveId" clId="{F4E99AD7-27A9-4F5E-8EA1-157D894F11CF}" dt="2020-02-24T07:21:31.392" v="2444" actId="47"/>
        <pc:sldMkLst>
          <pc:docMk/>
          <pc:sldMk cId="0" sldId="271"/>
        </pc:sldMkLst>
      </pc:sldChg>
      <pc:sldChg chg="del">
        <pc:chgData name="audira ilmi" userId="b3dfa57ddc54d14f" providerId="LiveId" clId="{F4E99AD7-27A9-4F5E-8EA1-157D894F11CF}" dt="2020-02-24T07:21:31.232" v="2443" actId="47"/>
        <pc:sldMkLst>
          <pc:docMk/>
          <pc:sldMk cId="0" sldId="272"/>
        </pc:sldMkLst>
      </pc:sldChg>
      <pc:sldChg chg="del">
        <pc:chgData name="audira ilmi" userId="b3dfa57ddc54d14f" providerId="LiveId" clId="{F4E99AD7-27A9-4F5E-8EA1-157D894F11CF}" dt="2020-02-24T07:21:31.060" v="2442" actId="47"/>
        <pc:sldMkLst>
          <pc:docMk/>
          <pc:sldMk cId="0" sldId="273"/>
        </pc:sldMkLst>
      </pc:sldChg>
      <pc:sldChg chg="del">
        <pc:chgData name="audira ilmi" userId="b3dfa57ddc54d14f" providerId="LiveId" clId="{F4E99AD7-27A9-4F5E-8EA1-157D894F11CF}" dt="2020-02-24T07:21:30.713" v="2441" actId="47"/>
        <pc:sldMkLst>
          <pc:docMk/>
          <pc:sldMk cId="0" sldId="274"/>
        </pc:sldMkLst>
      </pc:sldChg>
      <pc:sldChg chg="del">
        <pc:chgData name="audira ilmi" userId="b3dfa57ddc54d14f" providerId="LiveId" clId="{F4E99AD7-27A9-4F5E-8EA1-157D894F11CF}" dt="2020-02-24T07:21:30.463" v="2440" actId="47"/>
        <pc:sldMkLst>
          <pc:docMk/>
          <pc:sldMk cId="0" sldId="275"/>
        </pc:sldMkLst>
      </pc:sldChg>
      <pc:sldChg chg="addSp delSp modSp ord">
        <pc:chgData name="audira ilmi" userId="b3dfa57ddc54d14f" providerId="LiveId" clId="{F4E99AD7-27A9-4F5E-8EA1-157D894F11CF}" dt="2020-02-24T07:04:58.957" v="1876" actId="1076"/>
        <pc:sldMkLst>
          <pc:docMk/>
          <pc:sldMk cId="0" sldId="276"/>
        </pc:sldMkLst>
        <pc:spChg chg="add del mod">
          <ac:chgData name="audira ilmi" userId="b3dfa57ddc54d14f" providerId="LiveId" clId="{F4E99AD7-27A9-4F5E-8EA1-157D894F11CF}" dt="2020-02-17T04:29:29.208" v="1770" actId="478"/>
          <ac:spMkLst>
            <pc:docMk/>
            <pc:sldMk cId="0" sldId="276"/>
            <ac:spMk id="3" creationId="{02B2EB6E-17AD-4D86-901B-E19600ECE0DA}"/>
          </ac:spMkLst>
        </pc:spChg>
        <pc:spChg chg="add mod">
          <ac:chgData name="audira ilmi" userId="b3dfa57ddc54d14f" providerId="LiveId" clId="{F4E99AD7-27A9-4F5E-8EA1-157D894F11CF}" dt="2020-02-24T07:03:32.349" v="1864" actId="2711"/>
          <ac:spMkLst>
            <pc:docMk/>
            <pc:sldMk cId="0" sldId="276"/>
            <ac:spMk id="12" creationId="{D59C4EBB-DFA9-4F4A-AA0C-0CE34B3A9BA5}"/>
          </ac:spMkLst>
        </pc:spChg>
        <pc:spChg chg="add mod">
          <ac:chgData name="audira ilmi" userId="b3dfa57ddc54d14f" providerId="LiveId" clId="{F4E99AD7-27A9-4F5E-8EA1-157D894F11CF}" dt="2020-02-24T07:04:58.957" v="1876" actId="1076"/>
          <ac:spMkLst>
            <pc:docMk/>
            <pc:sldMk cId="0" sldId="276"/>
            <ac:spMk id="13" creationId="{C6849F62-29E8-452F-ADA7-3155CC03C70A}"/>
          </ac:spMkLst>
        </pc:spChg>
        <pc:spChg chg="add mod">
          <ac:chgData name="audira ilmi" userId="b3dfa57ddc54d14f" providerId="LiveId" clId="{F4E99AD7-27A9-4F5E-8EA1-157D894F11CF}" dt="2020-02-24T07:03:38.310" v="1866" actId="1076"/>
          <ac:spMkLst>
            <pc:docMk/>
            <pc:sldMk cId="0" sldId="276"/>
            <ac:spMk id="14" creationId="{70EE77A6-5775-4DCC-805C-B609A639C6EF}"/>
          </ac:spMkLst>
        </pc:spChg>
        <pc:spChg chg="del mod">
          <ac:chgData name="audira ilmi" userId="b3dfa57ddc54d14f" providerId="LiveId" clId="{F4E99AD7-27A9-4F5E-8EA1-157D894F11CF}" dt="2020-02-17T04:29:11.574" v="1768" actId="478"/>
          <ac:spMkLst>
            <pc:docMk/>
            <pc:sldMk cId="0" sldId="276"/>
            <ac:spMk id="1762" creationId="{00000000-0000-0000-0000-000000000000}"/>
          </ac:spMkLst>
        </pc:spChg>
        <pc:spChg chg="del mod">
          <ac:chgData name="audira ilmi" userId="b3dfa57ddc54d14f" providerId="LiveId" clId="{F4E99AD7-27A9-4F5E-8EA1-157D894F11CF}" dt="2020-02-17T04:29:06.155" v="1767" actId="478"/>
          <ac:spMkLst>
            <pc:docMk/>
            <pc:sldMk cId="0" sldId="276"/>
            <ac:spMk id="1763" creationId="{00000000-0000-0000-0000-000000000000}"/>
          </ac:spMkLst>
        </pc:spChg>
      </pc:sldChg>
      <pc:sldChg chg="delSp modSp">
        <pc:chgData name="audira ilmi" userId="b3dfa57ddc54d14f" providerId="LiveId" clId="{F4E99AD7-27A9-4F5E-8EA1-157D894F11CF}" dt="2020-02-24T07:04:22.034" v="1875" actId="404"/>
        <pc:sldMkLst>
          <pc:docMk/>
          <pc:sldMk cId="0" sldId="277"/>
        </pc:sldMkLst>
        <pc:spChg chg="del mod">
          <ac:chgData name="audira ilmi" userId="b3dfa57ddc54d14f" providerId="LiveId" clId="{F4E99AD7-27A9-4F5E-8EA1-157D894F11CF}" dt="2020-02-17T04:36:51.320" v="1852" actId="478"/>
          <ac:spMkLst>
            <pc:docMk/>
            <pc:sldMk cId="0" sldId="277"/>
            <ac:spMk id="1774" creationId="{00000000-0000-0000-0000-000000000000}"/>
          </ac:spMkLst>
        </pc:spChg>
        <pc:spChg chg="mod">
          <ac:chgData name="audira ilmi" userId="b3dfa57ddc54d14f" providerId="LiveId" clId="{F4E99AD7-27A9-4F5E-8EA1-157D894F11CF}" dt="2020-02-17T04:28:01.371" v="1764" actId="14100"/>
          <ac:spMkLst>
            <pc:docMk/>
            <pc:sldMk cId="0" sldId="277"/>
            <ac:spMk id="1775" creationId="{00000000-0000-0000-0000-000000000000}"/>
          </ac:spMkLst>
        </pc:spChg>
        <pc:spChg chg="del mod">
          <ac:chgData name="audira ilmi" userId="b3dfa57ddc54d14f" providerId="LiveId" clId="{F4E99AD7-27A9-4F5E-8EA1-157D894F11CF}" dt="2020-02-16T13:36:45.417" v="226" actId="478"/>
          <ac:spMkLst>
            <pc:docMk/>
            <pc:sldMk cId="0" sldId="277"/>
            <ac:spMk id="1776" creationId="{00000000-0000-0000-0000-000000000000}"/>
          </ac:spMkLst>
        </pc:spChg>
        <pc:spChg chg="mod">
          <ac:chgData name="audira ilmi" userId="b3dfa57ddc54d14f" providerId="LiveId" clId="{F4E99AD7-27A9-4F5E-8EA1-157D894F11CF}" dt="2020-02-24T07:04:22.034" v="1875" actId="404"/>
          <ac:spMkLst>
            <pc:docMk/>
            <pc:sldMk cId="0" sldId="277"/>
            <ac:spMk id="1777" creationId="{00000000-0000-0000-0000-000000000000}"/>
          </ac:spMkLst>
        </pc:spChg>
        <pc:spChg chg="del mod">
          <ac:chgData name="audira ilmi" userId="b3dfa57ddc54d14f" providerId="LiveId" clId="{F4E99AD7-27A9-4F5E-8EA1-157D894F11CF}" dt="2020-02-16T15:46:03.634" v="438" actId="478"/>
          <ac:spMkLst>
            <pc:docMk/>
            <pc:sldMk cId="0" sldId="277"/>
            <ac:spMk id="1778" creationId="{00000000-0000-0000-0000-000000000000}"/>
          </ac:spMkLst>
        </pc:spChg>
        <pc:spChg chg="del mod">
          <ac:chgData name="audira ilmi" userId="b3dfa57ddc54d14f" providerId="LiveId" clId="{F4E99AD7-27A9-4F5E-8EA1-157D894F11CF}" dt="2020-02-16T15:45:57.798" v="437" actId="478"/>
          <ac:spMkLst>
            <pc:docMk/>
            <pc:sldMk cId="0" sldId="277"/>
            <ac:spMk id="1779" creationId="{00000000-0000-0000-0000-000000000000}"/>
          </ac:spMkLst>
        </pc:spChg>
      </pc:sldChg>
      <pc:sldChg chg="del">
        <pc:chgData name="audira ilmi" userId="b3dfa57ddc54d14f" providerId="LiveId" clId="{F4E99AD7-27A9-4F5E-8EA1-157D894F11CF}" dt="2020-02-24T07:21:30.347" v="2439" actId="47"/>
        <pc:sldMkLst>
          <pc:docMk/>
          <pc:sldMk cId="0" sldId="278"/>
        </pc:sldMkLst>
      </pc:sldChg>
      <pc:sldChg chg="del">
        <pc:chgData name="audira ilmi" userId="b3dfa57ddc54d14f" providerId="LiveId" clId="{F4E99AD7-27A9-4F5E-8EA1-157D894F11CF}" dt="2020-02-24T07:21:30.079" v="2438" actId="47"/>
        <pc:sldMkLst>
          <pc:docMk/>
          <pc:sldMk cId="0" sldId="279"/>
        </pc:sldMkLst>
      </pc:sldChg>
      <pc:sldChg chg="del">
        <pc:chgData name="audira ilmi" userId="b3dfa57ddc54d14f" providerId="LiveId" clId="{F4E99AD7-27A9-4F5E-8EA1-157D894F11CF}" dt="2020-02-24T07:21:29.785" v="2437" actId="47"/>
        <pc:sldMkLst>
          <pc:docMk/>
          <pc:sldMk cId="0" sldId="280"/>
        </pc:sldMkLst>
      </pc:sldChg>
      <pc:sldChg chg="del">
        <pc:chgData name="audira ilmi" userId="b3dfa57ddc54d14f" providerId="LiveId" clId="{F4E99AD7-27A9-4F5E-8EA1-157D894F11CF}" dt="2020-02-24T07:21:29.551" v="2436" actId="47"/>
        <pc:sldMkLst>
          <pc:docMk/>
          <pc:sldMk cId="0" sldId="281"/>
        </pc:sldMkLst>
      </pc:sldChg>
      <pc:sldChg chg="del">
        <pc:chgData name="audira ilmi" userId="b3dfa57ddc54d14f" providerId="LiveId" clId="{F4E99AD7-27A9-4F5E-8EA1-157D894F11CF}" dt="2020-02-24T07:21:29.268" v="2435" actId="47"/>
        <pc:sldMkLst>
          <pc:docMk/>
          <pc:sldMk cId="0" sldId="282"/>
        </pc:sldMkLst>
      </pc:sldChg>
      <pc:sldChg chg="del">
        <pc:chgData name="audira ilmi" userId="b3dfa57ddc54d14f" providerId="LiveId" clId="{F4E99AD7-27A9-4F5E-8EA1-157D894F11CF}" dt="2020-02-24T07:21:29.136" v="2434" actId="47"/>
        <pc:sldMkLst>
          <pc:docMk/>
          <pc:sldMk cId="0" sldId="283"/>
        </pc:sldMkLst>
      </pc:sldChg>
      <pc:sldChg chg="modSp ord">
        <pc:chgData name="audira ilmi" userId="b3dfa57ddc54d14f" providerId="LiveId" clId="{F4E99AD7-27A9-4F5E-8EA1-157D894F11CF}" dt="2020-02-24T07:21:11.573" v="2414" actId="1076"/>
        <pc:sldMkLst>
          <pc:docMk/>
          <pc:sldMk cId="0" sldId="284"/>
        </pc:sldMkLst>
        <pc:spChg chg="mod">
          <ac:chgData name="audira ilmi" userId="b3dfa57ddc54d14f" providerId="LiveId" clId="{F4E99AD7-27A9-4F5E-8EA1-157D894F11CF}" dt="2020-02-24T07:21:11.573" v="2414" actId="1076"/>
          <ac:spMkLst>
            <pc:docMk/>
            <pc:sldMk cId="0" sldId="284"/>
            <ac:spMk id="2141" creationId="{00000000-0000-0000-0000-000000000000}"/>
          </ac:spMkLst>
        </pc:spChg>
        <pc:spChg chg="mod">
          <ac:chgData name="audira ilmi" userId="b3dfa57ddc54d14f" providerId="LiveId" clId="{F4E99AD7-27A9-4F5E-8EA1-157D894F11CF}" dt="2020-02-17T04:26:21.087" v="1735" actId="20577"/>
          <ac:spMkLst>
            <pc:docMk/>
            <pc:sldMk cId="0" sldId="284"/>
            <ac:spMk id="2142" creationId="{00000000-0000-0000-0000-000000000000}"/>
          </ac:spMkLst>
        </pc:spChg>
      </pc:sldChg>
      <pc:sldChg chg="del">
        <pc:chgData name="audira ilmi" userId="b3dfa57ddc54d14f" providerId="LiveId" clId="{F4E99AD7-27A9-4F5E-8EA1-157D894F11CF}" dt="2020-02-24T07:21:28.937" v="2433" actId="47"/>
        <pc:sldMkLst>
          <pc:docMk/>
          <pc:sldMk cId="0" sldId="285"/>
        </pc:sldMkLst>
      </pc:sldChg>
      <pc:sldChg chg="del">
        <pc:chgData name="audira ilmi" userId="b3dfa57ddc54d14f" providerId="LiveId" clId="{F4E99AD7-27A9-4F5E-8EA1-157D894F11CF}" dt="2020-02-24T07:21:28.619" v="2432" actId="47"/>
        <pc:sldMkLst>
          <pc:docMk/>
          <pc:sldMk cId="0" sldId="286"/>
        </pc:sldMkLst>
      </pc:sldChg>
      <pc:sldChg chg="del">
        <pc:chgData name="audira ilmi" userId="b3dfa57ddc54d14f" providerId="LiveId" clId="{F4E99AD7-27A9-4F5E-8EA1-157D894F11CF}" dt="2020-02-24T07:21:28.217" v="2431" actId="47"/>
        <pc:sldMkLst>
          <pc:docMk/>
          <pc:sldMk cId="0" sldId="287"/>
        </pc:sldMkLst>
      </pc:sldChg>
      <pc:sldChg chg="del">
        <pc:chgData name="audira ilmi" userId="b3dfa57ddc54d14f" providerId="LiveId" clId="{F4E99AD7-27A9-4F5E-8EA1-157D894F11CF}" dt="2020-02-24T07:21:27.917" v="2430" actId="47"/>
        <pc:sldMkLst>
          <pc:docMk/>
          <pc:sldMk cId="0" sldId="288"/>
        </pc:sldMkLst>
      </pc:sldChg>
      <pc:sldChg chg="del">
        <pc:chgData name="audira ilmi" userId="b3dfa57ddc54d14f" providerId="LiveId" clId="{F4E99AD7-27A9-4F5E-8EA1-157D894F11CF}" dt="2020-02-24T07:21:27.888" v="2429" actId="47"/>
        <pc:sldMkLst>
          <pc:docMk/>
          <pc:sldMk cId="0" sldId="289"/>
        </pc:sldMkLst>
      </pc:sldChg>
      <pc:sldChg chg="del">
        <pc:chgData name="audira ilmi" userId="b3dfa57ddc54d14f" providerId="LiveId" clId="{F4E99AD7-27A9-4F5E-8EA1-157D894F11CF}" dt="2020-02-24T07:21:27.661" v="2428" actId="47"/>
        <pc:sldMkLst>
          <pc:docMk/>
          <pc:sldMk cId="0" sldId="290"/>
        </pc:sldMkLst>
      </pc:sldChg>
      <pc:sldChg chg="del">
        <pc:chgData name="audira ilmi" userId="b3dfa57ddc54d14f" providerId="LiveId" clId="{F4E99AD7-27A9-4F5E-8EA1-157D894F11CF}" dt="2020-02-24T07:21:27.379" v="2427" actId="47"/>
        <pc:sldMkLst>
          <pc:docMk/>
          <pc:sldMk cId="0" sldId="291"/>
        </pc:sldMkLst>
      </pc:sldChg>
      <pc:sldChg chg="del">
        <pc:chgData name="audira ilmi" userId="b3dfa57ddc54d14f" providerId="LiveId" clId="{F4E99AD7-27A9-4F5E-8EA1-157D894F11CF}" dt="2020-02-24T07:21:27.286" v="2426" actId="47"/>
        <pc:sldMkLst>
          <pc:docMk/>
          <pc:sldMk cId="0" sldId="292"/>
        </pc:sldMkLst>
      </pc:sldChg>
      <pc:sldChg chg="del">
        <pc:chgData name="audira ilmi" userId="b3dfa57ddc54d14f" providerId="LiveId" clId="{F4E99AD7-27A9-4F5E-8EA1-157D894F11CF}" dt="2020-02-24T07:21:27.077" v="2425" actId="47"/>
        <pc:sldMkLst>
          <pc:docMk/>
          <pc:sldMk cId="0" sldId="293"/>
        </pc:sldMkLst>
      </pc:sldChg>
      <pc:sldChg chg="del">
        <pc:chgData name="audira ilmi" userId="b3dfa57ddc54d14f" providerId="LiveId" clId="{F4E99AD7-27A9-4F5E-8EA1-157D894F11CF}" dt="2020-02-24T07:21:26.884" v="2424" actId="47"/>
        <pc:sldMkLst>
          <pc:docMk/>
          <pc:sldMk cId="0" sldId="294"/>
        </pc:sldMkLst>
      </pc:sldChg>
      <pc:sldChg chg="del">
        <pc:chgData name="audira ilmi" userId="b3dfa57ddc54d14f" providerId="LiveId" clId="{F4E99AD7-27A9-4F5E-8EA1-157D894F11CF}" dt="2020-02-24T07:21:26.730" v="2423" actId="47"/>
        <pc:sldMkLst>
          <pc:docMk/>
          <pc:sldMk cId="0" sldId="295"/>
        </pc:sldMkLst>
      </pc:sldChg>
      <pc:sldChg chg="del">
        <pc:chgData name="audira ilmi" userId="b3dfa57ddc54d14f" providerId="LiveId" clId="{F4E99AD7-27A9-4F5E-8EA1-157D894F11CF}" dt="2020-02-24T07:21:26.546" v="2422" actId="47"/>
        <pc:sldMkLst>
          <pc:docMk/>
          <pc:sldMk cId="0" sldId="296"/>
        </pc:sldMkLst>
      </pc:sldChg>
      <pc:sldChg chg="del">
        <pc:chgData name="audira ilmi" userId="b3dfa57ddc54d14f" providerId="LiveId" clId="{F4E99AD7-27A9-4F5E-8EA1-157D894F11CF}" dt="2020-02-24T07:21:26.347" v="2421" actId="47"/>
        <pc:sldMkLst>
          <pc:docMk/>
          <pc:sldMk cId="0" sldId="297"/>
        </pc:sldMkLst>
      </pc:sldChg>
      <pc:sldChg chg="del">
        <pc:chgData name="audira ilmi" userId="b3dfa57ddc54d14f" providerId="LiveId" clId="{F4E99AD7-27A9-4F5E-8EA1-157D894F11CF}" dt="2020-02-24T07:21:26.163" v="2420" actId="47"/>
        <pc:sldMkLst>
          <pc:docMk/>
          <pc:sldMk cId="0" sldId="298"/>
        </pc:sldMkLst>
      </pc:sldChg>
      <pc:sldChg chg="del">
        <pc:chgData name="audira ilmi" userId="b3dfa57ddc54d14f" providerId="LiveId" clId="{F4E99AD7-27A9-4F5E-8EA1-157D894F11CF}" dt="2020-02-24T07:21:26.004" v="2419" actId="47"/>
        <pc:sldMkLst>
          <pc:docMk/>
          <pc:sldMk cId="0" sldId="299"/>
        </pc:sldMkLst>
      </pc:sldChg>
      <pc:sldChg chg="del">
        <pc:chgData name="audira ilmi" userId="b3dfa57ddc54d14f" providerId="LiveId" clId="{F4E99AD7-27A9-4F5E-8EA1-157D894F11CF}" dt="2020-02-24T07:21:25.828" v="2418" actId="47"/>
        <pc:sldMkLst>
          <pc:docMk/>
          <pc:sldMk cId="0" sldId="300"/>
        </pc:sldMkLst>
      </pc:sldChg>
      <pc:sldChg chg="del">
        <pc:chgData name="audira ilmi" userId="b3dfa57ddc54d14f" providerId="LiveId" clId="{F4E99AD7-27A9-4F5E-8EA1-157D894F11CF}" dt="2020-02-24T07:21:25.560" v="2417" actId="47"/>
        <pc:sldMkLst>
          <pc:docMk/>
          <pc:sldMk cId="0" sldId="301"/>
        </pc:sldMkLst>
      </pc:sldChg>
      <pc:sldChg chg="del">
        <pc:chgData name="audira ilmi" userId="b3dfa57ddc54d14f" providerId="LiveId" clId="{F4E99AD7-27A9-4F5E-8EA1-157D894F11CF}" dt="2020-02-24T07:21:25.162" v="2416" actId="47"/>
        <pc:sldMkLst>
          <pc:docMk/>
          <pc:sldMk cId="0" sldId="302"/>
        </pc:sldMkLst>
      </pc:sldChg>
      <pc:sldChg chg="del">
        <pc:chgData name="audira ilmi" userId="b3dfa57ddc54d14f" providerId="LiveId" clId="{F4E99AD7-27A9-4F5E-8EA1-157D894F11CF}" dt="2020-02-24T07:21:24.679" v="2415" actId="47"/>
        <pc:sldMkLst>
          <pc:docMk/>
          <pc:sldMk cId="0" sldId="303"/>
        </pc:sldMkLst>
      </pc:sldChg>
      <pc:sldMasterChg chg="delSldLayout">
        <pc:chgData name="audira ilmi" userId="b3dfa57ddc54d14f" providerId="LiveId" clId="{F4E99AD7-27A9-4F5E-8EA1-157D894F11CF}" dt="2020-02-24T07:21:35.042" v="2456" actId="47"/>
        <pc:sldMasterMkLst>
          <pc:docMk/>
          <pc:sldMasterMk cId="0" sldId="2147483673"/>
        </pc:sldMasterMkLst>
        <pc:sldLayoutChg chg="del">
          <pc:chgData name="audira ilmi" userId="b3dfa57ddc54d14f" providerId="LiveId" clId="{F4E99AD7-27A9-4F5E-8EA1-157D894F11CF}" dt="2020-02-24T07:21:34.446" v="2454" actId="47"/>
          <pc:sldLayoutMkLst>
            <pc:docMk/>
            <pc:sldMasterMk cId="0" sldId="2147483673"/>
            <pc:sldLayoutMk cId="0" sldId="2147483651"/>
          </pc:sldLayoutMkLst>
        </pc:sldLayoutChg>
        <pc:sldLayoutChg chg="del">
          <pc:chgData name="audira ilmi" userId="b3dfa57ddc54d14f" providerId="LiveId" clId="{F4E99AD7-27A9-4F5E-8EA1-157D894F11CF}" dt="2020-02-24T07:21:34.034" v="2453" actId="47"/>
          <pc:sldLayoutMkLst>
            <pc:docMk/>
            <pc:sldMasterMk cId="0" sldId="2147483673"/>
            <pc:sldLayoutMk cId="0" sldId="2147483652"/>
          </pc:sldLayoutMkLst>
        </pc:sldLayoutChg>
        <pc:sldLayoutChg chg="del">
          <pc:chgData name="audira ilmi" userId="b3dfa57ddc54d14f" providerId="LiveId" clId="{F4E99AD7-27A9-4F5E-8EA1-157D894F11CF}" dt="2020-02-24T07:21:33.713" v="2452" actId="47"/>
          <pc:sldLayoutMkLst>
            <pc:docMk/>
            <pc:sldMasterMk cId="0" sldId="2147483673"/>
            <pc:sldLayoutMk cId="0" sldId="2147483653"/>
          </pc:sldLayoutMkLst>
        </pc:sldLayoutChg>
        <pc:sldLayoutChg chg="del">
          <pc:chgData name="audira ilmi" userId="b3dfa57ddc54d14f" providerId="LiveId" clId="{F4E99AD7-27A9-4F5E-8EA1-157D894F11CF}" dt="2020-02-24T07:21:35.042" v="2456" actId="47"/>
          <pc:sldLayoutMkLst>
            <pc:docMk/>
            <pc:sldMasterMk cId="0" sldId="2147483673"/>
            <pc:sldLayoutMk cId="0" sldId="2147483654"/>
          </pc:sldLayoutMkLst>
        </pc:sldLayoutChg>
        <pc:sldLayoutChg chg="del">
          <pc:chgData name="audira ilmi" userId="b3dfa57ddc54d14f" providerId="LiveId" clId="{F4E99AD7-27A9-4F5E-8EA1-157D894F11CF}" dt="2020-02-24T07:21:34.537" v="2455" actId="47"/>
          <pc:sldLayoutMkLst>
            <pc:docMk/>
            <pc:sldMasterMk cId="0" sldId="2147483673"/>
            <pc:sldLayoutMk cId="0" sldId="2147483655"/>
          </pc:sldLayoutMkLst>
        </pc:sldLayoutChg>
        <pc:sldLayoutChg chg="del">
          <pc:chgData name="audira ilmi" userId="b3dfa57ddc54d14f" providerId="LiveId" clId="{F4E99AD7-27A9-4F5E-8EA1-157D894F11CF}" dt="2020-02-24T07:21:33.545" v="2451" actId="47"/>
          <pc:sldLayoutMkLst>
            <pc:docMk/>
            <pc:sldMasterMk cId="0" sldId="2147483673"/>
            <pc:sldLayoutMk cId="0" sldId="2147483656"/>
          </pc:sldLayoutMkLst>
        </pc:sldLayoutChg>
        <pc:sldLayoutChg chg="del">
          <pc:chgData name="audira ilmi" userId="b3dfa57ddc54d14f" providerId="LiveId" clId="{F4E99AD7-27A9-4F5E-8EA1-157D894F11CF}" dt="2020-02-24T07:21:33.361" v="2450" actId="47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audira ilmi" userId="b3dfa57ddc54d14f" providerId="LiveId" clId="{F4E99AD7-27A9-4F5E-8EA1-157D894F11CF}" dt="2020-02-24T07:21:32.981" v="2449" actId="47"/>
          <pc:sldLayoutMkLst>
            <pc:docMk/>
            <pc:sldMasterMk cId="0" sldId="2147483673"/>
            <pc:sldLayoutMk cId="0" sldId="2147483658"/>
          </pc:sldLayoutMkLst>
        </pc:sldLayoutChg>
        <pc:sldLayoutChg chg="del">
          <pc:chgData name="audira ilmi" userId="b3dfa57ddc54d14f" providerId="LiveId" clId="{F4E99AD7-27A9-4F5E-8EA1-157D894F11CF}" dt="2020-02-24T07:21:32.478" v="2448" actId="47"/>
          <pc:sldLayoutMkLst>
            <pc:docMk/>
            <pc:sldMasterMk cId="0" sldId="2147483673"/>
            <pc:sldLayoutMk cId="0" sldId="2147483659"/>
          </pc:sldLayoutMkLst>
        </pc:sldLayoutChg>
        <pc:sldLayoutChg chg="del">
          <pc:chgData name="audira ilmi" userId="b3dfa57ddc54d14f" providerId="LiveId" clId="{F4E99AD7-27A9-4F5E-8EA1-157D894F11CF}" dt="2020-02-24T07:21:32.248" v="2447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audira ilmi" userId="b3dfa57ddc54d14f" providerId="LiveId" clId="{F4E99AD7-27A9-4F5E-8EA1-157D894F11CF}" dt="2020-02-24T07:21:31.695" v="2446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audira ilmi" userId="b3dfa57ddc54d14f" providerId="LiveId" clId="{F4E99AD7-27A9-4F5E-8EA1-157D894F11CF}" dt="2020-02-24T07:21:30.347" v="2439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audira ilmi" userId="b3dfa57ddc54d14f" providerId="LiveId" clId="{F4E99AD7-27A9-4F5E-8EA1-157D894F11CF}" dt="2020-02-24T07:21:29.551" v="2436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audira ilmi" userId="b3dfa57ddc54d14f" providerId="LiveId" clId="{F4E99AD7-27A9-4F5E-8EA1-157D894F11CF}" dt="2020-02-24T07:21:29.785" v="2437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audira ilmi" userId="b3dfa57ddc54d14f" providerId="LiveId" clId="{F4E99AD7-27A9-4F5E-8EA1-157D894F11CF}" dt="2020-02-24T07:21:28.619" v="2432" actId="47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del delSldLayout">
        <pc:chgData name="audira ilmi" userId="b3dfa57ddc54d14f" providerId="LiveId" clId="{F4E99AD7-27A9-4F5E-8EA1-157D894F11CF}" dt="2020-02-24T07:21:28.217" v="2431" actId="47"/>
        <pc:sldMasterMkLst>
          <pc:docMk/>
          <pc:sldMasterMk cId="0" sldId="2147483674"/>
        </pc:sldMasterMkLst>
        <pc:sldLayoutChg chg="del">
          <pc:chgData name="audira ilmi" userId="b3dfa57ddc54d14f" providerId="LiveId" clId="{F4E99AD7-27A9-4F5E-8EA1-157D894F11CF}" dt="2020-02-24T07:21:28.217" v="2431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4c68a97855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4c68a97855_1_27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c68a9785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4c68a97855_1_28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rgbClr val="FFC39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rgbClr val="43434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sz="12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CUSTOM_6_1_1">
    <p:bg>
      <p:bgPr>
        <a:solidFill>
          <a:srgbClr val="43434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hasCustomPrompt="1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CUSTOM_5_1_1_1">
    <p:bg>
      <p:bgPr>
        <a:solidFill>
          <a:srgbClr val="FFC39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2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hasCustomPrompt="1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4" hasCustomPrompt="1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5" hasCustomPrompt="1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rgbClr val="43434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2" r:id="rId4"/>
    <p:sldLayoutId id="2147483663" r:id="rId5"/>
    <p:sldLayoutId id="2147483667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242561" y="911883"/>
            <a:ext cx="4232259" cy="26627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rgbClr val="FFC39F"/>
                </a:solidFill>
                <a:latin typeface="Poor Richard" panose="02080502050505020702" pitchFamily="18" charset="0"/>
              </a:rPr>
              <a:t>TEORI MANAJEMEN</a:t>
            </a:r>
            <a:br>
              <a:rPr lang="en-US" sz="5800" dirty="0">
                <a:solidFill>
                  <a:srgbClr val="FFC39F"/>
                </a:solidFill>
                <a:latin typeface="Poor Richard" panose="02080502050505020702" pitchFamily="18" charset="0"/>
              </a:rPr>
            </a:br>
            <a:r>
              <a:rPr lang="en-US" sz="5800" dirty="0">
                <a:solidFill>
                  <a:srgbClr val="FFC39F"/>
                </a:solidFill>
                <a:latin typeface="Poor Richard" panose="02080502050505020702" pitchFamily="18" charset="0"/>
              </a:rPr>
              <a:t>(Elton Mayo)</a:t>
            </a:r>
            <a:endParaRPr sz="5800" dirty="0">
              <a:solidFill>
                <a:srgbClr val="FFC39F"/>
              </a:solidFill>
              <a:latin typeface="Poor Richard" panose="02080502050505020702" pitchFamily="18" charset="0"/>
            </a:endParaRPr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1"/>
          </p:nvPr>
        </p:nvSpPr>
        <p:spPr>
          <a:xfrm>
            <a:off x="823772" y="3796898"/>
            <a:ext cx="2826684" cy="2716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GeoSlab703 MdCn BT" panose="02060506020205050403" pitchFamily="18" charset="0"/>
                <a:ea typeface="Advent Pro"/>
                <a:cs typeface="Advent Pro"/>
                <a:sym typeface="Advent Pro"/>
              </a:rPr>
              <a:t>AISYAH AUDIRA ILMI (3017)</a:t>
            </a:r>
            <a:endParaRPr sz="1600" dirty="0">
              <a:solidFill>
                <a:srgbClr val="FFC39F"/>
              </a:solidFill>
              <a:latin typeface="GeoSlab703 MdCn BT" panose="02060506020205050403" pitchFamily="18" charset="0"/>
              <a:ea typeface="Advent Pro"/>
              <a:cs typeface="Advent Pro"/>
              <a:sym typeface="Advent Pro"/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21" name="Google Shape;121;p28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0" y="0"/>
            <a:ext cx="9144015" cy="5154781"/>
            <a:chOff x="0" y="962950"/>
            <a:chExt cx="9144015" cy="4191831"/>
          </a:xfrm>
        </p:grpSpPr>
        <p:sp>
          <p:nvSpPr>
            <p:cNvPr id="311" name="Google Shape;311;p29"/>
            <p:cNvSpPr/>
            <p:nvPr/>
          </p:nvSpPr>
          <p:spPr>
            <a:xfrm>
              <a:off x="0" y="4007296"/>
              <a:ext cx="9144015" cy="1125230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40895" y="962950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887700" y="516487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latin typeface="Gill Sans MT Condensed" panose="020B0506020104020203" pitchFamily="34" charset="0"/>
                <a:ea typeface="Oswald"/>
                <a:cs typeface="Oswald"/>
                <a:sym typeface="Oswald"/>
              </a:rPr>
              <a:t>ELTON MAYO (1880 - 1949)</a:t>
            </a:r>
            <a:endParaRPr sz="5400" b="1" dirty="0">
              <a:solidFill>
                <a:srgbClr val="434343"/>
              </a:solidFill>
              <a:latin typeface="Gill Sans MT Condensed" panose="020B0506020104020203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1"/>
          </p:nvPr>
        </p:nvSpPr>
        <p:spPr>
          <a:xfrm>
            <a:off x="544508" y="1606368"/>
            <a:ext cx="3776895" cy="18498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Bodoni MT" panose="02070603080606020203" pitchFamily="18" charset="0"/>
              </a:rPr>
              <a:t>Lahir</a:t>
            </a:r>
            <a:r>
              <a:rPr lang="en-US" sz="2000" dirty="0">
                <a:latin typeface="Bodoni MT" panose="02070603080606020203" pitchFamily="18" charset="0"/>
              </a:rPr>
              <a:t> 26 </a:t>
            </a:r>
            <a:r>
              <a:rPr lang="en-US" sz="2000" dirty="0" err="1">
                <a:latin typeface="Bodoni MT" panose="02070603080606020203" pitchFamily="18" charset="0"/>
              </a:rPr>
              <a:t>Desember</a:t>
            </a:r>
            <a:r>
              <a:rPr lang="en-US" sz="2000" dirty="0">
                <a:latin typeface="Bodoni MT" panose="02070603080606020203" pitchFamily="18" charset="0"/>
              </a:rPr>
              <a:t> 1880 – </a:t>
            </a:r>
            <a:r>
              <a:rPr lang="en-US" sz="2000" dirty="0" err="1">
                <a:latin typeface="Bodoni MT" panose="02070603080606020203" pitchFamily="18" charset="0"/>
              </a:rPr>
              <a:t>meninggal</a:t>
            </a:r>
            <a:r>
              <a:rPr lang="en-US" sz="2000" dirty="0">
                <a:latin typeface="Bodoni MT" panose="02070603080606020203" pitchFamily="18" charset="0"/>
              </a:rPr>
              <a:t> 7 September 1949 pada </a:t>
            </a:r>
            <a:r>
              <a:rPr lang="en-US" sz="2000" dirty="0" err="1">
                <a:latin typeface="Bodoni MT" panose="02070603080606020203" pitchFamily="18" charset="0"/>
              </a:rPr>
              <a:t>umur</a:t>
            </a:r>
            <a:r>
              <a:rPr lang="en-US" sz="2000" dirty="0">
                <a:latin typeface="Bodoni MT" panose="02070603080606020203" pitchFamily="18" charset="0"/>
              </a:rPr>
              <a:t> 68 </a:t>
            </a:r>
            <a:r>
              <a:rPr lang="en-US" sz="2000" dirty="0" err="1">
                <a:latin typeface="Bodoni MT" panose="02070603080606020203" pitchFamily="18" charset="0"/>
              </a:rPr>
              <a:t>tahun</a:t>
            </a:r>
            <a:r>
              <a:rPr lang="en-US" sz="2000" dirty="0">
                <a:latin typeface="Bodoni MT" panose="02070603080606020203" pitchFamily="18" charset="0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Bodoni MT" panose="02070603080606020203" pitchFamily="18" charset="0"/>
              </a:rPr>
              <a:t>Seorang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psikolog</a:t>
            </a:r>
            <a:r>
              <a:rPr lang="en-US" sz="2000" dirty="0">
                <a:latin typeface="Bodoni MT" panose="02070603080606020203" pitchFamily="18" charset="0"/>
              </a:rPr>
              <a:t>, </a:t>
            </a:r>
            <a:r>
              <a:rPr lang="en-US" sz="2000" dirty="0" err="1">
                <a:latin typeface="Bodoni MT" panose="02070603080606020203" pitchFamily="18" charset="0"/>
              </a:rPr>
              <a:t>sosiolog</a:t>
            </a:r>
            <a:r>
              <a:rPr lang="en-US" sz="2000" dirty="0">
                <a:latin typeface="Bodoni MT" panose="02070603080606020203" pitchFamily="18" charset="0"/>
              </a:rPr>
              <a:t>, dan </a:t>
            </a:r>
            <a:r>
              <a:rPr lang="en-US" sz="2000" dirty="0" err="1">
                <a:latin typeface="Bodoni MT" panose="02070603080606020203" pitchFamily="18" charset="0"/>
              </a:rPr>
              <a:t>teoritikus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organisasi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kelahiran</a:t>
            </a:r>
            <a:r>
              <a:rPr lang="en-US" sz="2000" dirty="0">
                <a:latin typeface="Bodoni MT" panose="02070603080606020203" pitchFamily="18" charset="0"/>
              </a:rPr>
              <a:t> Australia.</a:t>
            </a:r>
          </a:p>
        </p:txBody>
      </p:sp>
      <p:sp>
        <p:nvSpPr>
          <p:cNvPr id="14" name="Google Shape;321;p29">
            <a:extLst>
              <a:ext uri="{FF2B5EF4-FFF2-40B4-BE49-F238E27FC236}">
                <a16:creationId xmlns:a16="http://schemas.microsoft.com/office/drawing/2014/main" id="{4EE651AC-A437-4392-AF15-7E89F1A6A51E}"/>
              </a:ext>
            </a:extLst>
          </p:cNvPr>
          <p:cNvSpPr txBox="1">
            <a:spLocks/>
          </p:cNvSpPr>
          <p:nvPr/>
        </p:nvSpPr>
        <p:spPr>
          <a:xfrm>
            <a:off x="4572000" y="1606368"/>
            <a:ext cx="3776895" cy="184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342900" indent="-34290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Bodoni MT" panose="02070603080606020203" pitchFamily="18" charset="0"/>
              </a:rPr>
              <a:t>Dikenal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karena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penelitiannya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serta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perannya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dalam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i="1" dirty="0" err="1">
                <a:latin typeface="Bodoni MT" panose="02070603080606020203" pitchFamily="18" charset="0"/>
              </a:rPr>
              <a:t>Howthorne</a:t>
            </a:r>
            <a:r>
              <a:rPr lang="en-US" sz="2000" i="1" dirty="0">
                <a:latin typeface="Bodoni MT" panose="02070603080606020203" pitchFamily="18" charset="0"/>
              </a:rPr>
              <a:t> Studies</a:t>
            </a:r>
            <a:r>
              <a:rPr lang="en-US" sz="2000" dirty="0">
                <a:latin typeface="Bodoni MT" panose="02070603080606020203" pitchFamily="18" charset="0"/>
              </a:rPr>
              <a:t>. </a:t>
            </a:r>
            <a:r>
              <a:rPr lang="en-US" sz="2000" dirty="0" err="1">
                <a:latin typeface="Bodoni MT" panose="02070603080606020203" pitchFamily="18" charset="0"/>
              </a:rPr>
              <a:t>Penelitian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ini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ia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lakukan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bersama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kawan-kawannya</a:t>
            </a:r>
            <a:r>
              <a:rPr lang="en-US" sz="2000" dirty="0">
                <a:latin typeface="Bodoni MT" panose="02070603080606020203" pitchFamily="18" charset="0"/>
              </a:rPr>
              <a:t> pada </a:t>
            </a:r>
            <a:r>
              <a:rPr lang="en-US" sz="2000" dirty="0" err="1">
                <a:latin typeface="Bodoni MT" panose="02070603080606020203" pitchFamily="18" charset="0"/>
              </a:rPr>
              <a:t>akhir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tahun</a:t>
            </a:r>
            <a:r>
              <a:rPr lang="en-US" sz="2000" dirty="0">
                <a:latin typeface="Bodoni MT" panose="02070603080606020203" pitchFamily="18" charset="0"/>
              </a:rPr>
              <a:t> 1920 – </a:t>
            </a:r>
            <a:r>
              <a:rPr lang="en-US" sz="2000" dirty="0" err="1">
                <a:latin typeface="Bodoni MT" panose="02070603080606020203" pitchFamily="18" charset="0"/>
              </a:rPr>
              <a:t>awal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tahun</a:t>
            </a:r>
            <a:r>
              <a:rPr lang="en-US" sz="2000" dirty="0">
                <a:latin typeface="Bodoni MT" panose="02070603080606020203" pitchFamily="18" charset="0"/>
              </a:rPr>
              <a:t> 1930.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/>
          <p:nvPr/>
        </p:nvSpPr>
        <p:spPr>
          <a:xfrm rot="10800000">
            <a:off x="-4" y="-28587"/>
            <a:ext cx="9144015" cy="1485912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20;p29">
            <a:extLst>
              <a:ext uri="{FF2B5EF4-FFF2-40B4-BE49-F238E27FC236}">
                <a16:creationId xmlns:a16="http://schemas.microsoft.com/office/drawing/2014/main" id="{7AC459A6-76FD-43DB-ADC9-0B91A915A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7700" y="1481041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latin typeface="Gill Sans MT Condensed" panose="020B0506020104020203" pitchFamily="34" charset="0"/>
                <a:ea typeface="Oswald"/>
                <a:cs typeface="Oswald"/>
                <a:sym typeface="Oswald"/>
              </a:rPr>
              <a:t>TEORI ELTON MAYO</a:t>
            </a:r>
            <a:endParaRPr sz="5400" b="1" dirty="0">
              <a:solidFill>
                <a:srgbClr val="434343"/>
              </a:solidFill>
              <a:latin typeface="Gill Sans MT Condensed" panose="020B0506020104020203" pitchFamily="34" charset="0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321;p29">
            <a:extLst>
              <a:ext uri="{FF2B5EF4-FFF2-40B4-BE49-F238E27FC236}">
                <a16:creationId xmlns:a16="http://schemas.microsoft.com/office/drawing/2014/main" id="{58AC724D-2176-4414-ABF1-F1D6A08FE1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9837" y="2571749"/>
            <a:ext cx="3402359" cy="18359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Bodoni MT" panose="02070603080606020203" pitchFamily="18" charset="0"/>
              </a:rPr>
              <a:t>HOWTHRONE STUDIES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latin typeface="Bodoni MT" panose="02070603080606020203" pitchFamily="18" charset="0"/>
                <a:sym typeface="Advent Pro Light"/>
              </a:rPr>
              <a:t>Memiliki</a:t>
            </a:r>
            <a:r>
              <a:rPr lang="en-US" sz="2000" dirty="0">
                <a:latin typeface="Bodoni MT" panose="02070603080606020203" pitchFamily="18" charset="0"/>
                <a:sym typeface="Advent Pro Light"/>
              </a:rPr>
              <a:t> 2 </a:t>
            </a:r>
            <a:r>
              <a:rPr lang="en-US" sz="2000" dirty="0" err="1">
                <a:latin typeface="Bodoni MT" panose="02070603080606020203" pitchFamily="18" charset="0"/>
                <a:sym typeface="Advent Pro Light"/>
              </a:rPr>
              <a:t>eksperimen</a:t>
            </a:r>
            <a:endParaRPr lang="en-US" sz="2000" dirty="0">
              <a:latin typeface="Bodoni MT" panose="02070603080606020203" pitchFamily="18" charset="0"/>
              <a:sym typeface="Advent Pr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Bodoni MT" panose="02070603080606020203" pitchFamily="18" charset="0"/>
              </a:rPr>
              <a:t>Tingkat </a:t>
            </a:r>
            <a:r>
              <a:rPr lang="en-US" sz="2000" dirty="0" err="1">
                <a:latin typeface="Bodoni MT" panose="02070603080606020203" pitchFamily="18" charset="0"/>
              </a:rPr>
              <a:t>Penerangan</a:t>
            </a:r>
            <a:endParaRPr lang="en-US" sz="20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 err="1">
                <a:latin typeface="Bodoni MT" panose="02070603080606020203" pitchFamily="18" charset="0"/>
              </a:rPr>
              <a:t>Pemberian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Upah</a:t>
            </a:r>
            <a:r>
              <a:rPr lang="en-US" sz="2000" dirty="0">
                <a:latin typeface="Bodoni MT" panose="02070603080606020203" pitchFamily="18" charset="0"/>
              </a:rPr>
              <a:t> </a:t>
            </a:r>
            <a:r>
              <a:rPr lang="en-US" sz="2000" dirty="0" err="1">
                <a:latin typeface="Bodoni MT" panose="02070603080606020203" pitchFamily="18" charset="0"/>
              </a:rPr>
              <a:t>Lebih</a:t>
            </a:r>
            <a:endParaRPr lang="en-US" sz="2000" dirty="0">
              <a:latin typeface="Bodoni MT" panose="02070603080606020203" pitchFamily="18" charset="0"/>
            </a:endParaRPr>
          </a:p>
        </p:txBody>
      </p:sp>
      <p:sp>
        <p:nvSpPr>
          <p:cNvPr id="20" name="Google Shape;321;p29">
            <a:extLst>
              <a:ext uri="{FF2B5EF4-FFF2-40B4-BE49-F238E27FC236}">
                <a16:creationId xmlns:a16="http://schemas.microsoft.com/office/drawing/2014/main" id="{E89F1745-F31A-4AEB-8ECA-3A3A97D7431F}"/>
              </a:ext>
            </a:extLst>
          </p:cNvPr>
          <p:cNvSpPr txBox="1">
            <a:spLocks/>
          </p:cNvSpPr>
          <p:nvPr/>
        </p:nvSpPr>
        <p:spPr>
          <a:xfrm>
            <a:off x="4843843" y="2866563"/>
            <a:ext cx="3402359" cy="124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FFC39F"/>
                </a:solidFill>
                <a:latin typeface="Bodoni MT" panose="02070603080606020203" pitchFamily="18" charset="0"/>
              </a:rPr>
              <a:t>Menghasilkan</a:t>
            </a:r>
            <a:r>
              <a:rPr lang="en-US" sz="2000" dirty="0">
                <a:solidFill>
                  <a:srgbClr val="FFC39F"/>
                </a:solidFill>
                <a:latin typeface="Bodoni MT" panose="02070603080606020203" pitchFamily="18" charset="0"/>
              </a:rPr>
              <a:t> 2 </a:t>
            </a:r>
            <a:r>
              <a:rPr lang="en-US" sz="2000" dirty="0" err="1">
                <a:solidFill>
                  <a:srgbClr val="FFC39F"/>
                </a:solidFill>
                <a:latin typeface="Bodoni MT" panose="02070603080606020203" pitchFamily="18" charset="0"/>
              </a:rPr>
              <a:t>teori</a:t>
            </a:r>
            <a:endParaRPr lang="en-US" sz="2000" dirty="0">
              <a:solidFill>
                <a:srgbClr val="FFC39F"/>
              </a:solidFill>
              <a:latin typeface="Bodoni MT" panose="02070603080606020203" pitchFamily="18" charset="0"/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en-US" sz="2000" dirty="0">
              <a:solidFill>
                <a:srgbClr val="FFC39F"/>
              </a:solidFill>
              <a:latin typeface="Bodoni MT" panose="02070603080606020203" pitchFamily="18" charset="0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2000" dirty="0" err="1">
                <a:solidFill>
                  <a:srgbClr val="FFC39F"/>
                </a:solidFill>
                <a:latin typeface="Bodoni MT" panose="02070603080606020203" pitchFamily="18" charset="0"/>
              </a:rPr>
              <a:t>Teori</a:t>
            </a:r>
            <a:r>
              <a:rPr lang="en-US" sz="2000" dirty="0">
                <a:solidFill>
                  <a:srgbClr val="FFC39F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err="1">
                <a:solidFill>
                  <a:srgbClr val="FFC39F"/>
                </a:solidFill>
                <a:latin typeface="Bodoni MT" panose="02070603080606020203" pitchFamily="18" charset="0"/>
              </a:rPr>
              <a:t>Perhatian</a:t>
            </a:r>
            <a:endParaRPr lang="en-US" sz="2000" dirty="0">
              <a:solidFill>
                <a:srgbClr val="FFC39F"/>
              </a:solidFill>
              <a:latin typeface="Bodoni MT" panose="02070603080606020203" pitchFamily="18" charset="0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2000" dirty="0" err="1">
                <a:solidFill>
                  <a:srgbClr val="FFC39F"/>
                </a:solidFill>
                <a:latin typeface="Bodoni MT" panose="02070603080606020203" pitchFamily="18" charset="0"/>
              </a:rPr>
              <a:t>Teori</a:t>
            </a:r>
            <a:r>
              <a:rPr lang="en-US" sz="2000" dirty="0">
                <a:solidFill>
                  <a:srgbClr val="FFC39F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err="1">
                <a:solidFill>
                  <a:srgbClr val="FFC39F"/>
                </a:solidFill>
                <a:latin typeface="Bodoni MT" panose="02070603080606020203" pitchFamily="18" charset="0"/>
              </a:rPr>
              <a:t>Penerimaan</a:t>
            </a:r>
            <a:r>
              <a:rPr lang="en-US" sz="2000" dirty="0">
                <a:solidFill>
                  <a:srgbClr val="FFC39F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err="1">
                <a:solidFill>
                  <a:srgbClr val="FFC39F"/>
                </a:solidFill>
                <a:latin typeface="Bodoni MT" panose="02070603080606020203" pitchFamily="18" charset="0"/>
              </a:rPr>
              <a:t>Sosial</a:t>
            </a:r>
            <a:endParaRPr lang="en-US" sz="2000" dirty="0">
              <a:solidFill>
                <a:srgbClr val="FFC39F"/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4" name="Google Shape;1764;p48"/>
          <p:cNvGrpSpPr/>
          <p:nvPr/>
        </p:nvGrpSpPr>
        <p:grpSpPr>
          <a:xfrm>
            <a:off x="1133044" y="2663625"/>
            <a:ext cx="7456207" cy="2479869"/>
            <a:chOff x="1133044" y="2663625"/>
            <a:chExt cx="7456207" cy="2479869"/>
          </a:xfrm>
        </p:grpSpPr>
        <p:sp>
          <p:nvSpPr>
            <p:cNvPr id="1765" name="Google Shape;1765;p48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8"/>
            <p:cNvSpPr/>
            <p:nvPr/>
          </p:nvSpPr>
          <p:spPr>
            <a:xfrm>
              <a:off x="1133044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8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777;p49">
            <a:extLst>
              <a:ext uri="{FF2B5EF4-FFF2-40B4-BE49-F238E27FC236}">
                <a16:creationId xmlns:a16="http://schemas.microsoft.com/office/drawing/2014/main" id="{D59C4EBB-DFA9-4F4A-AA0C-0CE34B3A9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25597" y="144086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Gill Sans MT Condensed" panose="020B0506020104020203" pitchFamily="34" charset="0"/>
              </a:rPr>
              <a:t>Aliran</a:t>
            </a:r>
            <a:r>
              <a:rPr lang="en-US" sz="4400" dirty="0">
                <a:latin typeface="Gill Sans MT Condensed" panose="020B0506020104020203" pitchFamily="34" charset="0"/>
              </a:rPr>
              <a:t> Neo </a:t>
            </a:r>
            <a:r>
              <a:rPr lang="en-US" sz="4400" dirty="0" err="1">
                <a:latin typeface="Gill Sans MT Condensed" panose="020B0506020104020203" pitchFamily="34" charset="0"/>
              </a:rPr>
              <a:t>Klasik</a:t>
            </a:r>
            <a:endParaRPr sz="4400" dirty="0">
              <a:latin typeface="Gill Sans MT Condensed" panose="020B0506020104020203" pitchFamily="34" charset="0"/>
            </a:endParaRPr>
          </a:p>
        </p:txBody>
      </p:sp>
      <p:sp>
        <p:nvSpPr>
          <p:cNvPr id="13" name="Google Shape;1774;p49">
            <a:extLst>
              <a:ext uri="{FF2B5EF4-FFF2-40B4-BE49-F238E27FC236}">
                <a16:creationId xmlns:a16="http://schemas.microsoft.com/office/drawing/2014/main" id="{C6849F62-29E8-452F-ADA7-3155CC03C7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4432" y="830473"/>
            <a:ext cx="4774500" cy="3193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GeoSlab703 MdCn BT" panose="02060506020205050403" pitchFamily="18" charset="0"/>
              </a:rPr>
              <a:t>(ALIRAN HUBUNGAN MANUSIAWI)</a:t>
            </a:r>
            <a:endParaRPr sz="2000" b="1" dirty="0">
              <a:latin typeface="GeoSlab703 MdCn BT" panose="02060506020205050403" pitchFamily="18" charset="0"/>
            </a:endParaRPr>
          </a:p>
        </p:txBody>
      </p:sp>
      <p:sp>
        <p:nvSpPr>
          <p:cNvPr id="14" name="Google Shape;1775;p49">
            <a:extLst>
              <a:ext uri="{FF2B5EF4-FFF2-40B4-BE49-F238E27FC236}">
                <a16:creationId xmlns:a16="http://schemas.microsoft.com/office/drawing/2014/main" id="{70EE77A6-5775-4DCC-805C-B609A639C6EF}"/>
              </a:ext>
            </a:extLst>
          </p:cNvPr>
          <p:cNvSpPr txBox="1">
            <a:spLocks/>
          </p:cNvSpPr>
          <p:nvPr/>
        </p:nvSpPr>
        <p:spPr>
          <a:xfrm>
            <a:off x="500062" y="1211221"/>
            <a:ext cx="8036719" cy="1707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Teori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manajemen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neoklasik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adalah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menekankan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pentingnya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aspek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psikologis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dan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sosial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karyawan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sebagai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individu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maupun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sebagai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bagian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kelompok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kerjanya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dengan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tujuan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bersama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.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Aliran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perilaku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ini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muncul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dikarenakan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pada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pendekatan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aliran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klasik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,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efisiensi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dalam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produksi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dan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keserasian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kerja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tidak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bisa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diperoleh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.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Manajer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masih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banyak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menghadapi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berbagai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kesulitan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karena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umumnya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pekerja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tidak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selalu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bisa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mengikuti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pola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pola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perilaku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rasional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. Oleh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karenanya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dilakukan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upaya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untuk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membantu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manajer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dalam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mengatasi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masalah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yang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timbul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karena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perilaku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1800" dirty="0" err="1">
                <a:solidFill>
                  <a:srgbClr val="FFC39F"/>
                </a:solidFill>
                <a:latin typeface="Bahnschrift SemiLight Condensed" panose="020B0502040204020203" pitchFamily="34" charset="0"/>
              </a:rPr>
              <a:t>pekerja</a:t>
            </a:r>
            <a:r>
              <a:rPr lang="en-US" sz="1800" dirty="0">
                <a:solidFill>
                  <a:srgbClr val="FFC39F"/>
                </a:solidFill>
                <a:latin typeface="Bahnschrift SemiLight Condensed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49"/>
          <p:cNvSpPr txBox="1">
            <a:spLocks noGrp="1"/>
          </p:cNvSpPr>
          <p:nvPr>
            <p:ph type="subTitle" idx="2"/>
          </p:nvPr>
        </p:nvSpPr>
        <p:spPr>
          <a:xfrm>
            <a:off x="1536950" y="2181454"/>
            <a:ext cx="5594100" cy="13332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/>
            <a:r>
              <a:rPr lang="en-US" sz="1400" dirty="0" err="1">
                <a:latin typeface="Bahnschrift SemiLight Condensed" panose="020B0502040204020203" pitchFamily="34" charset="0"/>
              </a:rPr>
              <a:t>Teori</a:t>
            </a:r>
            <a:r>
              <a:rPr lang="en-US" sz="1400" dirty="0">
                <a:latin typeface="Bahnschrift SemiLight Condensed" panose="020B0502040204020203" pitchFamily="34" charset="0"/>
              </a:rPr>
              <a:t> Elton Mayo </a:t>
            </a:r>
            <a:r>
              <a:rPr lang="en-US" sz="1400" dirty="0" err="1">
                <a:latin typeface="Bahnschrift SemiLight Condensed" panose="020B0502040204020203" pitchFamily="34" charset="0"/>
              </a:rPr>
              <a:t>masuk</a:t>
            </a:r>
            <a:r>
              <a:rPr lang="en-US" sz="1400" dirty="0">
                <a:latin typeface="Bahnschrift SemiLight Condensed" panose="020B0502040204020203" pitchFamily="34" charset="0"/>
              </a:rPr>
              <a:t> pada </a:t>
            </a:r>
            <a:r>
              <a:rPr lang="en-US" sz="1400" dirty="0" err="1">
                <a:latin typeface="Bahnschrift SemiLight Condensed" panose="020B0502040204020203" pitchFamily="34" charset="0"/>
              </a:rPr>
              <a:t>Aliran</a:t>
            </a:r>
            <a:r>
              <a:rPr lang="en-US" sz="1400" dirty="0">
                <a:latin typeface="Bahnschrift SemiLight Condensed" panose="020B0502040204020203" pitchFamily="34" charset="0"/>
              </a:rPr>
              <a:t> Neo </a:t>
            </a:r>
            <a:r>
              <a:rPr lang="en-US" sz="1400" dirty="0" err="1">
                <a:latin typeface="Bahnschrift SemiLight Condensed" panose="020B0502040204020203" pitchFamily="34" charset="0"/>
              </a:rPr>
              <a:t>Klasik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karena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teori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ini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sangat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mementingkan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hubungan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manusiawi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atasan</a:t>
            </a:r>
            <a:r>
              <a:rPr lang="en-US" sz="1400" dirty="0">
                <a:latin typeface="Bahnschrift SemiLight Condensed" panose="020B0502040204020203" pitchFamily="34" charset="0"/>
              </a:rPr>
              <a:t> (</a:t>
            </a:r>
            <a:r>
              <a:rPr lang="en-US" sz="1400" dirty="0" err="1">
                <a:latin typeface="Bahnschrift SemiLight Condensed" panose="020B0502040204020203" pitchFamily="34" charset="0"/>
              </a:rPr>
              <a:t>manajer</a:t>
            </a:r>
            <a:r>
              <a:rPr lang="en-US" sz="1400" dirty="0">
                <a:latin typeface="Bahnschrift SemiLight Condensed" panose="020B0502040204020203" pitchFamily="34" charset="0"/>
              </a:rPr>
              <a:t>) dan </a:t>
            </a:r>
            <a:r>
              <a:rPr lang="en-US" sz="1400" dirty="0" err="1">
                <a:latin typeface="Bahnschrift SemiLight Condensed" panose="020B0502040204020203" pitchFamily="34" charset="0"/>
              </a:rPr>
              <a:t>seorang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bawahan</a:t>
            </a:r>
            <a:r>
              <a:rPr lang="en-US" sz="1400" dirty="0">
                <a:latin typeface="Bahnschrift SemiLight Condensed" panose="020B0502040204020203" pitchFamily="34" charset="0"/>
              </a:rPr>
              <a:t> (</a:t>
            </a:r>
            <a:r>
              <a:rPr lang="en-US" sz="1400" dirty="0" err="1">
                <a:latin typeface="Bahnschrift SemiLight Condensed" panose="020B0502040204020203" pitchFamily="34" charset="0"/>
              </a:rPr>
              <a:t>karyawan</a:t>
            </a:r>
            <a:r>
              <a:rPr lang="en-US" sz="1400" dirty="0">
                <a:latin typeface="Bahnschrift SemiLight Condensed" panose="020B0502040204020203" pitchFamily="34" charset="0"/>
              </a:rPr>
              <a:t>) agar </a:t>
            </a:r>
            <a:r>
              <a:rPr lang="en-US" sz="1400" dirty="0" err="1">
                <a:latin typeface="Bahnschrift SemiLight Condensed" panose="020B0502040204020203" pitchFamily="34" charset="0"/>
              </a:rPr>
              <a:t>lebih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harmonis</a:t>
            </a:r>
            <a:r>
              <a:rPr lang="en-US" sz="1400" dirty="0">
                <a:latin typeface="Bahnschrift SemiLight Condensed" panose="020B0502040204020203" pitchFamily="34" charset="0"/>
              </a:rPr>
              <a:t> dan </a:t>
            </a:r>
            <a:r>
              <a:rPr lang="en-US" sz="1400" dirty="0" err="1">
                <a:latin typeface="Bahnschrift SemiLight Condensed" panose="020B0502040204020203" pitchFamily="34" charset="0"/>
              </a:rPr>
              <a:t>tidak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terkesan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kaku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sehingga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dapat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meningkatkan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produktivitas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kerja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Tidak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berarti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bahwa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mereka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tidak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memerlukan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upah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atau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insentif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atau</a:t>
            </a:r>
            <a:r>
              <a:rPr lang="en-US" sz="1400" dirty="0">
                <a:latin typeface="Bahnschrift SemiLight Condensed" panose="020B0502040204020203" pitchFamily="34" charset="0"/>
              </a:rPr>
              <a:t> juga </a:t>
            </a:r>
            <a:r>
              <a:rPr lang="en-US" sz="1400" dirty="0" err="1">
                <a:latin typeface="Bahnschrift SemiLight Condensed" panose="020B0502040204020203" pitchFamily="34" charset="0"/>
              </a:rPr>
              <a:t>penerangan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secukupnya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dalam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bekerja</a:t>
            </a:r>
            <a:r>
              <a:rPr lang="en-US" sz="1400" dirty="0">
                <a:latin typeface="Bahnschrift SemiLight Condensed" panose="020B0502040204020203" pitchFamily="34" charset="0"/>
              </a:rPr>
              <a:t>, </a:t>
            </a:r>
            <a:r>
              <a:rPr lang="en-US" sz="1400" dirty="0" err="1">
                <a:latin typeface="Bahnschrift SemiLight Condensed" panose="020B0502040204020203" pitchFamily="34" charset="0"/>
              </a:rPr>
              <a:t>akan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tetapi</a:t>
            </a:r>
            <a:r>
              <a:rPr lang="en-US" sz="1400" dirty="0">
                <a:latin typeface="Bahnschrift SemiLight Condensed" panose="020B0502040204020203" pitchFamily="34" charset="0"/>
              </a:rPr>
              <a:t> “</a:t>
            </a:r>
            <a:r>
              <a:rPr lang="en-US" sz="1400" dirty="0" err="1">
                <a:latin typeface="Bahnschrift SemiLight Condensed" panose="020B0502040204020203" pitchFamily="34" charset="0"/>
              </a:rPr>
              <a:t>perhatian</a:t>
            </a:r>
            <a:r>
              <a:rPr lang="en-US" sz="1400" dirty="0">
                <a:latin typeface="Bahnschrift SemiLight Condensed" panose="020B0502040204020203" pitchFamily="34" charset="0"/>
              </a:rPr>
              <a:t> dan </a:t>
            </a:r>
            <a:r>
              <a:rPr lang="en-US" sz="1400" dirty="0" err="1">
                <a:latin typeface="Bahnschrift SemiLight Condensed" panose="020B0502040204020203" pitchFamily="34" charset="0"/>
              </a:rPr>
              <a:t>penerimaan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sosial</a:t>
            </a:r>
            <a:r>
              <a:rPr lang="en-US" sz="1400" dirty="0">
                <a:latin typeface="Bahnschrift SemiLight Condensed" panose="020B0502040204020203" pitchFamily="34" charset="0"/>
              </a:rPr>
              <a:t>” </a:t>
            </a:r>
            <a:r>
              <a:rPr lang="en-US" sz="1400" dirty="0" err="1">
                <a:latin typeface="Bahnschrift SemiLight Condensed" panose="020B0502040204020203" pitchFamily="34" charset="0"/>
              </a:rPr>
              <a:t>ini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lah</a:t>
            </a:r>
            <a:r>
              <a:rPr lang="en-US" sz="1400" dirty="0">
                <a:latin typeface="Bahnschrift SemiLight Condensed" panose="020B0502040204020203" pitchFamily="34" charset="0"/>
              </a:rPr>
              <a:t> yang </a:t>
            </a:r>
            <a:r>
              <a:rPr lang="en-US" sz="1400" dirty="0" err="1">
                <a:latin typeface="Bahnschrift SemiLight Condensed" panose="020B0502040204020203" pitchFamily="34" charset="0"/>
              </a:rPr>
              <a:t>menjadi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faktor</a:t>
            </a:r>
            <a:r>
              <a:rPr lang="en-US" sz="1400" dirty="0">
                <a:latin typeface="Bahnschrift SemiLight Condensed" panose="020B0502040204020203" pitchFamily="34" charset="0"/>
              </a:rPr>
              <a:t> yang </a:t>
            </a:r>
            <a:r>
              <a:rPr lang="en-US" sz="1400" dirty="0" err="1">
                <a:latin typeface="Bahnschrift SemiLight Condensed" panose="020B0502040204020203" pitchFamily="34" charset="0"/>
              </a:rPr>
              <a:t>mempengaruhi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perilaku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mereka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dalam</a:t>
            </a:r>
            <a:r>
              <a:rPr lang="en-US" sz="1400" dirty="0">
                <a:latin typeface="Bahnschrift SemiLight Condensed" panose="020B0502040204020203" pitchFamily="34" charset="0"/>
              </a:rPr>
              <a:t> </a:t>
            </a:r>
            <a:r>
              <a:rPr lang="en-US" sz="1400" dirty="0" err="1">
                <a:latin typeface="Bahnschrift SemiLight Condensed" panose="020B0502040204020203" pitchFamily="34" charset="0"/>
              </a:rPr>
              <a:t>bekerja</a:t>
            </a:r>
            <a:r>
              <a:rPr lang="en-US" sz="1400" dirty="0">
                <a:latin typeface="Bahnschrift SemiLight Condensed" panose="020B0502040204020203" pitchFamily="34" charset="0"/>
              </a:rPr>
              <a:t>.</a:t>
            </a:r>
          </a:p>
          <a:p>
            <a:pPr marL="0" lvl="0" indent="0" algn="just"/>
            <a:endParaRPr dirty="0">
              <a:latin typeface="Bodoni MT" panose="02070603080606020203" pitchFamily="18" charset="0"/>
            </a:endParaRPr>
          </a:p>
        </p:txBody>
      </p:sp>
      <p:sp>
        <p:nvSpPr>
          <p:cNvPr id="1777" name="Google Shape;1777;p49"/>
          <p:cNvSpPr txBox="1">
            <a:spLocks noGrp="1"/>
          </p:cNvSpPr>
          <p:nvPr>
            <p:ph type="title"/>
          </p:nvPr>
        </p:nvSpPr>
        <p:spPr>
          <a:xfrm>
            <a:off x="1422357" y="1294885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34343"/>
                </a:solidFill>
                <a:latin typeface="GeoSlab703 MdCn BT" panose="02060506020205050403" pitchFamily="18" charset="0"/>
              </a:rPr>
              <a:t>KESIMPULAN</a:t>
            </a:r>
            <a:endParaRPr sz="4000" dirty="0">
              <a:solidFill>
                <a:srgbClr val="434343"/>
              </a:solidFill>
              <a:latin typeface="GeoSlab703 MdCn BT" panose="02060506020205050403" pitchFamily="18" charset="0"/>
            </a:endParaRPr>
          </a:p>
        </p:txBody>
      </p:sp>
      <p:grpSp>
        <p:nvGrpSpPr>
          <p:cNvPr id="1780" name="Google Shape;1780;p49"/>
          <p:cNvGrpSpPr/>
          <p:nvPr/>
        </p:nvGrpSpPr>
        <p:grpSpPr>
          <a:xfrm rot="10800000" flipH="1">
            <a:off x="1133044" y="0"/>
            <a:ext cx="7456207" cy="2479869"/>
            <a:chOff x="1133044" y="2663625"/>
            <a:chExt cx="7456207" cy="2479869"/>
          </a:xfrm>
        </p:grpSpPr>
        <p:sp>
          <p:nvSpPr>
            <p:cNvPr id="1781" name="Google Shape;1781;p49"/>
            <p:cNvSpPr/>
            <p:nvPr/>
          </p:nvSpPr>
          <p:spPr>
            <a:xfrm>
              <a:off x="7282338" y="3537185"/>
              <a:ext cx="1306913" cy="1601899"/>
            </a:xfrm>
            <a:custGeom>
              <a:avLst/>
              <a:gdLst/>
              <a:ahLst/>
              <a:cxnLst/>
              <a:rect l="l" t="t" r="r" b="b"/>
              <a:pathLst>
                <a:path w="8595" h="10535" extrusionOk="0">
                  <a:moveTo>
                    <a:pt x="8401" y="0"/>
                  </a:moveTo>
                  <a:cubicBezTo>
                    <a:pt x="6031" y="490"/>
                    <a:pt x="3849" y="1826"/>
                    <a:pt x="2336" y="3713"/>
                  </a:cubicBezTo>
                  <a:cubicBezTo>
                    <a:pt x="826" y="5599"/>
                    <a:pt x="0" y="8118"/>
                    <a:pt x="40" y="10534"/>
                  </a:cubicBezTo>
                  <a:lnTo>
                    <a:pt x="2389" y="10534"/>
                  </a:lnTo>
                  <a:cubicBezTo>
                    <a:pt x="4069" y="9651"/>
                    <a:pt x="6018" y="7788"/>
                    <a:pt x="7011" y="6092"/>
                  </a:cubicBezTo>
                  <a:lnTo>
                    <a:pt x="5442" y="5945"/>
                  </a:lnTo>
                  <a:lnTo>
                    <a:pt x="7464" y="5209"/>
                  </a:lnTo>
                  <a:cubicBezTo>
                    <a:pt x="8207" y="3589"/>
                    <a:pt x="8594" y="1763"/>
                    <a:pt x="84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6826176" y="2663625"/>
              <a:ext cx="1013142" cy="2475455"/>
            </a:xfrm>
            <a:custGeom>
              <a:avLst/>
              <a:gdLst/>
              <a:ahLst/>
              <a:cxnLst/>
              <a:rect l="l" t="t" r="r" b="b"/>
              <a:pathLst>
                <a:path w="6663" h="16280" extrusionOk="0">
                  <a:moveTo>
                    <a:pt x="5786" y="1"/>
                  </a:moveTo>
                  <a:cubicBezTo>
                    <a:pt x="4009" y="1240"/>
                    <a:pt x="2567" y="2940"/>
                    <a:pt x="1607" y="4875"/>
                  </a:cubicBezTo>
                  <a:lnTo>
                    <a:pt x="2400" y="7838"/>
                  </a:lnTo>
                  <a:lnTo>
                    <a:pt x="1033" y="6222"/>
                  </a:lnTo>
                  <a:cubicBezTo>
                    <a:pt x="961" y="6425"/>
                    <a:pt x="894" y="6632"/>
                    <a:pt x="830" y="6842"/>
                  </a:cubicBezTo>
                  <a:cubicBezTo>
                    <a:pt x="1" y="9588"/>
                    <a:pt x="127" y="13610"/>
                    <a:pt x="1177" y="16279"/>
                  </a:cubicBezTo>
                  <a:lnTo>
                    <a:pt x="3740" y="16279"/>
                  </a:lnTo>
                  <a:cubicBezTo>
                    <a:pt x="5703" y="13190"/>
                    <a:pt x="6662" y="9211"/>
                    <a:pt x="6596" y="5355"/>
                  </a:cubicBezTo>
                  <a:lnTo>
                    <a:pt x="6596" y="5355"/>
                  </a:lnTo>
                  <a:lnTo>
                    <a:pt x="5063" y="5832"/>
                  </a:lnTo>
                  <a:lnTo>
                    <a:pt x="6559" y="4455"/>
                  </a:lnTo>
                  <a:cubicBezTo>
                    <a:pt x="6469" y="2916"/>
                    <a:pt x="6212" y="1410"/>
                    <a:pt x="578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7080107" y="3299522"/>
              <a:ext cx="449627" cy="1840930"/>
            </a:xfrm>
            <a:custGeom>
              <a:avLst/>
              <a:gdLst/>
              <a:ahLst/>
              <a:cxnLst/>
              <a:rect l="l" t="t" r="r" b="b"/>
              <a:pathLst>
                <a:path w="2957" h="12107" extrusionOk="0">
                  <a:moveTo>
                    <a:pt x="2746" y="1"/>
                  </a:moveTo>
                  <a:lnTo>
                    <a:pt x="0" y="12060"/>
                  </a:lnTo>
                  <a:lnTo>
                    <a:pt x="210" y="12107"/>
                  </a:lnTo>
                  <a:lnTo>
                    <a:pt x="2956" y="4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33044" y="3020804"/>
              <a:ext cx="1150752" cy="2118278"/>
            </a:xfrm>
            <a:custGeom>
              <a:avLst/>
              <a:gdLst/>
              <a:ahLst/>
              <a:cxnLst/>
              <a:rect l="l" t="t" r="r" b="b"/>
              <a:pathLst>
                <a:path w="7568" h="13931" extrusionOk="0">
                  <a:moveTo>
                    <a:pt x="1116" y="1"/>
                  </a:moveTo>
                  <a:cubicBezTo>
                    <a:pt x="167" y="2383"/>
                    <a:pt x="0" y="5076"/>
                    <a:pt x="653" y="7555"/>
                  </a:cubicBezTo>
                  <a:cubicBezTo>
                    <a:pt x="690" y="7698"/>
                    <a:pt x="730" y="7838"/>
                    <a:pt x="770" y="7978"/>
                  </a:cubicBezTo>
                  <a:lnTo>
                    <a:pt x="3006" y="9268"/>
                  </a:lnTo>
                  <a:lnTo>
                    <a:pt x="1180" y="9118"/>
                  </a:lnTo>
                  <a:lnTo>
                    <a:pt x="1180" y="9118"/>
                  </a:lnTo>
                  <a:cubicBezTo>
                    <a:pt x="1956" y="10984"/>
                    <a:pt x="3195" y="12667"/>
                    <a:pt x="4768" y="13930"/>
                  </a:cubicBezTo>
                  <a:lnTo>
                    <a:pt x="7568" y="13930"/>
                  </a:lnTo>
                  <a:cubicBezTo>
                    <a:pt x="7301" y="9041"/>
                    <a:pt x="4842" y="3183"/>
                    <a:pt x="11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440497" y="3558472"/>
              <a:ext cx="718156" cy="1585021"/>
            </a:xfrm>
            <a:custGeom>
              <a:avLst/>
              <a:gdLst/>
              <a:ahLst/>
              <a:cxnLst/>
              <a:rect l="l" t="t" r="r" b="b"/>
              <a:pathLst>
                <a:path w="4723" h="10424" extrusionOk="0">
                  <a:moveTo>
                    <a:pt x="201" y="0"/>
                  </a:moveTo>
                  <a:lnTo>
                    <a:pt x="1" y="87"/>
                  </a:lnTo>
                  <a:lnTo>
                    <a:pt x="4523" y="10424"/>
                  </a:lnTo>
                  <a:lnTo>
                    <a:pt x="4723" y="1033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56"/>
          <p:cNvSpPr txBox="1">
            <a:spLocks noGrp="1"/>
          </p:cNvSpPr>
          <p:nvPr>
            <p:ph type="title"/>
          </p:nvPr>
        </p:nvSpPr>
        <p:spPr>
          <a:xfrm flipH="1">
            <a:off x="5337671" y="2175215"/>
            <a:ext cx="3255231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39F"/>
                </a:solidFill>
              </a:rPr>
              <a:t>THANKS!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2142" name="Google Shape;2142;p56"/>
          <p:cNvSpPr txBox="1">
            <a:spLocks noGrp="1"/>
          </p:cNvSpPr>
          <p:nvPr>
            <p:ph type="subTitle" idx="1"/>
          </p:nvPr>
        </p:nvSpPr>
        <p:spPr>
          <a:xfrm flipH="1">
            <a:off x="5742725" y="3379500"/>
            <a:ext cx="26748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C39F"/>
              </a:solidFill>
            </a:endParaRPr>
          </a:p>
        </p:txBody>
      </p:sp>
      <p:grpSp>
        <p:nvGrpSpPr>
          <p:cNvPr id="2143" name="Google Shape;2143;p56"/>
          <p:cNvGrpSpPr/>
          <p:nvPr/>
        </p:nvGrpSpPr>
        <p:grpSpPr>
          <a:xfrm>
            <a:off x="590800" y="960850"/>
            <a:ext cx="4463520" cy="3672552"/>
            <a:chOff x="590800" y="960850"/>
            <a:chExt cx="4463520" cy="3672552"/>
          </a:xfrm>
        </p:grpSpPr>
        <p:sp>
          <p:nvSpPr>
            <p:cNvPr id="2144" name="Google Shape;2144;p56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246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Oswald Regular</vt:lpstr>
      <vt:lpstr>Advent Pro Light</vt:lpstr>
      <vt:lpstr>Bahnschrift SemiLight Condensed</vt:lpstr>
      <vt:lpstr>Gill Sans MT Condensed</vt:lpstr>
      <vt:lpstr>Bodoni MT</vt:lpstr>
      <vt:lpstr>Poor Richard</vt:lpstr>
      <vt:lpstr>GeoSlab703 MdCn BT</vt:lpstr>
      <vt:lpstr>BenchNine</vt:lpstr>
      <vt:lpstr>Arial</vt:lpstr>
      <vt:lpstr>E-learning presentation by Slidesgo</vt:lpstr>
      <vt:lpstr>TEORI MANAJEMEN (Elton Mayo)</vt:lpstr>
      <vt:lpstr>ELTON MAYO (1880 - 1949)</vt:lpstr>
      <vt:lpstr>TEORI ELTON MAYO</vt:lpstr>
      <vt:lpstr>Aliran Neo Klasik</vt:lpstr>
      <vt:lpstr>KESIMPULAN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MANAJEMEN NEO KLASIK</dc:title>
  <dc:creator>ASUS</dc:creator>
  <cp:lastModifiedBy>audira ilmi</cp:lastModifiedBy>
  <cp:revision>18</cp:revision>
  <dcterms:modified xsi:type="dcterms:W3CDTF">2020-02-24T07:21:38Z</dcterms:modified>
</cp:coreProperties>
</file>