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3"/>
  </p:notesMasterIdLst>
  <p:sldIdLst>
    <p:sldId id="256" r:id="rId2"/>
    <p:sldId id="258" r:id="rId3"/>
    <p:sldId id="257" r:id="rId4"/>
    <p:sldId id="350" r:id="rId5"/>
    <p:sldId id="260" r:id="rId6"/>
    <p:sldId id="261" r:id="rId7"/>
    <p:sldId id="262" r:id="rId8"/>
    <p:sldId id="259" r:id="rId9"/>
    <p:sldId id="351" r:id="rId10"/>
    <p:sldId id="352" r:id="rId11"/>
    <p:sldId id="349" r:id="rId12"/>
    <p:sldId id="307" r:id="rId13"/>
    <p:sldId id="353" r:id="rId14"/>
    <p:sldId id="308" r:id="rId15"/>
    <p:sldId id="309" r:id="rId16"/>
    <p:sldId id="314" r:id="rId17"/>
    <p:sldId id="316" r:id="rId18"/>
    <p:sldId id="317" r:id="rId19"/>
    <p:sldId id="348" r:id="rId20"/>
    <p:sldId id="346" r:id="rId21"/>
    <p:sldId id="347" r:id="rId22"/>
    <p:sldId id="318" r:id="rId23"/>
    <p:sldId id="319" r:id="rId24"/>
    <p:sldId id="320" r:id="rId25"/>
    <p:sldId id="323" r:id="rId26"/>
    <p:sldId id="324" r:id="rId27"/>
    <p:sldId id="330" r:id="rId28"/>
    <p:sldId id="328" r:id="rId29"/>
    <p:sldId id="329" r:id="rId30"/>
    <p:sldId id="326" r:id="rId31"/>
    <p:sldId id="327" r:id="rId32"/>
  </p:sldIdLst>
  <p:sldSz cx="9144000" cy="5143500" type="screen16x9"/>
  <p:notesSz cx="6858000" cy="9144000"/>
  <p:embeddedFontLst>
    <p:embeddedFont>
      <p:font typeface="Barlow Light" panose="00000400000000000000" pitchFamily="2" charset="0"/>
      <p:regular r:id="rId34"/>
      <p:bold r:id="rId35"/>
      <p:italic r:id="rId36"/>
      <p:boldItalic r:id="rId37"/>
    </p:embeddedFont>
    <p:embeddedFont>
      <p:font typeface="Calibri" panose="020F0502020204030204" pitchFamily="34" charset="0"/>
      <p:regular r:id="rId38"/>
      <p:bold r:id="rId39"/>
      <p:italic r:id="rId40"/>
      <p:boldItalic r:id="rId41"/>
    </p:embeddedFont>
    <p:embeddedFont>
      <p:font typeface="Raleway SemiBold" pitchFamily="2"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BB9"/>
    <a:srgbClr val="E261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54DC6E-5F47-45C2-9750-FF39251B6EC2}">
  <a:tblStyle styleId="{1D54DC6E-5F47-45C2-9750-FF39251B6EC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493" autoAdjust="0"/>
  </p:normalViewPr>
  <p:slideViewPr>
    <p:cSldViewPr snapToGrid="0">
      <p:cViewPr varScale="1">
        <p:scale>
          <a:sx n="63" d="100"/>
          <a:sy n="63" d="100"/>
        </p:scale>
        <p:origin x="77" y="6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3" Type="http://schemas.openxmlformats.org/officeDocument/2006/relationships/hyperlink" Target="https://en.wikipedia.org/wiki/Document-oriented_database" TargetMode="External"/><Relationship Id="rId2" Type="http://schemas.openxmlformats.org/officeDocument/2006/relationships/hyperlink" Target="https://en.wikipedia.org/wiki/Graph_database" TargetMode="External"/><Relationship Id="rId1" Type="http://schemas.openxmlformats.org/officeDocument/2006/relationships/hyperlink" Target="https://en.wikipedia.org/wiki/Key%E2%80%93value_database"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en.wikipedia.org/wiki/Document-oriented_database" TargetMode="External"/><Relationship Id="rId2" Type="http://schemas.openxmlformats.org/officeDocument/2006/relationships/hyperlink" Target="https://en.wikipedia.org/wiki/Graph_database" TargetMode="External"/><Relationship Id="rId1" Type="http://schemas.openxmlformats.org/officeDocument/2006/relationships/hyperlink" Target="https://en.wikipedia.org/wiki/Key%E2%80%93value_database"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F2D8A7-31E2-496F-9104-5ED30A56AF11}" type="doc">
      <dgm:prSet loTypeId="urn:microsoft.com/office/officeart/2005/8/layout/hProcess7" loCatId="list" qsTypeId="urn:microsoft.com/office/officeart/2005/8/quickstyle/simple3" qsCatId="simple" csTypeId="urn:microsoft.com/office/officeart/2005/8/colors/accent1_2" csCatId="accent1" phldr="1"/>
      <dgm:spPr/>
      <dgm:t>
        <a:bodyPr/>
        <a:lstStyle/>
        <a:p>
          <a:endParaRPr lang="en-AU"/>
        </a:p>
      </dgm:t>
    </dgm:pt>
    <dgm:pt modelId="{1A5C4572-84CA-4815-BDD9-9103820221D0}">
      <dgm:prSet phldrT="[Text]"/>
      <dgm:spPr/>
      <dgm:t>
        <a:bodyPr/>
        <a:lstStyle/>
        <a:p>
          <a:r>
            <a:rPr lang="en-AU" dirty="0"/>
            <a:t>Tabular</a:t>
          </a:r>
        </a:p>
      </dgm:t>
    </dgm:pt>
    <dgm:pt modelId="{27816ACE-340C-40B1-A3C7-B0204F6660BD}" type="parTrans" cxnId="{86372414-48A4-44DF-BD7C-88ACACCD7A74}">
      <dgm:prSet/>
      <dgm:spPr/>
      <dgm:t>
        <a:bodyPr/>
        <a:lstStyle/>
        <a:p>
          <a:endParaRPr lang="en-AU"/>
        </a:p>
      </dgm:t>
    </dgm:pt>
    <dgm:pt modelId="{061444BF-B9E7-4902-A962-1143F5DFBAFD}" type="sibTrans" cxnId="{86372414-48A4-44DF-BD7C-88ACACCD7A74}">
      <dgm:prSet/>
      <dgm:spPr/>
      <dgm:t>
        <a:bodyPr/>
        <a:lstStyle/>
        <a:p>
          <a:endParaRPr lang="en-AU"/>
        </a:p>
      </dgm:t>
    </dgm:pt>
    <dgm:pt modelId="{EE84DE05-FDE8-4496-B3B7-59E5794D1E9C}">
      <dgm:prSet phldrT="[Text]" custT="1"/>
      <dgm:spPr/>
      <dgm:t>
        <a:bodyPr/>
        <a:lstStyle/>
        <a:p>
          <a:r>
            <a:rPr lang="en-AU" sz="2400" dirty="0"/>
            <a:t>Spreadsheet</a:t>
          </a:r>
          <a:endParaRPr lang="en-AU" sz="2800" dirty="0"/>
        </a:p>
      </dgm:t>
    </dgm:pt>
    <dgm:pt modelId="{89F744E4-D35B-423D-846D-28A4925512D8}" type="parTrans" cxnId="{87151F54-B666-4DDD-BCD5-B576D477E937}">
      <dgm:prSet/>
      <dgm:spPr/>
      <dgm:t>
        <a:bodyPr/>
        <a:lstStyle/>
        <a:p>
          <a:endParaRPr lang="en-AU"/>
        </a:p>
      </dgm:t>
    </dgm:pt>
    <dgm:pt modelId="{A802CD30-270F-41FA-8BE2-4A2384373FBC}" type="sibTrans" cxnId="{87151F54-B666-4DDD-BCD5-B576D477E937}">
      <dgm:prSet/>
      <dgm:spPr/>
      <dgm:t>
        <a:bodyPr/>
        <a:lstStyle/>
        <a:p>
          <a:endParaRPr lang="en-AU"/>
        </a:p>
      </dgm:t>
    </dgm:pt>
    <dgm:pt modelId="{DA739A44-3D31-4366-B5C1-F3C1DA3B81BC}">
      <dgm:prSet phldrT="[Text]" custT="1"/>
      <dgm:spPr/>
      <dgm:t>
        <a:bodyPr/>
        <a:lstStyle/>
        <a:p>
          <a:r>
            <a:rPr lang="en-AU" sz="2400" dirty="0"/>
            <a:t>Relational Database</a:t>
          </a:r>
        </a:p>
      </dgm:t>
    </dgm:pt>
    <dgm:pt modelId="{E3E10C71-0021-4952-B006-B5C0276A9D87}" type="parTrans" cxnId="{37C587ED-6470-420E-A3F2-BEE0B01B1A8E}">
      <dgm:prSet/>
      <dgm:spPr/>
      <dgm:t>
        <a:bodyPr/>
        <a:lstStyle/>
        <a:p>
          <a:endParaRPr lang="en-AU"/>
        </a:p>
      </dgm:t>
    </dgm:pt>
    <dgm:pt modelId="{869E1700-0F1A-4809-AC9E-7A449F8CC978}" type="sibTrans" cxnId="{37C587ED-6470-420E-A3F2-BEE0B01B1A8E}">
      <dgm:prSet/>
      <dgm:spPr/>
      <dgm:t>
        <a:bodyPr/>
        <a:lstStyle/>
        <a:p>
          <a:endParaRPr lang="en-AU"/>
        </a:p>
      </dgm:t>
    </dgm:pt>
    <dgm:pt modelId="{CB9F5AEF-E640-43F2-90D2-E168C3D802AF}">
      <dgm:prSet phldrT="[Text]"/>
      <dgm:spPr/>
      <dgm:t>
        <a:bodyPr/>
        <a:lstStyle/>
        <a:p>
          <a:r>
            <a:rPr lang="en-AU" sz="2200" dirty="0"/>
            <a:t>Microsoft Excel</a:t>
          </a:r>
        </a:p>
      </dgm:t>
    </dgm:pt>
    <dgm:pt modelId="{E33CBCDC-5CF6-47B5-BF48-2890E3E5407D}" type="parTrans" cxnId="{E8D89DD7-C3B5-4BB4-BF4D-16CA9D37D716}">
      <dgm:prSet/>
      <dgm:spPr/>
      <dgm:t>
        <a:bodyPr/>
        <a:lstStyle/>
        <a:p>
          <a:endParaRPr lang="en-AU"/>
        </a:p>
      </dgm:t>
    </dgm:pt>
    <dgm:pt modelId="{AD3FECCB-BFE3-4636-91BE-7B6A7B4AA741}" type="sibTrans" cxnId="{E8D89DD7-C3B5-4BB4-BF4D-16CA9D37D716}">
      <dgm:prSet/>
      <dgm:spPr/>
      <dgm:t>
        <a:bodyPr/>
        <a:lstStyle/>
        <a:p>
          <a:endParaRPr lang="en-AU"/>
        </a:p>
      </dgm:t>
    </dgm:pt>
    <dgm:pt modelId="{2B50C265-22FB-49FB-BB8E-D163691CFAD6}">
      <dgm:prSet phldrT="[Text]"/>
      <dgm:spPr/>
      <dgm:t>
        <a:bodyPr/>
        <a:lstStyle/>
        <a:p>
          <a:r>
            <a:rPr lang="en-AU" sz="2200" dirty="0"/>
            <a:t>Google Sheet</a:t>
          </a:r>
        </a:p>
      </dgm:t>
    </dgm:pt>
    <dgm:pt modelId="{602EF4F8-FCE9-4368-8460-71829AC1B26E}" type="parTrans" cxnId="{14AFD1B3-8A46-4F3C-AADF-2C9DB3C289B7}">
      <dgm:prSet/>
      <dgm:spPr/>
      <dgm:t>
        <a:bodyPr/>
        <a:lstStyle/>
        <a:p>
          <a:endParaRPr lang="en-AU"/>
        </a:p>
      </dgm:t>
    </dgm:pt>
    <dgm:pt modelId="{80ABDA95-FA9F-49F5-833F-DC7032E73A12}" type="sibTrans" cxnId="{14AFD1B3-8A46-4F3C-AADF-2C9DB3C289B7}">
      <dgm:prSet/>
      <dgm:spPr/>
      <dgm:t>
        <a:bodyPr/>
        <a:lstStyle/>
        <a:p>
          <a:endParaRPr lang="en-AU"/>
        </a:p>
      </dgm:t>
    </dgm:pt>
    <dgm:pt modelId="{A6CC4C4D-0F8F-4618-B8DF-16FF6881FC8B}">
      <dgm:prSet phldrT="[Text]"/>
      <dgm:spPr/>
      <dgm:t>
        <a:bodyPr/>
        <a:lstStyle/>
        <a:p>
          <a:r>
            <a:rPr lang="en-AU" sz="2200" dirty="0"/>
            <a:t>Oracle DBMS</a:t>
          </a:r>
        </a:p>
      </dgm:t>
    </dgm:pt>
    <dgm:pt modelId="{92F293F8-B4A5-403F-8F21-8A3B9E053D33}" type="parTrans" cxnId="{86A20857-5CE9-4ABD-A00A-4E93FB31262C}">
      <dgm:prSet/>
      <dgm:spPr/>
      <dgm:t>
        <a:bodyPr/>
        <a:lstStyle/>
        <a:p>
          <a:endParaRPr lang="en-AU"/>
        </a:p>
      </dgm:t>
    </dgm:pt>
    <dgm:pt modelId="{6941FF93-91A5-452F-AEDE-9A0EAAF004C3}" type="sibTrans" cxnId="{86A20857-5CE9-4ABD-A00A-4E93FB31262C}">
      <dgm:prSet/>
      <dgm:spPr/>
      <dgm:t>
        <a:bodyPr/>
        <a:lstStyle/>
        <a:p>
          <a:endParaRPr lang="en-AU"/>
        </a:p>
      </dgm:t>
    </dgm:pt>
    <dgm:pt modelId="{51699099-BF7B-48CC-83DA-FADE3579739C}">
      <dgm:prSet phldrT="[Text]"/>
      <dgm:spPr/>
      <dgm:t>
        <a:bodyPr/>
        <a:lstStyle/>
        <a:p>
          <a:r>
            <a:rPr lang="en-AU" dirty="0"/>
            <a:t>Non Tabular</a:t>
          </a:r>
        </a:p>
      </dgm:t>
    </dgm:pt>
    <dgm:pt modelId="{C9D07EC1-8EA0-43C9-AB8E-83176502CCA9}" type="parTrans" cxnId="{69163A75-854D-4F02-B4A2-B55777D45802}">
      <dgm:prSet/>
      <dgm:spPr/>
      <dgm:t>
        <a:bodyPr/>
        <a:lstStyle/>
        <a:p>
          <a:endParaRPr lang="en-AU"/>
        </a:p>
      </dgm:t>
    </dgm:pt>
    <dgm:pt modelId="{BE7EB5F4-08EE-4F16-AF04-9AE4071128FB}" type="sibTrans" cxnId="{69163A75-854D-4F02-B4A2-B55777D45802}">
      <dgm:prSet/>
      <dgm:spPr/>
      <dgm:t>
        <a:bodyPr/>
        <a:lstStyle/>
        <a:p>
          <a:endParaRPr lang="en-AU"/>
        </a:p>
      </dgm:t>
    </dgm:pt>
    <dgm:pt modelId="{11C725EF-741D-4E17-837A-ECF1E90DA141}">
      <dgm:prSet phldrT="[Text]" custT="1"/>
      <dgm:spPr/>
      <dgm:t>
        <a:bodyPr/>
        <a:lstStyle/>
        <a:p>
          <a:r>
            <a:rPr lang="en-AU" sz="2800" dirty="0"/>
            <a:t>Graph</a:t>
          </a:r>
          <a:endParaRPr lang="en-AU" sz="3300" dirty="0"/>
        </a:p>
      </dgm:t>
    </dgm:pt>
    <dgm:pt modelId="{CAB0C227-2928-4278-99E6-4D25C9935878}" type="parTrans" cxnId="{F446F708-C1AA-41D0-8A89-C552B0175F6C}">
      <dgm:prSet/>
      <dgm:spPr/>
      <dgm:t>
        <a:bodyPr/>
        <a:lstStyle/>
        <a:p>
          <a:endParaRPr lang="en-AU"/>
        </a:p>
      </dgm:t>
    </dgm:pt>
    <dgm:pt modelId="{1F299809-B5FC-45E0-8726-39705D36B619}" type="sibTrans" cxnId="{F446F708-C1AA-41D0-8A89-C552B0175F6C}">
      <dgm:prSet/>
      <dgm:spPr/>
      <dgm:t>
        <a:bodyPr/>
        <a:lstStyle/>
        <a:p>
          <a:endParaRPr lang="en-AU"/>
        </a:p>
      </dgm:t>
    </dgm:pt>
    <dgm:pt modelId="{2952E2A3-610E-4B7A-98CC-79CCEEF2C4F3}">
      <dgm:prSet phldrT="[Text]" custT="1"/>
      <dgm:spPr/>
      <dgm:t>
        <a:bodyPr/>
        <a:lstStyle/>
        <a:p>
          <a:endParaRPr lang="en-AU" sz="1100" dirty="0"/>
        </a:p>
        <a:p>
          <a:r>
            <a:rPr lang="en-AU" sz="2800" dirty="0"/>
            <a:t>Document Based</a:t>
          </a:r>
        </a:p>
      </dgm:t>
    </dgm:pt>
    <dgm:pt modelId="{3F71617C-9F3C-4D77-A1F1-9D2E8BE5ED19}" type="parTrans" cxnId="{CDFE2D7C-1BA0-4112-AAFC-9DF21CF6A211}">
      <dgm:prSet/>
      <dgm:spPr/>
      <dgm:t>
        <a:bodyPr/>
        <a:lstStyle/>
        <a:p>
          <a:endParaRPr lang="en-AU"/>
        </a:p>
      </dgm:t>
    </dgm:pt>
    <dgm:pt modelId="{16B883F9-D453-43F1-900D-8E72002864CC}" type="sibTrans" cxnId="{CDFE2D7C-1BA0-4112-AAFC-9DF21CF6A211}">
      <dgm:prSet/>
      <dgm:spPr/>
      <dgm:t>
        <a:bodyPr/>
        <a:lstStyle/>
        <a:p>
          <a:endParaRPr lang="en-AU"/>
        </a:p>
      </dgm:t>
    </dgm:pt>
    <dgm:pt modelId="{A08F4DC2-C93B-4089-B656-83ABD3E72EF3}">
      <dgm:prSet phldrT="[Text]" custT="1"/>
      <dgm:spPr/>
      <dgm:t>
        <a:bodyPr/>
        <a:lstStyle/>
        <a:p>
          <a:r>
            <a:rPr lang="en-AU" sz="2800" dirty="0"/>
            <a:t>Key-Value Pair</a:t>
          </a:r>
        </a:p>
      </dgm:t>
    </dgm:pt>
    <dgm:pt modelId="{FD8316F7-B8C2-49EB-83ED-22160CD8E57D}" type="parTrans" cxnId="{0AADC5FE-25C3-4EC9-A1FA-73FE5C46F0FA}">
      <dgm:prSet/>
      <dgm:spPr/>
      <dgm:t>
        <a:bodyPr/>
        <a:lstStyle/>
        <a:p>
          <a:endParaRPr lang="en-AU"/>
        </a:p>
      </dgm:t>
    </dgm:pt>
    <dgm:pt modelId="{E55A8F42-C5AC-4C36-9469-19F701592242}" type="sibTrans" cxnId="{0AADC5FE-25C3-4EC9-A1FA-73FE5C46F0FA}">
      <dgm:prSet/>
      <dgm:spPr/>
      <dgm:t>
        <a:bodyPr/>
        <a:lstStyle/>
        <a:p>
          <a:endParaRPr lang="en-AU"/>
        </a:p>
      </dgm:t>
    </dgm:pt>
    <dgm:pt modelId="{95B44151-D1AC-4DE7-890B-1AB263F8E72E}">
      <dgm:prSet phldrT="[Text]"/>
      <dgm:spPr/>
      <dgm:t>
        <a:bodyPr/>
        <a:lstStyle/>
        <a:p>
          <a:r>
            <a:rPr lang="en-AU" sz="2600" dirty="0">
              <a:hlinkClick xmlns:r="http://schemas.openxmlformats.org/officeDocument/2006/relationships" r:id="rId1"/>
            </a:rPr>
            <a:t>Wiki Link</a:t>
          </a:r>
          <a:endParaRPr lang="en-AU" sz="2600" dirty="0"/>
        </a:p>
      </dgm:t>
    </dgm:pt>
    <dgm:pt modelId="{DC246465-612F-45B8-B861-2469B71D7518}" type="parTrans" cxnId="{D72652AE-8E5A-438A-A44A-6F8349B3B56B}">
      <dgm:prSet/>
      <dgm:spPr/>
      <dgm:t>
        <a:bodyPr/>
        <a:lstStyle/>
        <a:p>
          <a:endParaRPr lang="en-AU"/>
        </a:p>
      </dgm:t>
    </dgm:pt>
    <dgm:pt modelId="{1250AB8D-BBD1-48C3-ADC0-CC57E838C488}" type="sibTrans" cxnId="{D72652AE-8E5A-438A-A44A-6F8349B3B56B}">
      <dgm:prSet/>
      <dgm:spPr/>
      <dgm:t>
        <a:bodyPr/>
        <a:lstStyle/>
        <a:p>
          <a:endParaRPr lang="en-AU"/>
        </a:p>
      </dgm:t>
    </dgm:pt>
    <dgm:pt modelId="{554BC5A2-2B02-443A-A22E-0A429BA8FE3C}">
      <dgm:prSet phldrT="[Text]"/>
      <dgm:spPr/>
      <dgm:t>
        <a:bodyPr/>
        <a:lstStyle/>
        <a:p>
          <a:r>
            <a:rPr lang="en-AU" sz="2600" dirty="0">
              <a:hlinkClick xmlns:r="http://schemas.openxmlformats.org/officeDocument/2006/relationships" r:id="rId2"/>
            </a:rPr>
            <a:t>Wiki Link</a:t>
          </a:r>
          <a:endParaRPr lang="en-AU" sz="2600" dirty="0"/>
        </a:p>
      </dgm:t>
    </dgm:pt>
    <dgm:pt modelId="{4F6BA056-1DFC-4076-A276-28E2CA114FC9}" type="parTrans" cxnId="{A4982699-6D09-4C25-903A-42A4FE58C93F}">
      <dgm:prSet/>
      <dgm:spPr/>
      <dgm:t>
        <a:bodyPr/>
        <a:lstStyle/>
        <a:p>
          <a:endParaRPr lang="en-AU"/>
        </a:p>
      </dgm:t>
    </dgm:pt>
    <dgm:pt modelId="{C2D39CC7-BB3F-4276-8CF0-DB0B489F756E}" type="sibTrans" cxnId="{A4982699-6D09-4C25-903A-42A4FE58C93F}">
      <dgm:prSet/>
      <dgm:spPr/>
      <dgm:t>
        <a:bodyPr/>
        <a:lstStyle/>
        <a:p>
          <a:endParaRPr lang="en-AU"/>
        </a:p>
      </dgm:t>
    </dgm:pt>
    <dgm:pt modelId="{0BD78551-DA99-47C0-B624-F23BF6072DDC}">
      <dgm:prSet phldrT="[Text]"/>
      <dgm:spPr/>
      <dgm:t>
        <a:bodyPr/>
        <a:lstStyle/>
        <a:p>
          <a:r>
            <a:rPr lang="en-AU" sz="2600" dirty="0">
              <a:hlinkClick xmlns:r="http://schemas.openxmlformats.org/officeDocument/2006/relationships" r:id="rId3"/>
            </a:rPr>
            <a:t>Wiki Link</a:t>
          </a:r>
          <a:endParaRPr lang="en-AU" sz="2600" dirty="0"/>
        </a:p>
      </dgm:t>
    </dgm:pt>
    <dgm:pt modelId="{4C1F12BE-D565-43D1-BF4C-C65DFB989C7E}" type="parTrans" cxnId="{EAF61E81-E1B3-4300-93C3-DEE2C7BE95F3}">
      <dgm:prSet/>
      <dgm:spPr/>
      <dgm:t>
        <a:bodyPr/>
        <a:lstStyle/>
        <a:p>
          <a:endParaRPr lang="en-AU"/>
        </a:p>
      </dgm:t>
    </dgm:pt>
    <dgm:pt modelId="{AD13529C-C3D3-469E-A617-654240DA2D55}" type="sibTrans" cxnId="{EAF61E81-E1B3-4300-93C3-DEE2C7BE95F3}">
      <dgm:prSet/>
      <dgm:spPr/>
      <dgm:t>
        <a:bodyPr/>
        <a:lstStyle/>
        <a:p>
          <a:endParaRPr lang="en-AU"/>
        </a:p>
      </dgm:t>
    </dgm:pt>
    <dgm:pt modelId="{E212BB63-DE17-4644-88E6-21FCE385BD80}">
      <dgm:prSet phldrT="[Text]"/>
      <dgm:spPr/>
      <dgm:t>
        <a:bodyPr/>
        <a:lstStyle/>
        <a:p>
          <a:r>
            <a:rPr lang="en-AU" sz="2200" dirty="0"/>
            <a:t>Ms Access</a:t>
          </a:r>
        </a:p>
      </dgm:t>
    </dgm:pt>
    <dgm:pt modelId="{8CF6259C-4930-4CFD-BD44-13EB93BF1797}" type="parTrans" cxnId="{D344A420-7F6D-47C4-804C-2BDF3EA21CDE}">
      <dgm:prSet/>
      <dgm:spPr/>
      <dgm:t>
        <a:bodyPr/>
        <a:lstStyle/>
        <a:p>
          <a:endParaRPr lang="en-AU"/>
        </a:p>
      </dgm:t>
    </dgm:pt>
    <dgm:pt modelId="{83568400-C28A-45BC-8EA8-665EF3E9FAFA}" type="sibTrans" cxnId="{D344A420-7F6D-47C4-804C-2BDF3EA21CDE}">
      <dgm:prSet/>
      <dgm:spPr/>
      <dgm:t>
        <a:bodyPr/>
        <a:lstStyle/>
        <a:p>
          <a:endParaRPr lang="en-AU"/>
        </a:p>
      </dgm:t>
    </dgm:pt>
    <dgm:pt modelId="{807151FF-6DB9-457D-8604-3BE284485506}">
      <dgm:prSet phldrT="[Text]"/>
      <dgm:spPr/>
      <dgm:t>
        <a:bodyPr/>
        <a:lstStyle/>
        <a:p>
          <a:r>
            <a:rPr lang="en-AU" sz="2200" dirty="0"/>
            <a:t>Ms SQL Server</a:t>
          </a:r>
        </a:p>
      </dgm:t>
    </dgm:pt>
    <dgm:pt modelId="{832E3A7E-B993-4ABB-904F-BF2DA43454EB}" type="parTrans" cxnId="{393DB306-2CF8-4827-A030-2B7B25D7C5F1}">
      <dgm:prSet/>
      <dgm:spPr/>
      <dgm:t>
        <a:bodyPr/>
        <a:lstStyle/>
        <a:p>
          <a:endParaRPr lang="en-AU"/>
        </a:p>
      </dgm:t>
    </dgm:pt>
    <dgm:pt modelId="{D00A909E-DB01-42E9-9EC1-80F56A12376C}" type="sibTrans" cxnId="{393DB306-2CF8-4827-A030-2B7B25D7C5F1}">
      <dgm:prSet/>
      <dgm:spPr/>
      <dgm:t>
        <a:bodyPr/>
        <a:lstStyle/>
        <a:p>
          <a:endParaRPr lang="en-AU"/>
        </a:p>
      </dgm:t>
    </dgm:pt>
    <dgm:pt modelId="{323445A9-68BC-4837-8B1F-825421D26A26}">
      <dgm:prSet phldrT="[Text]"/>
      <dgm:spPr/>
      <dgm:t>
        <a:bodyPr/>
        <a:lstStyle/>
        <a:p>
          <a:r>
            <a:rPr lang="en-AU" sz="2200" dirty="0"/>
            <a:t>MySQL</a:t>
          </a:r>
        </a:p>
      </dgm:t>
    </dgm:pt>
    <dgm:pt modelId="{6627229B-9B97-4881-A14E-C6FC8EFDC519}" type="parTrans" cxnId="{6E3E7DA0-9CF4-4229-9711-35C5DC93F00D}">
      <dgm:prSet/>
      <dgm:spPr/>
      <dgm:t>
        <a:bodyPr/>
        <a:lstStyle/>
        <a:p>
          <a:endParaRPr lang="en-AU"/>
        </a:p>
      </dgm:t>
    </dgm:pt>
    <dgm:pt modelId="{97E18049-1F1F-4B53-BDB4-EC4216D96B43}" type="sibTrans" cxnId="{6E3E7DA0-9CF4-4229-9711-35C5DC93F00D}">
      <dgm:prSet/>
      <dgm:spPr/>
      <dgm:t>
        <a:bodyPr/>
        <a:lstStyle/>
        <a:p>
          <a:endParaRPr lang="en-AU"/>
        </a:p>
      </dgm:t>
    </dgm:pt>
    <dgm:pt modelId="{119ADB79-6F9B-4961-856C-5F2F4DB3EE8F}">
      <dgm:prSet phldrT="[Text]"/>
      <dgm:spPr/>
      <dgm:t>
        <a:bodyPr/>
        <a:lstStyle/>
        <a:p>
          <a:endParaRPr lang="en-AU" sz="2200" dirty="0"/>
        </a:p>
      </dgm:t>
    </dgm:pt>
    <dgm:pt modelId="{197187AC-73F1-4F9B-B5C2-635D19BCFFF6}" type="parTrans" cxnId="{D025BEC9-B613-437C-9969-AE37F95DF3D8}">
      <dgm:prSet/>
      <dgm:spPr/>
      <dgm:t>
        <a:bodyPr/>
        <a:lstStyle/>
        <a:p>
          <a:endParaRPr lang="en-AU"/>
        </a:p>
      </dgm:t>
    </dgm:pt>
    <dgm:pt modelId="{51718DFA-D424-4016-B054-F2BFCE1416B7}" type="sibTrans" cxnId="{D025BEC9-B613-437C-9969-AE37F95DF3D8}">
      <dgm:prSet/>
      <dgm:spPr/>
      <dgm:t>
        <a:bodyPr/>
        <a:lstStyle/>
        <a:p>
          <a:endParaRPr lang="en-AU"/>
        </a:p>
      </dgm:t>
    </dgm:pt>
    <dgm:pt modelId="{3FBC8B89-A4DB-46B6-B39E-E1ED3B169678}">
      <dgm:prSet phldrT="[Text]" custT="1"/>
      <dgm:spPr/>
      <dgm:t>
        <a:bodyPr/>
        <a:lstStyle/>
        <a:p>
          <a:endParaRPr lang="en-AU" sz="1100" dirty="0"/>
        </a:p>
      </dgm:t>
    </dgm:pt>
    <dgm:pt modelId="{CEFBED3E-5422-4048-AC93-831B57DC0977}" type="parTrans" cxnId="{A0FE4030-0E1F-430F-9B2B-E3996DF354EE}">
      <dgm:prSet/>
      <dgm:spPr/>
      <dgm:t>
        <a:bodyPr/>
        <a:lstStyle/>
        <a:p>
          <a:endParaRPr lang="en-AU"/>
        </a:p>
      </dgm:t>
    </dgm:pt>
    <dgm:pt modelId="{00C981FB-E1E9-4868-9880-4A71360A2B16}" type="sibTrans" cxnId="{A0FE4030-0E1F-430F-9B2B-E3996DF354EE}">
      <dgm:prSet/>
      <dgm:spPr/>
      <dgm:t>
        <a:bodyPr/>
        <a:lstStyle/>
        <a:p>
          <a:endParaRPr lang="en-AU"/>
        </a:p>
      </dgm:t>
    </dgm:pt>
    <dgm:pt modelId="{E683D68F-4EA5-43D7-8BD7-89531391037D}" type="pres">
      <dgm:prSet presAssocID="{C4F2D8A7-31E2-496F-9104-5ED30A56AF11}" presName="Name0" presStyleCnt="0">
        <dgm:presLayoutVars>
          <dgm:dir/>
          <dgm:animLvl val="lvl"/>
          <dgm:resizeHandles val="exact"/>
        </dgm:presLayoutVars>
      </dgm:prSet>
      <dgm:spPr/>
    </dgm:pt>
    <dgm:pt modelId="{10385CA3-A91B-4F8E-8ABB-0D11A69C93BE}" type="pres">
      <dgm:prSet presAssocID="{1A5C4572-84CA-4815-BDD9-9103820221D0}" presName="compositeNode" presStyleCnt="0">
        <dgm:presLayoutVars>
          <dgm:bulletEnabled val="1"/>
        </dgm:presLayoutVars>
      </dgm:prSet>
      <dgm:spPr/>
    </dgm:pt>
    <dgm:pt modelId="{3E258B65-46BF-4536-A302-55C47FAE97CC}" type="pres">
      <dgm:prSet presAssocID="{1A5C4572-84CA-4815-BDD9-9103820221D0}" presName="bgRect" presStyleLbl="node1" presStyleIdx="0" presStyleCnt="2"/>
      <dgm:spPr/>
    </dgm:pt>
    <dgm:pt modelId="{FBA28DA6-1FF5-4951-9959-C6FCF0E04D21}" type="pres">
      <dgm:prSet presAssocID="{1A5C4572-84CA-4815-BDD9-9103820221D0}" presName="parentNode" presStyleLbl="node1" presStyleIdx="0" presStyleCnt="2">
        <dgm:presLayoutVars>
          <dgm:chMax val="0"/>
          <dgm:bulletEnabled val="1"/>
        </dgm:presLayoutVars>
      </dgm:prSet>
      <dgm:spPr/>
    </dgm:pt>
    <dgm:pt modelId="{2F6A8501-DEE0-4E02-B009-C90D4F9F8F7D}" type="pres">
      <dgm:prSet presAssocID="{1A5C4572-84CA-4815-BDD9-9103820221D0}" presName="childNode" presStyleLbl="node1" presStyleIdx="0" presStyleCnt="2">
        <dgm:presLayoutVars>
          <dgm:bulletEnabled val="1"/>
        </dgm:presLayoutVars>
      </dgm:prSet>
      <dgm:spPr/>
    </dgm:pt>
    <dgm:pt modelId="{5F5D85E3-B0C8-4F83-8C47-21FB32D17257}" type="pres">
      <dgm:prSet presAssocID="{061444BF-B9E7-4902-A962-1143F5DFBAFD}" presName="hSp" presStyleCnt="0"/>
      <dgm:spPr/>
    </dgm:pt>
    <dgm:pt modelId="{AB2190F3-CD99-4268-96F1-1B0A45D6CEB1}" type="pres">
      <dgm:prSet presAssocID="{061444BF-B9E7-4902-A962-1143F5DFBAFD}" presName="vProcSp" presStyleCnt="0"/>
      <dgm:spPr/>
    </dgm:pt>
    <dgm:pt modelId="{465F1145-A917-4B3D-95BA-57C550250B8A}" type="pres">
      <dgm:prSet presAssocID="{061444BF-B9E7-4902-A962-1143F5DFBAFD}" presName="vSp1" presStyleCnt="0"/>
      <dgm:spPr/>
    </dgm:pt>
    <dgm:pt modelId="{DF1BEF59-6107-4099-9DF4-9B087C981DEA}" type="pres">
      <dgm:prSet presAssocID="{061444BF-B9E7-4902-A962-1143F5DFBAFD}" presName="simulatedConn" presStyleLbl="solidFgAcc1" presStyleIdx="0" presStyleCnt="1" custLinFactNeighborX="-17295" custLinFactNeighborY="15413"/>
      <dgm:spPr>
        <a:prstGeom prst="upDownArrow">
          <a:avLst/>
        </a:prstGeom>
      </dgm:spPr>
    </dgm:pt>
    <dgm:pt modelId="{F7D258FD-84E3-44FA-B597-FD2A37CCCFFD}" type="pres">
      <dgm:prSet presAssocID="{061444BF-B9E7-4902-A962-1143F5DFBAFD}" presName="vSp2" presStyleCnt="0"/>
      <dgm:spPr/>
    </dgm:pt>
    <dgm:pt modelId="{9789AD6E-6752-49CC-B938-743DACE98106}" type="pres">
      <dgm:prSet presAssocID="{061444BF-B9E7-4902-A962-1143F5DFBAFD}" presName="sibTrans" presStyleCnt="0"/>
      <dgm:spPr/>
    </dgm:pt>
    <dgm:pt modelId="{BE17EA70-AF7E-48D4-A183-233BE213EBF3}" type="pres">
      <dgm:prSet presAssocID="{51699099-BF7B-48CC-83DA-FADE3579739C}" presName="compositeNode" presStyleCnt="0">
        <dgm:presLayoutVars>
          <dgm:bulletEnabled val="1"/>
        </dgm:presLayoutVars>
      </dgm:prSet>
      <dgm:spPr/>
    </dgm:pt>
    <dgm:pt modelId="{B5CB6DFB-0D7D-422B-B528-1C9D1CB49E76}" type="pres">
      <dgm:prSet presAssocID="{51699099-BF7B-48CC-83DA-FADE3579739C}" presName="bgRect" presStyleLbl="node1" presStyleIdx="1" presStyleCnt="2"/>
      <dgm:spPr/>
    </dgm:pt>
    <dgm:pt modelId="{D45FB23F-FC5C-461D-9B4D-30473AED9342}" type="pres">
      <dgm:prSet presAssocID="{51699099-BF7B-48CC-83DA-FADE3579739C}" presName="parentNode" presStyleLbl="node1" presStyleIdx="1" presStyleCnt="2">
        <dgm:presLayoutVars>
          <dgm:chMax val="0"/>
          <dgm:bulletEnabled val="1"/>
        </dgm:presLayoutVars>
      </dgm:prSet>
      <dgm:spPr/>
    </dgm:pt>
    <dgm:pt modelId="{82090C22-33DC-460A-A484-F02D234372E6}" type="pres">
      <dgm:prSet presAssocID="{51699099-BF7B-48CC-83DA-FADE3579739C}" presName="childNode" presStyleLbl="node1" presStyleIdx="1" presStyleCnt="2">
        <dgm:presLayoutVars>
          <dgm:bulletEnabled val="1"/>
        </dgm:presLayoutVars>
      </dgm:prSet>
      <dgm:spPr/>
    </dgm:pt>
  </dgm:ptLst>
  <dgm:cxnLst>
    <dgm:cxn modelId="{94526803-8266-446E-8BAC-D3B1B3FDBAA6}" type="presOf" srcId="{CB9F5AEF-E640-43F2-90D2-E168C3D802AF}" destId="{2F6A8501-DEE0-4E02-B009-C90D4F9F8F7D}" srcOrd="0" destOrd="1" presId="urn:microsoft.com/office/officeart/2005/8/layout/hProcess7"/>
    <dgm:cxn modelId="{A8F4E205-7C8E-453E-82B3-E31207129133}" type="presOf" srcId="{119ADB79-6F9B-4961-856C-5F2F4DB3EE8F}" destId="{2F6A8501-DEE0-4E02-B009-C90D4F9F8F7D}" srcOrd="0" destOrd="3" presId="urn:microsoft.com/office/officeart/2005/8/layout/hProcess7"/>
    <dgm:cxn modelId="{393DB306-2CF8-4827-A030-2B7B25D7C5F1}" srcId="{DA739A44-3D31-4366-B5C1-F3C1DA3B81BC}" destId="{807151FF-6DB9-457D-8604-3BE284485506}" srcOrd="2" destOrd="0" parTransId="{832E3A7E-B993-4ABB-904F-BF2DA43454EB}" sibTransId="{D00A909E-DB01-42E9-9EC1-80F56A12376C}"/>
    <dgm:cxn modelId="{067A9107-E2BF-4564-A2D8-B49D93BB060B}" type="presOf" srcId="{51699099-BF7B-48CC-83DA-FADE3579739C}" destId="{B5CB6DFB-0D7D-422B-B528-1C9D1CB49E76}" srcOrd="0" destOrd="0" presId="urn:microsoft.com/office/officeart/2005/8/layout/hProcess7"/>
    <dgm:cxn modelId="{ABEB3708-C104-4B63-86E6-1F405F64B3E0}" type="presOf" srcId="{2952E2A3-610E-4B7A-98CC-79CCEEF2C4F3}" destId="{82090C22-33DC-460A-A484-F02D234372E6}" srcOrd="0" destOrd="5" presId="urn:microsoft.com/office/officeart/2005/8/layout/hProcess7"/>
    <dgm:cxn modelId="{F446F708-C1AA-41D0-8A89-C552B0175F6C}" srcId="{51699099-BF7B-48CC-83DA-FADE3579739C}" destId="{11C725EF-741D-4E17-837A-ECF1E90DA141}" srcOrd="2" destOrd="0" parTransId="{CAB0C227-2928-4278-99E6-4D25C9935878}" sibTransId="{1F299809-B5FC-45E0-8726-39705D36B619}"/>
    <dgm:cxn modelId="{86372414-48A4-44DF-BD7C-88ACACCD7A74}" srcId="{C4F2D8A7-31E2-496F-9104-5ED30A56AF11}" destId="{1A5C4572-84CA-4815-BDD9-9103820221D0}" srcOrd="0" destOrd="0" parTransId="{27816ACE-340C-40B1-A3C7-B0204F6660BD}" sibTransId="{061444BF-B9E7-4902-A962-1143F5DFBAFD}"/>
    <dgm:cxn modelId="{E68E1215-D0CC-4364-BE79-D3EE078CC559}" type="presOf" srcId="{554BC5A2-2B02-443A-A22E-0A429BA8FE3C}" destId="{82090C22-33DC-460A-A484-F02D234372E6}" srcOrd="0" destOrd="4" presId="urn:microsoft.com/office/officeart/2005/8/layout/hProcess7"/>
    <dgm:cxn modelId="{6E4D0116-7A78-4C8C-8F05-86377CF96031}" type="presOf" srcId="{E212BB63-DE17-4644-88E6-21FCE385BD80}" destId="{2F6A8501-DEE0-4E02-B009-C90D4F9F8F7D}" srcOrd="0" destOrd="6" presId="urn:microsoft.com/office/officeart/2005/8/layout/hProcess7"/>
    <dgm:cxn modelId="{D344A420-7F6D-47C4-804C-2BDF3EA21CDE}" srcId="{DA739A44-3D31-4366-B5C1-F3C1DA3B81BC}" destId="{E212BB63-DE17-4644-88E6-21FCE385BD80}" srcOrd="1" destOrd="0" parTransId="{8CF6259C-4930-4CFD-BD44-13EB93BF1797}" sibTransId="{83568400-C28A-45BC-8EA8-665EF3E9FAFA}"/>
    <dgm:cxn modelId="{9973D320-48FE-4984-9959-D0DCFB3D61DD}" type="presOf" srcId="{1A5C4572-84CA-4815-BDD9-9103820221D0}" destId="{3E258B65-46BF-4536-A302-55C47FAE97CC}" srcOrd="0" destOrd="0" presId="urn:microsoft.com/office/officeart/2005/8/layout/hProcess7"/>
    <dgm:cxn modelId="{5659CB23-0C78-41BD-A6C0-D34314F9E310}" type="presOf" srcId="{EE84DE05-FDE8-4496-B3B7-59E5794D1E9C}" destId="{2F6A8501-DEE0-4E02-B009-C90D4F9F8F7D}" srcOrd="0" destOrd="0" presId="urn:microsoft.com/office/officeart/2005/8/layout/hProcess7"/>
    <dgm:cxn modelId="{4FFF9625-7FEB-4C56-B26B-8F24762F76CE}" type="presOf" srcId="{A08F4DC2-C93B-4089-B656-83ABD3E72EF3}" destId="{82090C22-33DC-460A-A484-F02D234372E6}" srcOrd="0" destOrd="0" presId="urn:microsoft.com/office/officeart/2005/8/layout/hProcess7"/>
    <dgm:cxn modelId="{A0FE4030-0E1F-430F-9B2B-E3996DF354EE}" srcId="{51699099-BF7B-48CC-83DA-FADE3579739C}" destId="{3FBC8B89-A4DB-46B6-B39E-E1ED3B169678}" srcOrd="1" destOrd="0" parTransId="{CEFBED3E-5422-4048-AC93-831B57DC0977}" sibTransId="{00C981FB-E1E9-4868-9880-4A71360A2B16}"/>
    <dgm:cxn modelId="{D6DD473B-6D6A-49F9-9FD1-4E5BBB21DAD5}" type="presOf" srcId="{95B44151-D1AC-4DE7-890B-1AB263F8E72E}" destId="{82090C22-33DC-460A-A484-F02D234372E6}" srcOrd="0" destOrd="1" presId="urn:microsoft.com/office/officeart/2005/8/layout/hProcess7"/>
    <dgm:cxn modelId="{696E903F-70A8-41BF-B39E-C1BDECBBF617}" type="presOf" srcId="{11C725EF-741D-4E17-837A-ECF1E90DA141}" destId="{82090C22-33DC-460A-A484-F02D234372E6}" srcOrd="0" destOrd="3" presId="urn:microsoft.com/office/officeart/2005/8/layout/hProcess7"/>
    <dgm:cxn modelId="{B8ACF06D-14E3-4228-A2C7-8553E17ACA0D}" type="presOf" srcId="{DA739A44-3D31-4366-B5C1-F3C1DA3B81BC}" destId="{2F6A8501-DEE0-4E02-B009-C90D4F9F8F7D}" srcOrd="0" destOrd="4" presId="urn:microsoft.com/office/officeart/2005/8/layout/hProcess7"/>
    <dgm:cxn modelId="{3DF8E16F-1C9A-47D0-8E32-62D71986675F}" type="presOf" srcId="{A6CC4C4D-0F8F-4618-B8DF-16FF6881FC8B}" destId="{2F6A8501-DEE0-4E02-B009-C90D4F9F8F7D}" srcOrd="0" destOrd="5" presId="urn:microsoft.com/office/officeart/2005/8/layout/hProcess7"/>
    <dgm:cxn modelId="{3AD57A70-6E9B-4D97-9898-B943CF5BA5DB}" type="presOf" srcId="{323445A9-68BC-4837-8B1F-825421D26A26}" destId="{2F6A8501-DEE0-4E02-B009-C90D4F9F8F7D}" srcOrd="0" destOrd="8" presId="urn:microsoft.com/office/officeart/2005/8/layout/hProcess7"/>
    <dgm:cxn modelId="{B643F370-243C-4AFD-81BC-ED765222E953}" type="presOf" srcId="{51699099-BF7B-48CC-83DA-FADE3579739C}" destId="{D45FB23F-FC5C-461D-9B4D-30473AED9342}" srcOrd="1" destOrd="0" presId="urn:microsoft.com/office/officeart/2005/8/layout/hProcess7"/>
    <dgm:cxn modelId="{4765C651-2996-4A78-90C5-CE11CB86DFD3}" type="presOf" srcId="{1A5C4572-84CA-4815-BDD9-9103820221D0}" destId="{FBA28DA6-1FF5-4951-9959-C6FCF0E04D21}" srcOrd="1" destOrd="0" presId="urn:microsoft.com/office/officeart/2005/8/layout/hProcess7"/>
    <dgm:cxn modelId="{87151F54-B666-4DDD-BCD5-B576D477E937}" srcId="{1A5C4572-84CA-4815-BDD9-9103820221D0}" destId="{EE84DE05-FDE8-4496-B3B7-59E5794D1E9C}" srcOrd="0" destOrd="0" parTransId="{89F744E4-D35B-423D-846D-28A4925512D8}" sibTransId="{A802CD30-270F-41FA-8BE2-4A2384373FBC}"/>
    <dgm:cxn modelId="{69163A75-854D-4F02-B4A2-B55777D45802}" srcId="{C4F2D8A7-31E2-496F-9104-5ED30A56AF11}" destId="{51699099-BF7B-48CC-83DA-FADE3579739C}" srcOrd="1" destOrd="0" parTransId="{C9D07EC1-8EA0-43C9-AB8E-83176502CCA9}" sibTransId="{BE7EB5F4-08EE-4F16-AF04-9AE4071128FB}"/>
    <dgm:cxn modelId="{86A20857-5CE9-4ABD-A00A-4E93FB31262C}" srcId="{DA739A44-3D31-4366-B5C1-F3C1DA3B81BC}" destId="{A6CC4C4D-0F8F-4618-B8DF-16FF6881FC8B}" srcOrd="0" destOrd="0" parTransId="{92F293F8-B4A5-403F-8F21-8A3B9E053D33}" sibTransId="{6941FF93-91A5-452F-AEDE-9A0EAAF004C3}"/>
    <dgm:cxn modelId="{816D9D58-C3F0-4D42-92BC-A7459C2C5BA3}" type="presOf" srcId="{807151FF-6DB9-457D-8604-3BE284485506}" destId="{2F6A8501-DEE0-4E02-B009-C90D4F9F8F7D}" srcOrd="0" destOrd="7" presId="urn:microsoft.com/office/officeart/2005/8/layout/hProcess7"/>
    <dgm:cxn modelId="{CDFE2D7C-1BA0-4112-AAFC-9DF21CF6A211}" srcId="{51699099-BF7B-48CC-83DA-FADE3579739C}" destId="{2952E2A3-610E-4B7A-98CC-79CCEEF2C4F3}" srcOrd="3" destOrd="0" parTransId="{3F71617C-9F3C-4D77-A1F1-9D2E8BE5ED19}" sibTransId="{16B883F9-D453-43F1-900D-8E72002864CC}"/>
    <dgm:cxn modelId="{EAF61E81-E1B3-4300-93C3-DEE2C7BE95F3}" srcId="{2952E2A3-610E-4B7A-98CC-79CCEEF2C4F3}" destId="{0BD78551-DA99-47C0-B624-F23BF6072DDC}" srcOrd="0" destOrd="0" parTransId="{4C1F12BE-D565-43D1-BF4C-C65DFB989C7E}" sibTransId="{AD13529C-C3D3-469E-A617-654240DA2D55}"/>
    <dgm:cxn modelId="{C4B46696-292B-4447-87CE-0648AC06ADE9}" type="presOf" srcId="{0BD78551-DA99-47C0-B624-F23BF6072DDC}" destId="{82090C22-33DC-460A-A484-F02D234372E6}" srcOrd="0" destOrd="6" presId="urn:microsoft.com/office/officeart/2005/8/layout/hProcess7"/>
    <dgm:cxn modelId="{A4982699-6D09-4C25-903A-42A4FE58C93F}" srcId="{11C725EF-741D-4E17-837A-ECF1E90DA141}" destId="{554BC5A2-2B02-443A-A22E-0A429BA8FE3C}" srcOrd="0" destOrd="0" parTransId="{4F6BA056-1DFC-4076-A276-28E2CA114FC9}" sibTransId="{C2D39CC7-BB3F-4276-8CF0-DB0B489F756E}"/>
    <dgm:cxn modelId="{6E3E7DA0-9CF4-4229-9711-35C5DC93F00D}" srcId="{DA739A44-3D31-4366-B5C1-F3C1DA3B81BC}" destId="{323445A9-68BC-4837-8B1F-825421D26A26}" srcOrd="3" destOrd="0" parTransId="{6627229B-9B97-4881-A14E-C6FC8EFDC519}" sibTransId="{97E18049-1F1F-4B53-BDB4-EC4216D96B43}"/>
    <dgm:cxn modelId="{D72652AE-8E5A-438A-A44A-6F8349B3B56B}" srcId="{A08F4DC2-C93B-4089-B656-83ABD3E72EF3}" destId="{95B44151-D1AC-4DE7-890B-1AB263F8E72E}" srcOrd="0" destOrd="0" parTransId="{DC246465-612F-45B8-B861-2469B71D7518}" sibTransId="{1250AB8D-BBD1-48C3-ADC0-CC57E838C488}"/>
    <dgm:cxn modelId="{892194B0-48C8-45DF-B580-CB0742A0B2C9}" type="presOf" srcId="{C4F2D8A7-31E2-496F-9104-5ED30A56AF11}" destId="{E683D68F-4EA5-43D7-8BD7-89531391037D}" srcOrd="0" destOrd="0" presId="urn:microsoft.com/office/officeart/2005/8/layout/hProcess7"/>
    <dgm:cxn modelId="{14AFD1B3-8A46-4F3C-AADF-2C9DB3C289B7}" srcId="{EE84DE05-FDE8-4496-B3B7-59E5794D1E9C}" destId="{2B50C265-22FB-49FB-BB8E-D163691CFAD6}" srcOrd="1" destOrd="0" parTransId="{602EF4F8-FCE9-4368-8460-71829AC1B26E}" sibTransId="{80ABDA95-FA9F-49F5-833F-DC7032E73A12}"/>
    <dgm:cxn modelId="{E9C308B5-1F17-47F9-89CC-1201C9CCF3BB}" type="presOf" srcId="{2B50C265-22FB-49FB-BB8E-D163691CFAD6}" destId="{2F6A8501-DEE0-4E02-B009-C90D4F9F8F7D}" srcOrd="0" destOrd="2" presId="urn:microsoft.com/office/officeart/2005/8/layout/hProcess7"/>
    <dgm:cxn modelId="{D025BEC9-B613-437C-9969-AE37F95DF3D8}" srcId="{1A5C4572-84CA-4815-BDD9-9103820221D0}" destId="{119ADB79-6F9B-4961-856C-5F2F4DB3EE8F}" srcOrd="1" destOrd="0" parTransId="{197187AC-73F1-4F9B-B5C2-635D19BCFFF6}" sibTransId="{51718DFA-D424-4016-B054-F2BFCE1416B7}"/>
    <dgm:cxn modelId="{E8D89DD7-C3B5-4BB4-BF4D-16CA9D37D716}" srcId="{EE84DE05-FDE8-4496-B3B7-59E5794D1E9C}" destId="{CB9F5AEF-E640-43F2-90D2-E168C3D802AF}" srcOrd="0" destOrd="0" parTransId="{E33CBCDC-5CF6-47B5-BF48-2890E3E5407D}" sibTransId="{AD3FECCB-BFE3-4636-91BE-7B6A7B4AA741}"/>
    <dgm:cxn modelId="{77449EE4-267A-4717-A359-211EAA455B48}" type="presOf" srcId="{3FBC8B89-A4DB-46B6-B39E-E1ED3B169678}" destId="{82090C22-33DC-460A-A484-F02D234372E6}" srcOrd="0" destOrd="2" presId="urn:microsoft.com/office/officeart/2005/8/layout/hProcess7"/>
    <dgm:cxn modelId="{37C587ED-6470-420E-A3F2-BEE0B01B1A8E}" srcId="{1A5C4572-84CA-4815-BDD9-9103820221D0}" destId="{DA739A44-3D31-4366-B5C1-F3C1DA3B81BC}" srcOrd="2" destOrd="0" parTransId="{E3E10C71-0021-4952-B006-B5C0276A9D87}" sibTransId="{869E1700-0F1A-4809-AC9E-7A449F8CC978}"/>
    <dgm:cxn modelId="{0AADC5FE-25C3-4EC9-A1FA-73FE5C46F0FA}" srcId="{51699099-BF7B-48CC-83DA-FADE3579739C}" destId="{A08F4DC2-C93B-4089-B656-83ABD3E72EF3}" srcOrd="0" destOrd="0" parTransId="{FD8316F7-B8C2-49EB-83ED-22160CD8E57D}" sibTransId="{E55A8F42-C5AC-4C36-9469-19F701592242}"/>
    <dgm:cxn modelId="{F3975D56-6B56-4721-87F9-179746CC5075}" type="presParOf" srcId="{E683D68F-4EA5-43D7-8BD7-89531391037D}" destId="{10385CA3-A91B-4F8E-8ABB-0D11A69C93BE}" srcOrd="0" destOrd="0" presId="urn:microsoft.com/office/officeart/2005/8/layout/hProcess7"/>
    <dgm:cxn modelId="{D9249B64-7395-45D2-AEDD-C154D0314629}" type="presParOf" srcId="{10385CA3-A91B-4F8E-8ABB-0D11A69C93BE}" destId="{3E258B65-46BF-4536-A302-55C47FAE97CC}" srcOrd="0" destOrd="0" presId="urn:microsoft.com/office/officeart/2005/8/layout/hProcess7"/>
    <dgm:cxn modelId="{3E02D290-311E-4C0C-9A78-5436268D6FA6}" type="presParOf" srcId="{10385CA3-A91B-4F8E-8ABB-0D11A69C93BE}" destId="{FBA28DA6-1FF5-4951-9959-C6FCF0E04D21}" srcOrd="1" destOrd="0" presId="urn:microsoft.com/office/officeart/2005/8/layout/hProcess7"/>
    <dgm:cxn modelId="{7CADD633-12FF-40D7-8E73-AA7C5942D795}" type="presParOf" srcId="{10385CA3-A91B-4F8E-8ABB-0D11A69C93BE}" destId="{2F6A8501-DEE0-4E02-B009-C90D4F9F8F7D}" srcOrd="2" destOrd="0" presId="urn:microsoft.com/office/officeart/2005/8/layout/hProcess7"/>
    <dgm:cxn modelId="{5F9DEC1E-1A22-4F66-B732-D6B1A565358E}" type="presParOf" srcId="{E683D68F-4EA5-43D7-8BD7-89531391037D}" destId="{5F5D85E3-B0C8-4F83-8C47-21FB32D17257}" srcOrd="1" destOrd="0" presId="urn:microsoft.com/office/officeart/2005/8/layout/hProcess7"/>
    <dgm:cxn modelId="{EC912618-10F9-480F-86DC-E7B6A6E3019C}" type="presParOf" srcId="{E683D68F-4EA5-43D7-8BD7-89531391037D}" destId="{AB2190F3-CD99-4268-96F1-1B0A45D6CEB1}" srcOrd="2" destOrd="0" presId="urn:microsoft.com/office/officeart/2005/8/layout/hProcess7"/>
    <dgm:cxn modelId="{5FA6E35E-31B7-4DAD-97C1-583734C527A8}" type="presParOf" srcId="{AB2190F3-CD99-4268-96F1-1B0A45D6CEB1}" destId="{465F1145-A917-4B3D-95BA-57C550250B8A}" srcOrd="0" destOrd="0" presId="urn:microsoft.com/office/officeart/2005/8/layout/hProcess7"/>
    <dgm:cxn modelId="{9C3A53FB-6926-4328-93AE-36BEC38086FD}" type="presParOf" srcId="{AB2190F3-CD99-4268-96F1-1B0A45D6CEB1}" destId="{DF1BEF59-6107-4099-9DF4-9B087C981DEA}" srcOrd="1" destOrd="0" presId="urn:microsoft.com/office/officeart/2005/8/layout/hProcess7"/>
    <dgm:cxn modelId="{B0964D98-29C7-4782-ABE5-AB017AB6242D}" type="presParOf" srcId="{AB2190F3-CD99-4268-96F1-1B0A45D6CEB1}" destId="{F7D258FD-84E3-44FA-B597-FD2A37CCCFFD}" srcOrd="2" destOrd="0" presId="urn:microsoft.com/office/officeart/2005/8/layout/hProcess7"/>
    <dgm:cxn modelId="{3F9C4F6E-27E8-4C75-818B-2936F81E5974}" type="presParOf" srcId="{E683D68F-4EA5-43D7-8BD7-89531391037D}" destId="{9789AD6E-6752-49CC-B938-743DACE98106}" srcOrd="3" destOrd="0" presId="urn:microsoft.com/office/officeart/2005/8/layout/hProcess7"/>
    <dgm:cxn modelId="{7434DD88-29BF-4CD0-974C-6C64648E6746}" type="presParOf" srcId="{E683D68F-4EA5-43D7-8BD7-89531391037D}" destId="{BE17EA70-AF7E-48D4-A183-233BE213EBF3}" srcOrd="4" destOrd="0" presId="urn:microsoft.com/office/officeart/2005/8/layout/hProcess7"/>
    <dgm:cxn modelId="{22E09ABF-E8F5-4E66-9383-CD2616E2763B}" type="presParOf" srcId="{BE17EA70-AF7E-48D4-A183-233BE213EBF3}" destId="{B5CB6DFB-0D7D-422B-B528-1C9D1CB49E76}" srcOrd="0" destOrd="0" presId="urn:microsoft.com/office/officeart/2005/8/layout/hProcess7"/>
    <dgm:cxn modelId="{93EB39D0-77E9-45AF-8FC3-DA9DE734D472}" type="presParOf" srcId="{BE17EA70-AF7E-48D4-A183-233BE213EBF3}" destId="{D45FB23F-FC5C-461D-9B4D-30473AED9342}" srcOrd="1" destOrd="0" presId="urn:microsoft.com/office/officeart/2005/8/layout/hProcess7"/>
    <dgm:cxn modelId="{E420B618-3D84-4FA2-A0DA-2E185C8ABC3A}" type="presParOf" srcId="{BE17EA70-AF7E-48D4-A183-233BE213EBF3}" destId="{82090C22-33DC-460A-A484-F02D234372E6}"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B9261D-60D5-4FEB-931E-18AE5D5E280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AU"/>
        </a:p>
      </dgm:t>
    </dgm:pt>
    <dgm:pt modelId="{84CB6998-8F8C-4DBC-A2C8-2943B064B91C}">
      <dgm:prSet phldrT="[Text]"/>
      <dgm:spPr/>
      <dgm:t>
        <a:bodyPr/>
        <a:lstStyle/>
        <a:p>
          <a:r>
            <a:rPr lang="en-US" dirty="0" err="1"/>
            <a:t>Representasi</a:t>
          </a:r>
          <a:r>
            <a:rPr lang="en-US" dirty="0"/>
            <a:t> yang </a:t>
          </a:r>
          <a:r>
            <a:rPr lang="en-US" dirty="0" err="1"/>
            <a:t>akurat</a:t>
          </a:r>
          <a:r>
            <a:rPr lang="en-US" dirty="0"/>
            <a:t> </a:t>
          </a:r>
          <a:r>
            <a:rPr lang="en-US" dirty="0" err="1"/>
            <a:t>atas</a:t>
          </a:r>
          <a:r>
            <a:rPr lang="en-US" dirty="0"/>
            <a:t> data yang </a:t>
          </a:r>
          <a:r>
            <a:rPr lang="en-US" dirty="0" err="1"/>
            <a:t>kompleks</a:t>
          </a:r>
          <a:endParaRPr lang="en-AU" dirty="0"/>
        </a:p>
      </dgm:t>
    </dgm:pt>
    <dgm:pt modelId="{A8AF7991-5C69-457E-B19B-6D38881CF49D}" type="parTrans" cxnId="{1AB23E2C-B3A1-4EA0-99B1-AB21BB10A58B}">
      <dgm:prSet/>
      <dgm:spPr/>
      <dgm:t>
        <a:bodyPr/>
        <a:lstStyle/>
        <a:p>
          <a:endParaRPr lang="en-AU"/>
        </a:p>
      </dgm:t>
    </dgm:pt>
    <dgm:pt modelId="{FCF7B965-9C98-4A24-96FA-AAAA57A1B65C}" type="sibTrans" cxnId="{1AB23E2C-B3A1-4EA0-99B1-AB21BB10A58B}">
      <dgm:prSet/>
      <dgm:spPr/>
      <dgm:t>
        <a:bodyPr/>
        <a:lstStyle/>
        <a:p>
          <a:endParaRPr lang="en-AU"/>
        </a:p>
      </dgm:t>
    </dgm:pt>
    <dgm:pt modelId="{2EE132BD-7278-479D-AC29-A990245FF93C}">
      <dgm:prSet phldrT="[Text]"/>
      <dgm:spPr/>
      <dgm:t>
        <a:bodyPr/>
        <a:lstStyle/>
        <a:p>
          <a:r>
            <a:rPr lang="en-AU" dirty="0" err="1"/>
            <a:t>Memungkinkan</a:t>
          </a:r>
          <a:r>
            <a:rPr lang="en-AU" dirty="0"/>
            <a:t> </a:t>
          </a:r>
          <a:r>
            <a:rPr lang="en-AU" dirty="0" err="1"/>
            <a:t>untuk</a:t>
          </a:r>
          <a:r>
            <a:rPr lang="en-AU" dirty="0"/>
            <a:t> </a:t>
          </a:r>
          <a:r>
            <a:rPr lang="en-AU" dirty="0" err="1"/>
            <a:t>bekerja</a:t>
          </a:r>
          <a:r>
            <a:rPr lang="en-AU" dirty="0"/>
            <a:t> </a:t>
          </a:r>
          <a:r>
            <a:rPr lang="en-AU" dirty="0" err="1"/>
            <a:t>dengan</a:t>
          </a:r>
          <a:r>
            <a:rPr lang="en-AU" dirty="0"/>
            <a:t> query yang </a:t>
          </a:r>
          <a:r>
            <a:rPr lang="en-AU" dirty="0" err="1"/>
            <a:t>fleksible</a:t>
          </a:r>
          <a:endParaRPr lang="en-AU" dirty="0"/>
        </a:p>
      </dgm:t>
    </dgm:pt>
    <dgm:pt modelId="{5C614EE4-9867-4B18-A8B3-CA19FD1089AF}" type="parTrans" cxnId="{7C994920-9B97-485C-ADC3-AC9C15680259}">
      <dgm:prSet/>
      <dgm:spPr/>
      <dgm:t>
        <a:bodyPr/>
        <a:lstStyle/>
        <a:p>
          <a:endParaRPr lang="en-AU"/>
        </a:p>
      </dgm:t>
    </dgm:pt>
    <dgm:pt modelId="{C8D7186A-A2A3-42E6-ADF8-A68722E1E744}" type="sibTrans" cxnId="{7C994920-9B97-485C-ADC3-AC9C15680259}">
      <dgm:prSet/>
      <dgm:spPr/>
      <dgm:t>
        <a:bodyPr/>
        <a:lstStyle/>
        <a:p>
          <a:endParaRPr lang="en-AU"/>
        </a:p>
      </dgm:t>
    </dgm:pt>
    <dgm:pt modelId="{09E08E81-FBBA-4D36-8306-128FD0EA79BF}">
      <dgm:prSet phldrT="[Text]"/>
      <dgm:spPr/>
      <dgm:t>
        <a:bodyPr/>
        <a:lstStyle/>
        <a:p>
          <a:r>
            <a:rPr lang="en-AU" dirty="0" err="1"/>
            <a:t>Cocok</a:t>
          </a:r>
          <a:r>
            <a:rPr lang="en-AU" dirty="0"/>
            <a:t> </a:t>
          </a:r>
          <a:r>
            <a:rPr lang="en-AU" dirty="0" err="1"/>
            <a:t>untuk</a:t>
          </a:r>
          <a:r>
            <a:rPr lang="en-AU" dirty="0"/>
            <a:t> </a:t>
          </a:r>
          <a:r>
            <a:rPr lang="en-AU" dirty="0" err="1"/>
            <a:t>penggunaan</a:t>
          </a:r>
          <a:r>
            <a:rPr lang="en-AU" dirty="0"/>
            <a:t> </a:t>
          </a:r>
          <a:r>
            <a:rPr lang="en-AU" dirty="0" err="1"/>
            <a:t>kolaboratif</a:t>
          </a:r>
          <a:endParaRPr lang="en-AU" dirty="0"/>
        </a:p>
      </dgm:t>
    </dgm:pt>
    <dgm:pt modelId="{EC2E3BB3-9161-4808-A50D-FA87CF6819E4}" type="parTrans" cxnId="{41AA6AA9-AB60-4A79-B4A5-4B20995B61D4}">
      <dgm:prSet/>
      <dgm:spPr/>
      <dgm:t>
        <a:bodyPr/>
        <a:lstStyle/>
        <a:p>
          <a:endParaRPr lang="en-AU"/>
        </a:p>
      </dgm:t>
    </dgm:pt>
    <dgm:pt modelId="{77B96042-28DC-48E6-968A-1AD6CAF6635F}" type="sibTrans" cxnId="{41AA6AA9-AB60-4A79-B4A5-4B20995B61D4}">
      <dgm:prSet/>
      <dgm:spPr/>
      <dgm:t>
        <a:bodyPr/>
        <a:lstStyle/>
        <a:p>
          <a:endParaRPr lang="en-AU"/>
        </a:p>
      </dgm:t>
    </dgm:pt>
    <dgm:pt modelId="{BB11EA36-5E60-4E56-9CD3-560D1845B991}">
      <dgm:prSet phldrT="[Text]"/>
      <dgm:spPr/>
      <dgm:t>
        <a:bodyPr/>
        <a:lstStyle/>
        <a:p>
          <a:r>
            <a:rPr lang="en-US" dirty="0" err="1"/>
            <a:t>Teknologi</a:t>
          </a:r>
          <a:r>
            <a:rPr lang="en-US" dirty="0"/>
            <a:t> yang </a:t>
          </a:r>
          <a:r>
            <a:rPr lang="en-US" dirty="0" err="1"/>
            <a:t>sudah</a:t>
          </a:r>
          <a:r>
            <a:rPr lang="en-US" dirty="0"/>
            <a:t> lama </a:t>
          </a:r>
          <a:r>
            <a:rPr lang="en-US" dirty="0" err="1"/>
            <a:t>dikembangkan</a:t>
          </a:r>
          <a:r>
            <a:rPr lang="en-US" dirty="0"/>
            <a:t> dan </a:t>
          </a:r>
          <a:r>
            <a:rPr lang="en-US" dirty="0" err="1"/>
            <a:t>digunakan</a:t>
          </a:r>
          <a:endParaRPr lang="en-AU" dirty="0"/>
        </a:p>
      </dgm:t>
    </dgm:pt>
    <dgm:pt modelId="{859DF261-A00D-49C2-9580-00FBFB039370}" type="parTrans" cxnId="{D028FD29-E810-4E36-BD3F-CB1E56F25131}">
      <dgm:prSet/>
      <dgm:spPr/>
      <dgm:t>
        <a:bodyPr/>
        <a:lstStyle/>
        <a:p>
          <a:endParaRPr lang="en-AU"/>
        </a:p>
      </dgm:t>
    </dgm:pt>
    <dgm:pt modelId="{4F56E447-14DB-4AFD-850C-367AB526CC13}" type="sibTrans" cxnId="{D028FD29-E810-4E36-BD3F-CB1E56F25131}">
      <dgm:prSet/>
      <dgm:spPr/>
      <dgm:t>
        <a:bodyPr/>
        <a:lstStyle/>
        <a:p>
          <a:endParaRPr lang="en-AU"/>
        </a:p>
      </dgm:t>
    </dgm:pt>
    <dgm:pt modelId="{8B810B6C-8A6C-494B-8BAD-D3CD9908CADF}">
      <dgm:prSet phldrT="[Text]"/>
      <dgm:spPr/>
      <dgm:t>
        <a:bodyPr/>
        <a:lstStyle/>
        <a:p>
          <a:r>
            <a:rPr lang="en-AU" dirty="0" err="1"/>
            <a:t>Mengurangi</a:t>
          </a:r>
          <a:r>
            <a:rPr lang="en-AU" dirty="0"/>
            <a:t> </a:t>
          </a:r>
          <a:r>
            <a:rPr lang="en-AU" dirty="0" err="1"/>
            <a:t>resiko</a:t>
          </a:r>
          <a:r>
            <a:rPr lang="en-AU" dirty="0"/>
            <a:t> </a:t>
          </a:r>
          <a:r>
            <a:rPr lang="en-AU" dirty="0" err="1"/>
            <a:t>penyimpanan</a:t>
          </a:r>
          <a:r>
            <a:rPr lang="en-AU" dirty="0"/>
            <a:t> </a:t>
          </a:r>
          <a:r>
            <a:rPr lang="en-AU" dirty="0" err="1"/>
            <a:t>informasi</a:t>
          </a:r>
          <a:r>
            <a:rPr lang="en-AU" dirty="0"/>
            <a:t> yang </a:t>
          </a:r>
          <a:r>
            <a:rPr lang="en-AU" dirty="0" err="1"/>
            <a:t>duplikat</a:t>
          </a:r>
          <a:endParaRPr lang="en-AU" dirty="0"/>
        </a:p>
      </dgm:t>
    </dgm:pt>
    <dgm:pt modelId="{7A323F40-4ECA-4F6A-840C-6FA18190E20C}" type="parTrans" cxnId="{30DFA522-9F1B-424B-A258-1EEAB4C0B55F}">
      <dgm:prSet/>
      <dgm:spPr/>
      <dgm:t>
        <a:bodyPr/>
        <a:lstStyle/>
        <a:p>
          <a:endParaRPr lang="en-AU"/>
        </a:p>
      </dgm:t>
    </dgm:pt>
    <dgm:pt modelId="{EDEE9072-8CBF-4EB4-923C-9117ABECEF15}" type="sibTrans" cxnId="{30DFA522-9F1B-424B-A258-1EEAB4C0B55F}">
      <dgm:prSet/>
      <dgm:spPr/>
      <dgm:t>
        <a:bodyPr/>
        <a:lstStyle/>
        <a:p>
          <a:endParaRPr lang="en-AU"/>
        </a:p>
      </dgm:t>
    </dgm:pt>
    <dgm:pt modelId="{D3FCF066-92C5-453B-A305-8F58299D397C}">
      <dgm:prSet phldrT="[Text]"/>
      <dgm:spPr/>
      <dgm:t>
        <a:bodyPr/>
        <a:lstStyle/>
        <a:p>
          <a:r>
            <a:rPr lang="en-AU" dirty="0" err="1"/>
            <a:t>Dapat</a:t>
          </a:r>
          <a:r>
            <a:rPr lang="en-AU" dirty="0"/>
            <a:t> </a:t>
          </a:r>
          <a:r>
            <a:rPr lang="en-AU" dirty="0" err="1"/>
            <a:t>melakukan</a:t>
          </a:r>
          <a:r>
            <a:rPr lang="en-AU" dirty="0"/>
            <a:t> </a:t>
          </a:r>
          <a:r>
            <a:rPr lang="en-AU" dirty="0" err="1"/>
            <a:t>lebih</a:t>
          </a:r>
          <a:r>
            <a:rPr lang="en-AU" dirty="0"/>
            <a:t> </a:t>
          </a:r>
          <a:r>
            <a:rPr lang="en-AU" dirty="0" err="1"/>
            <a:t>banyak</a:t>
          </a:r>
          <a:r>
            <a:rPr lang="en-AU" dirty="0"/>
            <a:t> </a:t>
          </a:r>
          <a:r>
            <a:rPr lang="en-AU" dirty="0" err="1"/>
            <a:t>jenis</a:t>
          </a:r>
          <a:r>
            <a:rPr lang="en-AU" dirty="0"/>
            <a:t> </a:t>
          </a:r>
          <a:r>
            <a:rPr lang="en-AU" dirty="0" err="1"/>
            <a:t>analisis</a:t>
          </a:r>
          <a:r>
            <a:rPr lang="en-AU" dirty="0"/>
            <a:t> (query) disbanding spreadsheet</a:t>
          </a:r>
        </a:p>
      </dgm:t>
    </dgm:pt>
    <dgm:pt modelId="{7F73635B-FACE-4506-A392-CA21FB76CCAF}" type="parTrans" cxnId="{3F96D645-8596-4DFC-BFB8-695462F4D0A2}">
      <dgm:prSet/>
      <dgm:spPr/>
      <dgm:t>
        <a:bodyPr/>
        <a:lstStyle/>
        <a:p>
          <a:endParaRPr lang="en-AU"/>
        </a:p>
      </dgm:t>
    </dgm:pt>
    <dgm:pt modelId="{92A48455-A5C8-401C-B01B-73C36312C8E5}" type="sibTrans" cxnId="{3F96D645-8596-4DFC-BFB8-695462F4D0A2}">
      <dgm:prSet/>
      <dgm:spPr/>
      <dgm:t>
        <a:bodyPr/>
        <a:lstStyle/>
        <a:p>
          <a:endParaRPr lang="en-AU"/>
        </a:p>
      </dgm:t>
    </dgm:pt>
    <dgm:pt modelId="{670D1E15-AECC-4C17-B93C-86C83F782E20}">
      <dgm:prSet phldrT="[Text]"/>
      <dgm:spPr/>
      <dgm:t>
        <a:bodyPr/>
        <a:lstStyle/>
        <a:p>
          <a:r>
            <a:rPr lang="en-AU" dirty="0"/>
            <a:t>Satu database yang </a:t>
          </a:r>
          <a:r>
            <a:rPr lang="en-AU" dirty="0" err="1"/>
            <a:t>sama</a:t>
          </a:r>
          <a:r>
            <a:rPr lang="en-AU" dirty="0"/>
            <a:t> </a:t>
          </a:r>
          <a:r>
            <a:rPr lang="en-AU" dirty="0" err="1"/>
            <a:t>dapat</a:t>
          </a:r>
          <a:r>
            <a:rPr lang="en-AU" dirty="0"/>
            <a:t> </a:t>
          </a:r>
          <a:r>
            <a:rPr lang="en-AU" dirty="0" err="1"/>
            <a:t>diakses</a:t>
          </a:r>
          <a:r>
            <a:rPr lang="en-AU" dirty="0"/>
            <a:t> oleh </a:t>
          </a:r>
          <a:r>
            <a:rPr lang="en-AU" dirty="0" err="1"/>
            <a:t>banyak</a:t>
          </a:r>
          <a:r>
            <a:rPr lang="en-AU" dirty="0"/>
            <a:t> user</a:t>
          </a:r>
        </a:p>
      </dgm:t>
    </dgm:pt>
    <dgm:pt modelId="{5BA143D8-8481-49D0-AC68-676E45CCEBC7}" type="parTrans" cxnId="{B306ED73-06A0-4F64-9DA5-44158B4C110C}">
      <dgm:prSet/>
      <dgm:spPr/>
      <dgm:t>
        <a:bodyPr/>
        <a:lstStyle/>
        <a:p>
          <a:endParaRPr lang="en-AU"/>
        </a:p>
      </dgm:t>
    </dgm:pt>
    <dgm:pt modelId="{5F6EB202-D1D2-41B3-8D68-D4AF1BB7FDA2}" type="sibTrans" cxnId="{B306ED73-06A0-4F64-9DA5-44158B4C110C}">
      <dgm:prSet/>
      <dgm:spPr/>
      <dgm:t>
        <a:bodyPr/>
        <a:lstStyle/>
        <a:p>
          <a:endParaRPr lang="en-AU"/>
        </a:p>
      </dgm:t>
    </dgm:pt>
    <dgm:pt modelId="{C3A8299C-94F9-4F86-B417-B11540BBF0E6}">
      <dgm:prSet phldrT="[Text]"/>
      <dgm:spPr/>
      <dgm:t>
        <a:bodyPr/>
        <a:lstStyle/>
        <a:p>
          <a:r>
            <a:rPr lang="en-AU" dirty="0"/>
            <a:t>Support </a:t>
          </a:r>
          <a:r>
            <a:rPr lang="en-AU" dirty="0" err="1"/>
            <a:t>banyak</a:t>
          </a:r>
          <a:r>
            <a:rPr lang="en-AU" dirty="0"/>
            <a:t> </a:t>
          </a:r>
          <a:r>
            <a:rPr lang="en-AU" dirty="0" err="1"/>
            <a:t>tersedia</a:t>
          </a:r>
          <a:r>
            <a:rPr lang="en-AU" dirty="0"/>
            <a:t> dan </a:t>
          </a:r>
          <a:r>
            <a:rPr lang="en-AU" dirty="0" err="1"/>
            <a:t>teknologi</a:t>
          </a:r>
          <a:r>
            <a:rPr lang="en-AU" dirty="0"/>
            <a:t> </a:t>
          </a:r>
          <a:r>
            <a:rPr lang="en-AU" dirty="0" err="1"/>
            <a:t>telah</a:t>
          </a:r>
          <a:r>
            <a:rPr lang="en-AU" dirty="0"/>
            <a:t> </a:t>
          </a:r>
          <a:r>
            <a:rPr lang="en-AU" dirty="0" err="1"/>
            <a:t>dikenal</a:t>
          </a:r>
          <a:r>
            <a:rPr lang="en-AU" dirty="0"/>
            <a:t> oleh </a:t>
          </a:r>
          <a:r>
            <a:rPr lang="en-AU" dirty="0" err="1"/>
            <a:t>banyak</a:t>
          </a:r>
          <a:r>
            <a:rPr lang="en-AU" dirty="0"/>
            <a:t> </a:t>
          </a:r>
          <a:r>
            <a:rPr lang="en-AU" dirty="0" err="1"/>
            <a:t>pihak</a:t>
          </a:r>
          <a:endParaRPr lang="en-AU" dirty="0"/>
        </a:p>
      </dgm:t>
    </dgm:pt>
    <dgm:pt modelId="{3B0EBDD0-BF58-4A6F-BBCC-C4880F3FC57C}" type="parTrans" cxnId="{AD339994-5F5F-471C-A755-365C5B8C215E}">
      <dgm:prSet/>
      <dgm:spPr/>
      <dgm:t>
        <a:bodyPr/>
        <a:lstStyle/>
        <a:p>
          <a:endParaRPr lang="en-AU"/>
        </a:p>
      </dgm:t>
    </dgm:pt>
    <dgm:pt modelId="{4B4510C6-4FBE-4708-BC19-84A6CBA84446}" type="sibTrans" cxnId="{AD339994-5F5F-471C-A755-365C5B8C215E}">
      <dgm:prSet/>
      <dgm:spPr/>
      <dgm:t>
        <a:bodyPr/>
        <a:lstStyle/>
        <a:p>
          <a:endParaRPr lang="en-AU"/>
        </a:p>
      </dgm:t>
    </dgm:pt>
    <dgm:pt modelId="{D2526D50-E787-450B-83F1-F418AD7E944B}" type="pres">
      <dgm:prSet presAssocID="{4DB9261D-60D5-4FEB-931E-18AE5D5E280D}" presName="linear" presStyleCnt="0">
        <dgm:presLayoutVars>
          <dgm:animLvl val="lvl"/>
          <dgm:resizeHandles val="exact"/>
        </dgm:presLayoutVars>
      </dgm:prSet>
      <dgm:spPr/>
    </dgm:pt>
    <dgm:pt modelId="{888FE856-5A86-4FEA-9E0E-22C404558FC8}" type="pres">
      <dgm:prSet presAssocID="{84CB6998-8F8C-4DBC-A2C8-2943B064B91C}" presName="parentText" presStyleLbl="node1" presStyleIdx="0" presStyleCnt="4">
        <dgm:presLayoutVars>
          <dgm:chMax val="0"/>
          <dgm:bulletEnabled val="1"/>
        </dgm:presLayoutVars>
      </dgm:prSet>
      <dgm:spPr/>
    </dgm:pt>
    <dgm:pt modelId="{5BC54F75-CC58-4546-9204-DFE9AC0E9411}" type="pres">
      <dgm:prSet presAssocID="{84CB6998-8F8C-4DBC-A2C8-2943B064B91C}" presName="childText" presStyleLbl="revTx" presStyleIdx="0" presStyleCnt="4">
        <dgm:presLayoutVars>
          <dgm:bulletEnabled val="1"/>
        </dgm:presLayoutVars>
      </dgm:prSet>
      <dgm:spPr/>
    </dgm:pt>
    <dgm:pt modelId="{205C17E6-044F-4BED-B572-3488A52BD6E4}" type="pres">
      <dgm:prSet presAssocID="{2EE132BD-7278-479D-AC29-A990245FF93C}" presName="parentText" presStyleLbl="node1" presStyleIdx="1" presStyleCnt="4">
        <dgm:presLayoutVars>
          <dgm:chMax val="0"/>
          <dgm:bulletEnabled val="1"/>
        </dgm:presLayoutVars>
      </dgm:prSet>
      <dgm:spPr/>
    </dgm:pt>
    <dgm:pt modelId="{547FA0A6-B547-4E99-9E68-B6F9407DCCFC}" type="pres">
      <dgm:prSet presAssocID="{2EE132BD-7278-479D-AC29-A990245FF93C}" presName="childText" presStyleLbl="revTx" presStyleIdx="1" presStyleCnt="4">
        <dgm:presLayoutVars>
          <dgm:bulletEnabled val="1"/>
        </dgm:presLayoutVars>
      </dgm:prSet>
      <dgm:spPr/>
    </dgm:pt>
    <dgm:pt modelId="{38441DF7-6122-4B4B-AF0B-4B2CF92F502E}" type="pres">
      <dgm:prSet presAssocID="{09E08E81-FBBA-4D36-8306-128FD0EA79BF}" presName="parentText" presStyleLbl="node1" presStyleIdx="2" presStyleCnt="4">
        <dgm:presLayoutVars>
          <dgm:chMax val="0"/>
          <dgm:bulletEnabled val="1"/>
        </dgm:presLayoutVars>
      </dgm:prSet>
      <dgm:spPr/>
    </dgm:pt>
    <dgm:pt modelId="{922D774A-457A-4464-9064-9FE113999F9A}" type="pres">
      <dgm:prSet presAssocID="{09E08E81-FBBA-4D36-8306-128FD0EA79BF}" presName="childText" presStyleLbl="revTx" presStyleIdx="2" presStyleCnt="4">
        <dgm:presLayoutVars>
          <dgm:bulletEnabled val="1"/>
        </dgm:presLayoutVars>
      </dgm:prSet>
      <dgm:spPr/>
    </dgm:pt>
    <dgm:pt modelId="{173E8388-6738-4691-851A-3CAEE458245F}" type="pres">
      <dgm:prSet presAssocID="{BB11EA36-5E60-4E56-9CD3-560D1845B991}" presName="parentText" presStyleLbl="node1" presStyleIdx="3" presStyleCnt="4">
        <dgm:presLayoutVars>
          <dgm:chMax val="0"/>
          <dgm:bulletEnabled val="1"/>
        </dgm:presLayoutVars>
      </dgm:prSet>
      <dgm:spPr/>
    </dgm:pt>
    <dgm:pt modelId="{D9D8544F-D58E-42B7-81BC-F6E9CEA90D43}" type="pres">
      <dgm:prSet presAssocID="{BB11EA36-5E60-4E56-9CD3-560D1845B991}" presName="childText" presStyleLbl="revTx" presStyleIdx="3" presStyleCnt="4">
        <dgm:presLayoutVars>
          <dgm:bulletEnabled val="1"/>
        </dgm:presLayoutVars>
      </dgm:prSet>
      <dgm:spPr/>
    </dgm:pt>
  </dgm:ptLst>
  <dgm:cxnLst>
    <dgm:cxn modelId="{7C994920-9B97-485C-ADC3-AC9C15680259}" srcId="{4DB9261D-60D5-4FEB-931E-18AE5D5E280D}" destId="{2EE132BD-7278-479D-AC29-A990245FF93C}" srcOrd="1" destOrd="0" parTransId="{5C614EE4-9867-4B18-A8B3-CA19FD1089AF}" sibTransId="{C8D7186A-A2A3-42E6-ADF8-A68722E1E744}"/>
    <dgm:cxn modelId="{30DFA522-9F1B-424B-A258-1EEAB4C0B55F}" srcId="{84CB6998-8F8C-4DBC-A2C8-2943B064B91C}" destId="{8B810B6C-8A6C-494B-8BAD-D3CD9908CADF}" srcOrd="0" destOrd="0" parTransId="{7A323F40-4ECA-4F6A-840C-6FA18190E20C}" sibTransId="{EDEE9072-8CBF-4EB4-923C-9117ABECEF15}"/>
    <dgm:cxn modelId="{D028FD29-E810-4E36-BD3F-CB1E56F25131}" srcId="{4DB9261D-60D5-4FEB-931E-18AE5D5E280D}" destId="{BB11EA36-5E60-4E56-9CD3-560D1845B991}" srcOrd="3" destOrd="0" parTransId="{859DF261-A00D-49C2-9580-00FBFB039370}" sibTransId="{4F56E447-14DB-4AFD-850C-367AB526CC13}"/>
    <dgm:cxn modelId="{C7F2872B-791A-4DE3-B153-0415244090CB}" type="presOf" srcId="{8B810B6C-8A6C-494B-8BAD-D3CD9908CADF}" destId="{5BC54F75-CC58-4546-9204-DFE9AC0E9411}" srcOrd="0" destOrd="0" presId="urn:microsoft.com/office/officeart/2005/8/layout/vList2"/>
    <dgm:cxn modelId="{1AB23E2C-B3A1-4EA0-99B1-AB21BB10A58B}" srcId="{4DB9261D-60D5-4FEB-931E-18AE5D5E280D}" destId="{84CB6998-8F8C-4DBC-A2C8-2943B064B91C}" srcOrd="0" destOrd="0" parTransId="{A8AF7991-5C69-457E-B19B-6D38881CF49D}" sibTransId="{FCF7B965-9C98-4A24-96FA-AAAA57A1B65C}"/>
    <dgm:cxn modelId="{B11B4D3E-618D-439F-8616-B0DB27256D42}" type="presOf" srcId="{C3A8299C-94F9-4F86-B417-B11540BBF0E6}" destId="{D9D8544F-D58E-42B7-81BC-F6E9CEA90D43}" srcOrd="0" destOrd="0" presId="urn:microsoft.com/office/officeart/2005/8/layout/vList2"/>
    <dgm:cxn modelId="{67F3ED5C-0B46-47A2-BF22-9ABF560819F1}" type="presOf" srcId="{84CB6998-8F8C-4DBC-A2C8-2943B064B91C}" destId="{888FE856-5A86-4FEA-9E0E-22C404558FC8}" srcOrd="0" destOrd="0" presId="urn:microsoft.com/office/officeart/2005/8/layout/vList2"/>
    <dgm:cxn modelId="{1B87B643-B10C-4E76-93D1-718850D9485E}" type="presOf" srcId="{D3FCF066-92C5-453B-A305-8F58299D397C}" destId="{547FA0A6-B547-4E99-9E68-B6F9407DCCFC}" srcOrd="0" destOrd="0" presId="urn:microsoft.com/office/officeart/2005/8/layout/vList2"/>
    <dgm:cxn modelId="{3F96D645-8596-4DFC-BFB8-695462F4D0A2}" srcId="{2EE132BD-7278-479D-AC29-A990245FF93C}" destId="{D3FCF066-92C5-453B-A305-8F58299D397C}" srcOrd="0" destOrd="0" parTransId="{7F73635B-FACE-4506-A392-CA21FB76CCAF}" sibTransId="{92A48455-A5C8-401C-B01B-73C36312C8E5}"/>
    <dgm:cxn modelId="{B4BDF246-2482-442A-9AC1-5ED8FCAFC563}" type="presOf" srcId="{2EE132BD-7278-479D-AC29-A990245FF93C}" destId="{205C17E6-044F-4BED-B572-3488A52BD6E4}" srcOrd="0" destOrd="0" presId="urn:microsoft.com/office/officeart/2005/8/layout/vList2"/>
    <dgm:cxn modelId="{B306ED73-06A0-4F64-9DA5-44158B4C110C}" srcId="{09E08E81-FBBA-4D36-8306-128FD0EA79BF}" destId="{670D1E15-AECC-4C17-B93C-86C83F782E20}" srcOrd="0" destOrd="0" parTransId="{5BA143D8-8481-49D0-AC68-676E45CCEBC7}" sibTransId="{5F6EB202-D1D2-41B3-8D68-D4AF1BB7FDA2}"/>
    <dgm:cxn modelId="{4D964274-2C10-4107-A00A-E3D1785DEFED}" type="presOf" srcId="{670D1E15-AECC-4C17-B93C-86C83F782E20}" destId="{922D774A-457A-4464-9064-9FE113999F9A}" srcOrd="0" destOrd="0" presId="urn:microsoft.com/office/officeart/2005/8/layout/vList2"/>
    <dgm:cxn modelId="{07054F55-BF0D-4FAA-9D00-A59D71DE6E16}" type="presOf" srcId="{BB11EA36-5E60-4E56-9CD3-560D1845B991}" destId="{173E8388-6738-4691-851A-3CAEE458245F}" srcOrd="0" destOrd="0" presId="urn:microsoft.com/office/officeart/2005/8/layout/vList2"/>
    <dgm:cxn modelId="{AD339994-5F5F-471C-A755-365C5B8C215E}" srcId="{BB11EA36-5E60-4E56-9CD3-560D1845B991}" destId="{C3A8299C-94F9-4F86-B417-B11540BBF0E6}" srcOrd="0" destOrd="0" parTransId="{3B0EBDD0-BF58-4A6F-BBCC-C4880F3FC57C}" sibTransId="{4B4510C6-4FBE-4708-BC19-84A6CBA84446}"/>
    <dgm:cxn modelId="{41AA6AA9-AB60-4A79-B4A5-4B20995B61D4}" srcId="{4DB9261D-60D5-4FEB-931E-18AE5D5E280D}" destId="{09E08E81-FBBA-4D36-8306-128FD0EA79BF}" srcOrd="2" destOrd="0" parTransId="{EC2E3BB3-9161-4808-A50D-FA87CF6819E4}" sibTransId="{77B96042-28DC-48E6-968A-1AD6CAF6635F}"/>
    <dgm:cxn modelId="{54ED5FCE-DC4D-4C0E-A52E-8F4C1C44FD7C}" type="presOf" srcId="{4DB9261D-60D5-4FEB-931E-18AE5D5E280D}" destId="{D2526D50-E787-450B-83F1-F418AD7E944B}" srcOrd="0" destOrd="0" presId="urn:microsoft.com/office/officeart/2005/8/layout/vList2"/>
    <dgm:cxn modelId="{6FF4F9EE-6432-4DF6-8D8D-128054EEAABF}" type="presOf" srcId="{09E08E81-FBBA-4D36-8306-128FD0EA79BF}" destId="{38441DF7-6122-4B4B-AF0B-4B2CF92F502E}" srcOrd="0" destOrd="0" presId="urn:microsoft.com/office/officeart/2005/8/layout/vList2"/>
    <dgm:cxn modelId="{B6DCC5A8-BF41-40C4-8543-006514A73AD4}" type="presParOf" srcId="{D2526D50-E787-450B-83F1-F418AD7E944B}" destId="{888FE856-5A86-4FEA-9E0E-22C404558FC8}" srcOrd="0" destOrd="0" presId="urn:microsoft.com/office/officeart/2005/8/layout/vList2"/>
    <dgm:cxn modelId="{009E7ED2-7BA3-4907-A82C-0132A529C856}" type="presParOf" srcId="{D2526D50-E787-450B-83F1-F418AD7E944B}" destId="{5BC54F75-CC58-4546-9204-DFE9AC0E9411}" srcOrd="1" destOrd="0" presId="urn:microsoft.com/office/officeart/2005/8/layout/vList2"/>
    <dgm:cxn modelId="{E908B690-F095-4AAA-9A58-8791406740FD}" type="presParOf" srcId="{D2526D50-E787-450B-83F1-F418AD7E944B}" destId="{205C17E6-044F-4BED-B572-3488A52BD6E4}" srcOrd="2" destOrd="0" presId="urn:microsoft.com/office/officeart/2005/8/layout/vList2"/>
    <dgm:cxn modelId="{6218A46B-DBFC-4E6C-94F6-574874CFE2E7}" type="presParOf" srcId="{D2526D50-E787-450B-83F1-F418AD7E944B}" destId="{547FA0A6-B547-4E99-9E68-B6F9407DCCFC}" srcOrd="3" destOrd="0" presId="urn:microsoft.com/office/officeart/2005/8/layout/vList2"/>
    <dgm:cxn modelId="{2C99C9A7-050E-4003-A777-E9C7F955DF94}" type="presParOf" srcId="{D2526D50-E787-450B-83F1-F418AD7E944B}" destId="{38441DF7-6122-4B4B-AF0B-4B2CF92F502E}" srcOrd="4" destOrd="0" presId="urn:microsoft.com/office/officeart/2005/8/layout/vList2"/>
    <dgm:cxn modelId="{C9B9C363-69B0-4FE1-A567-4902A4128784}" type="presParOf" srcId="{D2526D50-E787-450B-83F1-F418AD7E944B}" destId="{922D774A-457A-4464-9064-9FE113999F9A}" srcOrd="5" destOrd="0" presId="urn:microsoft.com/office/officeart/2005/8/layout/vList2"/>
    <dgm:cxn modelId="{3E2A48CB-735D-46E2-A3DC-3869FB1E2570}" type="presParOf" srcId="{D2526D50-E787-450B-83F1-F418AD7E944B}" destId="{173E8388-6738-4691-851A-3CAEE458245F}" srcOrd="6" destOrd="0" presId="urn:microsoft.com/office/officeart/2005/8/layout/vList2"/>
    <dgm:cxn modelId="{E90AD448-747B-455A-8806-726C04439C45}" type="presParOf" srcId="{D2526D50-E787-450B-83F1-F418AD7E944B}" destId="{D9D8544F-D58E-42B7-81BC-F6E9CEA90D43}"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258B65-46BF-4536-A302-55C47FAE97CC}">
      <dsp:nvSpPr>
        <dsp:cNvPr id="0" name=""/>
        <dsp:cNvSpPr/>
      </dsp:nvSpPr>
      <dsp:spPr>
        <a:xfrm>
          <a:off x="1629" y="0"/>
          <a:ext cx="4150081" cy="3602831"/>
        </a:xfrm>
        <a:prstGeom prst="roundRect">
          <a:avLst>
            <a:gd name="adj" fmla="val 5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137160" rIns="177800" bIns="0" numCol="1" spcCol="1270" anchor="t" anchorCtr="0">
          <a:noAutofit/>
        </a:bodyPr>
        <a:lstStyle/>
        <a:p>
          <a:pPr marL="0" lvl="0" indent="0" algn="r" defTabSz="1778000">
            <a:lnSpc>
              <a:spcPct val="90000"/>
            </a:lnSpc>
            <a:spcBef>
              <a:spcPct val="0"/>
            </a:spcBef>
            <a:spcAft>
              <a:spcPct val="35000"/>
            </a:spcAft>
            <a:buNone/>
          </a:pPr>
          <a:r>
            <a:rPr lang="en-AU" sz="4000" kern="1200" dirty="0"/>
            <a:t>Tabular</a:t>
          </a:r>
        </a:p>
      </dsp:txBody>
      <dsp:txXfrm rot="16200000">
        <a:off x="-1060523" y="1062152"/>
        <a:ext cx="2954321" cy="830016"/>
      </dsp:txXfrm>
    </dsp:sp>
    <dsp:sp modelId="{2F6A8501-DEE0-4E02-B009-C90D4F9F8F7D}">
      <dsp:nvSpPr>
        <dsp:cNvPr id="0" name=""/>
        <dsp:cNvSpPr/>
      </dsp:nvSpPr>
      <dsp:spPr>
        <a:xfrm>
          <a:off x="831645" y="0"/>
          <a:ext cx="3091810" cy="3602831"/>
        </a:xfrm>
        <a:prstGeom prst="rect">
          <a:avLst/>
        </a:prstGeom>
        <a:noFill/>
        <a:ln>
          <a:noFill/>
        </a:ln>
        <a:effectLst>
          <a:outerShdw blurRad="40000" dist="20000" dir="5400000" rotWithShape="0">
            <a:srgbClr val="000000">
              <a:alpha val="38000"/>
            </a:srgbClr>
          </a:outerShdw>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82296" rIns="0" bIns="0" numCol="1" spcCol="1270" anchor="t" anchorCtr="0">
          <a:noAutofit/>
        </a:bodyPr>
        <a:lstStyle/>
        <a:p>
          <a:pPr marL="0" lvl="0" indent="0" algn="l" defTabSz="1066800">
            <a:lnSpc>
              <a:spcPct val="90000"/>
            </a:lnSpc>
            <a:spcBef>
              <a:spcPct val="0"/>
            </a:spcBef>
            <a:spcAft>
              <a:spcPct val="35000"/>
            </a:spcAft>
            <a:buNone/>
          </a:pPr>
          <a:r>
            <a:rPr lang="en-AU" sz="2400" kern="1200" dirty="0"/>
            <a:t>Spreadsheet</a:t>
          </a:r>
          <a:endParaRPr lang="en-AU" sz="2800" kern="1200" dirty="0"/>
        </a:p>
        <a:p>
          <a:pPr marL="228600" lvl="1" indent="-228600" algn="l" defTabSz="977900">
            <a:lnSpc>
              <a:spcPct val="90000"/>
            </a:lnSpc>
            <a:spcBef>
              <a:spcPct val="0"/>
            </a:spcBef>
            <a:spcAft>
              <a:spcPct val="15000"/>
            </a:spcAft>
            <a:buChar char="•"/>
          </a:pPr>
          <a:r>
            <a:rPr lang="en-AU" sz="2200" kern="1200" dirty="0"/>
            <a:t>Microsoft Excel</a:t>
          </a:r>
        </a:p>
        <a:p>
          <a:pPr marL="228600" lvl="1" indent="-228600" algn="l" defTabSz="977900">
            <a:lnSpc>
              <a:spcPct val="90000"/>
            </a:lnSpc>
            <a:spcBef>
              <a:spcPct val="0"/>
            </a:spcBef>
            <a:spcAft>
              <a:spcPct val="15000"/>
            </a:spcAft>
            <a:buChar char="•"/>
          </a:pPr>
          <a:r>
            <a:rPr lang="en-AU" sz="2200" kern="1200" dirty="0"/>
            <a:t>Google Sheet</a:t>
          </a:r>
        </a:p>
        <a:p>
          <a:pPr marL="0" lvl="0" indent="0" algn="l" defTabSz="977900">
            <a:lnSpc>
              <a:spcPct val="90000"/>
            </a:lnSpc>
            <a:spcBef>
              <a:spcPct val="0"/>
            </a:spcBef>
            <a:spcAft>
              <a:spcPct val="35000"/>
            </a:spcAft>
            <a:buNone/>
          </a:pPr>
          <a:endParaRPr lang="en-AU" sz="2200" kern="1200" dirty="0"/>
        </a:p>
        <a:p>
          <a:pPr marL="0" lvl="0" indent="0" algn="l" defTabSz="1066800">
            <a:lnSpc>
              <a:spcPct val="90000"/>
            </a:lnSpc>
            <a:spcBef>
              <a:spcPct val="0"/>
            </a:spcBef>
            <a:spcAft>
              <a:spcPct val="35000"/>
            </a:spcAft>
            <a:buNone/>
          </a:pPr>
          <a:r>
            <a:rPr lang="en-AU" sz="2400" kern="1200" dirty="0"/>
            <a:t>Relational Database</a:t>
          </a:r>
        </a:p>
        <a:p>
          <a:pPr marL="228600" lvl="1" indent="-228600" algn="l" defTabSz="977900">
            <a:lnSpc>
              <a:spcPct val="90000"/>
            </a:lnSpc>
            <a:spcBef>
              <a:spcPct val="0"/>
            </a:spcBef>
            <a:spcAft>
              <a:spcPct val="15000"/>
            </a:spcAft>
            <a:buChar char="•"/>
          </a:pPr>
          <a:r>
            <a:rPr lang="en-AU" sz="2200" kern="1200" dirty="0"/>
            <a:t>Oracle DBMS</a:t>
          </a:r>
        </a:p>
        <a:p>
          <a:pPr marL="228600" lvl="1" indent="-228600" algn="l" defTabSz="977900">
            <a:lnSpc>
              <a:spcPct val="90000"/>
            </a:lnSpc>
            <a:spcBef>
              <a:spcPct val="0"/>
            </a:spcBef>
            <a:spcAft>
              <a:spcPct val="15000"/>
            </a:spcAft>
            <a:buChar char="•"/>
          </a:pPr>
          <a:r>
            <a:rPr lang="en-AU" sz="2200" kern="1200" dirty="0"/>
            <a:t>Ms Access</a:t>
          </a:r>
        </a:p>
        <a:p>
          <a:pPr marL="228600" lvl="1" indent="-228600" algn="l" defTabSz="977900">
            <a:lnSpc>
              <a:spcPct val="90000"/>
            </a:lnSpc>
            <a:spcBef>
              <a:spcPct val="0"/>
            </a:spcBef>
            <a:spcAft>
              <a:spcPct val="15000"/>
            </a:spcAft>
            <a:buChar char="•"/>
          </a:pPr>
          <a:r>
            <a:rPr lang="en-AU" sz="2200" kern="1200" dirty="0"/>
            <a:t>Ms SQL Server</a:t>
          </a:r>
        </a:p>
        <a:p>
          <a:pPr marL="228600" lvl="1" indent="-228600" algn="l" defTabSz="977900">
            <a:lnSpc>
              <a:spcPct val="90000"/>
            </a:lnSpc>
            <a:spcBef>
              <a:spcPct val="0"/>
            </a:spcBef>
            <a:spcAft>
              <a:spcPct val="15000"/>
            </a:spcAft>
            <a:buChar char="•"/>
          </a:pPr>
          <a:r>
            <a:rPr lang="en-AU" sz="2200" kern="1200" dirty="0"/>
            <a:t>MySQL</a:t>
          </a:r>
        </a:p>
      </dsp:txBody>
      <dsp:txXfrm>
        <a:off x="831645" y="0"/>
        <a:ext cx="3091810" cy="3602831"/>
      </dsp:txXfrm>
    </dsp:sp>
    <dsp:sp modelId="{B5CB6DFB-0D7D-422B-B528-1C9D1CB49E76}">
      <dsp:nvSpPr>
        <dsp:cNvPr id="0" name=""/>
        <dsp:cNvSpPr/>
      </dsp:nvSpPr>
      <dsp:spPr>
        <a:xfrm>
          <a:off x="4296963" y="0"/>
          <a:ext cx="4150081" cy="3602831"/>
        </a:xfrm>
        <a:prstGeom prst="roundRect">
          <a:avLst>
            <a:gd name="adj" fmla="val 5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137160" rIns="177800" bIns="0" numCol="1" spcCol="1270" anchor="t" anchorCtr="0">
          <a:noAutofit/>
        </a:bodyPr>
        <a:lstStyle/>
        <a:p>
          <a:pPr marL="0" lvl="0" indent="0" algn="r" defTabSz="1778000">
            <a:lnSpc>
              <a:spcPct val="90000"/>
            </a:lnSpc>
            <a:spcBef>
              <a:spcPct val="0"/>
            </a:spcBef>
            <a:spcAft>
              <a:spcPct val="35000"/>
            </a:spcAft>
            <a:buNone/>
          </a:pPr>
          <a:r>
            <a:rPr lang="en-AU" sz="4000" kern="1200" dirty="0"/>
            <a:t>Non Tabular</a:t>
          </a:r>
        </a:p>
      </dsp:txBody>
      <dsp:txXfrm rot="16200000">
        <a:off x="3234811" y="1062152"/>
        <a:ext cx="2954321" cy="830016"/>
      </dsp:txXfrm>
    </dsp:sp>
    <dsp:sp modelId="{DF1BEF59-6107-4099-9DF4-9B087C981DEA}">
      <dsp:nvSpPr>
        <dsp:cNvPr id="0" name=""/>
        <dsp:cNvSpPr/>
      </dsp:nvSpPr>
      <dsp:spPr>
        <a:xfrm rot="5400000">
          <a:off x="3945204" y="2816715"/>
          <a:ext cx="529692" cy="622512"/>
        </a:xfrm>
        <a:prstGeom prst="upDownArrow">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82090C22-33DC-460A-A484-F02D234372E6}">
      <dsp:nvSpPr>
        <dsp:cNvPr id="0" name=""/>
        <dsp:cNvSpPr/>
      </dsp:nvSpPr>
      <dsp:spPr>
        <a:xfrm>
          <a:off x="5126980" y="0"/>
          <a:ext cx="3091810" cy="3602831"/>
        </a:xfrm>
        <a:prstGeom prst="rect">
          <a:avLst/>
        </a:prstGeom>
        <a:noFill/>
        <a:ln>
          <a:noFill/>
        </a:ln>
        <a:effectLst>
          <a:outerShdw blurRad="40000" dist="20000" dir="5400000" rotWithShape="0">
            <a:srgbClr val="000000">
              <a:alpha val="38000"/>
            </a:srgbClr>
          </a:outerShdw>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96012" rIns="0" bIns="0" numCol="1" spcCol="1270" anchor="t" anchorCtr="0">
          <a:noAutofit/>
        </a:bodyPr>
        <a:lstStyle/>
        <a:p>
          <a:pPr marL="0" lvl="0" indent="0" algn="l" defTabSz="1244600">
            <a:lnSpc>
              <a:spcPct val="90000"/>
            </a:lnSpc>
            <a:spcBef>
              <a:spcPct val="0"/>
            </a:spcBef>
            <a:spcAft>
              <a:spcPct val="35000"/>
            </a:spcAft>
            <a:buNone/>
          </a:pPr>
          <a:r>
            <a:rPr lang="en-AU" sz="2800" kern="1200" dirty="0"/>
            <a:t>Key-Value Pair</a:t>
          </a:r>
        </a:p>
        <a:p>
          <a:pPr marL="228600" lvl="1" indent="-228600" algn="l" defTabSz="1155700">
            <a:lnSpc>
              <a:spcPct val="90000"/>
            </a:lnSpc>
            <a:spcBef>
              <a:spcPct val="0"/>
            </a:spcBef>
            <a:spcAft>
              <a:spcPct val="15000"/>
            </a:spcAft>
            <a:buChar char="•"/>
          </a:pPr>
          <a:r>
            <a:rPr lang="en-AU" sz="2600" kern="1200" dirty="0">
              <a:hlinkClick xmlns:r="http://schemas.openxmlformats.org/officeDocument/2006/relationships" r:id="rId1"/>
            </a:rPr>
            <a:t>Wiki Link</a:t>
          </a:r>
          <a:endParaRPr lang="en-AU" sz="2600" kern="1200" dirty="0"/>
        </a:p>
        <a:p>
          <a:pPr marL="0" lvl="0" indent="0" algn="l" defTabSz="488950">
            <a:lnSpc>
              <a:spcPct val="90000"/>
            </a:lnSpc>
            <a:spcBef>
              <a:spcPct val="0"/>
            </a:spcBef>
            <a:spcAft>
              <a:spcPct val="35000"/>
            </a:spcAft>
            <a:buNone/>
          </a:pPr>
          <a:endParaRPr lang="en-AU" sz="1100" kern="1200" dirty="0"/>
        </a:p>
        <a:p>
          <a:pPr marL="0" lvl="0" indent="0" algn="l" defTabSz="1244600">
            <a:lnSpc>
              <a:spcPct val="90000"/>
            </a:lnSpc>
            <a:spcBef>
              <a:spcPct val="0"/>
            </a:spcBef>
            <a:spcAft>
              <a:spcPct val="35000"/>
            </a:spcAft>
            <a:buNone/>
          </a:pPr>
          <a:r>
            <a:rPr lang="en-AU" sz="2800" kern="1200" dirty="0"/>
            <a:t>Graph</a:t>
          </a:r>
          <a:endParaRPr lang="en-AU" sz="3300" kern="1200" dirty="0"/>
        </a:p>
        <a:p>
          <a:pPr marL="228600" lvl="1" indent="-228600" algn="l" defTabSz="1155700">
            <a:lnSpc>
              <a:spcPct val="90000"/>
            </a:lnSpc>
            <a:spcBef>
              <a:spcPct val="0"/>
            </a:spcBef>
            <a:spcAft>
              <a:spcPct val="15000"/>
            </a:spcAft>
            <a:buChar char="•"/>
          </a:pPr>
          <a:r>
            <a:rPr lang="en-AU" sz="2600" kern="1200" dirty="0">
              <a:hlinkClick xmlns:r="http://schemas.openxmlformats.org/officeDocument/2006/relationships" r:id="rId2"/>
            </a:rPr>
            <a:t>Wiki Link</a:t>
          </a:r>
          <a:endParaRPr lang="en-AU" sz="2600" kern="1200" dirty="0"/>
        </a:p>
        <a:p>
          <a:pPr marL="0" lvl="0" indent="0" algn="l" defTabSz="488950">
            <a:lnSpc>
              <a:spcPct val="90000"/>
            </a:lnSpc>
            <a:spcBef>
              <a:spcPct val="0"/>
            </a:spcBef>
            <a:spcAft>
              <a:spcPct val="35000"/>
            </a:spcAft>
            <a:buNone/>
          </a:pPr>
          <a:endParaRPr lang="en-AU" sz="1100" kern="1200" dirty="0"/>
        </a:p>
        <a:p>
          <a:pPr marL="0" lvl="0" indent="0" algn="l" defTabSz="488950">
            <a:lnSpc>
              <a:spcPct val="90000"/>
            </a:lnSpc>
            <a:spcBef>
              <a:spcPct val="0"/>
            </a:spcBef>
            <a:spcAft>
              <a:spcPct val="35000"/>
            </a:spcAft>
            <a:buNone/>
          </a:pPr>
          <a:r>
            <a:rPr lang="en-AU" sz="2800" kern="1200" dirty="0"/>
            <a:t>Document Based</a:t>
          </a:r>
        </a:p>
        <a:p>
          <a:pPr marL="228600" lvl="1" indent="-228600" algn="l" defTabSz="1155700">
            <a:lnSpc>
              <a:spcPct val="90000"/>
            </a:lnSpc>
            <a:spcBef>
              <a:spcPct val="0"/>
            </a:spcBef>
            <a:spcAft>
              <a:spcPct val="15000"/>
            </a:spcAft>
            <a:buChar char="•"/>
          </a:pPr>
          <a:r>
            <a:rPr lang="en-AU" sz="2600" kern="1200" dirty="0">
              <a:hlinkClick xmlns:r="http://schemas.openxmlformats.org/officeDocument/2006/relationships" r:id="rId3"/>
            </a:rPr>
            <a:t>Wiki Link</a:t>
          </a:r>
          <a:endParaRPr lang="en-AU" sz="2600" kern="1200" dirty="0"/>
        </a:p>
      </dsp:txBody>
      <dsp:txXfrm>
        <a:off x="5126980" y="0"/>
        <a:ext cx="3091810" cy="36028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8FE856-5A86-4FEA-9E0E-22C404558FC8}">
      <dsp:nvSpPr>
        <dsp:cNvPr id="0" name=""/>
        <dsp:cNvSpPr/>
      </dsp:nvSpPr>
      <dsp:spPr>
        <a:xfrm>
          <a:off x="0" y="15011"/>
          <a:ext cx="7886700" cy="514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err="1"/>
            <a:t>Representasi</a:t>
          </a:r>
          <a:r>
            <a:rPr lang="en-US" sz="2200" kern="1200" dirty="0"/>
            <a:t> yang </a:t>
          </a:r>
          <a:r>
            <a:rPr lang="en-US" sz="2200" kern="1200" dirty="0" err="1"/>
            <a:t>akurat</a:t>
          </a:r>
          <a:r>
            <a:rPr lang="en-US" sz="2200" kern="1200" dirty="0"/>
            <a:t> </a:t>
          </a:r>
          <a:r>
            <a:rPr lang="en-US" sz="2200" kern="1200" dirty="0" err="1"/>
            <a:t>atas</a:t>
          </a:r>
          <a:r>
            <a:rPr lang="en-US" sz="2200" kern="1200" dirty="0"/>
            <a:t> data yang </a:t>
          </a:r>
          <a:r>
            <a:rPr lang="en-US" sz="2200" kern="1200" dirty="0" err="1"/>
            <a:t>kompleks</a:t>
          </a:r>
          <a:endParaRPr lang="en-AU" sz="2200" kern="1200" dirty="0"/>
        </a:p>
      </dsp:txBody>
      <dsp:txXfrm>
        <a:off x="25130" y="40141"/>
        <a:ext cx="7836440" cy="464540"/>
      </dsp:txXfrm>
    </dsp:sp>
    <dsp:sp modelId="{5BC54F75-CC58-4546-9204-DFE9AC0E9411}">
      <dsp:nvSpPr>
        <dsp:cNvPr id="0" name=""/>
        <dsp:cNvSpPr/>
      </dsp:nvSpPr>
      <dsp:spPr>
        <a:xfrm>
          <a:off x="0" y="529811"/>
          <a:ext cx="7886700"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AU" sz="1700" kern="1200" dirty="0" err="1"/>
            <a:t>Mengurangi</a:t>
          </a:r>
          <a:r>
            <a:rPr lang="en-AU" sz="1700" kern="1200" dirty="0"/>
            <a:t> </a:t>
          </a:r>
          <a:r>
            <a:rPr lang="en-AU" sz="1700" kern="1200" dirty="0" err="1"/>
            <a:t>resiko</a:t>
          </a:r>
          <a:r>
            <a:rPr lang="en-AU" sz="1700" kern="1200" dirty="0"/>
            <a:t> </a:t>
          </a:r>
          <a:r>
            <a:rPr lang="en-AU" sz="1700" kern="1200" dirty="0" err="1"/>
            <a:t>penyimpanan</a:t>
          </a:r>
          <a:r>
            <a:rPr lang="en-AU" sz="1700" kern="1200" dirty="0"/>
            <a:t> </a:t>
          </a:r>
          <a:r>
            <a:rPr lang="en-AU" sz="1700" kern="1200" dirty="0" err="1"/>
            <a:t>informasi</a:t>
          </a:r>
          <a:r>
            <a:rPr lang="en-AU" sz="1700" kern="1200" dirty="0"/>
            <a:t> yang </a:t>
          </a:r>
          <a:r>
            <a:rPr lang="en-AU" sz="1700" kern="1200" dirty="0" err="1"/>
            <a:t>duplikat</a:t>
          </a:r>
          <a:endParaRPr lang="en-AU" sz="1700" kern="1200" dirty="0"/>
        </a:p>
      </dsp:txBody>
      <dsp:txXfrm>
        <a:off x="0" y="529811"/>
        <a:ext cx="7886700" cy="364320"/>
      </dsp:txXfrm>
    </dsp:sp>
    <dsp:sp modelId="{205C17E6-044F-4BED-B572-3488A52BD6E4}">
      <dsp:nvSpPr>
        <dsp:cNvPr id="0" name=""/>
        <dsp:cNvSpPr/>
      </dsp:nvSpPr>
      <dsp:spPr>
        <a:xfrm>
          <a:off x="0" y="894131"/>
          <a:ext cx="7886700" cy="514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AU" sz="2200" kern="1200" dirty="0" err="1"/>
            <a:t>Memungkinkan</a:t>
          </a:r>
          <a:r>
            <a:rPr lang="en-AU" sz="2200" kern="1200" dirty="0"/>
            <a:t> </a:t>
          </a:r>
          <a:r>
            <a:rPr lang="en-AU" sz="2200" kern="1200" dirty="0" err="1"/>
            <a:t>untuk</a:t>
          </a:r>
          <a:r>
            <a:rPr lang="en-AU" sz="2200" kern="1200" dirty="0"/>
            <a:t> </a:t>
          </a:r>
          <a:r>
            <a:rPr lang="en-AU" sz="2200" kern="1200" dirty="0" err="1"/>
            <a:t>bekerja</a:t>
          </a:r>
          <a:r>
            <a:rPr lang="en-AU" sz="2200" kern="1200" dirty="0"/>
            <a:t> </a:t>
          </a:r>
          <a:r>
            <a:rPr lang="en-AU" sz="2200" kern="1200" dirty="0" err="1"/>
            <a:t>dengan</a:t>
          </a:r>
          <a:r>
            <a:rPr lang="en-AU" sz="2200" kern="1200" dirty="0"/>
            <a:t> query yang </a:t>
          </a:r>
          <a:r>
            <a:rPr lang="en-AU" sz="2200" kern="1200" dirty="0" err="1"/>
            <a:t>fleksible</a:t>
          </a:r>
          <a:endParaRPr lang="en-AU" sz="2200" kern="1200" dirty="0"/>
        </a:p>
      </dsp:txBody>
      <dsp:txXfrm>
        <a:off x="25130" y="919261"/>
        <a:ext cx="7836440" cy="464540"/>
      </dsp:txXfrm>
    </dsp:sp>
    <dsp:sp modelId="{547FA0A6-B547-4E99-9E68-B6F9407DCCFC}">
      <dsp:nvSpPr>
        <dsp:cNvPr id="0" name=""/>
        <dsp:cNvSpPr/>
      </dsp:nvSpPr>
      <dsp:spPr>
        <a:xfrm>
          <a:off x="0" y="1408931"/>
          <a:ext cx="7886700" cy="512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AU" sz="1700" kern="1200" dirty="0" err="1"/>
            <a:t>Dapat</a:t>
          </a:r>
          <a:r>
            <a:rPr lang="en-AU" sz="1700" kern="1200" dirty="0"/>
            <a:t> </a:t>
          </a:r>
          <a:r>
            <a:rPr lang="en-AU" sz="1700" kern="1200" dirty="0" err="1"/>
            <a:t>melakukan</a:t>
          </a:r>
          <a:r>
            <a:rPr lang="en-AU" sz="1700" kern="1200" dirty="0"/>
            <a:t> </a:t>
          </a:r>
          <a:r>
            <a:rPr lang="en-AU" sz="1700" kern="1200" dirty="0" err="1"/>
            <a:t>lebih</a:t>
          </a:r>
          <a:r>
            <a:rPr lang="en-AU" sz="1700" kern="1200" dirty="0"/>
            <a:t> </a:t>
          </a:r>
          <a:r>
            <a:rPr lang="en-AU" sz="1700" kern="1200" dirty="0" err="1"/>
            <a:t>banyak</a:t>
          </a:r>
          <a:r>
            <a:rPr lang="en-AU" sz="1700" kern="1200" dirty="0"/>
            <a:t> </a:t>
          </a:r>
          <a:r>
            <a:rPr lang="en-AU" sz="1700" kern="1200" dirty="0" err="1"/>
            <a:t>jenis</a:t>
          </a:r>
          <a:r>
            <a:rPr lang="en-AU" sz="1700" kern="1200" dirty="0"/>
            <a:t> </a:t>
          </a:r>
          <a:r>
            <a:rPr lang="en-AU" sz="1700" kern="1200" dirty="0" err="1"/>
            <a:t>analisis</a:t>
          </a:r>
          <a:r>
            <a:rPr lang="en-AU" sz="1700" kern="1200" dirty="0"/>
            <a:t> (query) disbanding spreadsheet</a:t>
          </a:r>
        </a:p>
      </dsp:txBody>
      <dsp:txXfrm>
        <a:off x="0" y="1408931"/>
        <a:ext cx="7886700" cy="512325"/>
      </dsp:txXfrm>
    </dsp:sp>
    <dsp:sp modelId="{38441DF7-6122-4B4B-AF0B-4B2CF92F502E}">
      <dsp:nvSpPr>
        <dsp:cNvPr id="0" name=""/>
        <dsp:cNvSpPr/>
      </dsp:nvSpPr>
      <dsp:spPr>
        <a:xfrm>
          <a:off x="0" y="1921256"/>
          <a:ext cx="7886700" cy="514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AU" sz="2200" kern="1200" dirty="0" err="1"/>
            <a:t>Cocok</a:t>
          </a:r>
          <a:r>
            <a:rPr lang="en-AU" sz="2200" kern="1200" dirty="0"/>
            <a:t> </a:t>
          </a:r>
          <a:r>
            <a:rPr lang="en-AU" sz="2200" kern="1200" dirty="0" err="1"/>
            <a:t>untuk</a:t>
          </a:r>
          <a:r>
            <a:rPr lang="en-AU" sz="2200" kern="1200" dirty="0"/>
            <a:t> </a:t>
          </a:r>
          <a:r>
            <a:rPr lang="en-AU" sz="2200" kern="1200" dirty="0" err="1"/>
            <a:t>penggunaan</a:t>
          </a:r>
          <a:r>
            <a:rPr lang="en-AU" sz="2200" kern="1200" dirty="0"/>
            <a:t> </a:t>
          </a:r>
          <a:r>
            <a:rPr lang="en-AU" sz="2200" kern="1200" dirty="0" err="1"/>
            <a:t>kolaboratif</a:t>
          </a:r>
          <a:endParaRPr lang="en-AU" sz="2200" kern="1200" dirty="0"/>
        </a:p>
      </dsp:txBody>
      <dsp:txXfrm>
        <a:off x="25130" y="1946386"/>
        <a:ext cx="7836440" cy="464540"/>
      </dsp:txXfrm>
    </dsp:sp>
    <dsp:sp modelId="{922D774A-457A-4464-9064-9FE113999F9A}">
      <dsp:nvSpPr>
        <dsp:cNvPr id="0" name=""/>
        <dsp:cNvSpPr/>
      </dsp:nvSpPr>
      <dsp:spPr>
        <a:xfrm>
          <a:off x="0" y="2436056"/>
          <a:ext cx="7886700"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AU" sz="1700" kern="1200" dirty="0"/>
            <a:t>Satu database yang </a:t>
          </a:r>
          <a:r>
            <a:rPr lang="en-AU" sz="1700" kern="1200" dirty="0" err="1"/>
            <a:t>sama</a:t>
          </a:r>
          <a:r>
            <a:rPr lang="en-AU" sz="1700" kern="1200" dirty="0"/>
            <a:t> </a:t>
          </a:r>
          <a:r>
            <a:rPr lang="en-AU" sz="1700" kern="1200" dirty="0" err="1"/>
            <a:t>dapat</a:t>
          </a:r>
          <a:r>
            <a:rPr lang="en-AU" sz="1700" kern="1200" dirty="0"/>
            <a:t> </a:t>
          </a:r>
          <a:r>
            <a:rPr lang="en-AU" sz="1700" kern="1200" dirty="0" err="1"/>
            <a:t>diakses</a:t>
          </a:r>
          <a:r>
            <a:rPr lang="en-AU" sz="1700" kern="1200" dirty="0"/>
            <a:t> oleh </a:t>
          </a:r>
          <a:r>
            <a:rPr lang="en-AU" sz="1700" kern="1200" dirty="0" err="1"/>
            <a:t>banyak</a:t>
          </a:r>
          <a:r>
            <a:rPr lang="en-AU" sz="1700" kern="1200" dirty="0"/>
            <a:t> user</a:t>
          </a:r>
        </a:p>
      </dsp:txBody>
      <dsp:txXfrm>
        <a:off x="0" y="2436056"/>
        <a:ext cx="7886700" cy="364320"/>
      </dsp:txXfrm>
    </dsp:sp>
    <dsp:sp modelId="{173E8388-6738-4691-851A-3CAEE458245F}">
      <dsp:nvSpPr>
        <dsp:cNvPr id="0" name=""/>
        <dsp:cNvSpPr/>
      </dsp:nvSpPr>
      <dsp:spPr>
        <a:xfrm>
          <a:off x="0" y="2800376"/>
          <a:ext cx="7886700" cy="514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err="1"/>
            <a:t>Teknologi</a:t>
          </a:r>
          <a:r>
            <a:rPr lang="en-US" sz="2200" kern="1200" dirty="0"/>
            <a:t> yang </a:t>
          </a:r>
          <a:r>
            <a:rPr lang="en-US" sz="2200" kern="1200" dirty="0" err="1"/>
            <a:t>sudah</a:t>
          </a:r>
          <a:r>
            <a:rPr lang="en-US" sz="2200" kern="1200" dirty="0"/>
            <a:t> lama </a:t>
          </a:r>
          <a:r>
            <a:rPr lang="en-US" sz="2200" kern="1200" dirty="0" err="1"/>
            <a:t>dikembangkan</a:t>
          </a:r>
          <a:r>
            <a:rPr lang="en-US" sz="2200" kern="1200" dirty="0"/>
            <a:t> dan </a:t>
          </a:r>
          <a:r>
            <a:rPr lang="en-US" sz="2200" kern="1200" dirty="0" err="1"/>
            <a:t>digunakan</a:t>
          </a:r>
          <a:endParaRPr lang="en-AU" sz="2200" kern="1200" dirty="0"/>
        </a:p>
      </dsp:txBody>
      <dsp:txXfrm>
        <a:off x="25130" y="2825506"/>
        <a:ext cx="7836440" cy="464540"/>
      </dsp:txXfrm>
    </dsp:sp>
    <dsp:sp modelId="{D9D8544F-D58E-42B7-81BC-F6E9CEA90D43}">
      <dsp:nvSpPr>
        <dsp:cNvPr id="0" name=""/>
        <dsp:cNvSpPr/>
      </dsp:nvSpPr>
      <dsp:spPr>
        <a:xfrm>
          <a:off x="0" y="3315176"/>
          <a:ext cx="7886700"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AU" sz="1700" kern="1200" dirty="0"/>
            <a:t>Support </a:t>
          </a:r>
          <a:r>
            <a:rPr lang="en-AU" sz="1700" kern="1200" dirty="0" err="1"/>
            <a:t>banyak</a:t>
          </a:r>
          <a:r>
            <a:rPr lang="en-AU" sz="1700" kern="1200" dirty="0"/>
            <a:t> </a:t>
          </a:r>
          <a:r>
            <a:rPr lang="en-AU" sz="1700" kern="1200" dirty="0" err="1"/>
            <a:t>tersedia</a:t>
          </a:r>
          <a:r>
            <a:rPr lang="en-AU" sz="1700" kern="1200" dirty="0"/>
            <a:t> dan </a:t>
          </a:r>
          <a:r>
            <a:rPr lang="en-AU" sz="1700" kern="1200" dirty="0" err="1"/>
            <a:t>teknologi</a:t>
          </a:r>
          <a:r>
            <a:rPr lang="en-AU" sz="1700" kern="1200" dirty="0"/>
            <a:t> </a:t>
          </a:r>
          <a:r>
            <a:rPr lang="en-AU" sz="1700" kern="1200" dirty="0" err="1"/>
            <a:t>telah</a:t>
          </a:r>
          <a:r>
            <a:rPr lang="en-AU" sz="1700" kern="1200" dirty="0"/>
            <a:t> </a:t>
          </a:r>
          <a:r>
            <a:rPr lang="en-AU" sz="1700" kern="1200" dirty="0" err="1"/>
            <a:t>dikenal</a:t>
          </a:r>
          <a:r>
            <a:rPr lang="en-AU" sz="1700" kern="1200" dirty="0"/>
            <a:t> oleh </a:t>
          </a:r>
          <a:r>
            <a:rPr lang="en-AU" sz="1700" kern="1200" dirty="0" err="1"/>
            <a:t>banyak</a:t>
          </a:r>
          <a:r>
            <a:rPr lang="en-AU" sz="1700" kern="1200" dirty="0"/>
            <a:t> </a:t>
          </a:r>
          <a:r>
            <a:rPr lang="en-AU" sz="1700" kern="1200" dirty="0" err="1"/>
            <a:t>pihak</a:t>
          </a:r>
          <a:endParaRPr lang="en-AU" sz="1700" kern="1200" dirty="0"/>
        </a:p>
      </dsp:txBody>
      <dsp:txXfrm>
        <a:off x="0" y="3315176"/>
        <a:ext cx="7886700" cy="36432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10717739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0842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a:t>Application programs often allow users access to the database</a:t>
            </a:r>
          </a:p>
          <a:p>
            <a:pPr marL="139700" indent="0">
              <a:buNone/>
            </a:pPr>
            <a:r>
              <a:rPr lang="en-US"/>
              <a:t>without using SQL directly, but these applications, in turn, must use SQL when executing the</a:t>
            </a:r>
          </a:p>
          <a:p>
            <a:pPr marL="139700" indent="0">
              <a:buNone/>
            </a:pPr>
            <a:r>
              <a:rPr lang="en-US"/>
              <a:t>user’s request. </a:t>
            </a:r>
            <a:endParaRPr lang="en-ID"/>
          </a:p>
          <a:p>
            <a:endParaRPr lang="en-ID"/>
          </a:p>
        </p:txBody>
      </p:sp>
    </p:spTree>
    <p:extLst>
      <p:ext uri="{BB962C8B-B14F-4D97-AF65-F5344CB8AC3E}">
        <p14:creationId xmlns:p14="http://schemas.microsoft.com/office/powerpoint/2010/main" val="1134836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a:t>Beberapa RDBMS</a:t>
            </a:r>
            <a:r>
              <a:rPr lang="en-US" baseline="0"/>
              <a:t> client tools dapat digunakan pada multi RDBMS</a:t>
            </a:r>
            <a:endParaRPr lang="en-ID"/>
          </a:p>
          <a:p>
            <a:endParaRPr lang="en-ID"/>
          </a:p>
        </p:txBody>
      </p:sp>
    </p:spTree>
    <p:extLst>
      <p:ext uri="{BB962C8B-B14F-4D97-AF65-F5344CB8AC3E}">
        <p14:creationId xmlns:p14="http://schemas.microsoft.com/office/powerpoint/2010/main" val="1433892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4203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D"/>
          </a:p>
        </p:txBody>
      </p:sp>
    </p:spTree>
    <p:extLst>
      <p:ext uri="{BB962C8B-B14F-4D97-AF65-F5344CB8AC3E}">
        <p14:creationId xmlns:p14="http://schemas.microsoft.com/office/powerpoint/2010/main" val="36825103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317500">
              <a:buFont typeface="Arial" panose="020B0604020202020204" pitchFamily="34" charset="0"/>
              <a:buChar char="•"/>
            </a:pPr>
            <a:endParaRPr lang="en-ID"/>
          </a:p>
        </p:txBody>
      </p:sp>
    </p:spTree>
    <p:extLst>
      <p:ext uri="{BB962C8B-B14F-4D97-AF65-F5344CB8AC3E}">
        <p14:creationId xmlns:p14="http://schemas.microsoft.com/office/powerpoint/2010/main" val="2989155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01334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sz="1100" b="0" i="0" u="none" strike="noStrike" cap="none">
                <a:solidFill>
                  <a:srgbClr val="000000"/>
                </a:solidFill>
                <a:effectLst/>
                <a:latin typeface="Arial"/>
                <a:ea typeface="Arial"/>
                <a:cs typeface="Arial"/>
                <a:sym typeface="Arial"/>
              </a:rPr>
              <a:t>SQL Server Management Studio, also known as SSMS, is an intuitive and multi-purpose database development and administration tool primarily used by SQL Professionals including SQL database developers, database administrators and infrastructure teams to manage SQL Server environments.</a:t>
            </a:r>
            <a:endParaRPr lang="en-ID"/>
          </a:p>
        </p:txBody>
      </p:sp>
    </p:spTree>
    <p:extLst>
      <p:ext uri="{BB962C8B-B14F-4D97-AF65-F5344CB8AC3E}">
        <p14:creationId xmlns:p14="http://schemas.microsoft.com/office/powerpoint/2010/main" val="41407064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ID"/>
          </a:p>
        </p:txBody>
      </p:sp>
    </p:spTree>
    <p:extLst>
      <p:ext uri="{BB962C8B-B14F-4D97-AF65-F5344CB8AC3E}">
        <p14:creationId xmlns:p14="http://schemas.microsoft.com/office/powerpoint/2010/main" val="21739784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sz="1100" b="0" i="0" u="none" strike="noStrike" cap="none">
                <a:solidFill>
                  <a:srgbClr val="000000"/>
                </a:solidFill>
                <a:effectLst/>
                <a:latin typeface="Arial"/>
                <a:ea typeface="Arial"/>
                <a:cs typeface="Arial"/>
                <a:sym typeface="Arial"/>
              </a:rPr>
              <a:t>Interface Utama Aplikasi SSMS terdiri dari</a:t>
            </a:r>
            <a:r>
              <a:rPr lang="en-US" sz="1100" b="0" i="0" u="none" strike="noStrike" cap="none" baseline="0">
                <a:solidFill>
                  <a:srgbClr val="000000"/>
                </a:solidFill>
                <a:effectLst/>
                <a:latin typeface="Arial"/>
                <a:ea typeface="Arial"/>
                <a:cs typeface="Arial"/>
                <a:sym typeface="Arial"/>
              </a:rPr>
              <a:t>:</a:t>
            </a:r>
          </a:p>
          <a:p>
            <a:pPr marL="457200" indent="-317500">
              <a:buFontTx/>
              <a:buChar char="-"/>
            </a:pPr>
            <a:r>
              <a:rPr lang="en-US" sz="1100" b="0" i="0" u="none" strike="noStrike" cap="none" baseline="0">
                <a:solidFill>
                  <a:srgbClr val="000000"/>
                </a:solidFill>
                <a:effectLst/>
                <a:latin typeface="Arial"/>
                <a:cs typeface="Arial"/>
                <a:sym typeface="Arial"/>
              </a:rPr>
              <a:t>Object explorer</a:t>
            </a:r>
          </a:p>
          <a:p>
            <a:pPr marL="457200" indent="-317500">
              <a:buFontTx/>
              <a:buChar char="-"/>
            </a:pPr>
            <a:r>
              <a:rPr lang="en-US" sz="1100" b="0" i="0" u="none" strike="noStrike" cap="none" baseline="0">
                <a:solidFill>
                  <a:srgbClr val="000000"/>
                </a:solidFill>
                <a:effectLst/>
                <a:latin typeface="Arial"/>
                <a:cs typeface="Arial"/>
                <a:sym typeface="Arial"/>
              </a:rPr>
              <a:t>Query Editor</a:t>
            </a:r>
          </a:p>
          <a:p>
            <a:pPr marL="457200" indent="-317500">
              <a:buFontTx/>
              <a:buChar char="-"/>
            </a:pPr>
            <a:r>
              <a:rPr lang="en-US" sz="1100" b="0" i="0" u="none" strike="noStrike" cap="none" baseline="0">
                <a:solidFill>
                  <a:srgbClr val="000000"/>
                </a:solidFill>
                <a:effectLst/>
                <a:latin typeface="Arial"/>
                <a:cs typeface="Arial"/>
                <a:sym typeface="Arial"/>
              </a:rPr>
              <a:t>Result view</a:t>
            </a:r>
            <a:endParaRPr lang="en-ID"/>
          </a:p>
        </p:txBody>
      </p:sp>
    </p:spTree>
    <p:extLst>
      <p:ext uri="{BB962C8B-B14F-4D97-AF65-F5344CB8AC3E}">
        <p14:creationId xmlns:p14="http://schemas.microsoft.com/office/powerpoint/2010/main" val="36765808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a:t>Object Explorer is the most frequently used feature in SQL Server Management Studio. Object Explorer has a user interface that offers a convenient hierarchical view of server objects, similar to Windows Explorer with its system of folders, subfolders, files, etc. Among the many helpful options, it allows you to do the following:</a:t>
            </a:r>
          </a:p>
          <a:p>
            <a:pPr marL="139700" indent="0">
              <a:buNone/>
            </a:pPr>
            <a:r>
              <a:rPr lang="en-US"/>
              <a:t>Search a specific object</a:t>
            </a:r>
          </a:p>
          <a:p>
            <a:pPr marL="139700" indent="0">
              <a:buNone/>
            </a:pPr>
            <a:r>
              <a:rPr lang="en-US"/>
              <a:t>View and edit object properties</a:t>
            </a:r>
          </a:p>
          <a:p>
            <a:pPr marL="139700" indent="0">
              <a:buNone/>
            </a:pPr>
            <a:r>
              <a:rPr lang="en-US"/>
              <a:t>Manage objects represented as nodes</a:t>
            </a:r>
          </a:p>
          <a:p>
            <a:pPr marL="139700" indent="0">
              <a:buNone/>
            </a:pPr>
            <a:r>
              <a:rPr lang="en-US"/>
              <a:t>Run custom reports</a:t>
            </a:r>
            <a:endParaRPr lang="en-ID"/>
          </a:p>
        </p:txBody>
      </p:sp>
    </p:spTree>
    <p:extLst>
      <p:ext uri="{BB962C8B-B14F-4D97-AF65-F5344CB8AC3E}">
        <p14:creationId xmlns:p14="http://schemas.microsoft.com/office/powerpoint/2010/main" val="1222142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84816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sz="1100" b="0" i="0" u="none" strike="noStrike" cap="none">
                <a:solidFill>
                  <a:srgbClr val="000000"/>
                </a:solidFill>
                <a:effectLst/>
                <a:latin typeface="Arial"/>
                <a:ea typeface="Arial"/>
                <a:cs typeface="Arial"/>
                <a:sym typeface="Arial"/>
              </a:rPr>
              <a:t>The primary tasks of SQL Server Management Studio are writing, executing, and debugging T-SQL code. To implement these functions, SSMS provides an advanced SQL Query Editor with IntelliSense support. Equipped with this technology, the tool is able to auto-complete code. This means, as soon as you start writing code, the software suggests variants to finish the row. This helps accelerate the code writing process and make it more accurate. There are many more helpful options in SSMS Query Editor:</a:t>
            </a:r>
          </a:p>
          <a:p>
            <a:pPr marL="139700" indent="0">
              <a:buNone/>
            </a:pPr>
            <a:endParaRPr lang="en-US" sz="1100" b="0" i="0" u="none" strike="noStrike" cap="none">
              <a:solidFill>
                <a:srgbClr val="000000"/>
              </a:solidFill>
              <a:effectLst/>
              <a:latin typeface="Arial"/>
              <a:ea typeface="Arial"/>
              <a:cs typeface="Arial"/>
              <a:sym typeface="Arial"/>
            </a:endParaRPr>
          </a:p>
          <a:p>
            <a:pPr marL="139700" indent="0">
              <a:buNone/>
            </a:pPr>
            <a:r>
              <a:rPr lang="en-US" sz="1100" b="0" i="0" u="none" strike="noStrike" cap="none">
                <a:solidFill>
                  <a:srgbClr val="000000"/>
                </a:solidFill>
                <a:effectLst/>
                <a:latin typeface="Arial"/>
                <a:ea typeface="Arial"/>
                <a:cs typeface="Arial"/>
                <a:sym typeface="Arial"/>
              </a:rPr>
              <a:t>Building scripts with T-SQL and XQuery statements</a:t>
            </a:r>
          </a:p>
          <a:p>
            <a:pPr marL="139700" indent="0">
              <a:buNone/>
            </a:pPr>
            <a:r>
              <a:rPr lang="en-US" sz="1100" b="0" i="0" u="none" strike="noStrike" cap="none">
                <a:solidFill>
                  <a:srgbClr val="000000"/>
                </a:solidFill>
                <a:effectLst/>
                <a:latin typeface="Arial"/>
                <a:ea typeface="Arial"/>
                <a:cs typeface="Arial"/>
                <a:sym typeface="Arial"/>
              </a:rPr>
              <a:t>SQLCMD Scripts editor</a:t>
            </a:r>
          </a:p>
          <a:p>
            <a:pPr marL="139700" indent="0">
              <a:buNone/>
            </a:pPr>
            <a:r>
              <a:rPr lang="en-US" sz="1100" b="0" i="0" u="none" strike="noStrike" cap="none">
                <a:solidFill>
                  <a:srgbClr val="000000"/>
                </a:solidFill>
                <a:effectLst/>
                <a:latin typeface="Arial"/>
                <a:ea typeface="Arial"/>
                <a:cs typeface="Arial"/>
                <a:sym typeface="Arial"/>
              </a:rPr>
              <a:t>MDX, DMX, and XML/A editors</a:t>
            </a:r>
          </a:p>
          <a:p>
            <a:pPr marL="139700" indent="0">
              <a:buNone/>
            </a:pPr>
            <a:r>
              <a:rPr lang="en-US" sz="1100" b="0" i="0" u="none" strike="noStrike" cap="none">
                <a:solidFill>
                  <a:srgbClr val="000000"/>
                </a:solidFill>
                <a:effectLst/>
                <a:latin typeface="Arial"/>
                <a:ea typeface="Arial"/>
                <a:cs typeface="Arial"/>
                <a:sym typeface="Arial"/>
              </a:rPr>
              <a:t>Code formatting, including syntax highlighting</a:t>
            </a:r>
          </a:p>
          <a:p>
            <a:pPr marL="139700" indent="0">
              <a:buNone/>
            </a:pPr>
            <a:r>
              <a:rPr lang="en-US" sz="1100" b="0" i="0" u="none" strike="noStrike" cap="none">
                <a:solidFill>
                  <a:srgbClr val="000000"/>
                </a:solidFill>
                <a:effectLst/>
                <a:latin typeface="Arial"/>
                <a:ea typeface="Arial"/>
                <a:cs typeface="Arial"/>
                <a:sym typeface="Arial"/>
              </a:rPr>
              <a:t>Code debugging</a:t>
            </a:r>
          </a:p>
          <a:p>
            <a:pPr marL="139700" indent="0">
              <a:buNone/>
            </a:pPr>
            <a:r>
              <a:rPr lang="en-US" sz="1100" b="0" i="0" u="none" strike="noStrike" cap="none">
                <a:solidFill>
                  <a:srgbClr val="000000"/>
                </a:solidFill>
                <a:effectLst/>
                <a:latin typeface="Arial"/>
                <a:ea typeface="Arial"/>
                <a:cs typeface="Arial"/>
                <a:sym typeface="Arial"/>
              </a:rPr>
              <a:t>Commenting and uncommenting selected lines</a:t>
            </a:r>
          </a:p>
          <a:p>
            <a:pPr marL="139700" indent="0">
              <a:buNone/>
            </a:pPr>
            <a:r>
              <a:rPr lang="en-US" sz="1100" b="0" i="0" u="none" strike="noStrike" cap="none">
                <a:solidFill>
                  <a:srgbClr val="000000"/>
                </a:solidFill>
                <a:effectLst/>
                <a:latin typeface="Arial"/>
                <a:ea typeface="Arial"/>
                <a:cs typeface="Arial"/>
                <a:sym typeface="Arial"/>
              </a:rPr>
              <a:t>Code lines numeration</a:t>
            </a:r>
          </a:p>
          <a:p>
            <a:pPr marL="139700" indent="0">
              <a:buNone/>
            </a:pPr>
            <a:r>
              <a:rPr lang="en-US" sz="1100" b="0" i="0" u="none" strike="noStrike" cap="none">
                <a:solidFill>
                  <a:srgbClr val="000000"/>
                </a:solidFill>
                <a:effectLst/>
                <a:latin typeface="Arial"/>
                <a:ea typeface="Arial"/>
                <a:cs typeface="Arial"/>
                <a:sym typeface="Arial"/>
              </a:rPr>
              <a:t>Drag-and-drop text</a:t>
            </a:r>
          </a:p>
          <a:p>
            <a:pPr marL="139700" indent="0">
              <a:buNone/>
            </a:pPr>
            <a:r>
              <a:rPr lang="en-US" sz="1100" b="0" i="0" u="none" strike="noStrike" cap="none">
                <a:solidFill>
                  <a:srgbClr val="000000"/>
                </a:solidFill>
                <a:effectLst/>
                <a:latin typeface="Arial"/>
                <a:ea typeface="Arial"/>
                <a:cs typeface="Arial"/>
                <a:sym typeface="Arial"/>
              </a:rPr>
              <a:t>Selected code executing</a:t>
            </a:r>
          </a:p>
          <a:p>
            <a:pPr marL="139700" indent="0">
              <a:buNone/>
            </a:pPr>
            <a:r>
              <a:rPr lang="en-US" sz="1100" b="0" i="0" u="none" strike="noStrike" cap="none">
                <a:solidFill>
                  <a:srgbClr val="000000"/>
                </a:solidFill>
                <a:effectLst/>
                <a:latin typeface="Arial"/>
                <a:ea typeface="Arial"/>
                <a:cs typeface="Arial"/>
                <a:sym typeface="Arial"/>
              </a:rPr>
              <a:t>Getting query results as text</a:t>
            </a:r>
          </a:p>
          <a:p>
            <a:pPr marL="139700" indent="0">
              <a:buNone/>
            </a:pPr>
            <a:r>
              <a:rPr lang="en-US" sz="1100" b="0" i="0" u="none" strike="noStrike" cap="none">
                <a:solidFill>
                  <a:srgbClr val="000000"/>
                </a:solidFill>
                <a:effectLst/>
                <a:latin typeface="Arial"/>
                <a:ea typeface="Arial"/>
                <a:cs typeface="Arial"/>
                <a:sym typeface="Arial"/>
              </a:rPr>
              <a:t>Saving results to file</a:t>
            </a:r>
          </a:p>
          <a:p>
            <a:pPr marL="139700" indent="0">
              <a:buNone/>
            </a:pPr>
            <a:r>
              <a:rPr lang="en-US" sz="1100" b="0" i="0" u="none" strike="noStrike" cap="none">
                <a:solidFill>
                  <a:srgbClr val="000000"/>
                </a:solidFill>
                <a:effectLst/>
                <a:latin typeface="Arial"/>
                <a:ea typeface="Arial"/>
                <a:cs typeface="Arial"/>
                <a:sym typeface="Arial"/>
              </a:rPr>
              <a:t>Bookmarks</a:t>
            </a:r>
          </a:p>
          <a:p>
            <a:pPr marL="139700" indent="0">
              <a:buNone/>
            </a:pPr>
            <a:r>
              <a:rPr lang="en-US" sz="1100" b="0" i="0" u="none" strike="noStrike" cap="none">
                <a:solidFill>
                  <a:srgbClr val="000000"/>
                </a:solidFill>
                <a:effectLst/>
                <a:latin typeface="Arial"/>
                <a:ea typeface="Arial"/>
                <a:cs typeface="Arial"/>
                <a:sym typeface="Arial"/>
              </a:rPr>
              <a:t>Integration with Query Execution Plan</a:t>
            </a:r>
            <a:endParaRPr lang="en-ID"/>
          </a:p>
        </p:txBody>
      </p:sp>
    </p:spTree>
    <p:extLst>
      <p:ext uri="{BB962C8B-B14F-4D97-AF65-F5344CB8AC3E}">
        <p14:creationId xmlns:p14="http://schemas.microsoft.com/office/powerpoint/2010/main" val="37436281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u="none" strike="noStrike" cap="none">
                <a:solidFill>
                  <a:srgbClr val="000000"/>
                </a:solidFill>
                <a:effectLst/>
                <a:latin typeface="Arial"/>
                <a:ea typeface="Arial"/>
                <a:cs typeface="Arial"/>
                <a:sym typeface="Arial"/>
              </a:rPr>
              <a:t>Query and View Designer allows users to develop queries and views. </a:t>
            </a:r>
          </a:p>
          <a:p>
            <a:r>
              <a:rPr lang="en-US" sz="1100" b="0" i="0" u="none" strike="noStrike" cap="none">
                <a:solidFill>
                  <a:srgbClr val="000000"/>
                </a:solidFill>
                <a:effectLst/>
                <a:latin typeface="Arial"/>
                <a:ea typeface="Arial"/>
                <a:cs typeface="Arial"/>
                <a:sym typeface="Arial"/>
              </a:rPr>
              <a:t>A significant plus is that you can create database queries using the mouse only – there is no need to write code manually. </a:t>
            </a:r>
          </a:p>
          <a:p>
            <a:r>
              <a:rPr lang="en-US" sz="1100" b="0" i="0" u="none" strike="noStrike" cap="none">
                <a:solidFill>
                  <a:srgbClr val="000000"/>
                </a:solidFill>
                <a:effectLst/>
                <a:latin typeface="Arial"/>
                <a:ea typeface="Arial"/>
                <a:cs typeface="Arial"/>
                <a:sym typeface="Arial"/>
              </a:rPr>
              <a:t>The Designer also allows you to select a particular SQL query and create a similar one in the Editor.</a:t>
            </a:r>
            <a:br>
              <a:rPr lang="en-US"/>
            </a:br>
            <a:endParaRPr lang="en-US" sz="1100" b="0" i="0" u="none" strike="noStrike" cap="none">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350853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u="none" strike="noStrike" cap="none">
                <a:solidFill>
                  <a:srgbClr val="000000"/>
                </a:solidFill>
                <a:effectLst/>
                <a:latin typeface="Arial"/>
                <a:ea typeface="Arial"/>
                <a:cs typeface="Arial"/>
                <a:sym typeface="Arial"/>
              </a:rPr>
              <a:t>This visual tool lets users design and visualize tables in a database. </a:t>
            </a:r>
          </a:p>
          <a:p>
            <a:r>
              <a:rPr lang="en-US" sz="1100" b="0" i="0" u="none" strike="noStrike" cap="none">
                <a:solidFill>
                  <a:srgbClr val="000000"/>
                </a:solidFill>
                <a:effectLst/>
                <a:latin typeface="Arial"/>
                <a:ea typeface="Arial"/>
                <a:cs typeface="Arial"/>
                <a:sym typeface="Arial"/>
              </a:rPr>
              <a:t>Table Designer makes it possible to create, edit, and delete both tables and their components (columns, indexes, keys, relationships, and constraints). </a:t>
            </a:r>
          </a:p>
          <a:p>
            <a:r>
              <a:rPr lang="en-US" sz="1100" b="0" i="0" u="none" strike="noStrike" cap="none">
                <a:solidFill>
                  <a:srgbClr val="000000"/>
                </a:solidFill>
                <a:effectLst/>
                <a:latin typeface="Arial"/>
                <a:ea typeface="Arial"/>
                <a:cs typeface="Arial"/>
                <a:sym typeface="Arial"/>
              </a:rPr>
              <a:t>The main advantage is that you can perform all these tasks in a visual mode, without manual typing of SQL code.</a:t>
            </a:r>
          </a:p>
        </p:txBody>
      </p:sp>
    </p:spTree>
    <p:extLst>
      <p:ext uri="{BB962C8B-B14F-4D97-AF65-F5344CB8AC3E}">
        <p14:creationId xmlns:p14="http://schemas.microsoft.com/office/powerpoint/2010/main" val="26010559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u="none" strike="noStrike" cap="none">
                <a:solidFill>
                  <a:srgbClr val="000000"/>
                </a:solidFill>
                <a:effectLst/>
                <a:latin typeface="Arial"/>
                <a:ea typeface="Arial"/>
                <a:cs typeface="Arial"/>
                <a:sym typeface="Arial"/>
              </a:rPr>
              <a:t>Database Designer is another visual tool that assists in designing databases and their components. </a:t>
            </a:r>
          </a:p>
          <a:p>
            <a:r>
              <a:rPr lang="en-US" sz="1100" b="0" i="0" u="none" strike="noStrike" cap="none">
                <a:solidFill>
                  <a:srgbClr val="000000"/>
                </a:solidFill>
                <a:effectLst/>
                <a:latin typeface="Arial"/>
                <a:ea typeface="Arial"/>
                <a:cs typeface="Arial"/>
                <a:sym typeface="Arial"/>
              </a:rPr>
              <a:t>It visualizes each database with tables, columns, constraints, and dependencies. </a:t>
            </a:r>
          </a:p>
          <a:p>
            <a:r>
              <a:rPr lang="en-US" sz="1100" b="0" i="0" u="none" strike="noStrike" cap="none">
                <a:solidFill>
                  <a:srgbClr val="000000"/>
                </a:solidFill>
                <a:effectLst/>
                <a:latin typeface="Arial"/>
                <a:ea typeface="Arial"/>
                <a:cs typeface="Arial"/>
                <a:sym typeface="Arial"/>
              </a:rPr>
              <a:t>Similarly, you can create and edit databases using diagrams. </a:t>
            </a:r>
          </a:p>
          <a:p>
            <a:r>
              <a:rPr lang="en-US" sz="1100" b="0" i="0" u="none" strike="noStrike" cap="none">
                <a:solidFill>
                  <a:srgbClr val="000000"/>
                </a:solidFill>
                <a:effectLst/>
                <a:latin typeface="Arial"/>
                <a:ea typeface="Arial"/>
                <a:cs typeface="Arial"/>
                <a:sym typeface="Arial"/>
              </a:rPr>
              <a:t>With SQL Server Studio, it is possible to work on one or several diagrams – there can be as many of them as necessary.</a:t>
            </a:r>
          </a:p>
          <a:p>
            <a:r>
              <a:rPr lang="en-US" sz="1100" b="0" i="0" u="none" strike="noStrike" cap="none">
                <a:solidFill>
                  <a:srgbClr val="000000"/>
                </a:solidFill>
                <a:effectLst/>
                <a:latin typeface="Arial"/>
                <a:ea typeface="Arial"/>
                <a:cs typeface="Arial"/>
                <a:sym typeface="Arial"/>
              </a:rPr>
              <a:t>Also, each database can be a part of multiple diagrams. This way, you can focus on different database aspects.</a:t>
            </a:r>
          </a:p>
          <a:p>
            <a:pPr marL="139700" indent="0">
              <a:buNone/>
            </a:pPr>
            <a:endParaRPr lang="en-US" sz="1100" b="0" i="0" u="none" strike="noStrike" cap="none">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594927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u="none" strike="noStrike" cap="none">
                <a:solidFill>
                  <a:srgbClr val="000000"/>
                </a:solidFill>
                <a:effectLst/>
                <a:latin typeface="Arial"/>
                <a:ea typeface="Arial"/>
                <a:cs typeface="Arial"/>
                <a:sym typeface="Arial"/>
              </a:rPr>
              <a:t>Templates are files with ready-made SQL scripts that create standard objects (databases, tables, views, indexes, stored procedures, triggers, statistics, and functions). Besides, there are templates for SQL Server Management tasks. You can use them to create extended properties, linked servers, logins, users, roles, and Analysis Services. </a:t>
            </a:r>
          </a:p>
          <a:p>
            <a:r>
              <a:rPr lang="en-US" sz="1100" b="0" i="0" u="none" strike="noStrike" cap="none">
                <a:solidFill>
                  <a:srgbClr val="000000"/>
                </a:solidFill>
                <a:effectLst/>
                <a:latin typeface="Arial"/>
                <a:ea typeface="Arial"/>
                <a:cs typeface="Arial"/>
                <a:sym typeface="Arial"/>
              </a:rPr>
              <a:t>There is a large collection of predefined templates available in Template Explorer. Refer to any such file and use the code in the Editor with many customization options. Additionally, you can make custom code templates. All such scripts are organized in folders, so you will have to either take the existing folders or develop a new folder structure. </a:t>
            </a:r>
          </a:p>
          <a:p>
            <a:pPr marL="139700" indent="0">
              <a:buNone/>
            </a:pPr>
            <a:endParaRPr lang="en-ID"/>
          </a:p>
        </p:txBody>
      </p:sp>
    </p:spTree>
    <p:extLst>
      <p:ext uri="{BB962C8B-B14F-4D97-AF65-F5344CB8AC3E}">
        <p14:creationId xmlns:p14="http://schemas.microsoft.com/office/powerpoint/2010/main" val="36586698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u="none" strike="noStrike" cap="none">
                <a:solidFill>
                  <a:srgbClr val="000000"/>
                </a:solidFill>
                <a:effectLst/>
                <a:latin typeface="Arial"/>
                <a:ea typeface="Arial"/>
                <a:cs typeface="Arial"/>
                <a:sym typeface="Arial"/>
              </a:rPr>
              <a:t>A query execution plan is the sequence of operations on SQL Server that you perform to obtain a SQL query result. Before the server executes a SQL query, it must analyze the instructions and define the most efficient way of execution. For that, it uses the Query Optimizer component. Its input data is the query execution plan itself. </a:t>
            </a:r>
          </a:p>
          <a:p>
            <a:r>
              <a:rPr lang="en-US" sz="1100" b="0" i="0" u="none" strike="noStrike" cap="none">
                <a:solidFill>
                  <a:srgbClr val="000000"/>
                </a:solidFill>
                <a:effectLst/>
                <a:latin typeface="Arial"/>
                <a:ea typeface="Arial"/>
                <a:cs typeface="Arial"/>
                <a:sym typeface="Arial"/>
              </a:rPr>
              <a:t>In SQL Server Management Studio, you can view a query execution plan and identify the most resource-intensive operations. Then, you can adjust the query to achieve optimal results.</a:t>
            </a:r>
          </a:p>
          <a:p>
            <a:pPr marL="139700" indent="0">
              <a:buNone/>
            </a:pPr>
            <a:endParaRPr lang="en-ID"/>
          </a:p>
        </p:txBody>
      </p:sp>
    </p:spTree>
    <p:extLst>
      <p:ext uri="{BB962C8B-B14F-4D97-AF65-F5344CB8AC3E}">
        <p14:creationId xmlns:p14="http://schemas.microsoft.com/office/powerpoint/2010/main" val="1354242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a:t>In a relational database, you do not specify the access route to the tables, and you do not need to </a:t>
            </a:r>
          </a:p>
          <a:p>
            <a:pPr marL="139700" indent="0">
              <a:buNone/>
            </a:pPr>
            <a:r>
              <a:rPr lang="en-US"/>
              <a:t>know how the data is arranged physically.</a:t>
            </a:r>
          </a:p>
          <a:p>
            <a:pPr marL="139700" indent="0">
              <a:buNone/>
            </a:pPr>
            <a:r>
              <a:rPr lang="en-US"/>
              <a:t>To access the database, you execute a structured query language (SQL) statement, which is the </a:t>
            </a:r>
          </a:p>
          <a:p>
            <a:pPr marL="139700" indent="0">
              <a:buNone/>
            </a:pPr>
            <a:r>
              <a:rPr lang="en-US"/>
              <a:t>American National Standards Institute (ANSI) standard language for operating relational</a:t>
            </a:r>
          </a:p>
          <a:p>
            <a:pPr marL="139700" indent="0">
              <a:buNone/>
            </a:pPr>
            <a:r>
              <a:rPr lang="en-US"/>
              <a:t>databases. SQL is a set of statements with which all programs and users access data in an Relational</a:t>
            </a:r>
          </a:p>
          <a:p>
            <a:pPr marL="139700" indent="0">
              <a:buNone/>
            </a:pPr>
            <a:r>
              <a:rPr lang="en-US"/>
              <a:t>Database. </a:t>
            </a:r>
            <a:endParaRPr lang="en-ID"/>
          </a:p>
        </p:txBody>
      </p:sp>
    </p:spTree>
    <p:extLst>
      <p:ext uri="{BB962C8B-B14F-4D97-AF65-F5344CB8AC3E}">
        <p14:creationId xmlns:p14="http://schemas.microsoft.com/office/powerpoint/2010/main" val="1576731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a:t>In a relational database, you do not specify the access route to the tables, and you do not need to </a:t>
            </a:r>
          </a:p>
          <a:p>
            <a:pPr marL="139700" indent="0">
              <a:buNone/>
            </a:pPr>
            <a:r>
              <a:rPr lang="en-US"/>
              <a:t>know how the data is arranged physically.</a:t>
            </a:r>
          </a:p>
          <a:p>
            <a:pPr marL="139700" indent="0">
              <a:buNone/>
            </a:pPr>
            <a:r>
              <a:rPr lang="en-US"/>
              <a:t>To access the database, you execute a structured query language (SQL) statement, which is the </a:t>
            </a:r>
          </a:p>
          <a:p>
            <a:pPr marL="139700" indent="0">
              <a:buNone/>
            </a:pPr>
            <a:r>
              <a:rPr lang="en-US"/>
              <a:t>American National Standards Institute (ANSI) standard language for operating relational</a:t>
            </a:r>
          </a:p>
          <a:p>
            <a:pPr marL="139700" indent="0">
              <a:buNone/>
            </a:pPr>
            <a:r>
              <a:rPr lang="en-US"/>
              <a:t>databases. SQL is a set of statements with which all programs and users access data in an Relational</a:t>
            </a:r>
          </a:p>
          <a:p>
            <a:pPr marL="139700" indent="0">
              <a:buNone/>
            </a:pPr>
            <a:r>
              <a:rPr lang="en-US"/>
              <a:t>Database. </a:t>
            </a:r>
            <a:endParaRPr lang="en-ID"/>
          </a:p>
        </p:txBody>
      </p:sp>
    </p:spTree>
    <p:extLst>
      <p:ext uri="{BB962C8B-B14F-4D97-AF65-F5344CB8AC3E}">
        <p14:creationId xmlns:p14="http://schemas.microsoft.com/office/powerpoint/2010/main" val="1838045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2049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a:t>In a relational database, you do not specify the access route to the tables, and you do not need to </a:t>
            </a:r>
          </a:p>
          <a:p>
            <a:pPr marL="139700" indent="0">
              <a:buNone/>
            </a:pPr>
            <a:r>
              <a:rPr lang="en-US"/>
              <a:t>know how the data is arranged physically.</a:t>
            </a:r>
          </a:p>
          <a:p>
            <a:pPr marL="139700" indent="0">
              <a:buNone/>
            </a:pPr>
            <a:r>
              <a:rPr lang="en-US"/>
              <a:t>To access the database, you execute a structured query language (SQL) statement, which is the </a:t>
            </a:r>
          </a:p>
          <a:p>
            <a:pPr marL="139700" indent="0">
              <a:buNone/>
            </a:pPr>
            <a:r>
              <a:rPr lang="en-US"/>
              <a:t>American National Standards Institute (ANSI) standard language for operating relational</a:t>
            </a:r>
          </a:p>
          <a:p>
            <a:pPr marL="139700" indent="0">
              <a:buNone/>
            </a:pPr>
            <a:r>
              <a:rPr lang="en-US"/>
              <a:t>databases. SQL is a set of statements with which all programs and users access data in an Relational</a:t>
            </a:r>
          </a:p>
          <a:p>
            <a:pPr marL="139700" indent="0">
              <a:buNone/>
            </a:pPr>
            <a:r>
              <a:rPr lang="en-US"/>
              <a:t>Database. </a:t>
            </a:r>
            <a:endParaRPr lang="en-ID"/>
          </a:p>
        </p:txBody>
      </p:sp>
    </p:spTree>
    <p:extLst>
      <p:ext uri="{BB962C8B-B14F-4D97-AF65-F5344CB8AC3E}">
        <p14:creationId xmlns:p14="http://schemas.microsoft.com/office/powerpoint/2010/main" val="2188138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a:t>In a relational database, you do not specify the access route to the tables, and you do not need to </a:t>
            </a:r>
          </a:p>
          <a:p>
            <a:pPr marL="139700" indent="0">
              <a:buNone/>
            </a:pPr>
            <a:r>
              <a:rPr lang="en-US"/>
              <a:t>know how the data is arranged physically.</a:t>
            </a:r>
          </a:p>
          <a:p>
            <a:pPr marL="139700" indent="0">
              <a:buNone/>
            </a:pPr>
            <a:r>
              <a:rPr lang="en-US"/>
              <a:t>To access the database, you execute a structured query language (SQL) statement, which is the </a:t>
            </a:r>
          </a:p>
          <a:p>
            <a:pPr marL="139700" indent="0">
              <a:buNone/>
            </a:pPr>
            <a:r>
              <a:rPr lang="en-US"/>
              <a:t>American National Standards Institute (ANSI) standard language for operating relational</a:t>
            </a:r>
          </a:p>
          <a:p>
            <a:pPr marL="139700" indent="0">
              <a:buNone/>
            </a:pPr>
            <a:r>
              <a:rPr lang="en-US"/>
              <a:t>databases. SQL is a set of statements with which all programs and users access data in an Relational</a:t>
            </a:r>
          </a:p>
          <a:p>
            <a:pPr marL="139700" indent="0">
              <a:buNone/>
            </a:pPr>
            <a:r>
              <a:rPr lang="en-US"/>
              <a:t>Database. </a:t>
            </a:r>
            <a:endParaRPr lang="en-ID"/>
          </a:p>
        </p:txBody>
      </p:sp>
    </p:spTree>
    <p:extLst>
      <p:ext uri="{BB962C8B-B14F-4D97-AF65-F5344CB8AC3E}">
        <p14:creationId xmlns:p14="http://schemas.microsoft.com/office/powerpoint/2010/main" val="1118794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a:t>SQL provides statements for a variety of tasks, including:</a:t>
            </a:r>
          </a:p>
          <a:p>
            <a:pPr marL="139700" indent="0">
              <a:buNone/>
            </a:pPr>
            <a:r>
              <a:rPr lang="en-US"/>
              <a:t>• Querying data</a:t>
            </a:r>
          </a:p>
          <a:p>
            <a:pPr marL="139700" indent="0">
              <a:buNone/>
            </a:pPr>
            <a:r>
              <a:rPr lang="en-US"/>
              <a:t>• Inserting, updating, and deleting rows in a table</a:t>
            </a:r>
          </a:p>
          <a:p>
            <a:pPr marL="139700" indent="0">
              <a:buNone/>
            </a:pPr>
            <a:r>
              <a:rPr lang="en-US"/>
              <a:t>• Creating, replacing, altering, and dropping objects</a:t>
            </a:r>
          </a:p>
          <a:p>
            <a:pPr marL="139700" indent="0">
              <a:buNone/>
            </a:pPr>
            <a:r>
              <a:rPr lang="en-US"/>
              <a:t>• Controlling access to the database and its objects</a:t>
            </a:r>
          </a:p>
          <a:p>
            <a:pPr marL="139700" indent="0">
              <a:buNone/>
            </a:pPr>
            <a:r>
              <a:rPr lang="en-US"/>
              <a:t>• Guaranteeing database consistency and integrity</a:t>
            </a:r>
          </a:p>
          <a:p>
            <a:pPr marL="139700" indent="0">
              <a:buNone/>
            </a:pPr>
            <a:r>
              <a:rPr lang="en-US"/>
              <a:t>SQL unifies all of the preceding tasks in one consistent language and enables you to work with </a:t>
            </a:r>
          </a:p>
          <a:p>
            <a:pPr marL="139700" indent="0">
              <a:buNone/>
            </a:pPr>
            <a:r>
              <a:rPr lang="en-US"/>
              <a:t>data at a logical level</a:t>
            </a:r>
            <a:endParaRPr lang="en-ID"/>
          </a:p>
          <a:p>
            <a:pPr marL="139700" indent="0">
              <a:buNone/>
            </a:pPr>
            <a:endParaRPr lang="en-US"/>
          </a:p>
        </p:txBody>
      </p:sp>
    </p:spTree>
    <p:extLst>
      <p:ext uri="{BB962C8B-B14F-4D97-AF65-F5344CB8AC3E}">
        <p14:creationId xmlns:p14="http://schemas.microsoft.com/office/powerpoint/2010/main" val="2524099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a:t>Application programs often allow users access to the database</a:t>
            </a:r>
          </a:p>
          <a:p>
            <a:pPr marL="139700" indent="0">
              <a:buNone/>
            </a:pPr>
            <a:r>
              <a:rPr lang="en-US"/>
              <a:t>without using SQL directly, but these applications, in turn, must use SQL when executing the</a:t>
            </a:r>
          </a:p>
          <a:p>
            <a:pPr marL="139700" indent="0">
              <a:buNone/>
            </a:pPr>
            <a:r>
              <a:rPr lang="en-US"/>
              <a:t>user’s request. </a:t>
            </a:r>
            <a:endParaRPr lang="en-ID"/>
          </a:p>
          <a:p>
            <a:endParaRPr lang="en-ID"/>
          </a:p>
        </p:txBody>
      </p:sp>
    </p:spTree>
    <p:extLst>
      <p:ext uri="{BB962C8B-B14F-4D97-AF65-F5344CB8AC3E}">
        <p14:creationId xmlns:p14="http://schemas.microsoft.com/office/powerpoint/2010/main" val="3761411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7/17/2022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59721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B4A13-8C31-4C35-870A-9948077C5188}"/>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37A983BE-CE3F-4935-81C3-5D59B98FCED0}"/>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CE4A0B-1959-4A0E-A531-BBE85870C988}"/>
              </a:ext>
            </a:extLst>
          </p:cNvPr>
          <p:cNvSpPr>
            <a:spLocks noGrp="1"/>
          </p:cNvSpPr>
          <p:nvPr>
            <p:ph type="dt" sz="half" idx="10"/>
          </p:nvPr>
        </p:nvSpPr>
        <p:spPr/>
        <p:txBody>
          <a:bodyPr/>
          <a:lstStyle/>
          <a:p>
            <a:fld id="{E8739336-0AEA-4B3C-964E-F352DA462478}" type="datetimeFigureOut">
              <a:rPr lang="en-AU" smtClean="0"/>
              <a:t>17/07/2022</a:t>
            </a:fld>
            <a:endParaRPr lang="en-AU"/>
          </a:p>
        </p:txBody>
      </p:sp>
      <p:sp>
        <p:nvSpPr>
          <p:cNvPr id="5" name="Footer Placeholder 4">
            <a:extLst>
              <a:ext uri="{FF2B5EF4-FFF2-40B4-BE49-F238E27FC236}">
                <a16:creationId xmlns:a16="http://schemas.microsoft.com/office/drawing/2014/main" id="{BBFFF93E-01EA-45AE-A7BD-8FE274968E6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23D5498-F20A-461C-9E5A-C2E4081222DC}"/>
              </a:ext>
            </a:extLst>
          </p:cNvPr>
          <p:cNvSpPr>
            <a:spLocks noGrp="1"/>
          </p:cNvSpPr>
          <p:nvPr>
            <p:ph type="sldNum" sz="quarter" idx="12"/>
          </p:nvPr>
        </p:nvSpPr>
        <p:spPr/>
        <p:txBody>
          <a:bodyPr/>
          <a:lstStyle/>
          <a:p>
            <a:fld id="{C441A788-A42E-4DCD-878F-C46F856A3DB8}" type="slidenum">
              <a:rPr lang="en-AU" smtClean="0"/>
              <a:t>‹#›</a:t>
            </a:fld>
            <a:endParaRPr lang="en-AU"/>
          </a:p>
        </p:txBody>
      </p:sp>
    </p:spTree>
    <p:extLst>
      <p:ext uri="{BB962C8B-B14F-4D97-AF65-F5344CB8AC3E}">
        <p14:creationId xmlns:p14="http://schemas.microsoft.com/office/powerpoint/2010/main" val="21412062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bg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1pPr>
            <a:lvl2pPr lvl="1">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2pPr>
            <a:lvl3pPr lvl="2">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3pPr>
            <a:lvl4pPr lvl="3">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4pPr>
            <a:lvl5pPr lvl="4">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5pPr>
            <a:lvl6pPr lvl="5">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6pPr>
            <a:lvl7pPr lvl="6">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7pPr>
            <a:lvl8pPr lvl="7">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8pPr>
            <a:lvl9pPr lvl="8">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9" r:id="rId3"/>
    <p:sldLayoutId id="2147483660"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1139060" y="1868119"/>
            <a:ext cx="4962600" cy="141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4400" dirty="0" err="1"/>
              <a:t>Pengenalan</a:t>
            </a:r>
            <a:r>
              <a:rPr lang="en-US" sz="4400" dirty="0"/>
              <a:t> </a:t>
            </a:r>
            <a:br>
              <a:rPr lang="en-US" sz="4400" dirty="0"/>
            </a:br>
            <a:r>
              <a:rPr lang="en-US" sz="4400" dirty="0"/>
              <a:t>RDBMS &amp; SQL</a:t>
            </a:r>
            <a:endParaRPr sz="4400" dirty="0"/>
          </a:p>
        </p:txBody>
      </p:sp>
      <p:sp>
        <p:nvSpPr>
          <p:cNvPr id="341" name="Google Shape;406;p15"/>
          <p:cNvSpPr txBox="1">
            <a:spLocks/>
          </p:cNvSpPr>
          <p:nvPr/>
        </p:nvSpPr>
        <p:spPr>
          <a:xfrm>
            <a:off x="1134792" y="3169642"/>
            <a:ext cx="4676700" cy="3837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latin typeface="Barlow Light" panose="00000400000000000000"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600"/>
            <a:ext cx="5640900" cy="507976"/>
          </a:xfrm>
        </p:spPr>
        <p:txBody>
          <a:bodyPr>
            <a:normAutofit/>
          </a:bodyPr>
          <a:lstStyle/>
          <a:p>
            <a:pPr lvl="0"/>
            <a:r>
              <a:rPr lang="en-US" dirty="0" err="1"/>
              <a:t>Keterbatasan</a:t>
            </a:r>
            <a:r>
              <a:rPr lang="en-US" dirty="0"/>
              <a:t> ACL</a:t>
            </a:r>
            <a:endParaRPr lang="en-ID"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10</a:t>
            </a:fld>
            <a:endParaRPr lang="en-US" dirty="0"/>
          </a:p>
        </p:txBody>
      </p:sp>
      <p:pic>
        <p:nvPicPr>
          <p:cNvPr id="5" name="Picture 4">
            <a:extLst>
              <a:ext uri="{FF2B5EF4-FFF2-40B4-BE49-F238E27FC236}">
                <a16:creationId xmlns:a16="http://schemas.microsoft.com/office/drawing/2014/main" id="{89FD1F4A-C3C6-77A1-D120-DF59C1FB1C73}"/>
              </a:ext>
            </a:extLst>
          </p:cNvPr>
          <p:cNvPicPr>
            <a:picLocks noChangeAspect="1"/>
          </p:cNvPicPr>
          <p:nvPr/>
        </p:nvPicPr>
        <p:blipFill>
          <a:blip r:embed="rId3"/>
          <a:stretch>
            <a:fillRect/>
          </a:stretch>
        </p:blipFill>
        <p:spPr>
          <a:xfrm>
            <a:off x="560936" y="1070480"/>
            <a:ext cx="7424824" cy="4289414"/>
          </a:xfrm>
          <a:prstGeom prst="rect">
            <a:avLst/>
          </a:prstGeom>
        </p:spPr>
      </p:pic>
    </p:spTree>
    <p:extLst>
      <p:ext uri="{BB962C8B-B14F-4D97-AF65-F5344CB8AC3E}">
        <p14:creationId xmlns:p14="http://schemas.microsoft.com/office/powerpoint/2010/main" val="4037115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878589" y="1637892"/>
            <a:ext cx="46767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err="1"/>
              <a:t>Apa</a:t>
            </a:r>
            <a:r>
              <a:rPr lang="en-US" dirty="0"/>
              <a:t> </a:t>
            </a:r>
            <a:r>
              <a:rPr lang="en-US" err="1"/>
              <a:t>itu</a:t>
            </a:r>
            <a:r>
              <a:rPr lang="en-US"/>
              <a:t> SQL?</a:t>
            </a:r>
            <a:endParaRPr dirty="0"/>
          </a:p>
        </p:txBody>
      </p:sp>
      <p:sp>
        <p:nvSpPr>
          <p:cNvPr id="406" name="Google Shape;406;p15"/>
          <p:cNvSpPr txBox="1">
            <a:spLocks noGrp="1"/>
          </p:cNvSpPr>
          <p:nvPr>
            <p:ph type="subTitle" idx="1"/>
          </p:nvPr>
        </p:nvSpPr>
        <p:spPr>
          <a:xfrm>
            <a:off x="864353" y="2738122"/>
            <a:ext cx="4676700" cy="38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t>Structured Query Language (SQL)</a:t>
            </a:r>
            <a:endParaRPr dirty="0"/>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2901588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600"/>
            <a:ext cx="5640900" cy="507976"/>
          </a:xfrm>
        </p:spPr>
        <p:txBody>
          <a:bodyPr>
            <a:normAutofit fontScale="90000"/>
          </a:bodyPr>
          <a:lstStyle/>
          <a:p>
            <a:pPr lvl="0"/>
            <a:r>
              <a:rPr lang="en-US"/>
              <a:t>Structured Query Language (SQL)</a:t>
            </a:r>
            <a:br>
              <a:rPr lang="en-US"/>
            </a:br>
            <a:endParaRPr lang="en-ID"/>
          </a:p>
        </p:txBody>
      </p:sp>
      <p:sp>
        <p:nvSpPr>
          <p:cNvPr id="4" name="Slide Number Placeholder 3"/>
          <p:cNvSpPr>
            <a:spLocks noGrp="1"/>
          </p:cNvSpPr>
          <p:nvPr>
            <p:ph type="sldNum" sz="quarter" idx="12"/>
          </p:nvPr>
        </p:nvSpPr>
        <p:spPr/>
        <p:txBody>
          <a:bodyPr/>
          <a:lstStyle/>
          <a:p>
            <a:fld id="{4FAB73BC-B049-4115-A692-8D63A059BFB8}" type="slidenum">
              <a:rPr lang="en-US" smtClean="0"/>
              <a:pPr/>
              <a:t>12</a:t>
            </a:fld>
            <a:endParaRPr lang="en-US" dirty="0"/>
          </a:p>
        </p:txBody>
      </p:sp>
      <p:pic>
        <p:nvPicPr>
          <p:cNvPr id="14" name="Picture 13">
            <a:extLst>
              <a:ext uri="{FF2B5EF4-FFF2-40B4-BE49-F238E27FC236}">
                <a16:creationId xmlns:a16="http://schemas.microsoft.com/office/drawing/2014/main" id="{48BB4DB9-C548-B4B2-D486-8BF05247294F}"/>
              </a:ext>
            </a:extLst>
          </p:cNvPr>
          <p:cNvPicPr>
            <a:picLocks noChangeAspect="1"/>
          </p:cNvPicPr>
          <p:nvPr/>
        </p:nvPicPr>
        <p:blipFill>
          <a:blip r:embed="rId3"/>
          <a:stretch>
            <a:fillRect/>
          </a:stretch>
        </p:blipFill>
        <p:spPr>
          <a:xfrm>
            <a:off x="431622" y="1055237"/>
            <a:ext cx="8127162" cy="4053397"/>
          </a:xfrm>
          <a:prstGeom prst="rect">
            <a:avLst/>
          </a:prstGeom>
        </p:spPr>
      </p:pic>
    </p:spTree>
    <p:extLst>
      <p:ext uri="{BB962C8B-B14F-4D97-AF65-F5344CB8AC3E}">
        <p14:creationId xmlns:p14="http://schemas.microsoft.com/office/powerpoint/2010/main" val="3141500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600"/>
            <a:ext cx="5640900" cy="507976"/>
          </a:xfrm>
        </p:spPr>
        <p:txBody>
          <a:bodyPr>
            <a:normAutofit fontScale="90000"/>
          </a:bodyPr>
          <a:lstStyle/>
          <a:p>
            <a:pPr lvl="0"/>
            <a:r>
              <a:rPr lang="en-US"/>
              <a:t>Structured Query Language (SQL)</a:t>
            </a:r>
            <a:br>
              <a:rPr lang="en-US"/>
            </a:br>
            <a:endParaRPr lang="en-ID"/>
          </a:p>
        </p:txBody>
      </p:sp>
      <p:sp>
        <p:nvSpPr>
          <p:cNvPr id="3" name="Content Placeholder 2"/>
          <p:cNvSpPr>
            <a:spLocks noGrp="1"/>
          </p:cNvSpPr>
          <p:nvPr>
            <p:ph idx="1"/>
          </p:nvPr>
        </p:nvSpPr>
        <p:spPr>
          <a:xfrm>
            <a:off x="393825" y="974073"/>
            <a:ext cx="7627545" cy="2679000"/>
          </a:xfrm>
        </p:spPr>
        <p:txBody>
          <a:bodyPr/>
          <a:lstStyle/>
          <a:p>
            <a:r>
              <a:rPr lang="en-US"/>
              <a:t>Merupakan bahasa standar ANSI untuk mengoperasikan basis data relasional </a:t>
            </a:r>
          </a:p>
          <a:p>
            <a:r>
              <a:rPr lang="en-US"/>
              <a:t>Efisien, mudah dipelajari, dan digunakan</a:t>
            </a:r>
          </a:p>
          <a:p>
            <a:r>
              <a:rPr lang="en-US" i="1"/>
              <a:t>Functionally complete </a:t>
            </a:r>
            <a:r>
              <a:rPr lang="en-US"/>
              <a:t>(dengan SQL, kita bisa mendefinisikan, mengambil, dan memanipulasi data dalam table)</a:t>
            </a:r>
          </a:p>
        </p:txBody>
      </p:sp>
      <p:sp>
        <p:nvSpPr>
          <p:cNvPr id="4" name="Slide Number Placeholder 3"/>
          <p:cNvSpPr>
            <a:spLocks noGrp="1"/>
          </p:cNvSpPr>
          <p:nvPr>
            <p:ph type="sldNum" sz="quarter" idx="12"/>
          </p:nvPr>
        </p:nvSpPr>
        <p:spPr/>
        <p:txBody>
          <a:bodyPr/>
          <a:lstStyle/>
          <a:p>
            <a:fld id="{4FAB73BC-B049-4115-A692-8D63A059BFB8}" type="slidenum">
              <a:rPr lang="en-US" smtClean="0"/>
              <a:pPr/>
              <a:t>13</a:t>
            </a:fld>
            <a:endParaRPr lang="en-US" dirty="0"/>
          </a:p>
        </p:txBody>
      </p:sp>
      <p:sp>
        <p:nvSpPr>
          <p:cNvPr id="5" name="Flowchart: Magnetic Disk 4"/>
          <p:cNvSpPr/>
          <p:nvPr/>
        </p:nvSpPr>
        <p:spPr>
          <a:xfrm>
            <a:off x="6320193" y="2924269"/>
            <a:ext cx="1385180" cy="171248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Rectangle 5"/>
          <p:cNvSpPr/>
          <p:nvPr/>
        </p:nvSpPr>
        <p:spPr>
          <a:xfrm>
            <a:off x="1317575" y="3064383"/>
            <a:ext cx="3920150" cy="44362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a:solidFill>
                  <a:schemeClr val="tx1"/>
                </a:solidFill>
                <a:latin typeface="Barlow Light" panose="00000400000000000000" pitchFamily="2" charset="0"/>
              </a:rPr>
              <a:t>SELECT department_name FROM   departments;</a:t>
            </a:r>
          </a:p>
        </p:txBody>
      </p:sp>
      <p:cxnSp>
        <p:nvCxnSpPr>
          <p:cNvPr id="9" name="Straight Arrow Connector 8"/>
          <p:cNvCxnSpPr/>
          <p:nvPr/>
        </p:nvCxnSpPr>
        <p:spPr>
          <a:xfrm>
            <a:off x="5261545" y="3272612"/>
            <a:ext cx="976293" cy="13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3503691" y="3885312"/>
            <a:ext cx="2816502" cy="34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3"/>
          <a:stretch>
            <a:fillRect/>
          </a:stretch>
        </p:blipFill>
        <p:spPr>
          <a:xfrm>
            <a:off x="2315722" y="3548959"/>
            <a:ext cx="1108610" cy="1457513"/>
          </a:xfrm>
          <a:prstGeom prst="rect">
            <a:avLst/>
          </a:prstGeom>
        </p:spPr>
      </p:pic>
      <p:sp>
        <p:nvSpPr>
          <p:cNvPr id="13" name="TextBox 12"/>
          <p:cNvSpPr txBox="1"/>
          <p:nvPr/>
        </p:nvSpPr>
        <p:spPr>
          <a:xfrm>
            <a:off x="6533528" y="3806552"/>
            <a:ext cx="869133" cy="523220"/>
          </a:xfrm>
          <a:prstGeom prst="rect">
            <a:avLst/>
          </a:prstGeom>
          <a:noFill/>
        </p:spPr>
        <p:txBody>
          <a:bodyPr wrap="square" rtlCol="0">
            <a:spAutoFit/>
          </a:bodyPr>
          <a:lstStyle/>
          <a:p>
            <a:pPr algn="ctr"/>
            <a:r>
              <a:rPr lang="en-US">
                <a:solidFill>
                  <a:schemeClr val="bg1"/>
                </a:solidFill>
              </a:rPr>
              <a:t>RDBMS</a:t>
            </a:r>
          </a:p>
          <a:p>
            <a:pPr algn="ctr"/>
            <a:r>
              <a:rPr lang="en-US">
                <a:solidFill>
                  <a:schemeClr val="bg1"/>
                </a:solidFill>
              </a:rPr>
              <a:t>Server</a:t>
            </a:r>
            <a:endParaRPr lang="en-ID">
              <a:solidFill>
                <a:schemeClr val="bg1"/>
              </a:solidFill>
            </a:endParaRPr>
          </a:p>
        </p:txBody>
      </p:sp>
    </p:spTree>
    <p:extLst>
      <p:ext uri="{BB962C8B-B14F-4D97-AF65-F5344CB8AC3E}">
        <p14:creationId xmlns:p14="http://schemas.microsoft.com/office/powerpoint/2010/main" val="3407689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593" y="321027"/>
            <a:ext cx="8116432" cy="507976"/>
          </a:xfrm>
        </p:spPr>
        <p:txBody>
          <a:bodyPr>
            <a:normAutofit fontScale="90000"/>
          </a:bodyPr>
          <a:lstStyle/>
          <a:p>
            <a:pPr lvl="0"/>
            <a:r>
              <a:rPr lang="en-US"/>
              <a:t>Pekerjaan yang dapat dilakukan dengan SQL</a:t>
            </a:r>
            <a:br>
              <a:rPr lang="en-US"/>
            </a:br>
            <a:endParaRPr lang="en-ID"/>
          </a:p>
        </p:txBody>
      </p:sp>
      <p:sp>
        <p:nvSpPr>
          <p:cNvPr id="3" name="Content Placeholder 2"/>
          <p:cNvSpPr>
            <a:spLocks noGrp="1"/>
          </p:cNvSpPr>
          <p:nvPr>
            <p:ph idx="1"/>
          </p:nvPr>
        </p:nvSpPr>
        <p:spPr>
          <a:xfrm>
            <a:off x="695555" y="725791"/>
            <a:ext cx="7627545" cy="2679000"/>
          </a:xfrm>
        </p:spPr>
        <p:txBody>
          <a:bodyPr/>
          <a:lstStyle/>
          <a:p>
            <a:pPr marL="139700" indent="0">
              <a:buNone/>
            </a:pPr>
            <a:r>
              <a:rPr lang="en-US"/>
              <a:t>• Melakukan query atas data</a:t>
            </a:r>
          </a:p>
          <a:p>
            <a:pPr marL="139700" indent="0">
              <a:buNone/>
            </a:pPr>
            <a:r>
              <a:rPr lang="en-US"/>
              <a:t>• INSERT, UPDATE, DELETE baris data pada tabel</a:t>
            </a:r>
          </a:p>
          <a:p>
            <a:pPr marL="139700" indent="0">
              <a:buNone/>
            </a:pPr>
            <a:r>
              <a:rPr lang="en-US"/>
              <a:t>• CREATE, REPLACE, ALTER and  DROP objek pada basis data</a:t>
            </a:r>
          </a:p>
          <a:p>
            <a:pPr marL="139700" indent="0">
              <a:buNone/>
            </a:pPr>
            <a:r>
              <a:rPr lang="en-US"/>
              <a:t>• Mengendalikan akses ke basis data dan objek didalamnya</a:t>
            </a:r>
          </a:p>
          <a:p>
            <a:pPr marL="139700" indent="0">
              <a:buNone/>
            </a:pPr>
            <a:r>
              <a:rPr lang="en-US"/>
              <a:t>• Menjaga kosistensi dan integritas basis data</a:t>
            </a:r>
          </a:p>
        </p:txBody>
      </p:sp>
      <p:sp>
        <p:nvSpPr>
          <p:cNvPr id="4" name="Slide Number Placeholder 3"/>
          <p:cNvSpPr>
            <a:spLocks noGrp="1"/>
          </p:cNvSpPr>
          <p:nvPr>
            <p:ph type="sldNum" sz="quarter" idx="12"/>
          </p:nvPr>
        </p:nvSpPr>
        <p:spPr/>
        <p:txBody>
          <a:bodyPr/>
          <a:lstStyle/>
          <a:p>
            <a:fld id="{4FAB73BC-B049-4115-A692-8D63A059BFB8}" type="slidenum">
              <a:rPr lang="en-US" smtClean="0"/>
              <a:pPr/>
              <a:t>14</a:t>
            </a:fld>
            <a:endParaRPr lang="en-US" dirty="0"/>
          </a:p>
        </p:txBody>
      </p:sp>
      <p:sp>
        <p:nvSpPr>
          <p:cNvPr id="5" name="Flowchart: Magnetic Disk 4"/>
          <p:cNvSpPr/>
          <p:nvPr/>
        </p:nvSpPr>
        <p:spPr>
          <a:xfrm>
            <a:off x="6320193" y="2924269"/>
            <a:ext cx="1385180" cy="171248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Rectangle 5"/>
          <p:cNvSpPr/>
          <p:nvPr/>
        </p:nvSpPr>
        <p:spPr>
          <a:xfrm>
            <a:off x="1317575" y="3064383"/>
            <a:ext cx="3920150" cy="44362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a:solidFill>
                  <a:schemeClr val="tx1"/>
                </a:solidFill>
                <a:latin typeface="Barlow Light" panose="00000400000000000000" pitchFamily="2" charset="0"/>
              </a:rPr>
              <a:t>SELECT department_name FROM   departments;</a:t>
            </a:r>
          </a:p>
        </p:txBody>
      </p:sp>
      <p:cxnSp>
        <p:nvCxnSpPr>
          <p:cNvPr id="9" name="Straight Arrow Connector 8"/>
          <p:cNvCxnSpPr/>
          <p:nvPr/>
        </p:nvCxnSpPr>
        <p:spPr>
          <a:xfrm>
            <a:off x="5261545" y="3272612"/>
            <a:ext cx="976293" cy="13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3503691" y="3885312"/>
            <a:ext cx="2816502" cy="34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3"/>
          <a:stretch>
            <a:fillRect/>
          </a:stretch>
        </p:blipFill>
        <p:spPr>
          <a:xfrm>
            <a:off x="2315722" y="3548959"/>
            <a:ext cx="1108610" cy="1457513"/>
          </a:xfrm>
          <a:prstGeom prst="rect">
            <a:avLst/>
          </a:prstGeom>
        </p:spPr>
      </p:pic>
      <p:sp>
        <p:nvSpPr>
          <p:cNvPr id="13" name="TextBox 12"/>
          <p:cNvSpPr txBox="1"/>
          <p:nvPr/>
        </p:nvSpPr>
        <p:spPr>
          <a:xfrm>
            <a:off x="6533528" y="3806552"/>
            <a:ext cx="869133" cy="523220"/>
          </a:xfrm>
          <a:prstGeom prst="rect">
            <a:avLst/>
          </a:prstGeom>
          <a:noFill/>
        </p:spPr>
        <p:txBody>
          <a:bodyPr wrap="square" rtlCol="0">
            <a:spAutoFit/>
          </a:bodyPr>
          <a:lstStyle/>
          <a:p>
            <a:pPr algn="ctr"/>
            <a:r>
              <a:rPr lang="en-US">
                <a:solidFill>
                  <a:schemeClr val="bg1"/>
                </a:solidFill>
              </a:rPr>
              <a:t>RDBMS</a:t>
            </a:r>
          </a:p>
          <a:p>
            <a:pPr algn="ctr"/>
            <a:r>
              <a:rPr lang="en-US">
                <a:solidFill>
                  <a:schemeClr val="bg1"/>
                </a:solidFill>
              </a:rPr>
              <a:t>Server</a:t>
            </a:r>
            <a:endParaRPr lang="en-ID">
              <a:solidFill>
                <a:schemeClr val="bg1"/>
              </a:solidFill>
            </a:endParaRPr>
          </a:p>
        </p:txBody>
      </p:sp>
    </p:spTree>
    <p:extLst>
      <p:ext uri="{BB962C8B-B14F-4D97-AF65-F5344CB8AC3E}">
        <p14:creationId xmlns:p14="http://schemas.microsoft.com/office/powerpoint/2010/main" val="1046685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8191825" cy="1082700"/>
          </a:xfrm>
        </p:spPr>
        <p:txBody>
          <a:bodyPr/>
          <a:lstStyle/>
          <a:p>
            <a:r>
              <a:rPr lang="en-US"/>
              <a:t>Bagaimana SQL bekerja dalam aplikasi/program</a:t>
            </a:r>
            <a:endParaRPr lang="en-ID"/>
          </a:p>
        </p:txBody>
      </p:sp>
      <p:sp>
        <p:nvSpPr>
          <p:cNvPr id="3" name="Content Placeholder 2"/>
          <p:cNvSpPr>
            <a:spLocks noGrp="1"/>
          </p:cNvSpPr>
          <p:nvPr>
            <p:ph idx="1"/>
          </p:nvPr>
        </p:nvSpPr>
        <p:spPr>
          <a:xfrm>
            <a:off x="457200" y="1146950"/>
            <a:ext cx="8053057" cy="3606119"/>
          </a:xfrm>
        </p:spPr>
        <p:txBody>
          <a:bodyPr/>
          <a:lstStyle/>
          <a:p>
            <a:r>
              <a:rPr lang="en-US"/>
              <a:t>Aplikasi atau program biasanya memungkinkan pengguna mengakses basis data tanpa menggunakan SQL secara langsung</a:t>
            </a:r>
            <a:endParaRPr lang="en-ID"/>
          </a:p>
        </p:txBody>
      </p:sp>
      <p:sp>
        <p:nvSpPr>
          <p:cNvPr id="4" name="Slide Number Placeholder 3"/>
          <p:cNvSpPr>
            <a:spLocks noGrp="1"/>
          </p:cNvSpPr>
          <p:nvPr>
            <p:ph type="sldNum" sz="quarter" idx="12"/>
          </p:nvPr>
        </p:nvSpPr>
        <p:spPr/>
        <p:txBody>
          <a:bodyPr/>
          <a:lstStyle/>
          <a:p>
            <a:fld id="{4FAB73BC-B049-4115-A692-8D63A059BFB8}" type="slidenum">
              <a:rPr lang="en-US" smtClean="0"/>
              <a:pPr/>
              <a:t>15</a:t>
            </a:fld>
            <a:endParaRPr lang="en-US" dirty="0"/>
          </a:p>
        </p:txBody>
      </p:sp>
      <p:pic>
        <p:nvPicPr>
          <p:cNvPr id="1026" name="Picture 2" descr="Program Icon | Systematrix Iconset | Royalflushxx"/>
          <p:cNvPicPr>
            <a:picLocks noChangeAspect="1" noChangeArrowheads="1"/>
          </p:cNvPicPr>
          <p:nvPr/>
        </p:nvPicPr>
        <p:blipFill rotWithShape="1">
          <a:blip r:embed="rId3">
            <a:extLst>
              <a:ext uri="{28A0092B-C50C-407E-A947-70E740481C1C}">
                <a14:useLocalDpi xmlns:a14="http://schemas.microsoft.com/office/drawing/2010/main" val="0"/>
              </a:ext>
            </a:extLst>
          </a:blip>
          <a:srcRect l="2160" t="13888" r="1677" b="12849"/>
          <a:stretch/>
        </p:blipFill>
        <p:spPr bwMode="auto">
          <a:xfrm>
            <a:off x="2335920" y="2428216"/>
            <a:ext cx="1611390" cy="131275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738735" y="3845772"/>
            <a:ext cx="805759" cy="1901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Barlow Light" panose="00000400000000000000" pitchFamily="2" charset="0"/>
              </a:rPr>
              <a:t>Aplikasi</a:t>
            </a:r>
            <a:endParaRPr lang="en-ID">
              <a:solidFill>
                <a:schemeClr val="tx1"/>
              </a:solidFill>
              <a:latin typeface="Barlow Light" panose="00000400000000000000" pitchFamily="2" charset="0"/>
            </a:endParaRPr>
          </a:p>
        </p:txBody>
      </p:sp>
      <p:sp>
        <p:nvSpPr>
          <p:cNvPr id="7" name="Rectangle 6"/>
          <p:cNvSpPr/>
          <p:nvPr/>
        </p:nvSpPr>
        <p:spPr>
          <a:xfrm>
            <a:off x="4565270" y="2229650"/>
            <a:ext cx="1820172" cy="738664"/>
          </a:xfrm>
          <a:prstGeom prst="rect">
            <a:avLst/>
          </a:prstGeom>
          <a:ln>
            <a:solidFill>
              <a:schemeClr val="tx1"/>
            </a:solidFill>
          </a:ln>
        </p:spPr>
        <p:txBody>
          <a:bodyPr wrap="square">
            <a:spAutoFit/>
          </a:bodyPr>
          <a:lstStyle/>
          <a:p>
            <a:r>
              <a:rPr lang="en-ID">
                <a:solidFill>
                  <a:schemeClr val="tx1"/>
                </a:solidFill>
                <a:latin typeface="Barlow Light" panose="00000400000000000000" pitchFamily="2" charset="0"/>
              </a:rPr>
              <a:t>SELECT department_name FROM   departments;</a:t>
            </a:r>
          </a:p>
        </p:txBody>
      </p:sp>
      <p:sp>
        <p:nvSpPr>
          <p:cNvPr id="10" name="Flowchart: Magnetic Disk 9"/>
          <p:cNvSpPr/>
          <p:nvPr/>
        </p:nvSpPr>
        <p:spPr>
          <a:xfrm>
            <a:off x="6935829" y="2228353"/>
            <a:ext cx="1385180" cy="171248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TextBox 10"/>
          <p:cNvSpPr txBox="1"/>
          <p:nvPr/>
        </p:nvSpPr>
        <p:spPr>
          <a:xfrm>
            <a:off x="7193852" y="3066485"/>
            <a:ext cx="869133" cy="523220"/>
          </a:xfrm>
          <a:prstGeom prst="rect">
            <a:avLst/>
          </a:prstGeom>
          <a:noFill/>
        </p:spPr>
        <p:txBody>
          <a:bodyPr wrap="square" rtlCol="0">
            <a:spAutoFit/>
          </a:bodyPr>
          <a:lstStyle/>
          <a:p>
            <a:pPr algn="ctr"/>
            <a:r>
              <a:rPr lang="en-US">
                <a:solidFill>
                  <a:schemeClr val="bg1"/>
                </a:solidFill>
              </a:rPr>
              <a:t>RDBMS</a:t>
            </a:r>
          </a:p>
          <a:p>
            <a:pPr algn="ctr"/>
            <a:r>
              <a:rPr lang="en-US">
                <a:solidFill>
                  <a:schemeClr val="bg1"/>
                </a:solidFill>
              </a:rPr>
              <a:t>Server</a:t>
            </a:r>
            <a:endParaRPr lang="en-ID">
              <a:solidFill>
                <a:schemeClr val="bg1"/>
              </a:solidFill>
            </a:endParaRPr>
          </a:p>
        </p:txBody>
      </p:sp>
      <p:sp>
        <p:nvSpPr>
          <p:cNvPr id="12" name="Rectangle 11"/>
          <p:cNvSpPr/>
          <p:nvPr/>
        </p:nvSpPr>
        <p:spPr>
          <a:xfrm>
            <a:off x="4799905" y="3537995"/>
            <a:ext cx="1283329" cy="307777"/>
          </a:xfrm>
          <a:prstGeom prst="rect">
            <a:avLst/>
          </a:prstGeom>
          <a:ln>
            <a:solidFill>
              <a:schemeClr val="tx1"/>
            </a:solidFill>
          </a:ln>
        </p:spPr>
        <p:txBody>
          <a:bodyPr wrap="square">
            <a:spAutoFit/>
          </a:bodyPr>
          <a:lstStyle/>
          <a:p>
            <a:r>
              <a:rPr lang="en-ID">
                <a:solidFill>
                  <a:schemeClr val="tx1"/>
                </a:solidFill>
                <a:latin typeface="Barlow Light" panose="00000400000000000000" pitchFamily="2" charset="0"/>
              </a:rPr>
              <a:t>Hasil Query</a:t>
            </a:r>
          </a:p>
        </p:txBody>
      </p:sp>
      <p:sp>
        <p:nvSpPr>
          <p:cNvPr id="13" name="Google Shape;4541;p39"/>
          <p:cNvSpPr/>
          <p:nvPr/>
        </p:nvSpPr>
        <p:spPr>
          <a:xfrm>
            <a:off x="835775" y="2852201"/>
            <a:ext cx="699531" cy="737504"/>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 name="Rectangle 13"/>
          <p:cNvSpPr/>
          <p:nvPr/>
        </p:nvSpPr>
        <p:spPr>
          <a:xfrm>
            <a:off x="684701" y="3788791"/>
            <a:ext cx="1119550" cy="142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Barlow Light" panose="00000400000000000000" pitchFamily="2" charset="0"/>
              </a:rPr>
              <a:t>Pengguna</a:t>
            </a:r>
            <a:endParaRPr lang="en-ID">
              <a:solidFill>
                <a:schemeClr val="tx1"/>
              </a:solidFill>
              <a:latin typeface="Barlow Light" panose="00000400000000000000" pitchFamily="2" charset="0"/>
            </a:endParaRPr>
          </a:p>
        </p:txBody>
      </p:sp>
      <p:cxnSp>
        <p:nvCxnSpPr>
          <p:cNvPr id="15" name="Straight Arrow Connector 14"/>
          <p:cNvCxnSpPr/>
          <p:nvPr/>
        </p:nvCxnSpPr>
        <p:spPr>
          <a:xfrm>
            <a:off x="1551255" y="3220953"/>
            <a:ext cx="78466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7" idx="1"/>
          </p:cNvCxnSpPr>
          <p:nvPr/>
        </p:nvCxnSpPr>
        <p:spPr>
          <a:xfrm flipV="1">
            <a:off x="3947310" y="2598982"/>
            <a:ext cx="617960" cy="13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3"/>
          </p:cNvCxnSpPr>
          <p:nvPr/>
        </p:nvCxnSpPr>
        <p:spPr>
          <a:xfrm>
            <a:off x="6385442" y="2598982"/>
            <a:ext cx="5503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2" idx="3"/>
          </p:cNvCxnSpPr>
          <p:nvPr/>
        </p:nvCxnSpPr>
        <p:spPr>
          <a:xfrm flipH="1">
            <a:off x="6083234" y="3691883"/>
            <a:ext cx="85259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2" idx="1"/>
          </p:cNvCxnSpPr>
          <p:nvPr/>
        </p:nvCxnSpPr>
        <p:spPr>
          <a:xfrm flipH="1" flipV="1">
            <a:off x="3969557" y="3691883"/>
            <a:ext cx="83034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6614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2636520" y="2043793"/>
            <a:ext cx="3147060" cy="216194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p:cNvSpPr>
            <a:spLocks noGrp="1"/>
          </p:cNvSpPr>
          <p:nvPr>
            <p:ph type="title"/>
          </p:nvPr>
        </p:nvSpPr>
        <p:spPr>
          <a:xfrm>
            <a:off x="457199" y="605600"/>
            <a:ext cx="8191825" cy="1082700"/>
          </a:xfrm>
        </p:spPr>
        <p:txBody>
          <a:bodyPr/>
          <a:lstStyle/>
          <a:p>
            <a:r>
              <a:rPr lang="en-US"/>
              <a:t>RDBMS Client dan SQL Statement</a:t>
            </a:r>
            <a:endParaRPr lang="en-ID"/>
          </a:p>
        </p:txBody>
      </p:sp>
      <p:sp>
        <p:nvSpPr>
          <p:cNvPr id="3" name="Content Placeholder 2"/>
          <p:cNvSpPr>
            <a:spLocks noGrp="1"/>
          </p:cNvSpPr>
          <p:nvPr>
            <p:ph idx="1"/>
          </p:nvPr>
        </p:nvSpPr>
        <p:spPr>
          <a:xfrm>
            <a:off x="457200" y="1146950"/>
            <a:ext cx="8053057" cy="3606119"/>
          </a:xfrm>
        </p:spPr>
        <p:txBody>
          <a:bodyPr/>
          <a:lstStyle/>
          <a:p>
            <a:r>
              <a:rPr lang="en-US"/>
              <a:t>Adminstrator basis data/pengembang aplikasi menggunakan </a:t>
            </a:r>
            <a:r>
              <a:rPr lang="en-US" i="1"/>
              <a:t>client tools </a:t>
            </a:r>
            <a:r>
              <a:rPr lang="en-US"/>
              <a:t>untuk menjalankan/mengembangkan SQL statement ke basis data </a:t>
            </a:r>
            <a:endParaRPr lang="en-ID"/>
          </a:p>
        </p:txBody>
      </p:sp>
      <p:sp>
        <p:nvSpPr>
          <p:cNvPr id="4" name="Slide Number Placeholder 3"/>
          <p:cNvSpPr>
            <a:spLocks noGrp="1"/>
          </p:cNvSpPr>
          <p:nvPr>
            <p:ph type="sldNum" sz="quarter" idx="12"/>
          </p:nvPr>
        </p:nvSpPr>
        <p:spPr/>
        <p:txBody>
          <a:bodyPr/>
          <a:lstStyle/>
          <a:p>
            <a:fld id="{4FAB73BC-B049-4115-A692-8D63A059BFB8}" type="slidenum">
              <a:rPr lang="en-US" smtClean="0"/>
              <a:pPr/>
              <a:t>16</a:t>
            </a:fld>
            <a:endParaRPr lang="en-US" dirty="0"/>
          </a:p>
        </p:txBody>
      </p:sp>
      <p:sp>
        <p:nvSpPr>
          <p:cNvPr id="5" name="Rectangle 4"/>
          <p:cNvSpPr/>
          <p:nvPr/>
        </p:nvSpPr>
        <p:spPr>
          <a:xfrm>
            <a:off x="837264" y="4014706"/>
            <a:ext cx="1199504" cy="1901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Barlow Light" panose="00000400000000000000" pitchFamily="2" charset="0"/>
              </a:rPr>
              <a:t>DbAdmin/</a:t>
            </a:r>
          </a:p>
          <a:p>
            <a:pPr algn="ctr"/>
            <a:r>
              <a:rPr lang="en-US">
                <a:solidFill>
                  <a:schemeClr val="tx1"/>
                </a:solidFill>
                <a:latin typeface="Barlow Light" panose="00000400000000000000" pitchFamily="2" charset="0"/>
              </a:rPr>
              <a:t>Programer</a:t>
            </a:r>
            <a:endParaRPr lang="en-ID">
              <a:solidFill>
                <a:schemeClr val="tx1"/>
              </a:solidFill>
              <a:latin typeface="Barlow Light" panose="00000400000000000000" pitchFamily="2" charset="0"/>
            </a:endParaRPr>
          </a:p>
        </p:txBody>
      </p:sp>
      <p:sp>
        <p:nvSpPr>
          <p:cNvPr id="7" name="Rectangle 6"/>
          <p:cNvSpPr/>
          <p:nvPr/>
        </p:nvSpPr>
        <p:spPr>
          <a:xfrm>
            <a:off x="3528950" y="2351570"/>
            <a:ext cx="1820172" cy="738664"/>
          </a:xfrm>
          <a:prstGeom prst="rect">
            <a:avLst/>
          </a:prstGeom>
          <a:ln>
            <a:solidFill>
              <a:schemeClr val="tx1"/>
            </a:solidFill>
          </a:ln>
        </p:spPr>
        <p:txBody>
          <a:bodyPr wrap="square">
            <a:spAutoFit/>
          </a:bodyPr>
          <a:lstStyle/>
          <a:p>
            <a:r>
              <a:rPr lang="en-ID">
                <a:solidFill>
                  <a:schemeClr val="tx1"/>
                </a:solidFill>
                <a:latin typeface="Barlow Light" panose="00000400000000000000" pitchFamily="2" charset="0"/>
              </a:rPr>
              <a:t>SELECT department_name FROM   departments;</a:t>
            </a:r>
          </a:p>
        </p:txBody>
      </p:sp>
      <p:sp>
        <p:nvSpPr>
          <p:cNvPr id="10" name="Flowchart: Magnetic Disk 9"/>
          <p:cNvSpPr/>
          <p:nvPr/>
        </p:nvSpPr>
        <p:spPr>
          <a:xfrm>
            <a:off x="5899509" y="2350273"/>
            <a:ext cx="1385180" cy="171248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TextBox 10"/>
          <p:cNvSpPr txBox="1"/>
          <p:nvPr/>
        </p:nvSpPr>
        <p:spPr>
          <a:xfrm>
            <a:off x="6157532" y="3188405"/>
            <a:ext cx="869133" cy="523220"/>
          </a:xfrm>
          <a:prstGeom prst="rect">
            <a:avLst/>
          </a:prstGeom>
          <a:noFill/>
        </p:spPr>
        <p:txBody>
          <a:bodyPr wrap="square" rtlCol="0">
            <a:spAutoFit/>
          </a:bodyPr>
          <a:lstStyle/>
          <a:p>
            <a:pPr algn="ctr"/>
            <a:r>
              <a:rPr lang="en-US">
                <a:solidFill>
                  <a:schemeClr val="bg1"/>
                </a:solidFill>
              </a:rPr>
              <a:t>RDBMS</a:t>
            </a:r>
          </a:p>
          <a:p>
            <a:pPr algn="ctr"/>
            <a:r>
              <a:rPr lang="en-US">
                <a:solidFill>
                  <a:schemeClr val="bg1"/>
                </a:solidFill>
              </a:rPr>
              <a:t>Server</a:t>
            </a:r>
            <a:endParaRPr lang="en-ID">
              <a:solidFill>
                <a:schemeClr val="bg1"/>
              </a:solidFill>
            </a:endParaRPr>
          </a:p>
        </p:txBody>
      </p:sp>
      <p:sp>
        <p:nvSpPr>
          <p:cNvPr id="12" name="Rectangle 11"/>
          <p:cNvSpPr/>
          <p:nvPr/>
        </p:nvSpPr>
        <p:spPr>
          <a:xfrm>
            <a:off x="3763585" y="3659915"/>
            <a:ext cx="1283329" cy="307777"/>
          </a:xfrm>
          <a:prstGeom prst="rect">
            <a:avLst/>
          </a:prstGeom>
          <a:ln>
            <a:solidFill>
              <a:schemeClr val="tx1"/>
            </a:solidFill>
          </a:ln>
        </p:spPr>
        <p:txBody>
          <a:bodyPr wrap="square">
            <a:spAutoFit/>
          </a:bodyPr>
          <a:lstStyle/>
          <a:p>
            <a:r>
              <a:rPr lang="en-ID">
                <a:solidFill>
                  <a:schemeClr val="tx1"/>
                </a:solidFill>
                <a:latin typeface="Barlow Light" panose="00000400000000000000" pitchFamily="2" charset="0"/>
              </a:rPr>
              <a:t>Hasil Query</a:t>
            </a:r>
          </a:p>
        </p:txBody>
      </p:sp>
      <p:sp>
        <p:nvSpPr>
          <p:cNvPr id="13" name="Google Shape;4541;p39"/>
          <p:cNvSpPr/>
          <p:nvPr/>
        </p:nvSpPr>
        <p:spPr>
          <a:xfrm>
            <a:off x="792146" y="2517418"/>
            <a:ext cx="1436294" cy="1341973"/>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cxnSp>
        <p:nvCxnSpPr>
          <p:cNvPr id="17" name="Straight Arrow Connector 16"/>
          <p:cNvCxnSpPr>
            <a:endCxn id="7" idx="1"/>
          </p:cNvCxnSpPr>
          <p:nvPr/>
        </p:nvCxnSpPr>
        <p:spPr>
          <a:xfrm>
            <a:off x="2133600" y="2720902"/>
            <a:ext cx="13953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3"/>
          </p:cNvCxnSpPr>
          <p:nvPr/>
        </p:nvCxnSpPr>
        <p:spPr>
          <a:xfrm>
            <a:off x="5349122" y="2720902"/>
            <a:ext cx="5503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2" idx="3"/>
          </p:cNvCxnSpPr>
          <p:nvPr/>
        </p:nvCxnSpPr>
        <p:spPr>
          <a:xfrm flipH="1">
            <a:off x="5046914" y="3813803"/>
            <a:ext cx="85259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2" idx="1"/>
          </p:cNvCxnSpPr>
          <p:nvPr/>
        </p:nvCxnSpPr>
        <p:spPr>
          <a:xfrm flipH="1" flipV="1">
            <a:off x="2298742" y="3813803"/>
            <a:ext cx="146484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636520" y="2030440"/>
            <a:ext cx="1930357" cy="307777"/>
          </a:xfrm>
          <a:prstGeom prst="rect">
            <a:avLst/>
          </a:prstGeom>
          <a:noFill/>
        </p:spPr>
        <p:txBody>
          <a:bodyPr wrap="square" rtlCol="0">
            <a:spAutoFit/>
          </a:bodyPr>
          <a:lstStyle/>
          <a:p>
            <a:r>
              <a:rPr lang="en-US" b="1">
                <a:latin typeface="Barlow Light" panose="00000400000000000000" pitchFamily="2" charset="0"/>
              </a:rPr>
              <a:t>Via Client Tools</a:t>
            </a:r>
            <a:endParaRPr lang="en-ID" b="1">
              <a:latin typeface="Barlow Light" panose="00000400000000000000" pitchFamily="2" charset="0"/>
            </a:endParaRPr>
          </a:p>
        </p:txBody>
      </p:sp>
    </p:spTree>
    <p:extLst>
      <p:ext uri="{BB962C8B-B14F-4D97-AF65-F5344CB8AC3E}">
        <p14:creationId xmlns:p14="http://schemas.microsoft.com/office/powerpoint/2010/main" val="297539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8191825" cy="1082700"/>
          </a:xfrm>
        </p:spPr>
        <p:txBody>
          <a:bodyPr/>
          <a:lstStyle/>
          <a:p>
            <a:r>
              <a:rPr lang="en-US"/>
              <a:t>RDBMS Client dan SQL Statement</a:t>
            </a:r>
            <a:endParaRPr lang="en-ID"/>
          </a:p>
        </p:txBody>
      </p:sp>
      <p:sp>
        <p:nvSpPr>
          <p:cNvPr id="3" name="Content Placeholder 2"/>
          <p:cNvSpPr>
            <a:spLocks noGrp="1"/>
          </p:cNvSpPr>
          <p:nvPr>
            <p:ph idx="1"/>
          </p:nvPr>
        </p:nvSpPr>
        <p:spPr>
          <a:xfrm>
            <a:off x="457200" y="1146950"/>
            <a:ext cx="8053057" cy="3606119"/>
          </a:xfrm>
        </p:spPr>
        <p:txBody>
          <a:bodyPr/>
          <a:lstStyle/>
          <a:p>
            <a:r>
              <a:rPr lang="en-US"/>
              <a:t>Perlu dipastikan bahwa client tools yang digunakan kompatibel dengan RDMBS yang akan diakses</a:t>
            </a:r>
            <a:endParaRPr lang="en-ID"/>
          </a:p>
        </p:txBody>
      </p:sp>
      <p:sp>
        <p:nvSpPr>
          <p:cNvPr id="4" name="Slide Number Placeholder 3"/>
          <p:cNvSpPr>
            <a:spLocks noGrp="1"/>
          </p:cNvSpPr>
          <p:nvPr>
            <p:ph type="sldNum" sz="quarter" idx="12"/>
          </p:nvPr>
        </p:nvSpPr>
        <p:spPr/>
        <p:txBody>
          <a:bodyPr/>
          <a:lstStyle/>
          <a:p>
            <a:fld id="{4FAB73BC-B049-4115-A692-8D63A059BFB8}" type="slidenum">
              <a:rPr lang="en-US" smtClean="0"/>
              <a:pPr/>
              <a:t>17</a:t>
            </a:fld>
            <a:endParaRPr lang="en-US" dirty="0"/>
          </a:p>
        </p:txBody>
      </p:sp>
      <p:pic>
        <p:nvPicPr>
          <p:cNvPr id="6" name="Picture 5"/>
          <p:cNvPicPr>
            <a:picLocks noChangeAspect="1"/>
          </p:cNvPicPr>
          <p:nvPr/>
        </p:nvPicPr>
        <p:blipFill>
          <a:blip r:embed="rId3"/>
          <a:stretch>
            <a:fillRect/>
          </a:stretch>
        </p:blipFill>
        <p:spPr>
          <a:xfrm>
            <a:off x="1364478" y="2389937"/>
            <a:ext cx="1274445" cy="559289"/>
          </a:xfrm>
          <a:prstGeom prst="rect">
            <a:avLst/>
          </a:prstGeom>
        </p:spPr>
      </p:pic>
      <p:pic>
        <p:nvPicPr>
          <p:cNvPr id="2050" name="Picture 2" descr="Use &amp;quot;IS NULL&amp;quot; Rather Than &amp;quot;= NULL&amp;quot; When Upgrading to Newer Versions of SQL  Server - Deep in the Cod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3263" y="2473383"/>
            <a:ext cx="1597798" cy="4069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5"/>
          <a:stretch>
            <a:fillRect/>
          </a:stretch>
        </p:blipFill>
        <p:spPr>
          <a:xfrm>
            <a:off x="5105401" y="2373918"/>
            <a:ext cx="1382349" cy="615314"/>
          </a:xfrm>
          <a:prstGeom prst="rect">
            <a:avLst/>
          </a:prstGeom>
        </p:spPr>
      </p:pic>
      <p:pic>
        <p:nvPicPr>
          <p:cNvPr id="9" name="Picture 8"/>
          <p:cNvPicPr>
            <a:picLocks noChangeAspect="1"/>
          </p:cNvPicPr>
          <p:nvPr/>
        </p:nvPicPr>
        <p:blipFill>
          <a:blip r:embed="rId6"/>
          <a:stretch>
            <a:fillRect/>
          </a:stretch>
        </p:blipFill>
        <p:spPr>
          <a:xfrm>
            <a:off x="6922090" y="2353579"/>
            <a:ext cx="1422308" cy="686320"/>
          </a:xfrm>
          <a:prstGeom prst="rect">
            <a:avLst/>
          </a:prstGeom>
        </p:spPr>
      </p:pic>
      <p:sp>
        <p:nvSpPr>
          <p:cNvPr id="14" name="TextBox 13"/>
          <p:cNvSpPr txBox="1"/>
          <p:nvPr/>
        </p:nvSpPr>
        <p:spPr>
          <a:xfrm>
            <a:off x="1364478" y="3366030"/>
            <a:ext cx="1524000" cy="523220"/>
          </a:xfrm>
          <a:prstGeom prst="rect">
            <a:avLst/>
          </a:prstGeom>
          <a:noFill/>
        </p:spPr>
        <p:txBody>
          <a:bodyPr wrap="square" rtlCol="0">
            <a:spAutoFit/>
          </a:bodyPr>
          <a:lstStyle/>
          <a:p>
            <a:r>
              <a:rPr lang="en-US">
                <a:latin typeface="Barlow Light" panose="00000400000000000000" pitchFamily="2" charset="0"/>
              </a:rPr>
              <a:t>SQL Plus</a:t>
            </a:r>
          </a:p>
          <a:p>
            <a:r>
              <a:rPr lang="en-US">
                <a:latin typeface="Barlow Light" panose="00000400000000000000" pitchFamily="2" charset="0"/>
              </a:rPr>
              <a:t>SQL developer</a:t>
            </a:r>
            <a:endParaRPr lang="en-ID">
              <a:latin typeface="Barlow Light" panose="00000400000000000000" pitchFamily="2" charset="0"/>
            </a:endParaRPr>
          </a:p>
        </p:txBody>
      </p:sp>
      <p:sp>
        <p:nvSpPr>
          <p:cNvPr id="22" name="TextBox 21"/>
          <p:cNvSpPr txBox="1"/>
          <p:nvPr/>
        </p:nvSpPr>
        <p:spPr>
          <a:xfrm>
            <a:off x="3147060" y="3366030"/>
            <a:ext cx="1745477" cy="523220"/>
          </a:xfrm>
          <a:prstGeom prst="rect">
            <a:avLst/>
          </a:prstGeom>
          <a:noFill/>
        </p:spPr>
        <p:txBody>
          <a:bodyPr wrap="square" rtlCol="0">
            <a:spAutoFit/>
          </a:bodyPr>
          <a:lstStyle/>
          <a:p>
            <a:r>
              <a:rPr lang="en-US">
                <a:latin typeface="Barlow Light" panose="00000400000000000000" pitchFamily="2" charset="0"/>
              </a:rPr>
              <a:t>SQL Server Management Studio</a:t>
            </a:r>
            <a:endParaRPr lang="en-ID">
              <a:latin typeface="Barlow Light" panose="00000400000000000000" pitchFamily="2" charset="0"/>
            </a:endParaRPr>
          </a:p>
        </p:txBody>
      </p:sp>
      <p:sp>
        <p:nvSpPr>
          <p:cNvPr id="24" name="TextBox 23"/>
          <p:cNvSpPr txBox="1"/>
          <p:nvPr/>
        </p:nvSpPr>
        <p:spPr>
          <a:xfrm>
            <a:off x="4986649" y="3337035"/>
            <a:ext cx="1745477" cy="307777"/>
          </a:xfrm>
          <a:prstGeom prst="rect">
            <a:avLst/>
          </a:prstGeom>
          <a:noFill/>
        </p:spPr>
        <p:txBody>
          <a:bodyPr wrap="square" rtlCol="0">
            <a:spAutoFit/>
          </a:bodyPr>
          <a:lstStyle/>
          <a:p>
            <a:r>
              <a:rPr lang="en-US">
                <a:latin typeface="Barlow Light" panose="00000400000000000000" pitchFamily="2" charset="0"/>
              </a:rPr>
              <a:t>MySQL Workbench</a:t>
            </a:r>
            <a:endParaRPr lang="en-ID">
              <a:latin typeface="Barlow Light" panose="00000400000000000000" pitchFamily="2" charset="0"/>
            </a:endParaRPr>
          </a:p>
        </p:txBody>
      </p:sp>
      <p:sp>
        <p:nvSpPr>
          <p:cNvPr id="25" name="TextBox 24"/>
          <p:cNvSpPr txBox="1"/>
          <p:nvPr/>
        </p:nvSpPr>
        <p:spPr>
          <a:xfrm>
            <a:off x="7023204" y="3310200"/>
            <a:ext cx="1745477" cy="307777"/>
          </a:xfrm>
          <a:prstGeom prst="rect">
            <a:avLst/>
          </a:prstGeom>
          <a:noFill/>
        </p:spPr>
        <p:txBody>
          <a:bodyPr wrap="square" rtlCol="0">
            <a:spAutoFit/>
          </a:bodyPr>
          <a:lstStyle/>
          <a:p>
            <a:r>
              <a:rPr lang="en-US">
                <a:latin typeface="Barlow Light" panose="00000400000000000000" pitchFamily="2" charset="0"/>
              </a:rPr>
              <a:t>PgAdmin</a:t>
            </a:r>
            <a:endParaRPr lang="en-ID">
              <a:latin typeface="Barlow Light" panose="00000400000000000000" pitchFamily="2" charset="0"/>
            </a:endParaRPr>
          </a:p>
        </p:txBody>
      </p:sp>
      <p:sp>
        <p:nvSpPr>
          <p:cNvPr id="15" name="TextBox 14"/>
          <p:cNvSpPr txBox="1"/>
          <p:nvPr/>
        </p:nvSpPr>
        <p:spPr>
          <a:xfrm>
            <a:off x="198776" y="2645952"/>
            <a:ext cx="914400" cy="307777"/>
          </a:xfrm>
          <a:prstGeom prst="rect">
            <a:avLst/>
          </a:prstGeom>
          <a:noFill/>
        </p:spPr>
        <p:txBody>
          <a:bodyPr wrap="square" rtlCol="0">
            <a:spAutoFit/>
          </a:bodyPr>
          <a:lstStyle/>
          <a:p>
            <a:r>
              <a:rPr lang="en-US">
                <a:latin typeface="Barlow Light" panose="00000400000000000000" pitchFamily="2" charset="0"/>
              </a:rPr>
              <a:t>RDBMS</a:t>
            </a:r>
            <a:endParaRPr lang="en-ID">
              <a:latin typeface="Barlow Light" panose="00000400000000000000" pitchFamily="2" charset="0"/>
            </a:endParaRPr>
          </a:p>
        </p:txBody>
      </p:sp>
      <p:sp>
        <p:nvSpPr>
          <p:cNvPr id="26" name="TextBox 25"/>
          <p:cNvSpPr txBox="1"/>
          <p:nvPr/>
        </p:nvSpPr>
        <p:spPr>
          <a:xfrm>
            <a:off x="205898" y="3403257"/>
            <a:ext cx="914400" cy="307777"/>
          </a:xfrm>
          <a:prstGeom prst="rect">
            <a:avLst/>
          </a:prstGeom>
          <a:noFill/>
        </p:spPr>
        <p:txBody>
          <a:bodyPr wrap="square" rtlCol="0">
            <a:spAutoFit/>
          </a:bodyPr>
          <a:lstStyle/>
          <a:p>
            <a:r>
              <a:rPr lang="en-US">
                <a:latin typeface="Barlow Light" panose="00000400000000000000" pitchFamily="2" charset="0"/>
              </a:rPr>
              <a:t>Client</a:t>
            </a:r>
            <a:endParaRPr lang="en-ID">
              <a:latin typeface="Barlow Light" panose="00000400000000000000" pitchFamily="2" charset="0"/>
            </a:endParaRPr>
          </a:p>
        </p:txBody>
      </p:sp>
      <p:cxnSp>
        <p:nvCxnSpPr>
          <p:cNvPr id="27" name="Straight Connector 26"/>
          <p:cNvCxnSpPr/>
          <p:nvPr/>
        </p:nvCxnSpPr>
        <p:spPr>
          <a:xfrm>
            <a:off x="1051560" y="2353579"/>
            <a:ext cx="0" cy="15354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243840" y="3152297"/>
            <a:ext cx="8405184" cy="39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888478" y="2402599"/>
            <a:ext cx="0" cy="15354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885415" y="2402599"/>
            <a:ext cx="0" cy="15354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740741" y="2413519"/>
            <a:ext cx="0" cy="15354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0446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946960" y="1873495"/>
            <a:ext cx="46767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t>SQL dalam Pengawasan</a:t>
            </a:r>
            <a:endParaRPr dirty="0"/>
          </a:p>
        </p:txBody>
      </p:sp>
      <p:sp>
        <p:nvSpPr>
          <p:cNvPr id="406" name="Google Shape;406;p15"/>
          <p:cNvSpPr txBox="1">
            <a:spLocks noGrp="1"/>
          </p:cNvSpPr>
          <p:nvPr>
            <p:ph type="subTitle" idx="1"/>
          </p:nvPr>
        </p:nvSpPr>
        <p:spPr>
          <a:xfrm>
            <a:off x="932724" y="2973725"/>
            <a:ext cx="4676700" cy="38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t>Sebagai RDBMS Client Tools</a:t>
            </a:r>
            <a:endParaRPr dirty="0"/>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3883066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8191825" cy="461267"/>
          </a:xfrm>
        </p:spPr>
        <p:txBody>
          <a:bodyPr/>
          <a:lstStyle/>
          <a:p>
            <a:r>
              <a:rPr lang="en-US"/>
              <a:t>Bagaimana skema mengaudit dengan SQL?</a:t>
            </a:r>
            <a:endParaRPr lang="en-ID"/>
          </a:p>
        </p:txBody>
      </p:sp>
      <p:sp>
        <p:nvSpPr>
          <p:cNvPr id="3" name="Content Placeholder 2"/>
          <p:cNvSpPr>
            <a:spLocks noGrp="1"/>
          </p:cNvSpPr>
          <p:nvPr>
            <p:ph idx="1"/>
          </p:nvPr>
        </p:nvSpPr>
        <p:spPr>
          <a:xfrm>
            <a:off x="482483" y="1172327"/>
            <a:ext cx="8053057" cy="3606119"/>
          </a:xfrm>
        </p:spPr>
        <p:txBody>
          <a:bodyPr/>
          <a:lstStyle/>
          <a:p>
            <a:r>
              <a:rPr lang="en-US" sz="1600"/>
              <a:t>Auditor mengakses langsung </a:t>
            </a:r>
            <a:r>
              <a:rPr lang="en-US" sz="1600" b="1"/>
              <a:t>basis data lingkungan pengembangan/staging/data warehouse </a:t>
            </a:r>
            <a:r>
              <a:rPr lang="en-US" sz="1600"/>
              <a:t>menggunakan</a:t>
            </a:r>
            <a:r>
              <a:rPr lang="en-ID" sz="1600"/>
              <a:t> RDBMS client</a:t>
            </a:r>
          </a:p>
          <a:p>
            <a:endParaRPr lang="en-US" sz="1600"/>
          </a:p>
        </p:txBody>
      </p:sp>
      <p:sp>
        <p:nvSpPr>
          <p:cNvPr id="4" name="Slide Number Placeholder 3"/>
          <p:cNvSpPr>
            <a:spLocks noGrp="1"/>
          </p:cNvSpPr>
          <p:nvPr>
            <p:ph type="sldNum" sz="quarter" idx="12"/>
          </p:nvPr>
        </p:nvSpPr>
        <p:spPr/>
        <p:txBody>
          <a:bodyPr/>
          <a:lstStyle/>
          <a:p>
            <a:fld id="{4FAB73BC-B049-4115-A692-8D63A059BFB8}" type="slidenum">
              <a:rPr lang="en-US" smtClean="0"/>
              <a:pPr/>
              <a:t>19</a:t>
            </a:fld>
            <a:endParaRPr lang="en-US" dirty="0"/>
          </a:p>
        </p:txBody>
      </p:sp>
      <p:pic>
        <p:nvPicPr>
          <p:cNvPr id="1026" name="Picture 2" descr="Program Icon | Systematrix Iconset | Royalflushxx"/>
          <p:cNvPicPr>
            <a:picLocks noChangeAspect="1" noChangeArrowheads="1"/>
          </p:cNvPicPr>
          <p:nvPr/>
        </p:nvPicPr>
        <p:blipFill rotWithShape="1">
          <a:blip r:embed="rId3">
            <a:extLst>
              <a:ext uri="{28A0092B-C50C-407E-A947-70E740481C1C}">
                <a14:useLocalDpi xmlns:a14="http://schemas.microsoft.com/office/drawing/2010/main" val="0"/>
              </a:ext>
            </a:extLst>
          </a:blip>
          <a:srcRect l="2160" t="13888" r="1677" b="12849"/>
          <a:stretch/>
        </p:blipFill>
        <p:spPr bwMode="auto">
          <a:xfrm>
            <a:off x="7181695" y="4103130"/>
            <a:ext cx="931964" cy="75924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799562" y="4883907"/>
            <a:ext cx="3696229" cy="1901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solidFill>
                  <a:schemeClr val="tx1">
                    <a:lumMod val="50000"/>
                  </a:schemeClr>
                </a:solidFill>
                <a:latin typeface="Barlow Light" panose="00000400000000000000" pitchFamily="2" charset="0"/>
              </a:rPr>
              <a:t>aplikasi objek audit lingkungan pengembangan</a:t>
            </a:r>
            <a:endParaRPr lang="en-ID" sz="1100" b="1">
              <a:solidFill>
                <a:schemeClr val="tx1">
                  <a:lumMod val="50000"/>
                </a:schemeClr>
              </a:solidFill>
              <a:latin typeface="Barlow Light" panose="00000400000000000000" pitchFamily="2" charset="0"/>
            </a:endParaRPr>
          </a:p>
        </p:txBody>
      </p:sp>
      <p:sp>
        <p:nvSpPr>
          <p:cNvPr id="7" name="Rectangle 6"/>
          <p:cNvSpPr/>
          <p:nvPr/>
        </p:nvSpPr>
        <p:spPr>
          <a:xfrm>
            <a:off x="4565270" y="2229650"/>
            <a:ext cx="1820172" cy="738664"/>
          </a:xfrm>
          <a:prstGeom prst="rect">
            <a:avLst/>
          </a:prstGeom>
          <a:ln>
            <a:solidFill>
              <a:schemeClr val="tx1"/>
            </a:solidFill>
          </a:ln>
        </p:spPr>
        <p:txBody>
          <a:bodyPr wrap="square">
            <a:spAutoFit/>
          </a:bodyPr>
          <a:lstStyle/>
          <a:p>
            <a:r>
              <a:rPr lang="en-ID">
                <a:solidFill>
                  <a:schemeClr val="tx1"/>
                </a:solidFill>
                <a:latin typeface="Barlow Light" panose="00000400000000000000" pitchFamily="2" charset="0"/>
              </a:rPr>
              <a:t>SELECT department_name FROM   departments;</a:t>
            </a:r>
          </a:p>
        </p:txBody>
      </p:sp>
      <p:sp>
        <p:nvSpPr>
          <p:cNvPr id="10" name="Flowchart: Magnetic Disk 9"/>
          <p:cNvSpPr/>
          <p:nvPr/>
        </p:nvSpPr>
        <p:spPr>
          <a:xfrm>
            <a:off x="6935829" y="2183132"/>
            <a:ext cx="1385180" cy="173144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TextBox 10"/>
          <p:cNvSpPr txBox="1"/>
          <p:nvPr/>
        </p:nvSpPr>
        <p:spPr>
          <a:xfrm>
            <a:off x="7013454" y="2814842"/>
            <a:ext cx="1235574" cy="1015663"/>
          </a:xfrm>
          <a:prstGeom prst="rect">
            <a:avLst/>
          </a:prstGeom>
          <a:noFill/>
        </p:spPr>
        <p:txBody>
          <a:bodyPr wrap="square" rtlCol="0">
            <a:spAutoFit/>
          </a:bodyPr>
          <a:lstStyle/>
          <a:p>
            <a:pPr algn="ctr"/>
            <a:r>
              <a:rPr lang="en-US" sz="1200">
                <a:solidFill>
                  <a:schemeClr val="bg1"/>
                </a:solidFill>
                <a:latin typeface="Barlow Light" panose="00000400000000000000" pitchFamily="2" charset="0"/>
              </a:rPr>
              <a:t>RDBMS</a:t>
            </a:r>
          </a:p>
          <a:p>
            <a:pPr algn="ctr"/>
            <a:r>
              <a:rPr lang="en-US" sz="1200">
                <a:solidFill>
                  <a:schemeClr val="bg1"/>
                </a:solidFill>
                <a:latin typeface="Barlow Light" panose="00000400000000000000" pitchFamily="2" charset="0"/>
              </a:rPr>
              <a:t>Server lingkungan pengembangan/staging</a:t>
            </a:r>
            <a:endParaRPr lang="en-ID" sz="1200">
              <a:solidFill>
                <a:schemeClr val="bg1"/>
              </a:solidFill>
              <a:latin typeface="Barlow Light" panose="00000400000000000000" pitchFamily="2" charset="0"/>
            </a:endParaRPr>
          </a:p>
        </p:txBody>
      </p:sp>
      <p:sp>
        <p:nvSpPr>
          <p:cNvPr id="12" name="Rectangle 11"/>
          <p:cNvSpPr/>
          <p:nvPr/>
        </p:nvSpPr>
        <p:spPr>
          <a:xfrm>
            <a:off x="4799905" y="3537995"/>
            <a:ext cx="1283329" cy="307777"/>
          </a:xfrm>
          <a:prstGeom prst="rect">
            <a:avLst/>
          </a:prstGeom>
          <a:ln>
            <a:solidFill>
              <a:schemeClr val="tx1"/>
            </a:solidFill>
          </a:ln>
        </p:spPr>
        <p:txBody>
          <a:bodyPr wrap="square">
            <a:spAutoFit/>
          </a:bodyPr>
          <a:lstStyle/>
          <a:p>
            <a:r>
              <a:rPr lang="en-ID">
                <a:solidFill>
                  <a:schemeClr val="tx1"/>
                </a:solidFill>
                <a:latin typeface="Barlow Light" panose="00000400000000000000" pitchFamily="2" charset="0"/>
              </a:rPr>
              <a:t>Hasil Query</a:t>
            </a:r>
          </a:p>
        </p:txBody>
      </p:sp>
      <p:sp>
        <p:nvSpPr>
          <p:cNvPr id="13" name="Google Shape;4541;p39"/>
          <p:cNvSpPr/>
          <p:nvPr/>
        </p:nvSpPr>
        <p:spPr>
          <a:xfrm>
            <a:off x="482483" y="2563929"/>
            <a:ext cx="1078107" cy="1136630"/>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 name="Rectangle 13"/>
          <p:cNvSpPr/>
          <p:nvPr/>
        </p:nvSpPr>
        <p:spPr>
          <a:xfrm>
            <a:off x="469989" y="3797526"/>
            <a:ext cx="1119550" cy="142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Barlow Light" panose="00000400000000000000" pitchFamily="2" charset="0"/>
              </a:rPr>
              <a:t>Auditor</a:t>
            </a:r>
            <a:endParaRPr lang="en-ID" b="1">
              <a:solidFill>
                <a:schemeClr val="tx1"/>
              </a:solidFill>
              <a:latin typeface="Barlow Light" panose="00000400000000000000" pitchFamily="2" charset="0"/>
            </a:endParaRPr>
          </a:p>
        </p:txBody>
      </p:sp>
      <p:cxnSp>
        <p:nvCxnSpPr>
          <p:cNvPr id="17" name="Straight Arrow Connector 16"/>
          <p:cNvCxnSpPr>
            <a:endCxn id="7" idx="1"/>
          </p:cNvCxnSpPr>
          <p:nvPr/>
        </p:nvCxnSpPr>
        <p:spPr>
          <a:xfrm flipV="1">
            <a:off x="3969557" y="2598982"/>
            <a:ext cx="595713" cy="13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3"/>
          </p:cNvCxnSpPr>
          <p:nvPr/>
        </p:nvCxnSpPr>
        <p:spPr>
          <a:xfrm>
            <a:off x="6385442" y="2598982"/>
            <a:ext cx="5503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2" idx="3"/>
          </p:cNvCxnSpPr>
          <p:nvPr/>
        </p:nvCxnSpPr>
        <p:spPr>
          <a:xfrm flipH="1">
            <a:off x="6083234" y="3691883"/>
            <a:ext cx="85259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2" idx="1"/>
          </p:cNvCxnSpPr>
          <p:nvPr/>
        </p:nvCxnSpPr>
        <p:spPr>
          <a:xfrm flipH="1" flipV="1">
            <a:off x="3969557" y="3691883"/>
            <a:ext cx="83034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50" name="Picture 2" descr="File:Application-default-icon.svg - Wikimedia Comm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1946" y="2313087"/>
            <a:ext cx="1618229" cy="161822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p:cNvPicPr>
            <a:picLocks noChangeAspect="1"/>
          </p:cNvPicPr>
          <p:nvPr/>
        </p:nvPicPr>
        <p:blipFill>
          <a:blip r:embed="rId5"/>
          <a:stretch>
            <a:fillRect/>
          </a:stretch>
        </p:blipFill>
        <p:spPr>
          <a:xfrm>
            <a:off x="2889807" y="2852201"/>
            <a:ext cx="722506" cy="722506"/>
          </a:xfrm>
          <a:prstGeom prst="rect">
            <a:avLst/>
          </a:prstGeom>
        </p:spPr>
      </p:pic>
      <p:cxnSp>
        <p:nvCxnSpPr>
          <p:cNvPr id="30" name="Straight Arrow Connector 29"/>
          <p:cNvCxnSpPr/>
          <p:nvPr/>
        </p:nvCxnSpPr>
        <p:spPr>
          <a:xfrm flipV="1">
            <a:off x="1364416" y="2831690"/>
            <a:ext cx="1186139" cy="13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1585874" y="3534509"/>
            <a:ext cx="977553" cy="3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1334808" y="2510919"/>
            <a:ext cx="1247296" cy="2862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latin typeface="Barlow Light" panose="00000400000000000000" pitchFamily="2" charset="0"/>
              </a:rPr>
              <a:t>Mengembangkan </a:t>
            </a:r>
          </a:p>
          <a:p>
            <a:pPr algn="ctr"/>
            <a:r>
              <a:rPr lang="en-US" sz="900">
                <a:solidFill>
                  <a:schemeClr val="tx1"/>
                </a:solidFill>
                <a:latin typeface="Barlow Light" panose="00000400000000000000" pitchFamily="2" charset="0"/>
              </a:rPr>
              <a:t>script</a:t>
            </a:r>
            <a:endParaRPr lang="en-ID" sz="900">
              <a:solidFill>
                <a:schemeClr val="tx1"/>
              </a:solidFill>
              <a:latin typeface="Barlow Light" panose="00000400000000000000" pitchFamily="2" charset="0"/>
            </a:endParaRPr>
          </a:p>
        </p:txBody>
      </p:sp>
      <p:sp>
        <p:nvSpPr>
          <p:cNvPr id="38" name="Rectangle 37"/>
          <p:cNvSpPr/>
          <p:nvPr/>
        </p:nvSpPr>
        <p:spPr>
          <a:xfrm>
            <a:off x="1456949" y="3665132"/>
            <a:ext cx="1247296" cy="2862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latin typeface="Barlow Light" panose="00000400000000000000" pitchFamily="2" charset="0"/>
              </a:rPr>
              <a:t>Tampilkan/</a:t>
            </a:r>
          </a:p>
          <a:p>
            <a:pPr algn="ctr"/>
            <a:r>
              <a:rPr lang="en-US" sz="900">
                <a:solidFill>
                  <a:schemeClr val="tx1"/>
                </a:solidFill>
                <a:latin typeface="Barlow Light" panose="00000400000000000000" pitchFamily="2" charset="0"/>
              </a:rPr>
              <a:t>ekspor hasil pengujian</a:t>
            </a:r>
            <a:endParaRPr lang="en-ID" sz="900">
              <a:solidFill>
                <a:schemeClr val="tx1"/>
              </a:solidFill>
              <a:latin typeface="Barlow Light" panose="00000400000000000000" pitchFamily="2" charset="0"/>
            </a:endParaRPr>
          </a:p>
        </p:txBody>
      </p:sp>
      <p:cxnSp>
        <p:nvCxnSpPr>
          <p:cNvPr id="37" name="Straight Arrow Connector 36"/>
          <p:cNvCxnSpPr>
            <a:stCxn id="10" idx="3"/>
            <a:endCxn id="1026" idx="0"/>
          </p:cNvCxnSpPr>
          <p:nvPr/>
        </p:nvCxnSpPr>
        <p:spPr>
          <a:xfrm>
            <a:off x="7628419" y="3914573"/>
            <a:ext cx="19258" cy="18855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2735908" y="3851064"/>
            <a:ext cx="1119550" cy="142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Barlow Light" panose="00000400000000000000" pitchFamily="2" charset="0"/>
              </a:rPr>
              <a:t>SQL Client</a:t>
            </a:r>
            <a:endParaRPr lang="en-ID" b="1">
              <a:solidFill>
                <a:schemeClr val="tx1"/>
              </a:solidFill>
              <a:latin typeface="Barlow Light" panose="00000400000000000000" pitchFamily="2" charset="0"/>
            </a:endParaRPr>
          </a:p>
        </p:txBody>
      </p:sp>
    </p:spTree>
    <p:extLst>
      <p:ext uri="{BB962C8B-B14F-4D97-AF65-F5344CB8AC3E}">
        <p14:creationId xmlns:p14="http://schemas.microsoft.com/office/powerpoint/2010/main" val="4203001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F416C2-8B0C-4926-9C1D-9A37B7B57B1E}"/>
              </a:ext>
            </a:extLst>
          </p:cNvPr>
          <p:cNvSpPr>
            <a:spLocks noGrp="1"/>
          </p:cNvSpPr>
          <p:nvPr>
            <p:ph type="ctrTitle"/>
          </p:nvPr>
        </p:nvSpPr>
        <p:spPr>
          <a:xfrm>
            <a:off x="1085850" y="2031025"/>
            <a:ext cx="6570726" cy="1159800"/>
          </a:xfrm>
        </p:spPr>
        <p:txBody>
          <a:bodyPr/>
          <a:lstStyle/>
          <a:p>
            <a:r>
              <a:rPr lang="en-AU" dirty="0"/>
              <a:t>Database and Database System</a:t>
            </a:r>
          </a:p>
        </p:txBody>
      </p:sp>
      <p:sp>
        <p:nvSpPr>
          <p:cNvPr id="2" name="Subtitle 1">
            <a:extLst>
              <a:ext uri="{FF2B5EF4-FFF2-40B4-BE49-F238E27FC236}">
                <a16:creationId xmlns:a16="http://schemas.microsoft.com/office/drawing/2014/main" id="{A885E97E-5AFA-02D9-7794-4E4B8CD1DAE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82863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19" y="323660"/>
            <a:ext cx="8191825" cy="461267"/>
          </a:xfrm>
        </p:spPr>
        <p:txBody>
          <a:bodyPr/>
          <a:lstStyle/>
          <a:p>
            <a:r>
              <a:rPr lang="en-US"/>
              <a:t>Yang Perlu Diperhatikan Auditor </a:t>
            </a:r>
            <a:endParaRPr lang="en-ID"/>
          </a:p>
        </p:txBody>
      </p:sp>
      <p:sp>
        <p:nvSpPr>
          <p:cNvPr id="3" name="Content Placeholder 2"/>
          <p:cNvSpPr>
            <a:spLocks noGrp="1"/>
          </p:cNvSpPr>
          <p:nvPr>
            <p:ph idx="1"/>
          </p:nvPr>
        </p:nvSpPr>
        <p:spPr>
          <a:xfrm>
            <a:off x="350519" y="880025"/>
            <a:ext cx="8010755" cy="4129973"/>
          </a:xfrm>
        </p:spPr>
        <p:txBody>
          <a:bodyPr/>
          <a:lstStyle/>
          <a:p>
            <a:r>
              <a:rPr lang="en-US" sz="1600" dirty="0" err="1"/>
              <a:t>Mendapatkan</a:t>
            </a:r>
            <a:r>
              <a:rPr lang="en-US" sz="1600" dirty="0"/>
              <a:t> </a:t>
            </a:r>
            <a:r>
              <a:rPr lang="en-US" sz="1600" dirty="0" err="1"/>
              <a:t>informasi</a:t>
            </a:r>
            <a:r>
              <a:rPr lang="en-US" sz="1600" dirty="0"/>
              <a:t> </a:t>
            </a:r>
            <a:r>
              <a:rPr lang="en-US" sz="1600" dirty="0" err="1"/>
              <a:t>berikut</a:t>
            </a:r>
            <a:r>
              <a:rPr lang="en-US" sz="1600" dirty="0"/>
              <a:t>:</a:t>
            </a:r>
          </a:p>
          <a:p>
            <a:pPr lvl="1"/>
            <a:r>
              <a:rPr lang="en-US" sz="1600" dirty="0" err="1"/>
              <a:t>Jenis</a:t>
            </a:r>
            <a:r>
              <a:rPr lang="en-US" sz="1600" dirty="0"/>
              <a:t> RDBMS </a:t>
            </a:r>
            <a:r>
              <a:rPr lang="en-US" sz="1600" dirty="0" err="1"/>
              <a:t>aplikasi</a:t>
            </a:r>
            <a:r>
              <a:rPr lang="en-US" sz="1600" dirty="0"/>
              <a:t> &gt; </a:t>
            </a:r>
            <a:r>
              <a:rPr lang="en-US" sz="1600" dirty="0" err="1"/>
              <a:t>mempengaruhi</a:t>
            </a:r>
            <a:r>
              <a:rPr lang="en-US" sz="1600" dirty="0"/>
              <a:t> RDBMS client yang </a:t>
            </a:r>
            <a:r>
              <a:rPr lang="en-US" sz="1600" dirty="0" err="1"/>
              <a:t>akan</a:t>
            </a:r>
            <a:r>
              <a:rPr lang="en-US" sz="1600" dirty="0"/>
              <a:t> </a:t>
            </a:r>
            <a:r>
              <a:rPr lang="en-US" sz="1600" dirty="0" err="1"/>
              <a:t>digunakan</a:t>
            </a:r>
            <a:endParaRPr lang="en-US" sz="1600" dirty="0"/>
          </a:p>
          <a:p>
            <a:pPr lvl="1"/>
            <a:r>
              <a:rPr lang="en-US" sz="1600" dirty="0"/>
              <a:t>IP address server </a:t>
            </a:r>
            <a:r>
              <a:rPr lang="en-US" sz="1600" dirty="0" err="1"/>
              <a:t>lingkungan</a:t>
            </a:r>
            <a:r>
              <a:rPr lang="en-US" sz="1600" dirty="0"/>
              <a:t> </a:t>
            </a:r>
            <a:r>
              <a:rPr lang="en-US" sz="1600" dirty="0" err="1"/>
              <a:t>pengembangan</a:t>
            </a:r>
            <a:r>
              <a:rPr lang="en-US" sz="1600" dirty="0"/>
              <a:t>/staging </a:t>
            </a:r>
            <a:r>
              <a:rPr lang="en-US" sz="1600" dirty="0" err="1"/>
              <a:t>untuk</a:t>
            </a:r>
            <a:r>
              <a:rPr lang="en-US" sz="1600" dirty="0"/>
              <a:t> </a:t>
            </a:r>
            <a:r>
              <a:rPr lang="en-US" sz="1600" dirty="0" err="1"/>
              <a:t>mengembangkan</a:t>
            </a:r>
            <a:r>
              <a:rPr lang="en-US" sz="1600" dirty="0"/>
              <a:t> query SQL </a:t>
            </a:r>
            <a:r>
              <a:rPr lang="en-US" sz="1600" dirty="0" err="1"/>
              <a:t>pengujian</a:t>
            </a:r>
            <a:endParaRPr lang="en-US" sz="1600" dirty="0"/>
          </a:p>
          <a:p>
            <a:pPr lvl="1"/>
            <a:r>
              <a:rPr lang="en-US" sz="1600" dirty="0"/>
              <a:t>User dan password yang </a:t>
            </a:r>
            <a:r>
              <a:rPr lang="en-US" sz="1600" dirty="0" err="1"/>
              <a:t>akan</a:t>
            </a:r>
            <a:r>
              <a:rPr lang="en-US" sz="1600" dirty="0"/>
              <a:t> </a:t>
            </a:r>
            <a:r>
              <a:rPr lang="en-US" sz="1600" dirty="0" err="1"/>
              <a:t>digunakan</a:t>
            </a:r>
            <a:r>
              <a:rPr lang="en-US" sz="1600" dirty="0"/>
              <a:t> </a:t>
            </a:r>
            <a:r>
              <a:rPr lang="en-US" sz="1600" dirty="0" err="1"/>
              <a:t>untuk</a:t>
            </a:r>
            <a:r>
              <a:rPr lang="en-US" sz="1600" dirty="0"/>
              <a:t> </a:t>
            </a:r>
            <a:r>
              <a:rPr lang="en-US" sz="1600" dirty="0" err="1"/>
              <a:t>mengakses</a:t>
            </a:r>
            <a:endParaRPr lang="en-US" sz="1600" dirty="0"/>
          </a:p>
          <a:p>
            <a:r>
              <a:rPr lang="en-US" sz="1600" dirty="0" err="1"/>
              <a:t>Informasi</a:t>
            </a:r>
            <a:r>
              <a:rPr lang="en-US" sz="1600" dirty="0"/>
              <a:t> </a:t>
            </a:r>
            <a:r>
              <a:rPr lang="en-US" sz="1600" dirty="0" err="1"/>
              <a:t>awal</a:t>
            </a:r>
            <a:r>
              <a:rPr lang="en-US" sz="1600" dirty="0"/>
              <a:t> </a:t>
            </a:r>
            <a:r>
              <a:rPr lang="en-US" sz="1600" dirty="0" err="1"/>
              <a:t>perbedaan</a:t>
            </a:r>
            <a:r>
              <a:rPr lang="en-US" sz="1600" dirty="0"/>
              <a:t> server </a:t>
            </a:r>
            <a:r>
              <a:rPr lang="en-US" sz="1600" dirty="0" err="1"/>
              <a:t>lingkungan</a:t>
            </a:r>
            <a:r>
              <a:rPr lang="en-US" sz="1600" dirty="0"/>
              <a:t> </a:t>
            </a:r>
            <a:r>
              <a:rPr lang="en-US" sz="1600" dirty="0" err="1"/>
              <a:t>pengembangan</a:t>
            </a:r>
            <a:r>
              <a:rPr lang="en-US" sz="1600" dirty="0"/>
              <a:t> </a:t>
            </a:r>
            <a:r>
              <a:rPr lang="en-US" sz="1600" dirty="0" err="1"/>
              <a:t>dengan</a:t>
            </a:r>
            <a:r>
              <a:rPr lang="en-US" sz="1600" dirty="0"/>
              <a:t> </a:t>
            </a:r>
            <a:r>
              <a:rPr lang="en-US" sz="1600" dirty="0" err="1"/>
              <a:t>lingkungan</a:t>
            </a:r>
            <a:r>
              <a:rPr lang="en-US" sz="1600" dirty="0"/>
              <a:t> live/production</a:t>
            </a:r>
          </a:p>
          <a:p>
            <a:r>
              <a:rPr lang="en-US" sz="1600" dirty="0"/>
              <a:t>Jika auditor </a:t>
            </a:r>
            <a:r>
              <a:rPr lang="en-US" sz="1600" dirty="0" err="1"/>
              <a:t>langsung</a:t>
            </a:r>
            <a:r>
              <a:rPr lang="en-US" sz="1600" dirty="0"/>
              <a:t> </a:t>
            </a:r>
            <a:r>
              <a:rPr lang="en-US" sz="1600" dirty="0" err="1"/>
              <a:t>mengakses</a:t>
            </a:r>
            <a:r>
              <a:rPr lang="en-US" sz="1600" dirty="0"/>
              <a:t> </a:t>
            </a:r>
            <a:r>
              <a:rPr lang="en-US" sz="1600" dirty="0" err="1"/>
              <a:t>ke</a:t>
            </a:r>
            <a:r>
              <a:rPr lang="en-US" sz="1600" dirty="0"/>
              <a:t> basis data </a:t>
            </a:r>
            <a:r>
              <a:rPr lang="en-US" sz="1600" dirty="0" err="1"/>
              <a:t>auditi</a:t>
            </a:r>
            <a:r>
              <a:rPr lang="en-US" sz="1600" dirty="0"/>
              <a:t> , </a:t>
            </a:r>
            <a:r>
              <a:rPr lang="en-US" sz="1600" dirty="0" err="1"/>
              <a:t>perlu</a:t>
            </a:r>
            <a:r>
              <a:rPr lang="en-US" sz="1600" dirty="0"/>
              <a:t> </a:t>
            </a:r>
            <a:r>
              <a:rPr lang="en-US" sz="1600" dirty="0" err="1"/>
              <a:t>dipertimbangkan</a:t>
            </a:r>
            <a:r>
              <a:rPr lang="en-US" sz="1600" dirty="0"/>
              <a:t>, </a:t>
            </a:r>
            <a:r>
              <a:rPr lang="en-US" sz="1600" dirty="0" err="1"/>
              <a:t>hal</a:t>
            </a:r>
            <a:r>
              <a:rPr lang="en-US" sz="1600" dirty="0"/>
              <a:t> </a:t>
            </a:r>
            <a:r>
              <a:rPr lang="en-US" sz="1600" dirty="0" err="1"/>
              <a:t>berikut</a:t>
            </a:r>
            <a:r>
              <a:rPr lang="en-US" sz="1600" dirty="0"/>
              <a:t>:</a:t>
            </a:r>
          </a:p>
          <a:p>
            <a:pPr lvl="1" indent="-317500">
              <a:buFont typeface="Arial" panose="020B0604020202020204" pitchFamily="34" charset="0"/>
              <a:buChar char="•"/>
            </a:pPr>
            <a:r>
              <a:rPr lang="en-US" sz="1600" dirty="0"/>
              <a:t>Waktu peak </a:t>
            </a:r>
            <a:r>
              <a:rPr lang="en-US" sz="1600" dirty="0" err="1"/>
              <a:t>transaksi</a:t>
            </a:r>
            <a:endParaRPr lang="en-US" sz="1600" dirty="0"/>
          </a:p>
          <a:p>
            <a:pPr lvl="1" indent="-317500">
              <a:buFont typeface="Arial" panose="020B0604020202020204" pitchFamily="34" charset="0"/>
              <a:buChar char="•"/>
            </a:pPr>
            <a:r>
              <a:rPr lang="en-US" sz="1600" dirty="0"/>
              <a:t>Query </a:t>
            </a:r>
            <a:r>
              <a:rPr lang="en-US" sz="1600" dirty="0" err="1"/>
              <a:t>direviu</a:t>
            </a:r>
            <a:r>
              <a:rPr lang="en-US" sz="1600" dirty="0"/>
              <a:t> </a:t>
            </a:r>
            <a:r>
              <a:rPr lang="en-US" sz="1600" dirty="0" err="1"/>
              <a:t>terlebih</a:t>
            </a:r>
            <a:r>
              <a:rPr lang="en-US" sz="1600" dirty="0"/>
              <a:t> </a:t>
            </a:r>
            <a:r>
              <a:rPr lang="en-US" sz="1600" dirty="0" err="1"/>
              <a:t>dahulu</a:t>
            </a:r>
            <a:r>
              <a:rPr lang="en-US" sz="1600" dirty="0"/>
              <a:t> oleh </a:t>
            </a:r>
            <a:r>
              <a:rPr lang="en-US" sz="1600" dirty="0" err="1"/>
              <a:t>auditi</a:t>
            </a:r>
            <a:endParaRPr lang="en-US" sz="1600" dirty="0"/>
          </a:p>
          <a:p>
            <a:pPr lvl="1" indent="-317500">
              <a:buFont typeface="Arial" panose="020B0604020202020204" pitchFamily="34" charset="0"/>
              <a:buChar char="•"/>
            </a:pPr>
            <a:r>
              <a:rPr lang="en-US" sz="1600" dirty="0" err="1"/>
              <a:t>Hanya</a:t>
            </a:r>
            <a:r>
              <a:rPr lang="en-US" sz="1600" dirty="0"/>
              <a:t> query </a:t>
            </a:r>
            <a:r>
              <a:rPr lang="en-US" sz="1600" dirty="0" err="1"/>
              <a:t>menggunakan</a:t>
            </a:r>
            <a:r>
              <a:rPr lang="en-US" sz="1600" dirty="0"/>
              <a:t> SELECT (read only)</a:t>
            </a:r>
          </a:p>
          <a:p>
            <a:pPr lvl="1"/>
            <a:endParaRPr lang="en-US" sz="1600" dirty="0"/>
          </a:p>
          <a:p>
            <a:pPr lvl="1"/>
            <a:endParaRPr lang="en-US" sz="1600" dirty="0"/>
          </a:p>
          <a:p>
            <a:endParaRPr lang="en-ID" sz="1600" dirty="0"/>
          </a:p>
          <a:p>
            <a:endParaRPr lang="en-US" sz="1600" dirty="0"/>
          </a:p>
        </p:txBody>
      </p:sp>
    </p:spTree>
    <p:extLst>
      <p:ext uri="{BB962C8B-B14F-4D97-AF65-F5344CB8AC3E}">
        <p14:creationId xmlns:p14="http://schemas.microsoft.com/office/powerpoint/2010/main" val="2389791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992091" y="2637024"/>
            <a:ext cx="46767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t>Overview SQL Server Management Studio</a:t>
            </a:r>
            <a:endParaRPr dirty="0"/>
          </a:p>
        </p:txBody>
      </p:sp>
      <p:sp>
        <p:nvSpPr>
          <p:cNvPr id="406" name="Google Shape;406;p15"/>
          <p:cNvSpPr txBox="1">
            <a:spLocks noGrp="1"/>
          </p:cNvSpPr>
          <p:nvPr>
            <p:ph type="subTitle" idx="1"/>
          </p:nvPr>
        </p:nvSpPr>
        <p:spPr>
          <a:xfrm>
            <a:off x="977855" y="3737254"/>
            <a:ext cx="4676700" cy="38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t>Sebagai RDBMS Client Tools</a:t>
            </a:r>
            <a:endParaRPr dirty="0"/>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1341909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8191825" cy="1082700"/>
          </a:xfrm>
        </p:spPr>
        <p:txBody>
          <a:bodyPr/>
          <a:lstStyle/>
          <a:p>
            <a:r>
              <a:rPr lang="en-US"/>
              <a:t>SQL Server Management Studio</a:t>
            </a:r>
            <a:endParaRPr lang="en-ID"/>
          </a:p>
        </p:txBody>
      </p:sp>
      <p:sp>
        <p:nvSpPr>
          <p:cNvPr id="3" name="Content Placeholder 2"/>
          <p:cNvSpPr>
            <a:spLocks noGrp="1"/>
          </p:cNvSpPr>
          <p:nvPr>
            <p:ph idx="1"/>
          </p:nvPr>
        </p:nvSpPr>
        <p:spPr>
          <a:xfrm>
            <a:off x="457200" y="1146950"/>
            <a:ext cx="8053057" cy="3606119"/>
          </a:xfrm>
        </p:spPr>
        <p:txBody>
          <a:bodyPr/>
          <a:lstStyle/>
          <a:p>
            <a:r>
              <a:rPr lang="en-US" sz="2200" dirty="0"/>
              <a:t>Tools RDBMS client </a:t>
            </a:r>
            <a:r>
              <a:rPr lang="en-US" sz="2200" dirty="0" err="1"/>
              <a:t>untuk</a:t>
            </a:r>
            <a:r>
              <a:rPr lang="en-US" sz="2200" dirty="0"/>
              <a:t> </a:t>
            </a:r>
            <a:r>
              <a:rPr lang="en-US" sz="2200" dirty="0" err="1"/>
              <a:t>pengembangan</a:t>
            </a:r>
            <a:r>
              <a:rPr lang="en-US" sz="2200" dirty="0"/>
              <a:t> dan </a:t>
            </a:r>
            <a:r>
              <a:rPr lang="en-US" sz="2200" dirty="0" err="1"/>
              <a:t>administrasi</a:t>
            </a:r>
            <a:r>
              <a:rPr lang="en-US" sz="2200" dirty="0"/>
              <a:t> basis data</a:t>
            </a:r>
          </a:p>
          <a:p>
            <a:r>
              <a:rPr lang="en-US" sz="2200" dirty="0" err="1"/>
              <a:t>Digunakan</a:t>
            </a:r>
            <a:r>
              <a:rPr lang="en-US" sz="2200" dirty="0"/>
              <a:t> pada </a:t>
            </a:r>
            <a:r>
              <a:rPr lang="en-US" sz="2200" dirty="0" err="1"/>
              <a:t>lingkungan</a:t>
            </a:r>
            <a:r>
              <a:rPr lang="en-US" sz="2200" dirty="0"/>
              <a:t> basis data SQL Server</a:t>
            </a:r>
          </a:p>
          <a:p>
            <a:r>
              <a:rPr lang="en-US" sz="2200" dirty="0"/>
              <a:t>Banyak </a:t>
            </a:r>
            <a:r>
              <a:rPr lang="en-US" sz="2200" dirty="0" err="1"/>
              <a:t>digunakan</a:t>
            </a:r>
            <a:r>
              <a:rPr lang="en-US" sz="2200" dirty="0"/>
              <a:t> oleh database developer dan admin </a:t>
            </a:r>
            <a:r>
              <a:rPr lang="en-US" sz="2200" dirty="0" err="1"/>
              <a:t>karena</a:t>
            </a:r>
            <a:r>
              <a:rPr lang="en-US" sz="2200" dirty="0"/>
              <a:t>:</a:t>
            </a:r>
          </a:p>
          <a:p>
            <a:pPr lvl="1" fontAlgn="base"/>
            <a:r>
              <a:rPr lang="en-US" sz="2200" dirty="0"/>
              <a:t>Cost-free</a:t>
            </a:r>
          </a:p>
          <a:p>
            <a:pPr lvl="1" fontAlgn="base"/>
            <a:r>
              <a:rPr lang="en-US" sz="2200" dirty="0"/>
              <a:t>Advanced user experience</a:t>
            </a:r>
          </a:p>
          <a:p>
            <a:pPr lvl="1" fontAlgn="base"/>
            <a:r>
              <a:rPr lang="en-US" sz="2200" dirty="0"/>
              <a:t>Various add-in options</a:t>
            </a:r>
          </a:p>
          <a:p>
            <a:pPr lvl="1" fontAlgn="base"/>
            <a:r>
              <a:rPr lang="en-US" sz="2200" dirty="0"/>
              <a:t>Easy installation</a:t>
            </a:r>
          </a:p>
          <a:p>
            <a:endParaRPr lang="en-ID"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22</a:t>
            </a:fld>
            <a:endParaRPr lang="en-US" dirty="0"/>
          </a:p>
        </p:txBody>
      </p:sp>
      <p:pic>
        <p:nvPicPr>
          <p:cNvPr id="5" name="Picture 4"/>
          <p:cNvPicPr>
            <a:picLocks noChangeAspect="1"/>
          </p:cNvPicPr>
          <p:nvPr/>
        </p:nvPicPr>
        <p:blipFill>
          <a:blip r:embed="rId3"/>
          <a:stretch>
            <a:fillRect/>
          </a:stretch>
        </p:blipFill>
        <p:spPr>
          <a:xfrm>
            <a:off x="7156132" y="3318475"/>
            <a:ext cx="1552575" cy="1552575"/>
          </a:xfrm>
          <a:prstGeom prst="rect">
            <a:avLst/>
          </a:prstGeom>
        </p:spPr>
      </p:pic>
    </p:spTree>
    <p:extLst>
      <p:ext uri="{BB962C8B-B14F-4D97-AF65-F5344CB8AC3E}">
        <p14:creationId xmlns:p14="http://schemas.microsoft.com/office/powerpoint/2010/main" val="2494117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8191825" cy="1082700"/>
          </a:xfrm>
        </p:spPr>
        <p:txBody>
          <a:bodyPr/>
          <a:lstStyle/>
          <a:p>
            <a:r>
              <a:rPr lang="en-US"/>
              <a:t>Koneksi ke basis data</a:t>
            </a:r>
            <a:endParaRPr lang="en-ID"/>
          </a:p>
        </p:txBody>
      </p:sp>
      <p:sp>
        <p:nvSpPr>
          <p:cNvPr id="3" name="Content Placeholder 2"/>
          <p:cNvSpPr>
            <a:spLocks noGrp="1"/>
          </p:cNvSpPr>
          <p:nvPr>
            <p:ph idx="1"/>
          </p:nvPr>
        </p:nvSpPr>
        <p:spPr>
          <a:xfrm>
            <a:off x="457200" y="1146950"/>
            <a:ext cx="8053057" cy="3606119"/>
          </a:xfrm>
        </p:spPr>
        <p:txBody>
          <a:bodyPr/>
          <a:lstStyle/>
          <a:p>
            <a:r>
              <a:rPr lang="en-US"/>
              <a:t>Setelah instalasi, untuk terhubung ke basis data klien pengawasan auditor membutuhkan:</a:t>
            </a:r>
          </a:p>
          <a:p>
            <a:pPr lvl="1"/>
            <a:r>
              <a:rPr lang="en-US"/>
              <a:t> IP address basis data auditi</a:t>
            </a:r>
          </a:p>
          <a:p>
            <a:pPr lvl="1"/>
            <a:r>
              <a:rPr lang="en-US"/>
              <a:t>User basis data yang diberikan auditi (beserta password)</a:t>
            </a:r>
          </a:p>
          <a:p>
            <a:endParaRPr lang="en-ID"/>
          </a:p>
        </p:txBody>
      </p:sp>
      <p:sp>
        <p:nvSpPr>
          <p:cNvPr id="4" name="Slide Number Placeholder 3"/>
          <p:cNvSpPr>
            <a:spLocks noGrp="1"/>
          </p:cNvSpPr>
          <p:nvPr>
            <p:ph type="sldNum" sz="quarter" idx="12"/>
          </p:nvPr>
        </p:nvSpPr>
        <p:spPr/>
        <p:txBody>
          <a:bodyPr/>
          <a:lstStyle/>
          <a:p>
            <a:fld id="{4FAB73BC-B049-4115-A692-8D63A059BFB8}" type="slidenum">
              <a:rPr lang="en-US" smtClean="0"/>
              <a:pPr/>
              <a:t>23</a:t>
            </a:fld>
            <a:endParaRPr lang="en-US" dirty="0"/>
          </a:p>
        </p:txBody>
      </p:sp>
      <p:pic>
        <p:nvPicPr>
          <p:cNvPr id="5" name="Picture 4"/>
          <p:cNvPicPr>
            <a:picLocks noChangeAspect="1"/>
          </p:cNvPicPr>
          <p:nvPr/>
        </p:nvPicPr>
        <p:blipFill>
          <a:blip r:embed="rId3"/>
          <a:stretch>
            <a:fillRect/>
          </a:stretch>
        </p:blipFill>
        <p:spPr>
          <a:xfrm>
            <a:off x="8510257" y="4519563"/>
            <a:ext cx="585787" cy="585787"/>
          </a:xfrm>
          <a:prstGeom prst="rect">
            <a:avLst/>
          </a:prstGeom>
        </p:spPr>
      </p:pic>
      <p:pic>
        <p:nvPicPr>
          <p:cNvPr id="6" name="Picture 5"/>
          <p:cNvPicPr>
            <a:picLocks noChangeAspect="1"/>
          </p:cNvPicPr>
          <p:nvPr/>
        </p:nvPicPr>
        <p:blipFill>
          <a:blip r:embed="rId4"/>
          <a:stretch>
            <a:fillRect/>
          </a:stretch>
        </p:blipFill>
        <p:spPr>
          <a:xfrm>
            <a:off x="2552699" y="2892422"/>
            <a:ext cx="3096425" cy="2036788"/>
          </a:xfrm>
          <a:prstGeom prst="rect">
            <a:avLst/>
          </a:prstGeom>
        </p:spPr>
      </p:pic>
      <p:sp>
        <p:nvSpPr>
          <p:cNvPr id="7" name="TextBox 6"/>
          <p:cNvSpPr txBox="1"/>
          <p:nvPr/>
        </p:nvSpPr>
        <p:spPr>
          <a:xfrm>
            <a:off x="6156175" y="3059176"/>
            <a:ext cx="2354082" cy="430887"/>
          </a:xfrm>
          <a:prstGeom prst="rect">
            <a:avLst/>
          </a:prstGeom>
          <a:noFill/>
        </p:spPr>
        <p:txBody>
          <a:bodyPr wrap="square" rtlCol="0">
            <a:spAutoFit/>
          </a:bodyPr>
          <a:lstStyle/>
          <a:p>
            <a:r>
              <a:rPr lang="en-US" sz="1100">
                <a:latin typeface="Barlow Light" panose="00000400000000000000" pitchFamily="2" charset="0"/>
              </a:rPr>
              <a:t>IP address basis data auditi</a:t>
            </a:r>
          </a:p>
          <a:p>
            <a:r>
              <a:rPr lang="en-US" sz="1100">
                <a:latin typeface="Barlow Light" panose="00000400000000000000" pitchFamily="2" charset="0"/>
              </a:rPr>
              <a:t>(port opsional)</a:t>
            </a:r>
            <a:endParaRPr lang="en-ID" sz="1100">
              <a:latin typeface="Barlow Light" panose="00000400000000000000" pitchFamily="2" charset="0"/>
            </a:endParaRPr>
          </a:p>
        </p:txBody>
      </p:sp>
      <p:sp>
        <p:nvSpPr>
          <p:cNvPr id="8" name="TextBox 7"/>
          <p:cNvSpPr txBox="1"/>
          <p:nvPr/>
        </p:nvSpPr>
        <p:spPr>
          <a:xfrm>
            <a:off x="6225559" y="4144855"/>
            <a:ext cx="2354082" cy="261610"/>
          </a:xfrm>
          <a:prstGeom prst="rect">
            <a:avLst/>
          </a:prstGeom>
          <a:noFill/>
        </p:spPr>
        <p:txBody>
          <a:bodyPr wrap="square" rtlCol="0">
            <a:spAutoFit/>
          </a:bodyPr>
          <a:lstStyle/>
          <a:p>
            <a:r>
              <a:rPr lang="en-US" sz="1100">
                <a:latin typeface="Barlow Light" panose="00000400000000000000" pitchFamily="2" charset="0"/>
              </a:rPr>
              <a:t>User basis data beserta password</a:t>
            </a:r>
            <a:endParaRPr lang="en-ID" sz="1100">
              <a:latin typeface="Barlow Light" panose="00000400000000000000" pitchFamily="2" charset="0"/>
            </a:endParaRPr>
          </a:p>
        </p:txBody>
      </p:sp>
      <p:cxnSp>
        <p:nvCxnSpPr>
          <p:cNvPr id="10" name="Straight Connector 9"/>
          <p:cNvCxnSpPr>
            <a:endCxn id="7" idx="1"/>
          </p:cNvCxnSpPr>
          <p:nvPr/>
        </p:nvCxnSpPr>
        <p:spPr>
          <a:xfrm flipV="1">
            <a:off x="4483728" y="3274620"/>
            <a:ext cx="1672447" cy="504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8" idx="1"/>
          </p:cNvCxnSpPr>
          <p:nvPr/>
        </p:nvCxnSpPr>
        <p:spPr>
          <a:xfrm>
            <a:off x="4335780" y="4144855"/>
            <a:ext cx="1889779" cy="13080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0047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8191825" cy="1082700"/>
          </a:xfrm>
        </p:spPr>
        <p:txBody>
          <a:bodyPr/>
          <a:lstStyle/>
          <a:p>
            <a:r>
              <a:rPr lang="en-US"/>
              <a:t>Interface Aplikasi SSMS</a:t>
            </a:r>
            <a:endParaRPr lang="en-ID"/>
          </a:p>
        </p:txBody>
      </p:sp>
      <p:sp>
        <p:nvSpPr>
          <p:cNvPr id="4" name="Slide Number Placeholder 3"/>
          <p:cNvSpPr>
            <a:spLocks noGrp="1"/>
          </p:cNvSpPr>
          <p:nvPr>
            <p:ph type="sldNum" sz="quarter" idx="12"/>
          </p:nvPr>
        </p:nvSpPr>
        <p:spPr/>
        <p:txBody>
          <a:bodyPr/>
          <a:lstStyle/>
          <a:p>
            <a:fld id="{4FAB73BC-B049-4115-A692-8D63A059BFB8}" type="slidenum">
              <a:rPr lang="en-US" smtClean="0"/>
              <a:pPr/>
              <a:t>24</a:t>
            </a:fld>
            <a:endParaRPr lang="en-US" dirty="0"/>
          </a:p>
        </p:txBody>
      </p:sp>
      <p:pic>
        <p:nvPicPr>
          <p:cNvPr id="5" name="Picture 4"/>
          <p:cNvPicPr>
            <a:picLocks noChangeAspect="1"/>
          </p:cNvPicPr>
          <p:nvPr/>
        </p:nvPicPr>
        <p:blipFill>
          <a:blip r:embed="rId3"/>
          <a:stretch>
            <a:fillRect/>
          </a:stretch>
        </p:blipFill>
        <p:spPr>
          <a:xfrm>
            <a:off x="8510257" y="4519563"/>
            <a:ext cx="585787" cy="585787"/>
          </a:xfrm>
          <a:prstGeom prst="rect">
            <a:avLst/>
          </a:prstGeom>
        </p:spPr>
      </p:pic>
      <p:pic>
        <p:nvPicPr>
          <p:cNvPr id="11" name="Picture 10"/>
          <p:cNvPicPr>
            <a:picLocks noChangeAspect="1"/>
          </p:cNvPicPr>
          <p:nvPr/>
        </p:nvPicPr>
        <p:blipFill>
          <a:blip r:embed="rId4"/>
          <a:stretch>
            <a:fillRect/>
          </a:stretch>
        </p:blipFill>
        <p:spPr>
          <a:xfrm>
            <a:off x="1969588" y="1074376"/>
            <a:ext cx="5010051" cy="3918905"/>
          </a:xfrm>
          <a:prstGeom prst="rect">
            <a:avLst/>
          </a:prstGeom>
        </p:spPr>
      </p:pic>
      <p:sp>
        <p:nvSpPr>
          <p:cNvPr id="13" name="TextBox 12"/>
          <p:cNvSpPr txBox="1"/>
          <p:nvPr/>
        </p:nvSpPr>
        <p:spPr>
          <a:xfrm>
            <a:off x="191528" y="1542796"/>
            <a:ext cx="1021865" cy="430887"/>
          </a:xfrm>
          <a:prstGeom prst="rect">
            <a:avLst/>
          </a:prstGeom>
          <a:noFill/>
        </p:spPr>
        <p:txBody>
          <a:bodyPr wrap="square" rtlCol="0">
            <a:spAutoFit/>
          </a:bodyPr>
          <a:lstStyle/>
          <a:p>
            <a:r>
              <a:rPr lang="en-US" sz="1100">
                <a:latin typeface="Barlow Light" panose="00000400000000000000" pitchFamily="2" charset="0"/>
              </a:rPr>
              <a:t>Basis data yang diakses</a:t>
            </a:r>
            <a:endParaRPr lang="en-ID" sz="1100">
              <a:latin typeface="Barlow Light" panose="00000400000000000000" pitchFamily="2" charset="0"/>
            </a:endParaRPr>
          </a:p>
        </p:txBody>
      </p:sp>
      <p:sp>
        <p:nvSpPr>
          <p:cNvPr id="14" name="TextBox 13"/>
          <p:cNvSpPr txBox="1"/>
          <p:nvPr/>
        </p:nvSpPr>
        <p:spPr>
          <a:xfrm>
            <a:off x="191528" y="2457601"/>
            <a:ext cx="1021865" cy="430887"/>
          </a:xfrm>
          <a:prstGeom prst="rect">
            <a:avLst/>
          </a:prstGeom>
          <a:noFill/>
        </p:spPr>
        <p:txBody>
          <a:bodyPr wrap="square" rtlCol="0">
            <a:spAutoFit/>
          </a:bodyPr>
          <a:lstStyle/>
          <a:p>
            <a:r>
              <a:rPr lang="en-US" sz="1100">
                <a:latin typeface="Barlow Light" panose="00000400000000000000" pitchFamily="2" charset="0"/>
              </a:rPr>
              <a:t>Table dalam basis data</a:t>
            </a:r>
            <a:endParaRPr lang="en-ID" sz="1100">
              <a:latin typeface="Barlow Light" panose="00000400000000000000" pitchFamily="2" charset="0"/>
            </a:endParaRPr>
          </a:p>
        </p:txBody>
      </p:sp>
      <p:sp>
        <p:nvSpPr>
          <p:cNvPr id="15" name="TextBox 14"/>
          <p:cNvSpPr txBox="1"/>
          <p:nvPr/>
        </p:nvSpPr>
        <p:spPr>
          <a:xfrm>
            <a:off x="7735834" y="1411991"/>
            <a:ext cx="1021865" cy="261610"/>
          </a:xfrm>
          <a:prstGeom prst="rect">
            <a:avLst/>
          </a:prstGeom>
          <a:noFill/>
        </p:spPr>
        <p:txBody>
          <a:bodyPr wrap="square" rtlCol="0">
            <a:spAutoFit/>
          </a:bodyPr>
          <a:lstStyle/>
          <a:p>
            <a:r>
              <a:rPr lang="en-US" sz="1100">
                <a:latin typeface="Barlow Light" panose="00000400000000000000" pitchFamily="2" charset="0"/>
              </a:rPr>
              <a:t>Query editor</a:t>
            </a:r>
            <a:endParaRPr lang="en-ID" sz="1100">
              <a:latin typeface="Barlow Light" panose="00000400000000000000" pitchFamily="2" charset="0"/>
            </a:endParaRPr>
          </a:p>
        </p:txBody>
      </p:sp>
      <p:sp>
        <p:nvSpPr>
          <p:cNvPr id="16" name="TextBox 15"/>
          <p:cNvSpPr txBox="1"/>
          <p:nvPr/>
        </p:nvSpPr>
        <p:spPr>
          <a:xfrm>
            <a:off x="7783367" y="3125347"/>
            <a:ext cx="1021865" cy="600164"/>
          </a:xfrm>
          <a:prstGeom prst="rect">
            <a:avLst/>
          </a:prstGeom>
          <a:noFill/>
        </p:spPr>
        <p:txBody>
          <a:bodyPr wrap="square" rtlCol="0">
            <a:spAutoFit/>
          </a:bodyPr>
          <a:lstStyle/>
          <a:p>
            <a:r>
              <a:rPr lang="en-US" sz="1100">
                <a:latin typeface="Barlow Light" panose="00000400000000000000" pitchFamily="2" charset="0"/>
              </a:rPr>
              <a:t>Isi table yang aktif (sedang di-query)</a:t>
            </a:r>
            <a:endParaRPr lang="en-ID" sz="1100">
              <a:latin typeface="Barlow Light" panose="00000400000000000000" pitchFamily="2" charset="0"/>
            </a:endParaRPr>
          </a:p>
        </p:txBody>
      </p:sp>
      <p:cxnSp>
        <p:nvCxnSpPr>
          <p:cNvPr id="17" name="Straight Connector 16"/>
          <p:cNvCxnSpPr/>
          <p:nvPr/>
        </p:nvCxnSpPr>
        <p:spPr>
          <a:xfrm>
            <a:off x="1097280" y="1688300"/>
            <a:ext cx="1051560" cy="506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4" idx="3"/>
          </p:cNvCxnSpPr>
          <p:nvPr/>
        </p:nvCxnSpPr>
        <p:spPr>
          <a:xfrm>
            <a:off x="1213393" y="2673045"/>
            <a:ext cx="584927" cy="5502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1798320" y="2583180"/>
            <a:ext cx="15240" cy="2194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813560" y="2583180"/>
            <a:ext cx="274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805940" y="4777740"/>
            <a:ext cx="274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5" idx="1"/>
          </p:cNvCxnSpPr>
          <p:nvPr/>
        </p:nvCxnSpPr>
        <p:spPr>
          <a:xfrm flipH="1">
            <a:off x="4549140" y="1542796"/>
            <a:ext cx="3186694" cy="430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6" idx="1"/>
          </p:cNvCxnSpPr>
          <p:nvPr/>
        </p:nvCxnSpPr>
        <p:spPr>
          <a:xfrm flipH="1">
            <a:off x="7338060" y="3425429"/>
            <a:ext cx="445307" cy="18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322820" y="2673045"/>
            <a:ext cx="15240" cy="1963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063740" y="4636750"/>
            <a:ext cx="274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063740" y="2669215"/>
            <a:ext cx="274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40" idx="3"/>
          </p:cNvCxnSpPr>
          <p:nvPr/>
        </p:nvCxnSpPr>
        <p:spPr>
          <a:xfrm flipH="1" flipV="1">
            <a:off x="1198153" y="4288795"/>
            <a:ext cx="2238467" cy="593364"/>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76288" y="3988713"/>
            <a:ext cx="1021865" cy="600164"/>
          </a:xfrm>
          <a:prstGeom prst="rect">
            <a:avLst/>
          </a:prstGeom>
          <a:noFill/>
        </p:spPr>
        <p:txBody>
          <a:bodyPr wrap="square" rtlCol="0">
            <a:spAutoFit/>
          </a:bodyPr>
          <a:lstStyle/>
          <a:p>
            <a:r>
              <a:rPr lang="en-US" sz="1100">
                <a:latin typeface="Barlow Light" panose="00000400000000000000" pitchFamily="2" charset="0"/>
              </a:rPr>
              <a:t>Indikator sukses/gagal query</a:t>
            </a:r>
            <a:endParaRPr lang="en-ID" sz="1100">
              <a:latin typeface="Barlow Light" panose="00000400000000000000" pitchFamily="2" charset="0"/>
            </a:endParaRPr>
          </a:p>
        </p:txBody>
      </p:sp>
    </p:spTree>
    <p:extLst>
      <p:ext uri="{BB962C8B-B14F-4D97-AF65-F5344CB8AC3E}">
        <p14:creationId xmlns:p14="http://schemas.microsoft.com/office/powerpoint/2010/main" val="29359360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8191825" cy="1082700"/>
          </a:xfrm>
        </p:spPr>
        <p:txBody>
          <a:bodyPr/>
          <a:lstStyle/>
          <a:p>
            <a:r>
              <a:rPr lang="en-US"/>
              <a:t>Object Explorer</a:t>
            </a:r>
            <a:endParaRPr lang="en-ID"/>
          </a:p>
        </p:txBody>
      </p:sp>
      <p:sp>
        <p:nvSpPr>
          <p:cNvPr id="4" name="Slide Number Placeholder 3"/>
          <p:cNvSpPr>
            <a:spLocks noGrp="1"/>
          </p:cNvSpPr>
          <p:nvPr>
            <p:ph type="sldNum" sz="quarter" idx="12"/>
          </p:nvPr>
        </p:nvSpPr>
        <p:spPr/>
        <p:txBody>
          <a:bodyPr/>
          <a:lstStyle/>
          <a:p>
            <a:fld id="{4FAB73BC-B049-4115-A692-8D63A059BFB8}" type="slidenum">
              <a:rPr lang="en-US" smtClean="0"/>
              <a:pPr/>
              <a:t>25</a:t>
            </a:fld>
            <a:endParaRPr lang="en-US" dirty="0"/>
          </a:p>
        </p:txBody>
      </p:sp>
      <p:sp>
        <p:nvSpPr>
          <p:cNvPr id="10" name="Content Placeholder 2"/>
          <p:cNvSpPr>
            <a:spLocks noGrp="1"/>
          </p:cNvSpPr>
          <p:nvPr>
            <p:ph idx="1"/>
          </p:nvPr>
        </p:nvSpPr>
        <p:spPr>
          <a:xfrm>
            <a:off x="447319" y="1030631"/>
            <a:ext cx="4056101" cy="3606119"/>
          </a:xfrm>
        </p:spPr>
        <p:txBody>
          <a:bodyPr/>
          <a:lstStyle/>
          <a:p>
            <a:r>
              <a:rPr lang="en-US" sz="1600"/>
              <a:t>Menyajikan hirarki objek pada server basis data</a:t>
            </a:r>
          </a:p>
          <a:p>
            <a:r>
              <a:rPr lang="en-US" sz="1600"/>
              <a:t>Memungkinkan kita untuk:</a:t>
            </a:r>
          </a:p>
          <a:p>
            <a:pPr lvl="1"/>
            <a:r>
              <a:rPr lang="en-US" sz="1600"/>
              <a:t>Mencari objek tertentu</a:t>
            </a:r>
          </a:p>
          <a:p>
            <a:pPr lvl="1"/>
            <a:r>
              <a:rPr lang="en-US" sz="1600"/>
              <a:t>View and edit properties objek</a:t>
            </a:r>
          </a:p>
          <a:p>
            <a:pPr lvl="1"/>
            <a:r>
              <a:rPr lang="en-US" sz="1600"/>
              <a:t>Manajemen objek-objek</a:t>
            </a:r>
          </a:p>
          <a:p>
            <a:pPr lvl="1"/>
            <a:r>
              <a:rPr lang="en-US" sz="1600"/>
              <a:t>Menjalankan custom report</a:t>
            </a:r>
          </a:p>
          <a:p>
            <a:pPr lvl="1"/>
            <a:endParaRPr lang="en-US" sz="1600"/>
          </a:p>
          <a:p>
            <a:endParaRPr lang="en-ID"/>
          </a:p>
        </p:txBody>
      </p:sp>
      <p:pic>
        <p:nvPicPr>
          <p:cNvPr id="3" name="Picture 2"/>
          <p:cNvPicPr>
            <a:picLocks noChangeAspect="1"/>
          </p:cNvPicPr>
          <p:nvPr/>
        </p:nvPicPr>
        <p:blipFill>
          <a:blip r:embed="rId3"/>
          <a:stretch>
            <a:fillRect/>
          </a:stretch>
        </p:blipFill>
        <p:spPr>
          <a:xfrm>
            <a:off x="5121123" y="1030631"/>
            <a:ext cx="3870801" cy="3885575"/>
          </a:xfrm>
          <a:prstGeom prst="rect">
            <a:avLst/>
          </a:prstGeom>
        </p:spPr>
      </p:pic>
    </p:spTree>
    <p:extLst>
      <p:ext uri="{BB962C8B-B14F-4D97-AF65-F5344CB8AC3E}">
        <p14:creationId xmlns:p14="http://schemas.microsoft.com/office/powerpoint/2010/main" val="3190999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8191825" cy="1082700"/>
          </a:xfrm>
        </p:spPr>
        <p:txBody>
          <a:bodyPr/>
          <a:lstStyle/>
          <a:p>
            <a:r>
              <a:rPr lang="en-US"/>
              <a:t>Query Editor</a:t>
            </a:r>
            <a:endParaRPr lang="en-ID"/>
          </a:p>
        </p:txBody>
      </p:sp>
      <p:sp>
        <p:nvSpPr>
          <p:cNvPr id="4" name="Slide Number Placeholder 3"/>
          <p:cNvSpPr>
            <a:spLocks noGrp="1"/>
          </p:cNvSpPr>
          <p:nvPr>
            <p:ph type="sldNum" sz="quarter" idx="12"/>
          </p:nvPr>
        </p:nvSpPr>
        <p:spPr/>
        <p:txBody>
          <a:bodyPr/>
          <a:lstStyle/>
          <a:p>
            <a:fld id="{4FAB73BC-B049-4115-A692-8D63A059BFB8}" type="slidenum">
              <a:rPr lang="en-US" smtClean="0"/>
              <a:pPr/>
              <a:t>26</a:t>
            </a:fld>
            <a:endParaRPr lang="en-US" dirty="0"/>
          </a:p>
        </p:txBody>
      </p:sp>
      <p:sp>
        <p:nvSpPr>
          <p:cNvPr id="10" name="Content Placeholder 2"/>
          <p:cNvSpPr>
            <a:spLocks noGrp="1"/>
          </p:cNvSpPr>
          <p:nvPr>
            <p:ph idx="1"/>
          </p:nvPr>
        </p:nvSpPr>
        <p:spPr>
          <a:xfrm>
            <a:off x="447319" y="1030631"/>
            <a:ext cx="3537941" cy="3606119"/>
          </a:xfrm>
        </p:spPr>
        <p:txBody>
          <a:bodyPr/>
          <a:lstStyle/>
          <a:p>
            <a:r>
              <a:rPr lang="en-US" sz="1600"/>
              <a:t>Untuk menyusun/mengembangkan, mengeksekusi, dan </a:t>
            </a:r>
            <a:r>
              <a:rPr lang="en-US" sz="1600" i="1"/>
              <a:t>debugging </a:t>
            </a:r>
            <a:r>
              <a:rPr lang="en-US" sz="1600"/>
              <a:t>kode SQL</a:t>
            </a:r>
          </a:p>
          <a:p>
            <a:r>
              <a:rPr lang="en-US" sz="1600"/>
              <a:t>Interface utama yang akan digunakan auditor dalam mengembangkan script pengujian</a:t>
            </a:r>
          </a:p>
          <a:p>
            <a:r>
              <a:rPr lang="en-US" sz="1600"/>
              <a:t>Untuk menjalankan script yang telah dibuat klik tombol execute  di tab menu, atau F5 pada keyboard</a:t>
            </a:r>
          </a:p>
          <a:p>
            <a:endParaRPr lang="en-ID"/>
          </a:p>
        </p:txBody>
      </p:sp>
      <p:pic>
        <p:nvPicPr>
          <p:cNvPr id="3" name="Picture 2"/>
          <p:cNvPicPr>
            <a:picLocks noChangeAspect="1"/>
          </p:cNvPicPr>
          <p:nvPr/>
        </p:nvPicPr>
        <p:blipFill rotWithShape="1">
          <a:blip r:embed="rId3"/>
          <a:srcRect l="527" t="2996" r="25984" b="-2996"/>
          <a:stretch/>
        </p:blipFill>
        <p:spPr>
          <a:xfrm>
            <a:off x="4608315" y="1471593"/>
            <a:ext cx="4253746" cy="3561397"/>
          </a:xfrm>
          <a:prstGeom prst="rect">
            <a:avLst/>
          </a:prstGeom>
        </p:spPr>
      </p:pic>
      <p:sp>
        <p:nvSpPr>
          <p:cNvPr id="7" name="TextBox 6"/>
          <p:cNvSpPr txBox="1"/>
          <p:nvPr/>
        </p:nvSpPr>
        <p:spPr>
          <a:xfrm>
            <a:off x="6448305" y="716063"/>
            <a:ext cx="1507226" cy="430887"/>
          </a:xfrm>
          <a:prstGeom prst="rect">
            <a:avLst/>
          </a:prstGeom>
          <a:noFill/>
        </p:spPr>
        <p:txBody>
          <a:bodyPr wrap="square" rtlCol="0">
            <a:spAutoFit/>
          </a:bodyPr>
          <a:lstStyle/>
          <a:p>
            <a:r>
              <a:rPr lang="en-US" sz="1100">
                <a:latin typeface="Barlow Light" panose="00000400000000000000" pitchFamily="2" charset="0"/>
              </a:rPr>
              <a:t>Tombol untuk mengeksekusi query</a:t>
            </a:r>
            <a:endParaRPr lang="en-ID" sz="1100">
              <a:latin typeface="Barlow Light" panose="00000400000000000000" pitchFamily="2" charset="0"/>
            </a:endParaRPr>
          </a:p>
        </p:txBody>
      </p:sp>
      <p:cxnSp>
        <p:nvCxnSpPr>
          <p:cNvPr id="8" name="Straight Connector 7"/>
          <p:cNvCxnSpPr/>
          <p:nvPr/>
        </p:nvCxnSpPr>
        <p:spPr>
          <a:xfrm flipV="1">
            <a:off x="5044440" y="1030631"/>
            <a:ext cx="1409700" cy="87436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74598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8191825" cy="1082700"/>
          </a:xfrm>
        </p:spPr>
        <p:txBody>
          <a:bodyPr/>
          <a:lstStyle/>
          <a:p>
            <a:r>
              <a:rPr lang="en-US"/>
              <a:t>Query Designer</a:t>
            </a:r>
            <a:endParaRPr lang="en-ID"/>
          </a:p>
        </p:txBody>
      </p:sp>
      <p:sp>
        <p:nvSpPr>
          <p:cNvPr id="4" name="Slide Number Placeholder 3"/>
          <p:cNvSpPr>
            <a:spLocks noGrp="1"/>
          </p:cNvSpPr>
          <p:nvPr>
            <p:ph type="sldNum" sz="quarter" idx="12"/>
          </p:nvPr>
        </p:nvSpPr>
        <p:spPr/>
        <p:txBody>
          <a:bodyPr/>
          <a:lstStyle/>
          <a:p>
            <a:fld id="{4FAB73BC-B049-4115-A692-8D63A059BFB8}" type="slidenum">
              <a:rPr lang="en-US" smtClean="0"/>
              <a:pPr/>
              <a:t>27</a:t>
            </a:fld>
            <a:endParaRPr lang="en-US" dirty="0"/>
          </a:p>
        </p:txBody>
      </p:sp>
      <p:sp>
        <p:nvSpPr>
          <p:cNvPr id="10" name="Content Placeholder 2"/>
          <p:cNvSpPr>
            <a:spLocks noGrp="1"/>
          </p:cNvSpPr>
          <p:nvPr>
            <p:ph idx="1"/>
          </p:nvPr>
        </p:nvSpPr>
        <p:spPr>
          <a:xfrm>
            <a:off x="447319" y="1030631"/>
            <a:ext cx="3537941" cy="3606119"/>
          </a:xfrm>
        </p:spPr>
        <p:txBody>
          <a:bodyPr/>
          <a:lstStyle/>
          <a:p>
            <a:r>
              <a:rPr lang="en-US" sz="1600"/>
              <a:t>Alat bantu dalam bentuk GUI untuk user dalam mengembangkan script </a:t>
            </a:r>
          </a:p>
          <a:p>
            <a:r>
              <a:rPr lang="en-US" sz="1600"/>
              <a:t>Dapat diakses menggunakan menu Query &gt; Design ini Query Editor</a:t>
            </a:r>
          </a:p>
          <a:p>
            <a:endParaRPr lang="en-ID"/>
          </a:p>
        </p:txBody>
      </p:sp>
      <p:pic>
        <p:nvPicPr>
          <p:cNvPr id="3" name="Picture 2"/>
          <p:cNvPicPr>
            <a:picLocks noChangeAspect="1"/>
          </p:cNvPicPr>
          <p:nvPr/>
        </p:nvPicPr>
        <p:blipFill>
          <a:blip r:embed="rId3"/>
          <a:stretch>
            <a:fillRect/>
          </a:stretch>
        </p:blipFill>
        <p:spPr>
          <a:xfrm>
            <a:off x="4302048" y="953712"/>
            <a:ext cx="4575427" cy="3759956"/>
          </a:xfrm>
          <a:prstGeom prst="rect">
            <a:avLst/>
          </a:prstGeom>
        </p:spPr>
      </p:pic>
    </p:spTree>
    <p:extLst>
      <p:ext uri="{BB962C8B-B14F-4D97-AF65-F5344CB8AC3E}">
        <p14:creationId xmlns:p14="http://schemas.microsoft.com/office/powerpoint/2010/main" val="33713653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8191825" cy="1082700"/>
          </a:xfrm>
        </p:spPr>
        <p:txBody>
          <a:bodyPr/>
          <a:lstStyle/>
          <a:p>
            <a:r>
              <a:rPr lang="en-US"/>
              <a:t>Table Designer</a:t>
            </a:r>
            <a:endParaRPr lang="en-ID"/>
          </a:p>
        </p:txBody>
      </p:sp>
      <p:sp>
        <p:nvSpPr>
          <p:cNvPr id="4" name="Slide Number Placeholder 3"/>
          <p:cNvSpPr>
            <a:spLocks noGrp="1"/>
          </p:cNvSpPr>
          <p:nvPr>
            <p:ph type="sldNum" sz="quarter" idx="12"/>
          </p:nvPr>
        </p:nvSpPr>
        <p:spPr/>
        <p:txBody>
          <a:bodyPr/>
          <a:lstStyle/>
          <a:p>
            <a:fld id="{4FAB73BC-B049-4115-A692-8D63A059BFB8}" type="slidenum">
              <a:rPr lang="en-US" smtClean="0"/>
              <a:pPr/>
              <a:t>28</a:t>
            </a:fld>
            <a:endParaRPr lang="en-US" dirty="0"/>
          </a:p>
        </p:txBody>
      </p:sp>
      <p:sp>
        <p:nvSpPr>
          <p:cNvPr id="10" name="Content Placeholder 2"/>
          <p:cNvSpPr>
            <a:spLocks noGrp="1"/>
          </p:cNvSpPr>
          <p:nvPr>
            <p:ph idx="1"/>
          </p:nvPr>
        </p:nvSpPr>
        <p:spPr>
          <a:xfrm>
            <a:off x="447319" y="1030631"/>
            <a:ext cx="3537941" cy="3606119"/>
          </a:xfrm>
        </p:spPr>
        <p:txBody>
          <a:bodyPr/>
          <a:lstStyle/>
          <a:p>
            <a:r>
              <a:rPr lang="en-US" sz="1600"/>
              <a:t>Digunakan untuk mendesain dan visualisasi suatu tabel</a:t>
            </a:r>
          </a:p>
          <a:p>
            <a:r>
              <a:rPr lang="en-US" sz="1600"/>
              <a:t>Tabel designer memungkinkan user untuk create, edit, delete table maupun komponennya tanpa menggunakan SQL code</a:t>
            </a:r>
          </a:p>
          <a:p>
            <a:r>
              <a:rPr lang="en-US" sz="1600"/>
              <a:t>Klik kanan suatu table &gt; Design</a:t>
            </a:r>
          </a:p>
          <a:p>
            <a:endParaRPr lang="en-ID"/>
          </a:p>
        </p:txBody>
      </p:sp>
      <p:pic>
        <p:nvPicPr>
          <p:cNvPr id="5" name="Picture 4"/>
          <p:cNvPicPr>
            <a:picLocks noChangeAspect="1"/>
          </p:cNvPicPr>
          <p:nvPr/>
        </p:nvPicPr>
        <p:blipFill rotWithShape="1">
          <a:blip r:embed="rId3"/>
          <a:srcRect r="33949" b="11879"/>
          <a:stretch/>
        </p:blipFill>
        <p:spPr>
          <a:xfrm>
            <a:off x="4377458" y="923495"/>
            <a:ext cx="4271566" cy="4000198"/>
          </a:xfrm>
          <a:prstGeom prst="rect">
            <a:avLst/>
          </a:prstGeom>
        </p:spPr>
      </p:pic>
    </p:spTree>
    <p:extLst>
      <p:ext uri="{BB962C8B-B14F-4D97-AF65-F5344CB8AC3E}">
        <p14:creationId xmlns:p14="http://schemas.microsoft.com/office/powerpoint/2010/main" val="15780466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8191825" cy="1082700"/>
          </a:xfrm>
        </p:spPr>
        <p:txBody>
          <a:bodyPr/>
          <a:lstStyle/>
          <a:p>
            <a:r>
              <a:rPr lang="en-US"/>
              <a:t>Database Designer</a:t>
            </a:r>
            <a:endParaRPr lang="en-ID"/>
          </a:p>
        </p:txBody>
      </p:sp>
      <p:sp>
        <p:nvSpPr>
          <p:cNvPr id="4" name="Slide Number Placeholder 3"/>
          <p:cNvSpPr>
            <a:spLocks noGrp="1"/>
          </p:cNvSpPr>
          <p:nvPr>
            <p:ph type="sldNum" sz="quarter" idx="12"/>
          </p:nvPr>
        </p:nvSpPr>
        <p:spPr/>
        <p:txBody>
          <a:bodyPr/>
          <a:lstStyle/>
          <a:p>
            <a:fld id="{4FAB73BC-B049-4115-A692-8D63A059BFB8}" type="slidenum">
              <a:rPr lang="en-US" smtClean="0"/>
              <a:pPr/>
              <a:t>29</a:t>
            </a:fld>
            <a:endParaRPr lang="en-US" dirty="0"/>
          </a:p>
        </p:txBody>
      </p:sp>
      <p:sp>
        <p:nvSpPr>
          <p:cNvPr id="10" name="Content Placeholder 2"/>
          <p:cNvSpPr>
            <a:spLocks noGrp="1"/>
          </p:cNvSpPr>
          <p:nvPr>
            <p:ph idx="1"/>
          </p:nvPr>
        </p:nvSpPr>
        <p:spPr>
          <a:xfrm>
            <a:off x="447319" y="1030631"/>
            <a:ext cx="7833487" cy="3606119"/>
          </a:xfrm>
        </p:spPr>
        <p:txBody>
          <a:bodyPr/>
          <a:lstStyle/>
          <a:p>
            <a:r>
              <a:rPr lang="en-US" sz="1600"/>
              <a:t>Fitur ini memvisualisasikan tiap hubungan antar tabel dalam suatu basis data tertentu, termasuk komponennya (tables, columns, constraints, and dependencies)</a:t>
            </a:r>
          </a:p>
          <a:p>
            <a:endParaRPr lang="en-ID"/>
          </a:p>
        </p:txBody>
      </p:sp>
      <p:pic>
        <p:nvPicPr>
          <p:cNvPr id="3" name="Picture 2"/>
          <p:cNvPicPr>
            <a:picLocks noChangeAspect="1"/>
          </p:cNvPicPr>
          <p:nvPr/>
        </p:nvPicPr>
        <p:blipFill>
          <a:blip r:embed="rId3"/>
          <a:stretch>
            <a:fillRect/>
          </a:stretch>
        </p:blipFill>
        <p:spPr>
          <a:xfrm>
            <a:off x="2260396" y="1717360"/>
            <a:ext cx="4309681" cy="3344421"/>
          </a:xfrm>
          <a:prstGeom prst="rect">
            <a:avLst/>
          </a:prstGeom>
        </p:spPr>
      </p:pic>
    </p:spTree>
    <p:extLst>
      <p:ext uri="{BB962C8B-B14F-4D97-AF65-F5344CB8AC3E}">
        <p14:creationId xmlns:p14="http://schemas.microsoft.com/office/powerpoint/2010/main" val="4038466339"/>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Graphical user interface, text, application, email&#10;&#10;Description automatically generated">
            <a:extLst>
              <a:ext uri="{FF2B5EF4-FFF2-40B4-BE49-F238E27FC236}">
                <a16:creationId xmlns:a16="http://schemas.microsoft.com/office/drawing/2014/main" id="{1340EFE4-C46B-4098-9931-DEC33B0FAD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82" y="1141240"/>
            <a:ext cx="8048968" cy="2382170"/>
          </a:xfrm>
          <a:prstGeom prst="rect">
            <a:avLst/>
          </a:prstGeom>
        </p:spPr>
      </p:pic>
      <p:sp>
        <p:nvSpPr>
          <p:cNvPr id="2" name="Title 1">
            <a:extLst>
              <a:ext uri="{FF2B5EF4-FFF2-40B4-BE49-F238E27FC236}">
                <a16:creationId xmlns:a16="http://schemas.microsoft.com/office/drawing/2014/main" id="{EE48D9E5-8E2E-4A36-B8D8-675D325E3B5D}"/>
              </a:ext>
            </a:extLst>
          </p:cNvPr>
          <p:cNvSpPr>
            <a:spLocks noGrp="1"/>
          </p:cNvSpPr>
          <p:nvPr>
            <p:ph type="title"/>
          </p:nvPr>
        </p:nvSpPr>
        <p:spPr/>
        <p:txBody>
          <a:bodyPr/>
          <a:lstStyle/>
          <a:p>
            <a:r>
              <a:rPr lang="en-AU" dirty="0" err="1"/>
              <a:t>Apa</a:t>
            </a:r>
            <a:r>
              <a:rPr lang="en-AU" dirty="0"/>
              <a:t> </a:t>
            </a:r>
            <a:r>
              <a:rPr lang="en-AU" dirty="0" err="1"/>
              <a:t>itu</a:t>
            </a:r>
            <a:r>
              <a:rPr lang="en-AU" dirty="0"/>
              <a:t> database?</a:t>
            </a:r>
          </a:p>
        </p:txBody>
      </p:sp>
      <p:sp>
        <p:nvSpPr>
          <p:cNvPr id="8" name="Thought Bubble: Cloud 7">
            <a:extLst>
              <a:ext uri="{FF2B5EF4-FFF2-40B4-BE49-F238E27FC236}">
                <a16:creationId xmlns:a16="http://schemas.microsoft.com/office/drawing/2014/main" id="{545D8A43-283F-4B25-AF39-711F70982450}"/>
              </a:ext>
            </a:extLst>
          </p:cNvPr>
          <p:cNvSpPr/>
          <p:nvPr/>
        </p:nvSpPr>
        <p:spPr>
          <a:xfrm>
            <a:off x="933450" y="3444904"/>
            <a:ext cx="3089910" cy="1625713"/>
          </a:xfrm>
          <a:prstGeom prst="cloudCallout">
            <a:avLst>
              <a:gd name="adj1" fmla="val -32066"/>
              <a:gd name="adj2" fmla="val -76226"/>
            </a:avLst>
          </a:prstGeom>
        </p:spPr>
        <p:style>
          <a:lnRef idx="2">
            <a:schemeClr val="accent1">
              <a:shade val="50000"/>
            </a:schemeClr>
          </a:lnRef>
          <a:fillRef idx="1">
            <a:schemeClr val="accent1"/>
          </a:fillRef>
          <a:effectRef idx="0">
            <a:schemeClr val="accent1"/>
          </a:effectRef>
          <a:fontRef idx="minor">
            <a:schemeClr val="lt1"/>
          </a:fontRef>
        </p:style>
        <p:txBody>
          <a:bodyPr lIns="27000" tIns="27000" rIns="27000" bIns="27000" rtlCol="0" anchor="ctr"/>
          <a:lstStyle/>
          <a:p>
            <a:pPr algn="ctr"/>
            <a:r>
              <a:rPr lang="en-AU" sz="2100" dirty="0" err="1"/>
              <a:t>Bagaimana</a:t>
            </a:r>
            <a:r>
              <a:rPr lang="en-AU" sz="2100" dirty="0"/>
              <a:t> </a:t>
            </a:r>
            <a:r>
              <a:rPr lang="en-AU" sz="2100" dirty="0" err="1"/>
              <a:t>kita</a:t>
            </a:r>
            <a:r>
              <a:rPr lang="en-AU" sz="2100" dirty="0"/>
              <a:t> </a:t>
            </a:r>
            <a:r>
              <a:rPr lang="en-AU" sz="2100" dirty="0" err="1"/>
              <a:t>membuat</a:t>
            </a:r>
            <a:r>
              <a:rPr lang="en-AU" sz="2100" dirty="0"/>
              <a:t> data </a:t>
            </a:r>
            <a:r>
              <a:rPr lang="en-AU" sz="2100" dirty="0" err="1"/>
              <a:t>kita</a:t>
            </a:r>
            <a:r>
              <a:rPr lang="en-AU" sz="2100" dirty="0"/>
              <a:t> </a:t>
            </a:r>
            <a:r>
              <a:rPr lang="en-AU" sz="2100" dirty="0" err="1"/>
              <a:t>terstruktur</a:t>
            </a:r>
            <a:r>
              <a:rPr lang="en-AU" sz="2100" dirty="0"/>
              <a:t>?</a:t>
            </a:r>
          </a:p>
        </p:txBody>
      </p:sp>
      <p:sp>
        <p:nvSpPr>
          <p:cNvPr id="9" name="Thought Bubble: Cloud 8">
            <a:extLst>
              <a:ext uri="{FF2B5EF4-FFF2-40B4-BE49-F238E27FC236}">
                <a16:creationId xmlns:a16="http://schemas.microsoft.com/office/drawing/2014/main" id="{424FB75E-B01A-4422-A07B-EC1468E8C516}"/>
              </a:ext>
            </a:extLst>
          </p:cNvPr>
          <p:cNvSpPr/>
          <p:nvPr/>
        </p:nvSpPr>
        <p:spPr>
          <a:xfrm>
            <a:off x="5806442" y="3444903"/>
            <a:ext cx="3089910" cy="1625713"/>
          </a:xfrm>
          <a:prstGeom prst="cloudCallout">
            <a:avLst>
              <a:gd name="adj1" fmla="val -17331"/>
              <a:gd name="adj2" fmla="val -87710"/>
            </a:avLst>
          </a:prstGeom>
        </p:spPr>
        <p:style>
          <a:lnRef idx="2">
            <a:schemeClr val="accent1">
              <a:shade val="50000"/>
            </a:schemeClr>
          </a:lnRef>
          <a:fillRef idx="1">
            <a:schemeClr val="accent1"/>
          </a:fillRef>
          <a:effectRef idx="0">
            <a:schemeClr val="accent1"/>
          </a:effectRef>
          <a:fontRef idx="minor">
            <a:schemeClr val="lt1"/>
          </a:fontRef>
        </p:style>
        <p:txBody>
          <a:bodyPr lIns="27000" tIns="27000" rIns="27000" bIns="27000" rtlCol="0" anchor="ctr"/>
          <a:lstStyle/>
          <a:p>
            <a:pPr algn="ctr"/>
            <a:r>
              <a:rPr lang="en-AU" sz="1650" dirty="0" err="1"/>
              <a:t>Bagaimana</a:t>
            </a:r>
            <a:r>
              <a:rPr lang="en-AU" sz="1650" dirty="0"/>
              <a:t> </a:t>
            </a:r>
            <a:r>
              <a:rPr lang="en-AU" sz="1650" dirty="0" err="1"/>
              <a:t>kita</a:t>
            </a:r>
            <a:r>
              <a:rPr lang="en-AU" sz="1650" dirty="0"/>
              <a:t> </a:t>
            </a:r>
            <a:r>
              <a:rPr lang="en-AU" sz="1650" dirty="0" err="1"/>
              <a:t>mengambil</a:t>
            </a:r>
            <a:r>
              <a:rPr lang="en-AU" sz="1650" dirty="0"/>
              <a:t> </a:t>
            </a:r>
            <a:r>
              <a:rPr lang="en-AU" sz="1650" dirty="0" err="1"/>
              <a:t>informasi</a:t>
            </a:r>
            <a:r>
              <a:rPr lang="en-AU" sz="1650" dirty="0"/>
              <a:t> </a:t>
            </a:r>
            <a:r>
              <a:rPr lang="en-AU" sz="1650" dirty="0" err="1"/>
              <a:t>tanpa</a:t>
            </a:r>
            <a:r>
              <a:rPr lang="en-AU" sz="1650" dirty="0"/>
              <a:t> </a:t>
            </a:r>
            <a:r>
              <a:rPr lang="en-AU" sz="1650" dirty="0" err="1"/>
              <a:t>harus</a:t>
            </a:r>
            <a:r>
              <a:rPr lang="en-AU" sz="1650" dirty="0"/>
              <a:t> </a:t>
            </a:r>
            <a:r>
              <a:rPr lang="en-AU" sz="1650" dirty="0" err="1"/>
              <a:t>merubah</a:t>
            </a:r>
            <a:r>
              <a:rPr lang="en-AU" sz="1650" dirty="0"/>
              <a:t> </a:t>
            </a:r>
            <a:r>
              <a:rPr lang="en-AU" sz="1650" dirty="0" err="1"/>
              <a:t>struktur</a:t>
            </a:r>
            <a:r>
              <a:rPr lang="en-AU" sz="1650" dirty="0"/>
              <a:t> data?</a:t>
            </a:r>
          </a:p>
        </p:txBody>
      </p:sp>
      <p:sp>
        <p:nvSpPr>
          <p:cNvPr id="14" name="Arrow: Left-Right 13">
            <a:extLst>
              <a:ext uri="{FF2B5EF4-FFF2-40B4-BE49-F238E27FC236}">
                <a16:creationId xmlns:a16="http://schemas.microsoft.com/office/drawing/2014/main" id="{43D0951E-F8E0-48BE-B957-61B94A3DCBC5}"/>
              </a:ext>
            </a:extLst>
          </p:cNvPr>
          <p:cNvSpPr/>
          <p:nvPr/>
        </p:nvSpPr>
        <p:spPr>
          <a:xfrm>
            <a:off x="4067176" y="3905910"/>
            <a:ext cx="1695450" cy="969790"/>
          </a:xfrm>
          <a:prstGeom prst="leftRightArrow">
            <a:avLst>
              <a:gd name="adj1" fmla="val 50000"/>
              <a:gd name="adj2" fmla="val 372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100" dirty="0"/>
              <a:t>DBMS</a:t>
            </a:r>
            <a:endParaRPr lang="en-AU" sz="1050" dirty="0"/>
          </a:p>
        </p:txBody>
      </p:sp>
    </p:spTree>
    <p:extLst>
      <p:ext uri="{BB962C8B-B14F-4D97-AF65-F5344CB8AC3E}">
        <p14:creationId xmlns:p14="http://schemas.microsoft.com/office/powerpoint/2010/main" val="40643732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8191825" cy="1082700"/>
          </a:xfrm>
        </p:spPr>
        <p:txBody>
          <a:bodyPr/>
          <a:lstStyle/>
          <a:p>
            <a:r>
              <a:rPr lang="en-US"/>
              <a:t>Template Explorer</a:t>
            </a:r>
            <a:endParaRPr lang="en-ID"/>
          </a:p>
        </p:txBody>
      </p:sp>
      <p:sp>
        <p:nvSpPr>
          <p:cNvPr id="4" name="Slide Number Placeholder 3"/>
          <p:cNvSpPr>
            <a:spLocks noGrp="1"/>
          </p:cNvSpPr>
          <p:nvPr>
            <p:ph type="sldNum" sz="quarter" idx="12"/>
          </p:nvPr>
        </p:nvSpPr>
        <p:spPr/>
        <p:txBody>
          <a:bodyPr/>
          <a:lstStyle/>
          <a:p>
            <a:fld id="{4FAB73BC-B049-4115-A692-8D63A059BFB8}" type="slidenum">
              <a:rPr lang="en-US" smtClean="0"/>
              <a:pPr/>
              <a:t>30</a:t>
            </a:fld>
            <a:endParaRPr lang="en-US" dirty="0"/>
          </a:p>
        </p:txBody>
      </p:sp>
      <p:sp>
        <p:nvSpPr>
          <p:cNvPr id="10" name="Content Placeholder 2"/>
          <p:cNvSpPr>
            <a:spLocks noGrp="1"/>
          </p:cNvSpPr>
          <p:nvPr>
            <p:ph idx="1"/>
          </p:nvPr>
        </p:nvSpPr>
        <p:spPr>
          <a:xfrm>
            <a:off x="447319" y="1030631"/>
            <a:ext cx="3469361" cy="3606119"/>
          </a:xfrm>
        </p:spPr>
        <p:txBody>
          <a:bodyPr/>
          <a:lstStyle/>
          <a:p>
            <a:r>
              <a:rPr lang="en-US" sz="1600"/>
              <a:t>Template adalah file yang telah berisi script SQL yang ready-made</a:t>
            </a:r>
          </a:p>
          <a:p>
            <a:r>
              <a:rPr lang="en-US" sz="1600"/>
              <a:t>Dapat diakases melalui View &gt; Template Explorer</a:t>
            </a:r>
          </a:p>
          <a:p>
            <a:endParaRPr lang="en-ID"/>
          </a:p>
        </p:txBody>
      </p:sp>
      <p:pic>
        <p:nvPicPr>
          <p:cNvPr id="6" name="Picture 5"/>
          <p:cNvPicPr>
            <a:picLocks noChangeAspect="1"/>
          </p:cNvPicPr>
          <p:nvPr/>
        </p:nvPicPr>
        <p:blipFill>
          <a:blip r:embed="rId3"/>
          <a:stretch>
            <a:fillRect/>
          </a:stretch>
        </p:blipFill>
        <p:spPr>
          <a:xfrm>
            <a:off x="4553111" y="892864"/>
            <a:ext cx="4274820" cy="4129638"/>
          </a:xfrm>
          <a:prstGeom prst="rect">
            <a:avLst/>
          </a:prstGeom>
        </p:spPr>
      </p:pic>
    </p:spTree>
    <p:extLst>
      <p:ext uri="{BB962C8B-B14F-4D97-AF65-F5344CB8AC3E}">
        <p14:creationId xmlns:p14="http://schemas.microsoft.com/office/powerpoint/2010/main" val="2692718430"/>
      </p:ext>
    </p:extLst>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8191825" cy="425031"/>
          </a:xfrm>
        </p:spPr>
        <p:txBody>
          <a:bodyPr/>
          <a:lstStyle/>
          <a:p>
            <a:r>
              <a:rPr lang="en-US"/>
              <a:t>Query Execution Plan</a:t>
            </a:r>
            <a:endParaRPr lang="en-ID"/>
          </a:p>
        </p:txBody>
      </p:sp>
      <p:sp>
        <p:nvSpPr>
          <p:cNvPr id="4" name="Slide Number Placeholder 3"/>
          <p:cNvSpPr>
            <a:spLocks noGrp="1"/>
          </p:cNvSpPr>
          <p:nvPr>
            <p:ph type="sldNum" sz="quarter" idx="12"/>
          </p:nvPr>
        </p:nvSpPr>
        <p:spPr/>
        <p:txBody>
          <a:bodyPr/>
          <a:lstStyle/>
          <a:p>
            <a:fld id="{4FAB73BC-B049-4115-A692-8D63A059BFB8}" type="slidenum">
              <a:rPr lang="en-US" smtClean="0"/>
              <a:pPr/>
              <a:t>31</a:t>
            </a:fld>
            <a:endParaRPr lang="en-US" dirty="0"/>
          </a:p>
        </p:txBody>
      </p:sp>
      <p:sp>
        <p:nvSpPr>
          <p:cNvPr id="10" name="Content Placeholder 2"/>
          <p:cNvSpPr>
            <a:spLocks noGrp="1"/>
          </p:cNvSpPr>
          <p:nvPr>
            <p:ph idx="1"/>
          </p:nvPr>
        </p:nvSpPr>
        <p:spPr>
          <a:xfrm>
            <a:off x="447319" y="1030631"/>
            <a:ext cx="7979791" cy="3606119"/>
          </a:xfrm>
        </p:spPr>
        <p:txBody>
          <a:bodyPr/>
          <a:lstStyle/>
          <a:p>
            <a:r>
              <a:rPr lang="en-US" sz="1600"/>
              <a:t>Query execution plan adalah urutan langkan operasi yang dilakukan pada SQL Server untuk menghasilkan query</a:t>
            </a:r>
          </a:p>
          <a:p>
            <a:r>
              <a:rPr lang="en-US" sz="1600"/>
              <a:t>Untuk mereviu query sebelum dijalankan (terutama yang sensitive dengan resource)</a:t>
            </a:r>
          </a:p>
          <a:p>
            <a:endParaRPr lang="en-ID"/>
          </a:p>
        </p:txBody>
      </p:sp>
      <p:pic>
        <p:nvPicPr>
          <p:cNvPr id="3" name="Picture 2"/>
          <p:cNvPicPr>
            <a:picLocks noChangeAspect="1"/>
          </p:cNvPicPr>
          <p:nvPr/>
        </p:nvPicPr>
        <p:blipFill>
          <a:blip r:embed="rId3"/>
          <a:stretch>
            <a:fillRect/>
          </a:stretch>
        </p:blipFill>
        <p:spPr>
          <a:xfrm>
            <a:off x="1762964" y="2188790"/>
            <a:ext cx="4937569" cy="2682260"/>
          </a:xfrm>
          <a:prstGeom prst="rect">
            <a:avLst/>
          </a:prstGeom>
        </p:spPr>
      </p:pic>
    </p:spTree>
    <p:extLst>
      <p:ext uri="{BB962C8B-B14F-4D97-AF65-F5344CB8AC3E}">
        <p14:creationId xmlns:p14="http://schemas.microsoft.com/office/powerpoint/2010/main" val="347508904"/>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1F6DE-4AFF-4F97-99C0-F5C10DAD34CD}"/>
              </a:ext>
            </a:extLst>
          </p:cNvPr>
          <p:cNvSpPr>
            <a:spLocks noGrp="1"/>
          </p:cNvSpPr>
          <p:nvPr>
            <p:ph type="title"/>
          </p:nvPr>
        </p:nvSpPr>
        <p:spPr/>
        <p:txBody>
          <a:bodyPr/>
          <a:lstStyle/>
          <a:p>
            <a:r>
              <a:rPr lang="en-AU" dirty="0"/>
              <a:t>Database Management System (DMS / DBMS)</a:t>
            </a:r>
          </a:p>
        </p:txBody>
      </p:sp>
      <p:sp>
        <p:nvSpPr>
          <p:cNvPr id="3" name="Content Placeholder 2">
            <a:extLst>
              <a:ext uri="{FF2B5EF4-FFF2-40B4-BE49-F238E27FC236}">
                <a16:creationId xmlns:a16="http://schemas.microsoft.com/office/drawing/2014/main" id="{140F2142-8BD2-4BAF-9053-D9F5A2F8A00D}"/>
              </a:ext>
            </a:extLst>
          </p:cNvPr>
          <p:cNvSpPr>
            <a:spLocks noGrp="1"/>
          </p:cNvSpPr>
          <p:nvPr>
            <p:ph idx="1"/>
          </p:nvPr>
        </p:nvSpPr>
        <p:spPr>
          <a:xfrm>
            <a:off x="504825" y="1304138"/>
            <a:ext cx="7886700" cy="888206"/>
          </a:xfrm>
        </p:spPr>
        <p:txBody>
          <a:bodyPr>
            <a:normAutofit/>
          </a:bodyPr>
          <a:lstStyle/>
          <a:p>
            <a:r>
              <a:rPr lang="en-AU" dirty="0" err="1"/>
              <a:t>Memilih</a:t>
            </a:r>
            <a:r>
              <a:rPr lang="en-AU" dirty="0"/>
              <a:t> </a:t>
            </a:r>
            <a:r>
              <a:rPr lang="en-AU" dirty="0" err="1"/>
              <a:t>struktur</a:t>
            </a:r>
            <a:r>
              <a:rPr lang="en-AU" dirty="0"/>
              <a:t>/</a:t>
            </a:r>
            <a:r>
              <a:rPr lang="en-AU" dirty="0" err="1"/>
              <a:t>sistem</a:t>
            </a:r>
            <a:r>
              <a:rPr lang="en-AU" dirty="0"/>
              <a:t> </a:t>
            </a:r>
            <a:r>
              <a:rPr lang="en-AU" dirty="0" err="1"/>
              <a:t>penyimpanan</a:t>
            </a:r>
            <a:r>
              <a:rPr lang="en-AU" dirty="0"/>
              <a:t> </a:t>
            </a:r>
            <a:r>
              <a:rPr lang="en-AU" dirty="0" err="1"/>
              <a:t>informasi</a:t>
            </a:r>
            <a:r>
              <a:rPr lang="en-AU" dirty="0"/>
              <a:t> </a:t>
            </a:r>
            <a:r>
              <a:rPr lang="en-AU" dirty="0" err="1"/>
              <a:t>sangat</a:t>
            </a:r>
            <a:r>
              <a:rPr lang="en-AU" dirty="0"/>
              <a:t> </a:t>
            </a:r>
            <a:r>
              <a:rPr lang="en-AU" dirty="0" err="1"/>
              <a:t>lah</a:t>
            </a:r>
            <a:r>
              <a:rPr lang="en-AU" dirty="0"/>
              <a:t> </a:t>
            </a:r>
            <a:r>
              <a:rPr lang="en-AU" dirty="0" err="1"/>
              <a:t>penting</a:t>
            </a:r>
            <a:endParaRPr lang="en-AU" dirty="0"/>
          </a:p>
          <a:p>
            <a:r>
              <a:rPr lang="en-AU" dirty="0" err="1"/>
              <a:t>Sistem</a:t>
            </a:r>
            <a:r>
              <a:rPr lang="en-AU" dirty="0"/>
              <a:t> yang </a:t>
            </a:r>
            <a:r>
              <a:rPr lang="en-AU" dirty="0" err="1"/>
              <a:t>dipilih</a:t>
            </a:r>
            <a:r>
              <a:rPr lang="en-AU" dirty="0"/>
              <a:t> </a:t>
            </a:r>
            <a:r>
              <a:rPr lang="en-AU" dirty="0" err="1"/>
              <a:t>akan</a:t>
            </a:r>
            <a:r>
              <a:rPr lang="en-AU" dirty="0"/>
              <a:t> </a:t>
            </a:r>
            <a:r>
              <a:rPr lang="en-AU" dirty="0" err="1"/>
              <a:t>mempengaruhi</a:t>
            </a:r>
            <a:r>
              <a:rPr lang="en-AU" dirty="0"/>
              <a:t>:</a:t>
            </a:r>
          </a:p>
        </p:txBody>
      </p:sp>
      <p:sp>
        <p:nvSpPr>
          <p:cNvPr id="5" name="TextBox 4">
            <a:extLst>
              <a:ext uri="{FF2B5EF4-FFF2-40B4-BE49-F238E27FC236}">
                <a16:creationId xmlns:a16="http://schemas.microsoft.com/office/drawing/2014/main" id="{BCF84681-48BF-4F47-83E3-B9B56744D4FC}"/>
              </a:ext>
            </a:extLst>
          </p:cNvPr>
          <p:cNvSpPr txBox="1"/>
          <p:nvPr/>
        </p:nvSpPr>
        <p:spPr>
          <a:xfrm>
            <a:off x="421635" y="2053710"/>
            <a:ext cx="5166557" cy="3000821"/>
          </a:xfrm>
          <a:prstGeom prst="rect">
            <a:avLst/>
          </a:prstGeom>
          <a:noFill/>
        </p:spPr>
        <p:txBody>
          <a:bodyPr wrap="square">
            <a:spAutoFit/>
          </a:bodyPr>
          <a:lstStyle/>
          <a:p>
            <a:pPr marL="557213" lvl="1" indent="-214313">
              <a:buFont typeface="Arial" panose="020B0604020202020204" pitchFamily="34" charset="0"/>
              <a:buChar char="•"/>
            </a:pPr>
            <a:r>
              <a:rPr lang="en-AU" sz="2100" dirty="0" err="1"/>
              <a:t>Tipe</a:t>
            </a:r>
            <a:r>
              <a:rPr lang="en-AU" sz="2100" dirty="0"/>
              <a:t> data/</a:t>
            </a:r>
            <a:r>
              <a:rPr lang="en-AU" sz="2100" dirty="0" err="1"/>
              <a:t>informasi</a:t>
            </a:r>
            <a:r>
              <a:rPr lang="en-AU" sz="2100" dirty="0"/>
              <a:t> yang </a:t>
            </a:r>
            <a:r>
              <a:rPr lang="en-AU" sz="2100" dirty="0" err="1"/>
              <a:t>bisa</a:t>
            </a:r>
            <a:r>
              <a:rPr lang="en-AU" sz="2100" dirty="0"/>
              <a:t> </a:t>
            </a:r>
            <a:r>
              <a:rPr lang="en-AU" sz="2100" dirty="0" err="1"/>
              <a:t>kita</a:t>
            </a:r>
            <a:r>
              <a:rPr lang="en-AU" sz="2100" dirty="0"/>
              <a:t> </a:t>
            </a:r>
            <a:r>
              <a:rPr lang="en-AU" sz="2100" dirty="0" err="1"/>
              <a:t>dapatkan</a:t>
            </a:r>
            <a:endParaRPr lang="en-AU" sz="2100" dirty="0"/>
          </a:p>
          <a:p>
            <a:pPr marL="557213" lvl="1" indent="-214313">
              <a:buFont typeface="Arial" panose="020B0604020202020204" pitchFamily="34" charset="0"/>
              <a:buChar char="•"/>
            </a:pPr>
            <a:r>
              <a:rPr lang="en-AU" sz="2100" dirty="0" err="1"/>
              <a:t>Bagaimana</a:t>
            </a:r>
            <a:r>
              <a:rPr lang="en-AU" sz="2100" dirty="0"/>
              <a:t> </a:t>
            </a:r>
            <a:r>
              <a:rPr lang="en-AU" sz="2100" dirty="0" err="1"/>
              <a:t>cara</a:t>
            </a:r>
            <a:r>
              <a:rPr lang="en-AU" sz="2100" dirty="0"/>
              <a:t> </a:t>
            </a:r>
            <a:r>
              <a:rPr lang="en-AU" sz="2100" dirty="0" err="1"/>
              <a:t>kita</a:t>
            </a:r>
            <a:r>
              <a:rPr lang="en-AU" sz="2100" dirty="0"/>
              <a:t> “interrogate” data yang </a:t>
            </a:r>
            <a:r>
              <a:rPr lang="en-AU" sz="2100" dirty="0" err="1"/>
              <a:t>dikumpulkan</a:t>
            </a:r>
            <a:endParaRPr lang="en-AU" sz="2100" dirty="0"/>
          </a:p>
          <a:p>
            <a:pPr marL="557213" lvl="1" indent="-214313">
              <a:buFont typeface="Arial" panose="020B0604020202020204" pitchFamily="34" charset="0"/>
              <a:buChar char="•"/>
            </a:pPr>
            <a:r>
              <a:rPr lang="en-AU" sz="2100" dirty="0" err="1"/>
              <a:t>Sampai</a:t>
            </a:r>
            <a:r>
              <a:rPr lang="en-AU" sz="2100" dirty="0"/>
              <a:t> </a:t>
            </a:r>
            <a:r>
              <a:rPr lang="en-AU" sz="2100" dirty="0" err="1"/>
              <a:t>sejauh</a:t>
            </a:r>
            <a:r>
              <a:rPr lang="en-AU" sz="2100" dirty="0"/>
              <a:t> mana </a:t>
            </a:r>
            <a:r>
              <a:rPr lang="en-AU" sz="2100" dirty="0" err="1"/>
              <a:t>kita</a:t>
            </a:r>
            <a:r>
              <a:rPr lang="en-AU" sz="2100" dirty="0"/>
              <a:t> </a:t>
            </a:r>
            <a:r>
              <a:rPr lang="en-AU" sz="2100" dirty="0" err="1"/>
              <a:t>memanfaatkan</a:t>
            </a:r>
            <a:r>
              <a:rPr lang="en-AU" sz="2100" dirty="0"/>
              <a:t> </a:t>
            </a:r>
            <a:r>
              <a:rPr lang="en-AU" sz="2100" dirty="0" err="1"/>
              <a:t>kemampuan</a:t>
            </a:r>
            <a:r>
              <a:rPr lang="en-AU" sz="2100" dirty="0"/>
              <a:t> device </a:t>
            </a:r>
            <a:r>
              <a:rPr lang="en-AU" sz="2100" dirty="0" err="1"/>
              <a:t>kita</a:t>
            </a:r>
            <a:endParaRPr lang="en-AU" sz="2100" dirty="0"/>
          </a:p>
          <a:p>
            <a:pPr marL="557213" lvl="1" indent="-214313">
              <a:buFont typeface="Arial" panose="020B0604020202020204" pitchFamily="34" charset="0"/>
              <a:buChar char="•"/>
            </a:pPr>
            <a:r>
              <a:rPr lang="en-AU" sz="2100" dirty="0" err="1"/>
              <a:t>Seberapa</a:t>
            </a:r>
            <a:r>
              <a:rPr lang="en-AU" sz="2100" dirty="0"/>
              <a:t> </a:t>
            </a:r>
            <a:r>
              <a:rPr lang="en-AU" sz="2100" dirty="0" err="1"/>
              <a:t>mudah</a:t>
            </a:r>
            <a:r>
              <a:rPr lang="en-AU" sz="2100" dirty="0"/>
              <a:t> </a:t>
            </a:r>
            <a:r>
              <a:rPr lang="en-AU" sz="2100" dirty="0" err="1"/>
              <a:t>untuk</a:t>
            </a:r>
            <a:r>
              <a:rPr lang="en-AU" sz="2100" dirty="0"/>
              <a:t> </a:t>
            </a:r>
            <a:r>
              <a:rPr lang="en-AU" sz="2100" dirty="0" err="1"/>
              <a:t>membagikan</a:t>
            </a:r>
            <a:r>
              <a:rPr lang="en-AU" sz="2100" dirty="0"/>
              <a:t> data</a:t>
            </a:r>
          </a:p>
        </p:txBody>
      </p:sp>
      <p:pic>
        <p:nvPicPr>
          <p:cNvPr id="7" name="Picture 6" descr="Shape&#10;&#10;Description automatically generated">
            <a:extLst>
              <a:ext uri="{FF2B5EF4-FFF2-40B4-BE49-F238E27FC236}">
                <a16:creationId xmlns:a16="http://schemas.microsoft.com/office/drawing/2014/main" id="{D1D1C495-A72A-4E0D-A091-B260499042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2192344"/>
            <a:ext cx="2940242" cy="2515938"/>
          </a:xfrm>
          <a:prstGeom prst="rect">
            <a:avLst/>
          </a:prstGeom>
        </p:spPr>
      </p:pic>
    </p:spTree>
    <p:extLst>
      <p:ext uri="{BB962C8B-B14F-4D97-AF65-F5344CB8AC3E}">
        <p14:creationId xmlns:p14="http://schemas.microsoft.com/office/powerpoint/2010/main" val="672766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D97FF-03BB-4150-9E79-DB9F7E5FDB39}"/>
              </a:ext>
            </a:extLst>
          </p:cNvPr>
          <p:cNvSpPr>
            <a:spLocks noGrp="1"/>
          </p:cNvSpPr>
          <p:nvPr>
            <p:ph type="title"/>
          </p:nvPr>
        </p:nvSpPr>
        <p:spPr/>
        <p:txBody>
          <a:bodyPr/>
          <a:lstStyle/>
          <a:p>
            <a:r>
              <a:rPr lang="en-AU" dirty="0" err="1"/>
              <a:t>Alternatif</a:t>
            </a:r>
            <a:r>
              <a:rPr lang="en-AU" dirty="0"/>
              <a:t> DBMS</a:t>
            </a:r>
          </a:p>
        </p:txBody>
      </p:sp>
      <p:graphicFrame>
        <p:nvGraphicFramePr>
          <p:cNvPr id="4" name="Content Placeholder 3">
            <a:extLst>
              <a:ext uri="{FF2B5EF4-FFF2-40B4-BE49-F238E27FC236}">
                <a16:creationId xmlns:a16="http://schemas.microsoft.com/office/drawing/2014/main" id="{12F14486-D6C2-43E6-B506-B73E94E8AB87}"/>
              </a:ext>
            </a:extLst>
          </p:cNvPr>
          <p:cNvGraphicFramePr>
            <a:graphicFrameLocks noGrp="1"/>
          </p:cNvGraphicFramePr>
          <p:nvPr>
            <p:ph idx="1"/>
          </p:nvPr>
        </p:nvGraphicFramePr>
        <p:xfrm>
          <a:off x="400050" y="1369219"/>
          <a:ext cx="8448675" cy="36028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699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E2661-47F4-4BF2-BF3F-8F603E140F74}"/>
              </a:ext>
            </a:extLst>
          </p:cNvPr>
          <p:cNvSpPr>
            <a:spLocks noGrp="1"/>
          </p:cNvSpPr>
          <p:nvPr>
            <p:ph type="title"/>
          </p:nvPr>
        </p:nvSpPr>
        <p:spPr>
          <a:xfrm>
            <a:off x="457200" y="605600"/>
            <a:ext cx="8238226" cy="1082700"/>
          </a:xfrm>
        </p:spPr>
        <p:txBody>
          <a:bodyPr/>
          <a:lstStyle/>
          <a:p>
            <a:r>
              <a:rPr lang="en-AU" dirty="0" err="1"/>
              <a:t>Manfaat</a:t>
            </a:r>
            <a:r>
              <a:rPr lang="en-AU" dirty="0"/>
              <a:t> </a:t>
            </a:r>
            <a:r>
              <a:rPr lang="en-AU" dirty="0" err="1"/>
              <a:t>Penggunaan</a:t>
            </a:r>
            <a:r>
              <a:rPr lang="en-AU" dirty="0"/>
              <a:t> Database Relational</a:t>
            </a:r>
          </a:p>
        </p:txBody>
      </p:sp>
      <p:graphicFrame>
        <p:nvGraphicFramePr>
          <p:cNvPr id="4" name="Content Placeholder 3">
            <a:extLst>
              <a:ext uri="{FF2B5EF4-FFF2-40B4-BE49-F238E27FC236}">
                <a16:creationId xmlns:a16="http://schemas.microsoft.com/office/drawing/2014/main" id="{63C2F71B-F0AD-4D07-89BB-025E1C48CFE7}"/>
              </a:ext>
            </a:extLst>
          </p:cNvPr>
          <p:cNvGraphicFramePr>
            <a:graphicFrameLocks noGrp="1"/>
          </p:cNvGraphicFramePr>
          <p:nvPr>
            <p:ph idx="1"/>
          </p:nvPr>
        </p:nvGraphicFramePr>
        <p:xfrm>
          <a:off x="628650" y="1268017"/>
          <a:ext cx="7886700" cy="36945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0891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omputer screen&#10;&#10;Description automatically generated with low confidence">
            <a:extLst>
              <a:ext uri="{FF2B5EF4-FFF2-40B4-BE49-F238E27FC236}">
                <a16:creationId xmlns:a16="http://schemas.microsoft.com/office/drawing/2014/main" id="{88F6B18C-5588-4E78-A4AC-FF6F7FF235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887" y="2027209"/>
            <a:ext cx="5148113" cy="2992118"/>
          </a:xfrm>
          <a:prstGeom prst="rect">
            <a:avLst/>
          </a:prstGeom>
        </p:spPr>
      </p:pic>
      <p:sp>
        <p:nvSpPr>
          <p:cNvPr id="2" name="Title 1">
            <a:extLst>
              <a:ext uri="{FF2B5EF4-FFF2-40B4-BE49-F238E27FC236}">
                <a16:creationId xmlns:a16="http://schemas.microsoft.com/office/drawing/2014/main" id="{FB33EEEB-3CB7-41BB-AFA5-CDF972936FC0}"/>
              </a:ext>
            </a:extLst>
          </p:cNvPr>
          <p:cNvSpPr>
            <a:spLocks noGrp="1"/>
          </p:cNvSpPr>
          <p:nvPr>
            <p:ph type="title"/>
          </p:nvPr>
        </p:nvSpPr>
        <p:spPr/>
        <p:txBody>
          <a:bodyPr/>
          <a:lstStyle/>
          <a:p>
            <a:r>
              <a:rPr lang="en-AU" dirty="0"/>
              <a:t>Data Management </a:t>
            </a:r>
            <a:r>
              <a:rPr lang="en-AU" dirty="0" err="1"/>
              <a:t>Sekarang</a:t>
            </a:r>
            <a:endParaRPr lang="en-AU" dirty="0"/>
          </a:p>
        </p:txBody>
      </p:sp>
      <p:sp>
        <p:nvSpPr>
          <p:cNvPr id="3" name="Content Placeholder 2">
            <a:extLst>
              <a:ext uri="{FF2B5EF4-FFF2-40B4-BE49-F238E27FC236}">
                <a16:creationId xmlns:a16="http://schemas.microsoft.com/office/drawing/2014/main" id="{055C06D4-7E2D-4C76-81BA-DE5DE9E63D4C}"/>
              </a:ext>
            </a:extLst>
          </p:cNvPr>
          <p:cNvSpPr>
            <a:spLocks noGrp="1"/>
          </p:cNvSpPr>
          <p:nvPr>
            <p:ph idx="1"/>
          </p:nvPr>
        </p:nvSpPr>
        <p:spPr>
          <a:xfrm>
            <a:off x="628650" y="1191816"/>
            <a:ext cx="7886700" cy="752475"/>
          </a:xfrm>
        </p:spPr>
        <p:txBody>
          <a:bodyPr/>
          <a:lstStyle/>
          <a:p>
            <a:pPr marL="0" indent="0">
              <a:buNone/>
            </a:pPr>
            <a:r>
              <a:rPr lang="en-AU" b="1" dirty="0"/>
              <a:t>Database relational </a:t>
            </a:r>
            <a:r>
              <a:rPr lang="en-AU" b="1" dirty="0" err="1"/>
              <a:t>memang</a:t>
            </a:r>
            <a:r>
              <a:rPr lang="en-AU" b="1" dirty="0"/>
              <a:t> </a:t>
            </a:r>
            <a:r>
              <a:rPr lang="en-AU" b="1" dirty="0" err="1"/>
              <a:t>masih</a:t>
            </a:r>
            <a:r>
              <a:rPr lang="en-AU" b="1" dirty="0"/>
              <a:t> </a:t>
            </a:r>
            <a:r>
              <a:rPr lang="en-AU" b="1" dirty="0" err="1"/>
              <a:t>sangat</a:t>
            </a:r>
            <a:r>
              <a:rPr lang="en-AU" b="1" dirty="0"/>
              <a:t> popular, </a:t>
            </a:r>
            <a:r>
              <a:rPr lang="en-AU" b="1" dirty="0" err="1"/>
              <a:t>tapi</a:t>
            </a:r>
            <a:r>
              <a:rPr lang="en-AU" b="1" dirty="0"/>
              <a:t> </a:t>
            </a:r>
            <a:r>
              <a:rPr lang="en-AU" b="1" dirty="0" err="1"/>
              <a:t>masih</a:t>
            </a:r>
            <a:r>
              <a:rPr lang="en-AU" b="1" dirty="0"/>
              <a:t> </a:t>
            </a:r>
            <a:r>
              <a:rPr lang="en-AU" b="1" dirty="0" err="1"/>
              <a:t>banyak</a:t>
            </a:r>
            <a:r>
              <a:rPr lang="en-AU" b="1" dirty="0"/>
              <a:t> data-data yang </a:t>
            </a:r>
            <a:r>
              <a:rPr lang="en-AU" b="1" dirty="0" err="1"/>
              <a:t>sulit</a:t>
            </a:r>
            <a:r>
              <a:rPr lang="en-AU" b="1" dirty="0"/>
              <a:t> </a:t>
            </a:r>
            <a:r>
              <a:rPr lang="en-AU" b="1" dirty="0" err="1"/>
              <a:t>untuk</a:t>
            </a:r>
            <a:r>
              <a:rPr lang="en-AU" b="1" dirty="0"/>
              <a:t> di manage </a:t>
            </a:r>
            <a:r>
              <a:rPr lang="en-AU" b="1" dirty="0" err="1"/>
              <a:t>menggunakan</a:t>
            </a:r>
            <a:r>
              <a:rPr lang="en-AU" b="1" dirty="0"/>
              <a:t> </a:t>
            </a:r>
            <a:r>
              <a:rPr lang="en-AU" b="1" dirty="0" err="1"/>
              <a:t>teknologi</a:t>
            </a:r>
            <a:r>
              <a:rPr lang="en-AU" b="1" dirty="0"/>
              <a:t> </a:t>
            </a:r>
            <a:r>
              <a:rPr lang="en-AU" b="1" dirty="0" err="1"/>
              <a:t>ini</a:t>
            </a:r>
            <a:endParaRPr lang="en-AU" b="1" dirty="0"/>
          </a:p>
        </p:txBody>
      </p:sp>
      <p:sp>
        <p:nvSpPr>
          <p:cNvPr id="5" name="TextBox 4">
            <a:extLst>
              <a:ext uri="{FF2B5EF4-FFF2-40B4-BE49-F238E27FC236}">
                <a16:creationId xmlns:a16="http://schemas.microsoft.com/office/drawing/2014/main" id="{18F1EA77-DC57-40EF-98B6-91090A45F7EB}"/>
              </a:ext>
            </a:extLst>
          </p:cNvPr>
          <p:cNvSpPr txBox="1"/>
          <p:nvPr/>
        </p:nvSpPr>
        <p:spPr>
          <a:xfrm>
            <a:off x="184031" y="1956710"/>
            <a:ext cx="3800475" cy="3170099"/>
          </a:xfrm>
          <a:prstGeom prst="rect">
            <a:avLst/>
          </a:prstGeom>
          <a:noFill/>
        </p:spPr>
        <p:txBody>
          <a:bodyPr wrap="square">
            <a:spAutoFit/>
          </a:bodyPr>
          <a:lstStyle/>
          <a:p>
            <a:pPr marL="685800" lvl="1" indent="-342900">
              <a:buFont typeface="Arial" panose="020B0604020202020204" pitchFamily="34" charset="0"/>
              <a:buChar char="•"/>
            </a:pPr>
            <a:r>
              <a:rPr lang="en-AU" sz="2000" b="1" dirty="0">
                <a:solidFill>
                  <a:schemeClr val="dk1"/>
                </a:solidFill>
                <a:latin typeface="Barlow Light"/>
                <a:sym typeface="Barlow Light"/>
              </a:rPr>
              <a:t>Social Network Data (Facebook, Twitter)</a:t>
            </a:r>
          </a:p>
          <a:p>
            <a:pPr marL="685800" lvl="1" indent="-342900">
              <a:buFont typeface="Arial" panose="020B0604020202020204" pitchFamily="34" charset="0"/>
              <a:buChar char="•"/>
            </a:pPr>
            <a:r>
              <a:rPr lang="en-AU" sz="2000" b="1" dirty="0">
                <a:solidFill>
                  <a:schemeClr val="dk1"/>
                </a:solidFill>
                <a:latin typeface="Barlow Light"/>
                <a:sym typeface="Barlow Light"/>
              </a:rPr>
              <a:t>Multimedia data (Instagram, </a:t>
            </a:r>
            <a:r>
              <a:rPr lang="en-AU" sz="2000" b="1" dirty="0" err="1">
                <a:solidFill>
                  <a:schemeClr val="dk1"/>
                </a:solidFill>
                <a:latin typeface="Barlow Light"/>
                <a:sym typeface="Barlow Light"/>
              </a:rPr>
              <a:t>Tiktok</a:t>
            </a:r>
            <a:r>
              <a:rPr lang="en-AU" sz="2000" b="1" dirty="0">
                <a:solidFill>
                  <a:schemeClr val="dk1"/>
                </a:solidFill>
                <a:latin typeface="Barlow Light"/>
                <a:sym typeface="Barlow Light"/>
              </a:rPr>
              <a:t>, Spotify)</a:t>
            </a:r>
          </a:p>
          <a:p>
            <a:pPr marL="685800" lvl="1" indent="-342900">
              <a:buFont typeface="Arial" panose="020B0604020202020204" pitchFamily="34" charset="0"/>
              <a:buChar char="•"/>
            </a:pPr>
            <a:r>
              <a:rPr lang="en-AU" sz="2000" b="1" dirty="0">
                <a:solidFill>
                  <a:schemeClr val="dk1"/>
                </a:solidFill>
                <a:latin typeface="Barlow Light"/>
                <a:sym typeface="Barlow Light"/>
              </a:rPr>
              <a:t>Data Streams </a:t>
            </a:r>
          </a:p>
          <a:p>
            <a:pPr marL="342900" lvl="1" defTabSz="715963"/>
            <a:r>
              <a:rPr lang="en-AU" sz="2000" b="1" dirty="0">
                <a:solidFill>
                  <a:schemeClr val="dk1"/>
                </a:solidFill>
                <a:latin typeface="Barlow Light"/>
                <a:sym typeface="Barlow Light"/>
              </a:rPr>
              <a:t>	(YouTube, Netflix)</a:t>
            </a:r>
          </a:p>
          <a:p>
            <a:pPr marL="685800" lvl="1" indent="-342900">
              <a:buFont typeface="Arial" panose="020B0604020202020204" pitchFamily="34" charset="0"/>
              <a:buChar char="•"/>
            </a:pPr>
            <a:r>
              <a:rPr lang="en-AU" sz="2000" b="1" dirty="0">
                <a:solidFill>
                  <a:schemeClr val="dk1"/>
                </a:solidFill>
                <a:latin typeface="Barlow Light"/>
                <a:sym typeface="Barlow Light"/>
              </a:rPr>
              <a:t>Spatial Data</a:t>
            </a:r>
          </a:p>
          <a:p>
            <a:pPr lvl="1">
              <a:tabLst>
                <a:tab pos="715963" algn="l"/>
              </a:tabLst>
            </a:pPr>
            <a:r>
              <a:rPr lang="en-AU" sz="2000" b="1" dirty="0">
                <a:solidFill>
                  <a:schemeClr val="dk1"/>
                </a:solidFill>
                <a:latin typeface="Barlow Light"/>
                <a:sym typeface="Barlow Light"/>
              </a:rPr>
              <a:t>	(Google Map, Waze)</a:t>
            </a:r>
          </a:p>
          <a:p>
            <a:pPr marL="685800" lvl="1" indent="-342900">
              <a:buFont typeface="Arial" panose="020B0604020202020204" pitchFamily="34" charset="0"/>
              <a:buChar char="•"/>
            </a:pPr>
            <a:r>
              <a:rPr lang="en-AU" sz="2000" b="1" dirty="0">
                <a:solidFill>
                  <a:schemeClr val="dk1"/>
                </a:solidFill>
                <a:latin typeface="Barlow Light"/>
                <a:sym typeface="Barlow Light"/>
              </a:rPr>
              <a:t>Textual Data (news portal)</a:t>
            </a:r>
          </a:p>
          <a:p>
            <a:pPr marL="685800" lvl="1" indent="-342900">
              <a:buFont typeface="Arial" panose="020B0604020202020204" pitchFamily="34" charset="0"/>
              <a:buChar char="•"/>
            </a:pPr>
            <a:r>
              <a:rPr lang="en-AU" sz="2000" b="1" dirty="0">
                <a:solidFill>
                  <a:schemeClr val="dk1"/>
                </a:solidFill>
                <a:latin typeface="Barlow Light"/>
                <a:sym typeface="Barlow Light"/>
              </a:rPr>
              <a:t>dan </a:t>
            </a:r>
            <a:r>
              <a:rPr lang="en-AU" sz="2000" b="1" dirty="0" err="1">
                <a:solidFill>
                  <a:schemeClr val="dk1"/>
                </a:solidFill>
                <a:latin typeface="Barlow Light"/>
                <a:sym typeface="Barlow Light"/>
              </a:rPr>
              <a:t>tipe-tipe</a:t>
            </a:r>
            <a:r>
              <a:rPr lang="en-AU" sz="2000" b="1" dirty="0">
                <a:solidFill>
                  <a:schemeClr val="dk1"/>
                </a:solidFill>
                <a:latin typeface="Barlow Light"/>
                <a:sym typeface="Barlow Light"/>
              </a:rPr>
              <a:t> data </a:t>
            </a:r>
            <a:r>
              <a:rPr lang="en-AU" sz="2000" b="1" dirty="0" err="1">
                <a:solidFill>
                  <a:schemeClr val="dk1"/>
                </a:solidFill>
                <a:latin typeface="Barlow Light"/>
                <a:sym typeface="Barlow Light"/>
              </a:rPr>
              <a:t>lainnya</a:t>
            </a:r>
            <a:endParaRPr lang="en-AU" sz="2000" b="1" dirty="0">
              <a:solidFill>
                <a:schemeClr val="dk1"/>
              </a:solidFill>
              <a:latin typeface="Barlow Light"/>
              <a:sym typeface="Barlow Light"/>
            </a:endParaRPr>
          </a:p>
        </p:txBody>
      </p:sp>
    </p:spTree>
    <p:extLst>
      <p:ext uri="{BB962C8B-B14F-4D97-AF65-F5344CB8AC3E}">
        <p14:creationId xmlns:p14="http://schemas.microsoft.com/office/powerpoint/2010/main" val="2168612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878589" y="1637892"/>
            <a:ext cx="46767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err="1"/>
              <a:t>Kenapa</a:t>
            </a:r>
            <a:r>
              <a:rPr lang="en-US" dirty="0"/>
              <a:t> SQL?</a:t>
            </a:r>
            <a:endParaRPr dirty="0"/>
          </a:p>
        </p:txBody>
      </p:sp>
      <p:sp>
        <p:nvSpPr>
          <p:cNvPr id="406" name="Google Shape;406;p15"/>
          <p:cNvSpPr txBox="1">
            <a:spLocks noGrp="1"/>
          </p:cNvSpPr>
          <p:nvPr>
            <p:ph type="subTitle" idx="1"/>
          </p:nvPr>
        </p:nvSpPr>
        <p:spPr>
          <a:xfrm>
            <a:off x="864353" y="2738122"/>
            <a:ext cx="4676700" cy="38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err="1"/>
              <a:t>Kenapa</a:t>
            </a:r>
            <a:r>
              <a:rPr lang="en-US" dirty="0"/>
              <a:t> </a:t>
            </a:r>
            <a:r>
              <a:rPr lang="en-US" dirty="0" err="1"/>
              <a:t>tidak</a:t>
            </a:r>
            <a:r>
              <a:rPr lang="en-US" dirty="0"/>
              <a:t> Spreadsheet </a:t>
            </a:r>
            <a:r>
              <a:rPr lang="en-US" dirty="0" err="1"/>
              <a:t>atau</a:t>
            </a:r>
            <a:r>
              <a:rPr lang="en-US" dirty="0"/>
              <a:t> ACL</a:t>
            </a:r>
            <a:endParaRPr dirty="0"/>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600"/>
            <a:ext cx="5640900" cy="507976"/>
          </a:xfrm>
        </p:spPr>
        <p:txBody>
          <a:bodyPr>
            <a:normAutofit/>
          </a:bodyPr>
          <a:lstStyle/>
          <a:p>
            <a:pPr lvl="0"/>
            <a:r>
              <a:rPr lang="en-US" dirty="0" err="1"/>
              <a:t>Keterbatasan</a:t>
            </a:r>
            <a:r>
              <a:rPr lang="en-US" dirty="0"/>
              <a:t> Spreadsheet</a:t>
            </a:r>
            <a:endParaRPr lang="en-ID"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9</a:t>
            </a:fld>
            <a:endParaRPr lang="en-US" dirty="0"/>
          </a:p>
        </p:txBody>
      </p:sp>
      <p:pic>
        <p:nvPicPr>
          <p:cNvPr id="14" name="Picture 13">
            <a:extLst>
              <a:ext uri="{FF2B5EF4-FFF2-40B4-BE49-F238E27FC236}">
                <a16:creationId xmlns:a16="http://schemas.microsoft.com/office/drawing/2014/main" id="{17B75EDF-5EE7-6E77-CD3C-91EEC399BB66}"/>
              </a:ext>
            </a:extLst>
          </p:cNvPr>
          <p:cNvPicPr>
            <a:picLocks noChangeAspect="1"/>
          </p:cNvPicPr>
          <p:nvPr/>
        </p:nvPicPr>
        <p:blipFill>
          <a:blip r:embed="rId3"/>
          <a:stretch>
            <a:fillRect/>
          </a:stretch>
        </p:blipFill>
        <p:spPr>
          <a:xfrm>
            <a:off x="398116" y="1341013"/>
            <a:ext cx="7985361" cy="3523595"/>
          </a:xfrm>
          <a:prstGeom prst="rect">
            <a:avLst/>
          </a:prstGeom>
        </p:spPr>
      </p:pic>
    </p:spTree>
    <p:extLst>
      <p:ext uri="{BB962C8B-B14F-4D97-AF65-F5344CB8AC3E}">
        <p14:creationId xmlns:p14="http://schemas.microsoft.com/office/powerpoint/2010/main" val="1635807391"/>
      </p:ext>
    </p:extLst>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1397</TotalTime>
  <Words>2147</Words>
  <Application>Microsoft Office PowerPoint</Application>
  <PresentationFormat>On-screen Show (16:9)</PresentationFormat>
  <Paragraphs>274</Paragraphs>
  <Slides>31</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Raleway SemiBold</vt:lpstr>
      <vt:lpstr>Arial</vt:lpstr>
      <vt:lpstr>Calibri</vt:lpstr>
      <vt:lpstr>Barlow Light</vt:lpstr>
      <vt:lpstr>Gaoler template</vt:lpstr>
      <vt:lpstr>Pengenalan  RDBMS &amp; SQL</vt:lpstr>
      <vt:lpstr>Database and Database System</vt:lpstr>
      <vt:lpstr>Apa itu database?</vt:lpstr>
      <vt:lpstr>Database Management System (DMS / DBMS)</vt:lpstr>
      <vt:lpstr>Alternatif DBMS</vt:lpstr>
      <vt:lpstr>Manfaat Penggunaan Database Relational</vt:lpstr>
      <vt:lpstr>Data Management Sekarang</vt:lpstr>
      <vt:lpstr>Kenapa SQL?</vt:lpstr>
      <vt:lpstr>Keterbatasan Spreadsheet</vt:lpstr>
      <vt:lpstr>Keterbatasan ACL</vt:lpstr>
      <vt:lpstr>Apa itu SQL?</vt:lpstr>
      <vt:lpstr>Structured Query Language (SQL) </vt:lpstr>
      <vt:lpstr>Structured Query Language (SQL) </vt:lpstr>
      <vt:lpstr>Pekerjaan yang dapat dilakukan dengan SQL </vt:lpstr>
      <vt:lpstr>Bagaimana SQL bekerja dalam aplikasi/program</vt:lpstr>
      <vt:lpstr>RDBMS Client dan SQL Statement</vt:lpstr>
      <vt:lpstr>RDBMS Client dan SQL Statement</vt:lpstr>
      <vt:lpstr>SQL dalam Pengawasan</vt:lpstr>
      <vt:lpstr>Bagaimana skema mengaudit dengan SQL?</vt:lpstr>
      <vt:lpstr>Yang Perlu Diperhatikan Auditor </vt:lpstr>
      <vt:lpstr>Overview SQL Server Management Studio</vt:lpstr>
      <vt:lpstr>SQL Server Management Studio</vt:lpstr>
      <vt:lpstr>Koneksi ke basis data</vt:lpstr>
      <vt:lpstr>Interface Aplikasi SSMS</vt:lpstr>
      <vt:lpstr>Object Explorer</vt:lpstr>
      <vt:lpstr>Query Editor</vt:lpstr>
      <vt:lpstr>Query Designer</vt:lpstr>
      <vt:lpstr>Table Designer</vt:lpstr>
      <vt:lpstr>Database Designer</vt:lpstr>
      <vt:lpstr>Template Explorer</vt:lpstr>
      <vt:lpstr>Query Execution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Structured Query Language</dc:title>
  <dc:creator>Reza Rizky Pratama, A.Md.</dc:creator>
  <cp:lastModifiedBy>Ade Satya</cp:lastModifiedBy>
  <cp:revision>60</cp:revision>
  <dcterms:modified xsi:type="dcterms:W3CDTF">2022-07-17T15:18:44Z</dcterms:modified>
</cp:coreProperties>
</file>