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0"/>
  </p:notesMasterIdLst>
  <p:sldIdLst>
    <p:sldId id="256" r:id="rId2"/>
    <p:sldId id="380" r:id="rId3"/>
    <p:sldId id="269" r:id="rId4"/>
    <p:sldId id="367" r:id="rId5"/>
    <p:sldId id="368" r:id="rId6"/>
    <p:sldId id="369" r:id="rId7"/>
    <p:sldId id="370" r:id="rId8"/>
    <p:sldId id="372" r:id="rId9"/>
    <p:sldId id="271" r:id="rId10"/>
    <p:sldId id="383" r:id="rId11"/>
    <p:sldId id="270" r:id="rId12"/>
    <p:sldId id="272" r:id="rId13"/>
    <p:sldId id="381" r:id="rId14"/>
    <p:sldId id="382" r:id="rId15"/>
    <p:sldId id="274" r:id="rId16"/>
    <p:sldId id="355" r:id="rId17"/>
    <p:sldId id="277" r:id="rId18"/>
    <p:sldId id="279" r:id="rId19"/>
    <p:sldId id="366" r:id="rId20"/>
    <p:sldId id="384" r:id="rId21"/>
    <p:sldId id="374" r:id="rId22"/>
    <p:sldId id="373" r:id="rId23"/>
    <p:sldId id="375" r:id="rId24"/>
    <p:sldId id="378" r:id="rId25"/>
    <p:sldId id="376" r:id="rId26"/>
    <p:sldId id="275" r:id="rId27"/>
    <p:sldId id="379" r:id="rId28"/>
    <p:sldId id="276" r:id="rId29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31"/>
      <p: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Raleway SemiBold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B9"/>
    <a:srgbClr val="E2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54DC6E-5F47-45C2-9750-FF39251B6EC2}">
  <a:tblStyle styleId="{1D54DC6E-5F47-45C2-9750-FF39251B6E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93" autoAdjust="0"/>
  </p:normalViewPr>
  <p:slideViewPr>
    <p:cSldViewPr snapToGrid="0">
      <p:cViewPr varScale="1">
        <p:scale>
          <a:sx n="100" d="100"/>
          <a:sy n="100" d="100"/>
        </p:scale>
        <p:origin x="9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image" Target="../media/image16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image" Target="../media/image1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434923-8FF0-4BDD-A477-A5BBCC19292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09B2FED2-3A5E-4339-B512-75D1F7B50501}">
      <dgm:prSet phldrT="[Text]"/>
      <dgm:spPr/>
      <dgm:t>
        <a:bodyPr/>
        <a:lstStyle/>
        <a:p>
          <a:r>
            <a:rPr lang="en-AU" dirty="0"/>
            <a:t>Entity Relationship Diagram (ERD)</a:t>
          </a:r>
        </a:p>
      </dgm:t>
    </dgm:pt>
    <dgm:pt modelId="{DD6C09E2-2C72-417E-86AD-D881AD6A1EAE}" type="parTrans" cxnId="{0992B17C-3BB4-4CF3-B2BC-EFC00CF0F7E5}">
      <dgm:prSet/>
      <dgm:spPr/>
      <dgm:t>
        <a:bodyPr/>
        <a:lstStyle/>
        <a:p>
          <a:endParaRPr lang="en-AU"/>
        </a:p>
      </dgm:t>
    </dgm:pt>
    <dgm:pt modelId="{D29EDEC1-BBBE-4D44-9261-4EE38CC209A8}" type="sibTrans" cxnId="{0992B17C-3BB4-4CF3-B2BC-EFC00CF0F7E5}">
      <dgm:prSet/>
      <dgm:spPr/>
      <dgm:t>
        <a:bodyPr/>
        <a:lstStyle/>
        <a:p>
          <a:endParaRPr lang="en-AU"/>
        </a:p>
      </dgm:t>
    </dgm:pt>
    <dgm:pt modelId="{2CD07C0F-7B19-4C30-A6A6-FEC14F54E5E3}">
      <dgm:prSet phldrT="[Text]"/>
      <dgm:spPr/>
      <dgm:t>
        <a:bodyPr/>
        <a:lstStyle/>
        <a:p>
          <a:r>
            <a:rPr lang="en-AU" dirty="0"/>
            <a:t>ERD </a:t>
          </a:r>
          <a:r>
            <a:rPr lang="en-AU" dirty="0" err="1"/>
            <a:t>dalam</a:t>
          </a:r>
          <a:r>
            <a:rPr lang="en-AU" dirty="0"/>
            <a:t> proses </a:t>
          </a:r>
          <a:r>
            <a:rPr lang="en-AU" dirty="0" err="1"/>
            <a:t>pengembangan</a:t>
          </a:r>
          <a:r>
            <a:rPr lang="en-AU" dirty="0"/>
            <a:t> Continuous Audit (CA)</a:t>
          </a:r>
        </a:p>
      </dgm:t>
    </dgm:pt>
    <dgm:pt modelId="{7CCCD322-0307-4D14-8428-D03BCC9455FA}" type="parTrans" cxnId="{6AA414B4-329C-4625-95C2-20D3FB08C7FF}">
      <dgm:prSet/>
      <dgm:spPr/>
      <dgm:t>
        <a:bodyPr/>
        <a:lstStyle/>
        <a:p>
          <a:endParaRPr lang="en-AU"/>
        </a:p>
      </dgm:t>
    </dgm:pt>
    <dgm:pt modelId="{5324022E-86F1-4F09-B4C0-103581218FC5}" type="sibTrans" cxnId="{6AA414B4-329C-4625-95C2-20D3FB08C7FF}">
      <dgm:prSet/>
      <dgm:spPr/>
      <dgm:t>
        <a:bodyPr/>
        <a:lstStyle/>
        <a:p>
          <a:endParaRPr lang="en-AU"/>
        </a:p>
      </dgm:t>
    </dgm:pt>
    <dgm:pt modelId="{AEA3097A-3F13-4141-A643-ABE38565A5F4}">
      <dgm:prSet phldrT="[Text]"/>
      <dgm:spPr/>
      <dgm:t>
        <a:bodyPr/>
        <a:lstStyle/>
        <a:p>
          <a:r>
            <a:rPr lang="en-AU" dirty="0" err="1"/>
            <a:t>Manfaat</a:t>
          </a:r>
          <a:r>
            <a:rPr lang="en-AU" dirty="0"/>
            <a:t> dan Proses </a:t>
          </a:r>
          <a:r>
            <a:rPr lang="en-AU" dirty="0" err="1"/>
            <a:t>Penyusunan</a:t>
          </a:r>
          <a:r>
            <a:rPr lang="en-AU" dirty="0"/>
            <a:t> ERD</a:t>
          </a:r>
        </a:p>
      </dgm:t>
    </dgm:pt>
    <dgm:pt modelId="{1A683B09-9176-4C46-A165-291992F5673C}" type="parTrans" cxnId="{8C29F63B-C57B-4031-8EC7-746985E6A717}">
      <dgm:prSet/>
      <dgm:spPr/>
      <dgm:t>
        <a:bodyPr/>
        <a:lstStyle/>
        <a:p>
          <a:endParaRPr lang="en-AU"/>
        </a:p>
      </dgm:t>
    </dgm:pt>
    <dgm:pt modelId="{804C57FD-1D2C-43F9-A2BF-CDC18E35D8DF}" type="sibTrans" cxnId="{8C29F63B-C57B-4031-8EC7-746985E6A717}">
      <dgm:prSet/>
      <dgm:spPr/>
      <dgm:t>
        <a:bodyPr/>
        <a:lstStyle/>
        <a:p>
          <a:endParaRPr lang="en-AU"/>
        </a:p>
      </dgm:t>
    </dgm:pt>
    <dgm:pt modelId="{6F3CE7D2-5506-41C9-8E52-36ED5BDD1294}" type="pres">
      <dgm:prSet presAssocID="{41434923-8FF0-4BDD-A477-A5BBCC192927}" presName="Name0" presStyleCnt="0">
        <dgm:presLayoutVars>
          <dgm:chMax val="7"/>
          <dgm:chPref val="7"/>
          <dgm:dir/>
        </dgm:presLayoutVars>
      </dgm:prSet>
      <dgm:spPr/>
    </dgm:pt>
    <dgm:pt modelId="{F67B73FB-F3AB-41E0-AA9C-582B82056636}" type="pres">
      <dgm:prSet presAssocID="{41434923-8FF0-4BDD-A477-A5BBCC192927}" presName="Name1" presStyleCnt="0"/>
      <dgm:spPr/>
    </dgm:pt>
    <dgm:pt modelId="{7E986114-F3D5-42CA-9BEF-125FA9D961C6}" type="pres">
      <dgm:prSet presAssocID="{41434923-8FF0-4BDD-A477-A5BBCC192927}" presName="cycle" presStyleCnt="0"/>
      <dgm:spPr/>
    </dgm:pt>
    <dgm:pt modelId="{D4ABE76D-18EB-4081-B55D-0312A68F4BE4}" type="pres">
      <dgm:prSet presAssocID="{41434923-8FF0-4BDD-A477-A5BBCC192927}" presName="srcNode" presStyleLbl="node1" presStyleIdx="0" presStyleCnt="3"/>
      <dgm:spPr/>
    </dgm:pt>
    <dgm:pt modelId="{1469B993-3EB9-4760-ACA0-3B555048E476}" type="pres">
      <dgm:prSet presAssocID="{41434923-8FF0-4BDD-A477-A5BBCC192927}" presName="conn" presStyleLbl="parChTrans1D2" presStyleIdx="0" presStyleCnt="1"/>
      <dgm:spPr/>
    </dgm:pt>
    <dgm:pt modelId="{07734AF7-6A54-4329-8F57-4ED98BC104E7}" type="pres">
      <dgm:prSet presAssocID="{41434923-8FF0-4BDD-A477-A5BBCC192927}" presName="extraNode" presStyleLbl="node1" presStyleIdx="0" presStyleCnt="3"/>
      <dgm:spPr/>
    </dgm:pt>
    <dgm:pt modelId="{212423D2-B2EA-4F04-B604-D2FF8CAF5202}" type="pres">
      <dgm:prSet presAssocID="{41434923-8FF0-4BDD-A477-A5BBCC192927}" presName="dstNode" presStyleLbl="node1" presStyleIdx="0" presStyleCnt="3"/>
      <dgm:spPr/>
    </dgm:pt>
    <dgm:pt modelId="{8689157B-4D77-432C-A12B-9B12C9431938}" type="pres">
      <dgm:prSet presAssocID="{09B2FED2-3A5E-4339-B512-75D1F7B50501}" presName="text_1" presStyleLbl="node1" presStyleIdx="0" presStyleCnt="3">
        <dgm:presLayoutVars>
          <dgm:bulletEnabled val="1"/>
        </dgm:presLayoutVars>
      </dgm:prSet>
      <dgm:spPr/>
    </dgm:pt>
    <dgm:pt modelId="{BCC9A5A2-7EA1-4A5A-AA98-B667A5F1A6F9}" type="pres">
      <dgm:prSet presAssocID="{09B2FED2-3A5E-4339-B512-75D1F7B50501}" presName="accent_1" presStyleCnt="0"/>
      <dgm:spPr/>
    </dgm:pt>
    <dgm:pt modelId="{7E9475AE-19B2-4175-8C4C-17AD1148DFCC}" type="pres">
      <dgm:prSet presAssocID="{09B2FED2-3A5E-4339-B512-75D1F7B50501}" presName="accentRepeatNode" presStyleLbl="solidFgAcc1" presStyleIdx="0" presStyleCnt="3"/>
      <dgm:spPr/>
    </dgm:pt>
    <dgm:pt modelId="{070025B8-3FCB-44AC-AD35-4523B4F909C8}" type="pres">
      <dgm:prSet presAssocID="{2CD07C0F-7B19-4C30-A6A6-FEC14F54E5E3}" presName="text_2" presStyleLbl="node1" presStyleIdx="1" presStyleCnt="3">
        <dgm:presLayoutVars>
          <dgm:bulletEnabled val="1"/>
        </dgm:presLayoutVars>
      </dgm:prSet>
      <dgm:spPr/>
    </dgm:pt>
    <dgm:pt modelId="{074D860E-EA1F-4799-B06E-E18116656039}" type="pres">
      <dgm:prSet presAssocID="{2CD07C0F-7B19-4C30-A6A6-FEC14F54E5E3}" presName="accent_2" presStyleCnt="0"/>
      <dgm:spPr/>
    </dgm:pt>
    <dgm:pt modelId="{DCF3F780-E647-4B37-865D-E9E7ACB2E2EF}" type="pres">
      <dgm:prSet presAssocID="{2CD07C0F-7B19-4C30-A6A6-FEC14F54E5E3}" presName="accentRepeatNode" presStyleLbl="solidFgAcc1" presStyleIdx="1" presStyleCnt="3"/>
      <dgm:spPr/>
    </dgm:pt>
    <dgm:pt modelId="{4B6E0E38-99F4-4A52-BCA7-7590CE62E5F5}" type="pres">
      <dgm:prSet presAssocID="{AEA3097A-3F13-4141-A643-ABE38565A5F4}" presName="text_3" presStyleLbl="node1" presStyleIdx="2" presStyleCnt="3">
        <dgm:presLayoutVars>
          <dgm:bulletEnabled val="1"/>
        </dgm:presLayoutVars>
      </dgm:prSet>
      <dgm:spPr/>
    </dgm:pt>
    <dgm:pt modelId="{DD07B751-DC4A-4A19-B744-80372CF8C76D}" type="pres">
      <dgm:prSet presAssocID="{AEA3097A-3F13-4141-A643-ABE38565A5F4}" presName="accent_3" presStyleCnt="0"/>
      <dgm:spPr/>
    </dgm:pt>
    <dgm:pt modelId="{97A8CB6D-C566-4F24-BE8E-6383C890E4FE}" type="pres">
      <dgm:prSet presAssocID="{AEA3097A-3F13-4141-A643-ABE38565A5F4}" presName="accentRepeatNode" presStyleLbl="solidFgAcc1" presStyleIdx="2" presStyleCnt="3"/>
      <dgm:spPr/>
    </dgm:pt>
  </dgm:ptLst>
  <dgm:cxnLst>
    <dgm:cxn modelId="{2FEFC521-FBC3-459F-8AB0-D75E7383051F}" type="presOf" srcId="{41434923-8FF0-4BDD-A477-A5BBCC192927}" destId="{6F3CE7D2-5506-41C9-8E52-36ED5BDD1294}" srcOrd="0" destOrd="0" presId="urn:microsoft.com/office/officeart/2008/layout/VerticalCurvedList"/>
    <dgm:cxn modelId="{EB4E5228-EB4A-413B-8C34-D9C7B3E40CFC}" type="presOf" srcId="{D29EDEC1-BBBE-4D44-9261-4EE38CC209A8}" destId="{1469B993-3EB9-4760-ACA0-3B555048E476}" srcOrd="0" destOrd="0" presId="urn:microsoft.com/office/officeart/2008/layout/VerticalCurvedList"/>
    <dgm:cxn modelId="{35C5CE35-8004-4A13-90C4-6AA50A667BBD}" type="presOf" srcId="{AEA3097A-3F13-4141-A643-ABE38565A5F4}" destId="{4B6E0E38-99F4-4A52-BCA7-7590CE62E5F5}" srcOrd="0" destOrd="0" presId="urn:microsoft.com/office/officeart/2008/layout/VerticalCurvedList"/>
    <dgm:cxn modelId="{8C29F63B-C57B-4031-8EC7-746985E6A717}" srcId="{41434923-8FF0-4BDD-A477-A5BBCC192927}" destId="{AEA3097A-3F13-4141-A643-ABE38565A5F4}" srcOrd="2" destOrd="0" parTransId="{1A683B09-9176-4C46-A165-291992F5673C}" sibTransId="{804C57FD-1D2C-43F9-A2BF-CDC18E35D8DF}"/>
    <dgm:cxn modelId="{0992B17C-3BB4-4CF3-B2BC-EFC00CF0F7E5}" srcId="{41434923-8FF0-4BDD-A477-A5BBCC192927}" destId="{09B2FED2-3A5E-4339-B512-75D1F7B50501}" srcOrd="0" destOrd="0" parTransId="{DD6C09E2-2C72-417E-86AD-D881AD6A1EAE}" sibTransId="{D29EDEC1-BBBE-4D44-9261-4EE38CC209A8}"/>
    <dgm:cxn modelId="{6AA414B4-329C-4625-95C2-20D3FB08C7FF}" srcId="{41434923-8FF0-4BDD-A477-A5BBCC192927}" destId="{2CD07C0F-7B19-4C30-A6A6-FEC14F54E5E3}" srcOrd="1" destOrd="0" parTransId="{7CCCD322-0307-4D14-8428-D03BCC9455FA}" sibTransId="{5324022E-86F1-4F09-B4C0-103581218FC5}"/>
    <dgm:cxn modelId="{6A187CCB-761B-41A3-ABEF-FAC7D22F361C}" type="presOf" srcId="{2CD07C0F-7B19-4C30-A6A6-FEC14F54E5E3}" destId="{070025B8-3FCB-44AC-AD35-4523B4F909C8}" srcOrd="0" destOrd="0" presId="urn:microsoft.com/office/officeart/2008/layout/VerticalCurvedList"/>
    <dgm:cxn modelId="{8CC12BD3-A07D-4D8C-8331-B73715324155}" type="presOf" srcId="{09B2FED2-3A5E-4339-B512-75D1F7B50501}" destId="{8689157B-4D77-432C-A12B-9B12C9431938}" srcOrd="0" destOrd="0" presId="urn:microsoft.com/office/officeart/2008/layout/VerticalCurvedList"/>
    <dgm:cxn modelId="{D579B1B4-83A8-4493-8DD1-740FE0D73BD6}" type="presParOf" srcId="{6F3CE7D2-5506-41C9-8E52-36ED5BDD1294}" destId="{F67B73FB-F3AB-41E0-AA9C-582B82056636}" srcOrd="0" destOrd="0" presId="urn:microsoft.com/office/officeart/2008/layout/VerticalCurvedList"/>
    <dgm:cxn modelId="{6650B4B6-DF24-4211-B0B9-5B1CE75C3A98}" type="presParOf" srcId="{F67B73FB-F3AB-41E0-AA9C-582B82056636}" destId="{7E986114-F3D5-42CA-9BEF-125FA9D961C6}" srcOrd="0" destOrd="0" presId="urn:microsoft.com/office/officeart/2008/layout/VerticalCurvedList"/>
    <dgm:cxn modelId="{4BF5C0EA-E764-420E-8EAA-4DDC4B559590}" type="presParOf" srcId="{7E986114-F3D5-42CA-9BEF-125FA9D961C6}" destId="{D4ABE76D-18EB-4081-B55D-0312A68F4BE4}" srcOrd="0" destOrd="0" presId="urn:microsoft.com/office/officeart/2008/layout/VerticalCurvedList"/>
    <dgm:cxn modelId="{9FE6C2BA-CA6B-4080-8026-4AC881D2A496}" type="presParOf" srcId="{7E986114-F3D5-42CA-9BEF-125FA9D961C6}" destId="{1469B993-3EB9-4760-ACA0-3B555048E476}" srcOrd="1" destOrd="0" presId="urn:microsoft.com/office/officeart/2008/layout/VerticalCurvedList"/>
    <dgm:cxn modelId="{8053A154-9516-4AAB-B55E-E969F7F7ED90}" type="presParOf" srcId="{7E986114-F3D5-42CA-9BEF-125FA9D961C6}" destId="{07734AF7-6A54-4329-8F57-4ED98BC104E7}" srcOrd="2" destOrd="0" presId="urn:microsoft.com/office/officeart/2008/layout/VerticalCurvedList"/>
    <dgm:cxn modelId="{0B9C7327-1E60-4C65-BEE6-74483E9D7464}" type="presParOf" srcId="{7E986114-F3D5-42CA-9BEF-125FA9D961C6}" destId="{212423D2-B2EA-4F04-B604-D2FF8CAF5202}" srcOrd="3" destOrd="0" presId="urn:microsoft.com/office/officeart/2008/layout/VerticalCurvedList"/>
    <dgm:cxn modelId="{F3A2815E-F266-481D-8F7C-FAC1C671FA2E}" type="presParOf" srcId="{F67B73FB-F3AB-41E0-AA9C-582B82056636}" destId="{8689157B-4D77-432C-A12B-9B12C9431938}" srcOrd="1" destOrd="0" presId="urn:microsoft.com/office/officeart/2008/layout/VerticalCurvedList"/>
    <dgm:cxn modelId="{F0977BD1-D2A8-49CE-9386-2D8BBBE59854}" type="presParOf" srcId="{F67B73FB-F3AB-41E0-AA9C-582B82056636}" destId="{BCC9A5A2-7EA1-4A5A-AA98-B667A5F1A6F9}" srcOrd="2" destOrd="0" presId="urn:microsoft.com/office/officeart/2008/layout/VerticalCurvedList"/>
    <dgm:cxn modelId="{1A0C7363-4B1E-4B96-B25E-1218226D4A05}" type="presParOf" srcId="{BCC9A5A2-7EA1-4A5A-AA98-B667A5F1A6F9}" destId="{7E9475AE-19B2-4175-8C4C-17AD1148DFCC}" srcOrd="0" destOrd="0" presId="urn:microsoft.com/office/officeart/2008/layout/VerticalCurvedList"/>
    <dgm:cxn modelId="{471F7F39-A04F-4E75-BA01-96569C0A3A49}" type="presParOf" srcId="{F67B73FB-F3AB-41E0-AA9C-582B82056636}" destId="{070025B8-3FCB-44AC-AD35-4523B4F909C8}" srcOrd="3" destOrd="0" presId="urn:microsoft.com/office/officeart/2008/layout/VerticalCurvedList"/>
    <dgm:cxn modelId="{F0BCE64B-44B6-43C5-9AB8-4FEF42384B03}" type="presParOf" srcId="{F67B73FB-F3AB-41E0-AA9C-582B82056636}" destId="{074D860E-EA1F-4799-B06E-E18116656039}" srcOrd="4" destOrd="0" presId="urn:microsoft.com/office/officeart/2008/layout/VerticalCurvedList"/>
    <dgm:cxn modelId="{739A325A-8F19-4DBA-BD06-7AA3A969FC07}" type="presParOf" srcId="{074D860E-EA1F-4799-B06E-E18116656039}" destId="{DCF3F780-E647-4B37-865D-E9E7ACB2E2EF}" srcOrd="0" destOrd="0" presId="urn:microsoft.com/office/officeart/2008/layout/VerticalCurvedList"/>
    <dgm:cxn modelId="{C5624B56-EEA2-4650-AA96-645425AB2EAE}" type="presParOf" srcId="{F67B73FB-F3AB-41E0-AA9C-582B82056636}" destId="{4B6E0E38-99F4-4A52-BCA7-7590CE62E5F5}" srcOrd="5" destOrd="0" presId="urn:microsoft.com/office/officeart/2008/layout/VerticalCurvedList"/>
    <dgm:cxn modelId="{CB5C2962-2B44-4075-A6A3-930F228D2357}" type="presParOf" srcId="{F67B73FB-F3AB-41E0-AA9C-582B82056636}" destId="{DD07B751-DC4A-4A19-B744-80372CF8C76D}" srcOrd="6" destOrd="0" presId="urn:microsoft.com/office/officeart/2008/layout/VerticalCurvedList"/>
    <dgm:cxn modelId="{79899C6E-DD6A-4B3B-A27B-EF91FD59260E}" type="presParOf" srcId="{DD07B751-DC4A-4A19-B744-80372CF8C76D}" destId="{97A8CB6D-C566-4F24-BE8E-6383C890E4F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0C06945-AAA7-4F00-A385-DA0F02B8C539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6C862146-6515-4394-95CB-0C7749172B98}">
      <dgm:prSet phldrT="[Text]"/>
      <dgm:spPr/>
      <dgm:t>
        <a:bodyPr/>
        <a:lstStyle/>
        <a:p>
          <a:r>
            <a:rPr lang="en-AU" dirty="0" err="1"/>
            <a:t>Eksternal</a:t>
          </a:r>
          <a:r>
            <a:rPr lang="en-AU" dirty="0"/>
            <a:t> DBMS</a:t>
          </a:r>
        </a:p>
      </dgm:t>
    </dgm:pt>
    <dgm:pt modelId="{090624DE-D339-4EDC-B4B1-5DB3E09D5DC0}" type="parTrans" cxnId="{BA62293E-C773-4787-8411-097B42780C45}">
      <dgm:prSet/>
      <dgm:spPr/>
      <dgm:t>
        <a:bodyPr/>
        <a:lstStyle/>
        <a:p>
          <a:endParaRPr lang="en-AU"/>
        </a:p>
      </dgm:t>
    </dgm:pt>
    <dgm:pt modelId="{D625888C-3B42-4E8D-A500-94DA3E5E6714}" type="sibTrans" cxnId="{BA62293E-C773-4787-8411-097B42780C45}">
      <dgm:prSet/>
      <dgm:spPr/>
      <dgm:t>
        <a:bodyPr/>
        <a:lstStyle/>
        <a:p>
          <a:endParaRPr lang="en-AU"/>
        </a:p>
      </dgm:t>
    </dgm:pt>
    <dgm:pt modelId="{F1AE1406-D202-4841-809D-5D4B607A05F5}">
      <dgm:prSet phldrT="[Text]"/>
      <dgm:spPr/>
      <dgm:t>
        <a:bodyPr/>
        <a:lstStyle/>
        <a:p>
          <a:r>
            <a:rPr lang="en-AU" dirty="0"/>
            <a:t>Internal DBMS</a:t>
          </a:r>
        </a:p>
      </dgm:t>
    </dgm:pt>
    <dgm:pt modelId="{B3A418DC-EDCC-4ED8-9925-9D9F992BD889}" type="parTrans" cxnId="{6D27EC25-6B34-4CF9-BFA5-C3BC850869E2}">
      <dgm:prSet/>
      <dgm:spPr/>
      <dgm:t>
        <a:bodyPr/>
        <a:lstStyle/>
        <a:p>
          <a:endParaRPr lang="en-AU"/>
        </a:p>
      </dgm:t>
    </dgm:pt>
    <dgm:pt modelId="{013CD8D8-64E9-4062-9B19-3E4B10BC0164}" type="sibTrans" cxnId="{6D27EC25-6B34-4CF9-BFA5-C3BC850869E2}">
      <dgm:prSet/>
      <dgm:spPr/>
      <dgm:t>
        <a:bodyPr/>
        <a:lstStyle/>
        <a:p>
          <a:endParaRPr lang="en-AU"/>
        </a:p>
      </dgm:t>
    </dgm:pt>
    <dgm:pt modelId="{0FC4C48D-C357-452B-8E8A-251C591D7FEC}">
      <dgm:prSet phldrT="[Text]"/>
      <dgm:spPr/>
      <dgm:t>
        <a:bodyPr/>
        <a:lstStyle/>
        <a:p>
          <a:r>
            <a:rPr lang="en-AU" dirty="0"/>
            <a:t>Diagram.net</a:t>
          </a:r>
        </a:p>
      </dgm:t>
    </dgm:pt>
    <dgm:pt modelId="{7D798FBC-E503-4067-91D7-3706EB9361DA}" type="parTrans" cxnId="{482DBDA8-FBEB-4F2C-93C4-C8C48D4A1CD8}">
      <dgm:prSet/>
      <dgm:spPr/>
      <dgm:t>
        <a:bodyPr/>
        <a:lstStyle/>
        <a:p>
          <a:endParaRPr lang="en-AU"/>
        </a:p>
      </dgm:t>
    </dgm:pt>
    <dgm:pt modelId="{CC60F3C4-3644-4790-A72D-B76B55C95BC5}" type="sibTrans" cxnId="{482DBDA8-FBEB-4F2C-93C4-C8C48D4A1CD8}">
      <dgm:prSet/>
      <dgm:spPr/>
      <dgm:t>
        <a:bodyPr/>
        <a:lstStyle/>
        <a:p>
          <a:endParaRPr lang="en-AU"/>
        </a:p>
      </dgm:t>
    </dgm:pt>
    <dgm:pt modelId="{A708C26E-4A25-488B-9B99-733A0B6BC87D}">
      <dgm:prSet phldrT="[Text]"/>
      <dgm:spPr/>
      <dgm:t>
        <a:bodyPr/>
        <a:lstStyle/>
        <a:p>
          <a:r>
            <a:rPr lang="en-AU" dirty="0" err="1"/>
            <a:t>Lucidchart</a:t>
          </a:r>
          <a:endParaRPr lang="en-AU" dirty="0"/>
        </a:p>
      </dgm:t>
    </dgm:pt>
    <dgm:pt modelId="{118DC06D-74A8-4259-9A04-AE4B27B5F8D1}" type="parTrans" cxnId="{E3CA4793-6582-46D0-AF8B-26EF1F311BFF}">
      <dgm:prSet/>
      <dgm:spPr/>
      <dgm:t>
        <a:bodyPr/>
        <a:lstStyle/>
        <a:p>
          <a:endParaRPr lang="en-AU"/>
        </a:p>
      </dgm:t>
    </dgm:pt>
    <dgm:pt modelId="{CCA3D7DE-7610-4674-AD80-99526F016D31}" type="sibTrans" cxnId="{E3CA4793-6582-46D0-AF8B-26EF1F311BFF}">
      <dgm:prSet/>
      <dgm:spPr/>
      <dgm:t>
        <a:bodyPr/>
        <a:lstStyle/>
        <a:p>
          <a:endParaRPr lang="en-AU"/>
        </a:p>
      </dgm:t>
    </dgm:pt>
    <dgm:pt modelId="{986571FB-B29D-4ED4-BFD9-3A5621D0F033}">
      <dgm:prSet phldrT="[Text]"/>
      <dgm:spPr/>
      <dgm:t>
        <a:bodyPr/>
        <a:lstStyle/>
        <a:p>
          <a:r>
            <a:rPr lang="en-AU" dirty="0" err="1"/>
            <a:t>MsVisio</a:t>
          </a:r>
          <a:endParaRPr lang="en-AU" dirty="0"/>
        </a:p>
      </dgm:t>
    </dgm:pt>
    <dgm:pt modelId="{95FD16DE-3676-4C52-BBBF-580E0B7424E8}" type="parTrans" cxnId="{FAB1692C-92E3-4241-BFD2-AB1A9D09836F}">
      <dgm:prSet/>
      <dgm:spPr/>
      <dgm:t>
        <a:bodyPr/>
        <a:lstStyle/>
        <a:p>
          <a:endParaRPr lang="en-AU"/>
        </a:p>
      </dgm:t>
    </dgm:pt>
    <dgm:pt modelId="{69D0D0FC-408F-4BBF-ABF1-329DC5671381}" type="sibTrans" cxnId="{FAB1692C-92E3-4241-BFD2-AB1A9D09836F}">
      <dgm:prSet/>
      <dgm:spPr/>
      <dgm:t>
        <a:bodyPr/>
        <a:lstStyle/>
        <a:p>
          <a:endParaRPr lang="en-AU"/>
        </a:p>
      </dgm:t>
    </dgm:pt>
    <dgm:pt modelId="{CDBFE110-54FA-48CD-999E-B4F35E537051}">
      <dgm:prSet phldrT="[Text]"/>
      <dgm:spPr/>
      <dgm:t>
        <a:bodyPr/>
        <a:lstStyle/>
        <a:p>
          <a:r>
            <a:rPr lang="en-AU" dirty="0"/>
            <a:t>Ms Office</a:t>
          </a:r>
        </a:p>
      </dgm:t>
    </dgm:pt>
    <dgm:pt modelId="{E7040189-11C9-4728-B06F-26ACF5B914F0}" type="parTrans" cxnId="{84BED85C-8E51-48C3-A7B3-5B51B66B647B}">
      <dgm:prSet/>
      <dgm:spPr/>
      <dgm:t>
        <a:bodyPr/>
        <a:lstStyle/>
        <a:p>
          <a:endParaRPr lang="en-AU"/>
        </a:p>
      </dgm:t>
    </dgm:pt>
    <dgm:pt modelId="{74E00A81-F590-4CEF-B17A-DCB7C97761CA}" type="sibTrans" cxnId="{84BED85C-8E51-48C3-A7B3-5B51B66B647B}">
      <dgm:prSet/>
      <dgm:spPr/>
      <dgm:t>
        <a:bodyPr/>
        <a:lstStyle/>
        <a:p>
          <a:endParaRPr lang="en-AU"/>
        </a:p>
      </dgm:t>
    </dgm:pt>
    <dgm:pt modelId="{60F508FB-E409-4EDA-9A26-AD48729DECF1}">
      <dgm:prSet phldrT="[Text]"/>
      <dgm:spPr/>
      <dgm:t>
        <a:bodyPr/>
        <a:lstStyle/>
        <a:p>
          <a:r>
            <a:rPr lang="en-AU" dirty="0"/>
            <a:t>Client tools</a:t>
          </a:r>
        </a:p>
      </dgm:t>
    </dgm:pt>
    <dgm:pt modelId="{682925FB-2155-44AE-AC75-D0596B3CA161}" type="parTrans" cxnId="{2B80B123-67B6-43A7-8951-EAF9586E103E}">
      <dgm:prSet/>
      <dgm:spPr/>
      <dgm:t>
        <a:bodyPr/>
        <a:lstStyle/>
        <a:p>
          <a:endParaRPr lang="en-AU"/>
        </a:p>
      </dgm:t>
    </dgm:pt>
    <dgm:pt modelId="{CA8F9CD8-CEC2-47BA-9088-A427CFA73032}" type="sibTrans" cxnId="{2B80B123-67B6-43A7-8951-EAF9586E103E}">
      <dgm:prSet/>
      <dgm:spPr/>
      <dgm:t>
        <a:bodyPr/>
        <a:lstStyle/>
        <a:p>
          <a:endParaRPr lang="en-AU"/>
        </a:p>
      </dgm:t>
    </dgm:pt>
    <dgm:pt modelId="{9AEAB684-C366-4E85-8667-7697A1DC6597}">
      <dgm:prSet phldrT="[Text]"/>
      <dgm:spPr/>
      <dgm:t>
        <a:bodyPr/>
        <a:lstStyle/>
        <a:p>
          <a:r>
            <a:rPr lang="en-AU" b="0" i="0" dirty="0"/>
            <a:t>any schema modelling tool</a:t>
          </a:r>
          <a:endParaRPr lang="en-AU" dirty="0"/>
        </a:p>
      </dgm:t>
    </dgm:pt>
    <dgm:pt modelId="{5A695024-C84C-42EF-9367-D74AF2FF590A}" type="parTrans" cxnId="{3A435074-302E-4127-AA76-89AB510210E3}">
      <dgm:prSet/>
      <dgm:spPr/>
      <dgm:t>
        <a:bodyPr/>
        <a:lstStyle/>
        <a:p>
          <a:endParaRPr lang="en-AU"/>
        </a:p>
      </dgm:t>
    </dgm:pt>
    <dgm:pt modelId="{420652B1-1174-4206-95F0-F488004E93CE}" type="sibTrans" cxnId="{3A435074-302E-4127-AA76-89AB510210E3}">
      <dgm:prSet/>
      <dgm:spPr/>
      <dgm:t>
        <a:bodyPr/>
        <a:lstStyle/>
        <a:p>
          <a:endParaRPr lang="en-AU"/>
        </a:p>
      </dgm:t>
    </dgm:pt>
    <dgm:pt modelId="{0730F942-433F-4454-B7EC-8D0DD810A16E}" type="pres">
      <dgm:prSet presAssocID="{10C06945-AAA7-4F00-A385-DA0F02B8C539}" presName="linear" presStyleCnt="0">
        <dgm:presLayoutVars>
          <dgm:dir/>
          <dgm:animLvl val="lvl"/>
          <dgm:resizeHandles val="exact"/>
        </dgm:presLayoutVars>
      </dgm:prSet>
      <dgm:spPr/>
    </dgm:pt>
    <dgm:pt modelId="{4216EB85-0207-48F4-A8DE-DC9CBC633A5E}" type="pres">
      <dgm:prSet presAssocID="{6C862146-6515-4394-95CB-0C7749172B98}" presName="parentLin" presStyleCnt="0"/>
      <dgm:spPr/>
    </dgm:pt>
    <dgm:pt modelId="{3FAB1755-2511-4EB2-B064-C5AC0328A497}" type="pres">
      <dgm:prSet presAssocID="{6C862146-6515-4394-95CB-0C7749172B98}" presName="parentLeftMargin" presStyleLbl="node1" presStyleIdx="0" presStyleCnt="2"/>
      <dgm:spPr/>
    </dgm:pt>
    <dgm:pt modelId="{98BAEBA4-981C-47F3-AC03-B37070156995}" type="pres">
      <dgm:prSet presAssocID="{6C862146-6515-4394-95CB-0C7749172B9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F550C9-C316-4770-9B19-21A720511168}" type="pres">
      <dgm:prSet presAssocID="{6C862146-6515-4394-95CB-0C7749172B98}" presName="negativeSpace" presStyleCnt="0"/>
      <dgm:spPr/>
    </dgm:pt>
    <dgm:pt modelId="{26450011-A669-4025-867F-CD59CAB52165}" type="pres">
      <dgm:prSet presAssocID="{6C862146-6515-4394-95CB-0C7749172B98}" presName="childText" presStyleLbl="conFgAcc1" presStyleIdx="0" presStyleCnt="2">
        <dgm:presLayoutVars>
          <dgm:bulletEnabled val="1"/>
        </dgm:presLayoutVars>
      </dgm:prSet>
      <dgm:spPr/>
    </dgm:pt>
    <dgm:pt modelId="{3557C424-F10B-4E62-A5E1-669391A43020}" type="pres">
      <dgm:prSet presAssocID="{D625888C-3B42-4E8D-A500-94DA3E5E6714}" presName="spaceBetweenRectangles" presStyleCnt="0"/>
      <dgm:spPr/>
    </dgm:pt>
    <dgm:pt modelId="{1F9A53A4-84DA-43D9-8894-F2085F7FDA61}" type="pres">
      <dgm:prSet presAssocID="{F1AE1406-D202-4841-809D-5D4B607A05F5}" presName="parentLin" presStyleCnt="0"/>
      <dgm:spPr/>
    </dgm:pt>
    <dgm:pt modelId="{BE5DC277-A2E3-4ACB-A1A4-173B512BECF9}" type="pres">
      <dgm:prSet presAssocID="{F1AE1406-D202-4841-809D-5D4B607A05F5}" presName="parentLeftMargin" presStyleLbl="node1" presStyleIdx="0" presStyleCnt="2"/>
      <dgm:spPr/>
    </dgm:pt>
    <dgm:pt modelId="{D7948021-C2EB-4F7A-97B6-E6E6B383CA45}" type="pres">
      <dgm:prSet presAssocID="{F1AE1406-D202-4841-809D-5D4B607A05F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EDED51B-983D-4002-A862-C2E77183A9F8}" type="pres">
      <dgm:prSet presAssocID="{F1AE1406-D202-4841-809D-5D4B607A05F5}" presName="negativeSpace" presStyleCnt="0"/>
      <dgm:spPr/>
    </dgm:pt>
    <dgm:pt modelId="{A4F3E55C-EA96-4EA6-9FB3-4157A5CC4D0D}" type="pres">
      <dgm:prSet presAssocID="{F1AE1406-D202-4841-809D-5D4B607A05F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82D9611-C2D7-4C30-BAFD-AE82A3BA8266}" type="presOf" srcId="{6C862146-6515-4394-95CB-0C7749172B98}" destId="{98BAEBA4-981C-47F3-AC03-B37070156995}" srcOrd="1" destOrd="0" presId="urn:microsoft.com/office/officeart/2005/8/layout/list1"/>
    <dgm:cxn modelId="{2B80B123-67B6-43A7-8951-EAF9586E103E}" srcId="{F1AE1406-D202-4841-809D-5D4B607A05F5}" destId="{60F508FB-E409-4EDA-9A26-AD48729DECF1}" srcOrd="0" destOrd="0" parTransId="{682925FB-2155-44AE-AC75-D0596B3CA161}" sibTransId="{CA8F9CD8-CEC2-47BA-9088-A427CFA73032}"/>
    <dgm:cxn modelId="{6D27EC25-6B34-4CF9-BFA5-C3BC850869E2}" srcId="{10C06945-AAA7-4F00-A385-DA0F02B8C539}" destId="{F1AE1406-D202-4841-809D-5D4B607A05F5}" srcOrd="1" destOrd="0" parTransId="{B3A418DC-EDCC-4ED8-9925-9D9F992BD889}" sibTransId="{013CD8D8-64E9-4062-9B19-3E4B10BC0164}"/>
    <dgm:cxn modelId="{FAB1692C-92E3-4241-BFD2-AB1A9D09836F}" srcId="{6C862146-6515-4394-95CB-0C7749172B98}" destId="{986571FB-B29D-4ED4-BFD9-3A5621D0F033}" srcOrd="2" destOrd="0" parTransId="{95FD16DE-3676-4C52-BBBF-580E0B7424E8}" sibTransId="{69D0D0FC-408F-4BBF-ABF1-329DC5671381}"/>
    <dgm:cxn modelId="{BA62293E-C773-4787-8411-097B42780C45}" srcId="{10C06945-AAA7-4F00-A385-DA0F02B8C539}" destId="{6C862146-6515-4394-95CB-0C7749172B98}" srcOrd="0" destOrd="0" parTransId="{090624DE-D339-4EDC-B4B1-5DB3E09D5DC0}" sibTransId="{D625888C-3B42-4E8D-A500-94DA3E5E6714}"/>
    <dgm:cxn modelId="{A10A3B5B-64D5-4078-B7E6-B5612876C9B6}" type="presOf" srcId="{60F508FB-E409-4EDA-9A26-AD48729DECF1}" destId="{A4F3E55C-EA96-4EA6-9FB3-4157A5CC4D0D}" srcOrd="0" destOrd="0" presId="urn:microsoft.com/office/officeart/2005/8/layout/list1"/>
    <dgm:cxn modelId="{84BED85C-8E51-48C3-A7B3-5B51B66B647B}" srcId="{6C862146-6515-4394-95CB-0C7749172B98}" destId="{CDBFE110-54FA-48CD-999E-B4F35E537051}" srcOrd="3" destOrd="0" parTransId="{E7040189-11C9-4728-B06F-26ACF5B914F0}" sibTransId="{74E00A81-F590-4CEF-B17A-DCB7C97761CA}"/>
    <dgm:cxn modelId="{09B0CE61-0498-4A8A-B96E-C137EA3A5814}" type="presOf" srcId="{F1AE1406-D202-4841-809D-5D4B607A05F5}" destId="{D7948021-C2EB-4F7A-97B6-E6E6B383CA45}" srcOrd="1" destOrd="0" presId="urn:microsoft.com/office/officeart/2005/8/layout/list1"/>
    <dgm:cxn modelId="{3A435074-302E-4127-AA76-89AB510210E3}" srcId="{F1AE1406-D202-4841-809D-5D4B607A05F5}" destId="{9AEAB684-C366-4E85-8667-7697A1DC6597}" srcOrd="1" destOrd="0" parTransId="{5A695024-C84C-42EF-9367-D74AF2FF590A}" sibTransId="{420652B1-1174-4206-95F0-F488004E93CE}"/>
    <dgm:cxn modelId="{93533D88-2E73-4C79-95DA-C6FC7CD69AD2}" type="presOf" srcId="{F1AE1406-D202-4841-809D-5D4B607A05F5}" destId="{BE5DC277-A2E3-4ACB-A1A4-173B512BECF9}" srcOrd="0" destOrd="0" presId="urn:microsoft.com/office/officeart/2005/8/layout/list1"/>
    <dgm:cxn modelId="{A9444B8E-35B8-43F4-B890-A866665EB120}" type="presOf" srcId="{A708C26E-4A25-488B-9B99-733A0B6BC87D}" destId="{26450011-A669-4025-867F-CD59CAB52165}" srcOrd="0" destOrd="1" presId="urn:microsoft.com/office/officeart/2005/8/layout/list1"/>
    <dgm:cxn modelId="{F5ADC592-A068-4521-8117-D07AA3061809}" type="presOf" srcId="{CDBFE110-54FA-48CD-999E-B4F35E537051}" destId="{26450011-A669-4025-867F-CD59CAB52165}" srcOrd="0" destOrd="3" presId="urn:microsoft.com/office/officeart/2005/8/layout/list1"/>
    <dgm:cxn modelId="{E3CA4793-6582-46D0-AF8B-26EF1F311BFF}" srcId="{6C862146-6515-4394-95CB-0C7749172B98}" destId="{A708C26E-4A25-488B-9B99-733A0B6BC87D}" srcOrd="1" destOrd="0" parTransId="{118DC06D-74A8-4259-9A04-AE4B27B5F8D1}" sibTransId="{CCA3D7DE-7610-4674-AD80-99526F016D31}"/>
    <dgm:cxn modelId="{857EDF99-7E67-4016-8393-EB76D4B3CF31}" type="presOf" srcId="{6C862146-6515-4394-95CB-0C7749172B98}" destId="{3FAB1755-2511-4EB2-B064-C5AC0328A497}" srcOrd="0" destOrd="0" presId="urn:microsoft.com/office/officeart/2005/8/layout/list1"/>
    <dgm:cxn modelId="{482DBDA8-FBEB-4F2C-93C4-C8C48D4A1CD8}" srcId="{6C862146-6515-4394-95CB-0C7749172B98}" destId="{0FC4C48D-C357-452B-8E8A-251C591D7FEC}" srcOrd="0" destOrd="0" parTransId="{7D798FBC-E503-4067-91D7-3706EB9361DA}" sibTransId="{CC60F3C4-3644-4790-A72D-B76B55C95BC5}"/>
    <dgm:cxn modelId="{77E3F3A9-7805-456F-8F57-4AA35E3BD6E6}" type="presOf" srcId="{0FC4C48D-C357-452B-8E8A-251C591D7FEC}" destId="{26450011-A669-4025-867F-CD59CAB52165}" srcOrd="0" destOrd="0" presId="urn:microsoft.com/office/officeart/2005/8/layout/list1"/>
    <dgm:cxn modelId="{688679B7-A91C-4170-905A-12BE3B0BB374}" type="presOf" srcId="{986571FB-B29D-4ED4-BFD9-3A5621D0F033}" destId="{26450011-A669-4025-867F-CD59CAB52165}" srcOrd="0" destOrd="2" presId="urn:microsoft.com/office/officeart/2005/8/layout/list1"/>
    <dgm:cxn modelId="{9C9567DA-B7D0-4805-BC85-44CDE4A71B8E}" type="presOf" srcId="{10C06945-AAA7-4F00-A385-DA0F02B8C539}" destId="{0730F942-433F-4454-B7EC-8D0DD810A16E}" srcOrd="0" destOrd="0" presId="urn:microsoft.com/office/officeart/2005/8/layout/list1"/>
    <dgm:cxn modelId="{23C70BE0-B8AC-4255-A4EA-F6DE0D132E8A}" type="presOf" srcId="{9AEAB684-C366-4E85-8667-7697A1DC6597}" destId="{A4F3E55C-EA96-4EA6-9FB3-4157A5CC4D0D}" srcOrd="0" destOrd="1" presId="urn:microsoft.com/office/officeart/2005/8/layout/list1"/>
    <dgm:cxn modelId="{AA8BFEDB-25A1-4B29-BE4C-BAE47D50B254}" type="presParOf" srcId="{0730F942-433F-4454-B7EC-8D0DD810A16E}" destId="{4216EB85-0207-48F4-A8DE-DC9CBC633A5E}" srcOrd="0" destOrd="0" presId="urn:microsoft.com/office/officeart/2005/8/layout/list1"/>
    <dgm:cxn modelId="{5B8BBD52-1F30-477D-9FC7-9BF7749CFF67}" type="presParOf" srcId="{4216EB85-0207-48F4-A8DE-DC9CBC633A5E}" destId="{3FAB1755-2511-4EB2-B064-C5AC0328A497}" srcOrd="0" destOrd="0" presId="urn:microsoft.com/office/officeart/2005/8/layout/list1"/>
    <dgm:cxn modelId="{50082279-619F-4F76-921C-EF31BE549A8E}" type="presParOf" srcId="{4216EB85-0207-48F4-A8DE-DC9CBC633A5E}" destId="{98BAEBA4-981C-47F3-AC03-B37070156995}" srcOrd="1" destOrd="0" presId="urn:microsoft.com/office/officeart/2005/8/layout/list1"/>
    <dgm:cxn modelId="{B55E8A2D-20A7-412D-B6B1-2B402FDECB4A}" type="presParOf" srcId="{0730F942-433F-4454-B7EC-8D0DD810A16E}" destId="{52F550C9-C316-4770-9B19-21A720511168}" srcOrd="1" destOrd="0" presId="urn:microsoft.com/office/officeart/2005/8/layout/list1"/>
    <dgm:cxn modelId="{32D7D7AF-EA9F-496B-8D71-0369331EF875}" type="presParOf" srcId="{0730F942-433F-4454-B7EC-8D0DD810A16E}" destId="{26450011-A669-4025-867F-CD59CAB52165}" srcOrd="2" destOrd="0" presId="urn:microsoft.com/office/officeart/2005/8/layout/list1"/>
    <dgm:cxn modelId="{7989FFBD-38A9-40AD-A1DE-07EBB3D3B35C}" type="presParOf" srcId="{0730F942-433F-4454-B7EC-8D0DD810A16E}" destId="{3557C424-F10B-4E62-A5E1-669391A43020}" srcOrd="3" destOrd="0" presId="urn:microsoft.com/office/officeart/2005/8/layout/list1"/>
    <dgm:cxn modelId="{D364E919-11BB-47AF-8899-3D899491A783}" type="presParOf" srcId="{0730F942-433F-4454-B7EC-8D0DD810A16E}" destId="{1F9A53A4-84DA-43D9-8894-F2085F7FDA61}" srcOrd="4" destOrd="0" presId="urn:microsoft.com/office/officeart/2005/8/layout/list1"/>
    <dgm:cxn modelId="{EA8E8636-5D1C-47C7-A652-EB00085C63FC}" type="presParOf" srcId="{1F9A53A4-84DA-43D9-8894-F2085F7FDA61}" destId="{BE5DC277-A2E3-4ACB-A1A4-173B512BECF9}" srcOrd="0" destOrd="0" presId="urn:microsoft.com/office/officeart/2005/8/layout/list1"/>
    <dgm:cxn modelId="{758682CF-1AC7-4F43-8B8C-8A6B90C25D0E}" type="presParOf" srcId="{1F9A53A4-84DA-43D9-8894-F2085F7FDA61}" destId="{D7948021-C2EB-4F7A-97B6-E6E6B383CA45}" srcOrd="1" destOrd="0" presId="urn:microsoft.com/office/officeart/2005/8/layout/list1"/>
    <dgm:cxn modelId="{AFACB51B-80D0-472A-A587-8CB237D2864E}" type="presParOf" srcId="{0730F942-433F-4454-B7EC-8D0DD810A16E}" destId="{DEDED51B-983D-4002-A862-C2E77183A9F8}" srcOrd="5" destOrd="0" presId="urn:microsoft.com/office/officeart/2005/8/layout/list1"/>
    <dgm:cxn modelId="{81D697AD-4D6F-44B7-B957-6C5A71D34A3B}" type="presParOf" srcId="{0730F942-433F-4454-B7EC-8D0DD810A16E}" destId="{A4F3E55C-EA96-4EA6-9FB3-4157A5CC4D0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0204408-3F20-4B48-9462-679F64C39753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0FA221F-F01A-4C65-AA5F-D5AD6B2A3AFE}">
      <dgm:prSet phldrT="[Text]"/>
      <dgm:spPr/>
      <dgm:t>
        <a:bodyPr/>
        <a:lstStyle/>
        <a:p>
          <a:r>
            <a:rPr lang="en-AU" dirty="0"/>
            <a:t>ERD </a:t>
          </a:r>
          <a:r>
            <a:rPr lang="en-AU" dirty="0" err="1"/>
            <a:t>dapat</a:t>
          </a:r>
          <a:r>
            <a:rPr lang="en-AU" dirty="0"/>
            <a:t> </a:t>
          </a:r>
          <a:r>
            <a:rPr lang="en-AU" dirty="0" err="1"/>
            <a:t>diperoleh</a:t>
          </a:r>
          <a:r>
            <a:rPr lang="en-AU" dirty="0"/>
            <a:t> via</a:t>
          </a:r>
        </a:p>
      </dgm:t>
    </dgm:pt>
    <dgm:pt modelId="{A81AE638-C47D-4730-B92A-C9F0EED02B06}" type="parTrans" cxnId="{C52B4FEF-026A-4E69-8536-98B949156A96}">
      <dgm:prSet/>
      <dgm:spPr/>
      <dgm:t>
        <a:bodyPr/>
        <a:lstStyle/>
        <a:p>
          <a:endParaRPr lang="en-AU"/>
        </a:p>
      </dgm:t>
    </dgm:pt>
    <dgm:pt modelId="{13511374-160E-4A3C-ABF9-3774E7C43494}" type="sibTrans" cxnId="{C52B4FEF-026A-4E69-8536-98B949156A96}">
      <dgm:prSet/>
      <dgm:spPr/>
      <dgm:t>
        <a:bodyPr/>
        <a:lstStyle/>
        <a:p>
          <a:endParaRPr lang="en-AU"/>
        </a:p>
      </dgm:t>
    </dgm:pt>
    <dgm:pt modelId="{66004E8B-8BEA-4696-8379-9254CA9B7564}">
      <dgm:prSet phldrT="[Text]"/>
      <dgm:spPr/>
      <dgm:t>
        <a:bodyPr/>
        <a:lstStyle/>
        <a:p>
          <a:r>
            <a:rPr lang="en-AU" dirty="0" err="1"/>
            <a:t>Dokumentasi</a:t>
          </a:r>
          <a:r>
            <a:rPr lang="en-AU" dirty="0"/>
            <a:t> design database</a:t>
          </a:r>
        </a:p>
      </dgm:t>
    </dgm:pt>
    <dgm:pt modelId="{D41C3BFF-52FB-40D1-9DEC-F8787F7E8737}" type="parTrans" cxnId="{60D44F4F-1879-414E-B735-EEEC71DC5EA6}">
      <dgm:prSet/>
      <dgm:spPr/>
      <dgm:t>
        <a:bodyPr/>
        <a:lstStyle/>
        <a:p>
          <a:endParaRPr lang="en-AU"/>
        </a:p>
      </dgm:t>
    </dgm:pt>
    <dgm:pt modelId="{26B45040-C166-4737-B224-348A5C8E9AC2}" type="sibTrans" cxnId="{60D44F4F-1879-414E-B735-EEEC71DC5EA6}">
      <dgm:prSet/>
      <dgm:spPr/>
      <dgm:t>
        <a:bodyPr/>
        <a:lstStyle/>
        <a:p>
          <a:endParaRPr lang="en-AU"/>
        </a:p>
      </dgm:t>
    </dgm:pt>
    <dgm:pt modelId="{C2B5FDAB-295B-431A-A7D0-4230B854336A}">
      <dgm:prSet phldrT="[Text]"/>
      <dgm:spPr/>
      <dgm:t>
        <a:bodyPr/>
        <a:lstStyle/>
        <a:p>
          <a:r>
            <a:rPr lang="en-AU" dirty="0"/>
            <a:t>Generate </a:t>
          </a:r>
          <a:r>
            <a:rPr lang="en-AU" dirty="0" err="1"/>
            <a:t>secara</a:t>
          </a:r>
          <a:r>
            <a:rPr lang="en-AU" dirty="0"/>
            <a:t> </a:t>
          </a:r>
          <a:r>
            <a:rPr lang="en-AU" dirty="0" err="1"/>
            <a:t>automatis</a:t>
          </a:r>
          <a:endParaRPr lang="en-AU" dirty="0"/>
        </a:p>
      </dgm:t>
    </dgm:pt>
    <dgm:pt modelId="{885305E6-F28E-48C6-A136-B66733C473E0}" type="parTrans" cxnId="{B49EB0E7-3C0F-4824-82C7-17648209E0FF}">
      <dgm:prSet/>
      <dgm:spPr/>
      <dgm:t>
        <a:bodyPr/>
        <a:lstStyle/>
        <a:p>
          <a:endParaRPr lang="en-AU"/>
        </a:p>
      </dgm:t>
    </dgm:pt>
    <dgm:pt modelId="{6D350453-8E82-4EF0-A632-C319F7C643D0}" type="sibTrans" cxnId="{B49EB0E7-3C0F-4824-82C7-17648209E0FF}">
      <dgm:prSet/>
      <dgm:spPr/>
      <dgm:t>
        <a:bodyPr/>
        <a:lstStyle/>
        <a:p>
          <a:endParaRPr lang="en-AU"/>
        </a:p>
      </dgm:t>
    </dgm:pt>
    <dgm:pt modelId="{F6BA0C1B-89D7-427A-A063-F1E2E801DE02}">
      <dgm:prSet phldrT="[Text]"/>
      <dgm:spPr/>
      <dgm:t>
        <a:bodyPr/>
        <a:lstStyle/>
        <a:p>
          <a:r>
            <a:rPr lang="en-AU" dirty="0" err="1"/>
            <a:t>Disusun</a:t>
          </a:r>
          <a:r>
            <a:rPr lang="en-AU" dirty="0"/>
            <a:t> manual</a:t>
          </a:r>
        </a:p>
      </dgm:t>
    </dgm:pt>
    <dgm:pt modelId="{6D169F4F-5685-4F93-B7A0-C6661C92EC78}" type="parTrans" cxnId="{EE510A3A-EB51-4F7C-A1E4-91462C006677}">
      <dgm:prSet/>
      <dgm:spPr/>
      <dgm:t>
        <a:bodyPr/>
        <a:lstStyle/>
        <a:p>
          <a:endParaRPr lang="en-AU"/>
        </a:p>
      </dgm:t>
    </dgm:pt>
    <dgm:pt modelId="{0BA6F3BB-1A39-4CF4-968A-95DE731639DE}" type="sibTrans" cxnId="{EE510A3A-EB51-4F7C-A1E4-91462C006677}">
      <dgm:prSet/>
      <dgm:spPr/>
      <dgm:t>
        <a:bodyPr/>
        <a:lstStyle/>
        <a:p>
          <a:endParaRPr lang="en-AU"/>
        </a:p>
      </dgm:t>
    </dgm:pt>
    <dgm:pt modelId="{C9B2C017-9791-4197-A606-983C7A0AFEC1}" type="pres">
      <dgm:prSet presAssocID="{70204408-3F20-4B48-9462-679F64C39753}" presName="theList" presStyleCnt="0">
        <dgm:presLayoutVars>
          <dgm:dir/>
          <dgm:animLvl val="lvl"/>
          <dgm:resizeHandles val="exact"/>
        </dgm:presLayoutVars>
      </dgm:prSet>
      <dgm:spPr/>
    </dgm:pt>
    <dgm:pt modelId="{A3BBA75F-65A9-4502-B77A-9825F77054FA}" type="pres">
      <dgm:prSet presAssocID="{A0FA221F-F01A-4C65-AA5F-D5AD6B2A3AFE}" presName="compNode" presStyleCnt="0"/>
      <dgm:spPr/>
    </dgm:pt>
    <dgm:pt modelId="{A38F3E2C-9D0E-41DE-9353-4BC674EF0A03}" type="pres">
      <dgm:prSet presAssocID="{A0FA221F-F01A-4C65-AA5F-D5AD6B2A3AFE}" presName="aNode" presStyleLbl="bgShp" presStyleIdx="0" presStyleCnt="1"/>
      <dgm:spPr/>
    </dgm:pt>
    <dgm:pt modelId="{CA32B82D-7807-40B7-A834-B1C4532376F1}" type="pres">
      <dgm:prSet presAssocID="{A0FA221F-F01A-4C65-AA5F-D5AD6B2A3AFE}" presName="textNode" presStyleLbl="bgShp" presStyleIdx="0" presStyleCnt="1"/>
      <dgm:spPr/>
    </dgm:pt>
    <dgm:pt modelId="{26FF8F4B-5556-4ECD-BBAA-2734D168E9E2}" type="pres">
      <dgm:prSet presAssocID="{A0FA221F-F01A-4C65-AA5F-D5AD6B2A3AFE}" presName="compChildNode" presStyleCnt="0"/>
      <dgm:spPr/>
    </dgm:pt>
    <dgm:pt modelId="{CD162D45-2016-40A3-BEEF-C2162F8030F3}" type="pres">
      <dgm:prSet presAssocID="{A0FA221F-F01A-4C65-AA5F-D5AD6B2A3AFE}" presName="theInnerList" presStyleCnt="0"/>
      <dgm:spPr/>
    </dgm:pt>
    <dgm:pt modelId="{F5E076F7-8453-4873-91F4-7C6C994C5FC6}" type="pres">
      <dgm:prSet presAssocID="{66004E8B-8BEA-4696-8379-9254CA9B7564}" presName="childNode" presStyleLbl="node1" presStyleIdx="0" presStyleCnt="3">
        <dgm:presLayoutVars>
          <dgm:bulletEnabled val="1"/>
        </dgm:presLayoutVars>
      </dgm:prSet>
      <dgm:spPr/>
    </dgm:pt>
    <dgm:pt modelId="{9C9E954B-4E74-4D59-9672-6E0D3C2D90B6}" type="pres">
      <dgm:prSet presAssocID="{66004E8B-8BEA-4696-8379-9254CA9B7564}" presName="aSpace2" presStyleCnt="0"/>
      <dgm:spPr/>
    </dgm:pt>
    <dgm:pt modelId="{E8BFF4E6-D2E6-4BDB-9142-186B86FBD614}" type="pres">
      <dgm:prSet presAssocID="{C2B5FDAB-295B-431A-A7D0-4230B854336A}" presName="childNode" presStyleLbl="node1" presStyleIdx="1" presStyleCnt="3">
        <dgm:presLayoutVars>
          <dgm:bulletEnabled val="1"/>
        </dgm:presLayoutVars>
      </dgm:prSet>
      <dgm:spPr/>
    </dgm:pt>
    <dgm:pt modelId="{49AF02C9-7743-4095-9E7B-82DBFFBB0B30}" type="pres">
      <dgm:prSet presAssocID="{C2B5FDAB-295B-431A-A7D0-4230B854336A}" presName="aSpace2" presStyleCnt="0"/>
      <dgm:spPr/>
    </dgm:pt>
    <dgm:pt modelId="{7A13221A-85C5-48D5-8F0A-A0D7B7F90758}" type="pres">
      <dgm:prSet presAssocID="{F6BA0C1B-89D7-427A-A063-F1E2E801DE02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FECEC704-EF46-4476-8C1B-712F38224AC5}" type="presOf" srcId="{70204408-3F20-4B48-9462-679F64C39753}" destId="{C9B2C017-9791-4197-A606-983C7A0AFEC1}" srcOrd="0" destOrd="0" presId="urn:microsoft.com/office/officeart/2005/8/layout/lProcess2"/>
    <dgm:cxn modelId="{EE510A3A-EB51-4F7C-A1E4-91462C006677}" srcId="{A0FA221F-F01A-4C65-AA5F-D5AD6B2A3AFE}" destId="{F6BA0C1B-89D7-427A-A063-F1E2E801DE02}" srcOrd="2" destOrd="0" parTransId="{6D169F4F-5685-4F93-B7A0-C6661C92EC78}" sibTransId="{0BA6F3BB-1A39-4CF4-968A-95DE731639DE}"/>
    <dgm:cxn modelId="{60D44F4F-1879-414E-B735-EEEC71DC5EA6}" srcId="{A0FA221F-F01A-4C65-AA5F-D5AD6B2A3AFE}" destId="{66004E8B-8BEA-4696-8379-9254CA9B7564}" srcOrd="0" destOrd="0" parTransId="{D41C3BFF-52FB-40D1-9DEC-F8787F7E8737}" sibTransId="{26B45040-C166-4737-B224-348A5C8E9AC2}"/>
    <dgm:cxn modelId="{E7D61C55-63FD-4E2E-A452-25652AC6CD82}" type="presOf" srcId="{66004E8B-8BEA-4696-8379-9254CA9B7564}" destId="{F5E076F7-8453-4873-91F4-7C6C994C5FC6}" srcOrd="0" destOrd="0" presId="urn:microsoft.com/office/officeart/2005/8/layout/lProcess2"/>
    <dgm:cxn modelId="{55FE4359-8FDA-475C-9DD4-9A98F4A41842}" type="presOf" srcId="{A0FA221F-F01A-4C65-AA5F-D5AD6B2A3AFE}" destId="{A38F3E2C-9D0E-41DE-9353-4BC674EF0A03}" srcOrd="0" destOrd="0" presId="urn:microsoft.com/office/officeart/2005/8/layout/lProcess2"/>
    <dgm:cxn modelId="{6450AA7E-77BA-48E5-B39B-42450608E917}" type="presOf" srcId="{F6BA0C1B-89D7-427A-A063-F1E2E801DE02}" destId="{7A13221A-85C5-48D5-8F0A-A0D7B7F90758}" srcOrd="0" destOrd="0" presId="urn:microsoft.com/office/officeart/2005/8/layout/lProcess2"/>
    <dgm:cxn modelId="{57CE29B3-1369-4497-AA01-46829162CC9E}" type="presOf" srcId="{A0FA221F-F01A-4C65-AA5F-D5AD6B2A3AFE}" destId="{CA32B82D-7807-40B7-A834-B1C4532376F1}" srcOrd="1" destOrd="0" presId="urn:microsoft.com/office/officeart/2005/8/layout/lProcess2"/>
    <dgm:cxn modelId="{B49EB0E7-3C0F-4824-82C7-17648209E0FF}" srcId="{A0FA221F-F01A-4C65-AA5F-D5AD6B2A3AFE}" destId="{C2B5FDAB-295B-431A-A7D0-4230B854336A}" srcOrd="1" destOrd="0" parTransId="{885305E6-F28E-48C6-A136-B66733C473E0}" sibTransId="{6D350453-8E82-4EF0-A632-C319F7C643D0}"/>
    <dgm:cxn modelId="{0D6B3CE8-0131-4936-9C73-CD2D6F6C5CDD}" type="presOf" srcId="{C2B5FDAB-295B-431A-A7D0-4230B854336A}" destId="{E8BFF4E6-D2E6-4BDB-9142-186B86FBD614}" srcOrd="0" destOrd="0" presId="urn:microsoft.com/office/officeart/2005/8/layout/lProcess2"/>
    <dgm:cxn modelId="{C52B4FEF-026A-4E69-8536-98B949156A96}" srcId="{70204408-3F20-4B48-9462-679F64C39753}" destId="{A0FA221F-F01A-4C65-AA5F-D5AD6B2A3AFE}" srcOrd="0" destOrd="0" parTransId="{A81AE638-C47D-4730-B92A-C9F0EED02B06}" sibTransId="{13511374-160E-4A3C-ABF9-3774E7C43494}"/>
    <dgm:cxn modelId="{B5B64741-70EC-43EE-9897-24ADA891B6A1}" type="presParOf" srcId="{C9B2C017-9791-4197-A606-983C7A0AFEC1}" destId="{A3BBA75F-65A9-4502-B77A-9825F77054FA}" srcOrd="0" destOrd="0" presId="urn:microsoft.com/office/officeart/2005/8/layout/lProcess2"/>
    <dgm:cxn modelId="{4A3DACB8-F4C5-43E0-A818-1FCDC81C7EAA}" type="presParOf" srcId="{A3BBA75F-65A9-4502-B77A-9825F77054FA}" destId="{A38F3E2C-9D0E-41DE-9353-4BC674EF0A03}" srcOrd="0" destOrd="0" presId="urn:microsoft.com/office/officeart/2005/8/layout/lProcess2"/>
    <dgm:cxn modelId="{EEFC8C83-8846-49C7-9E38-FB426A4973F9}" type="presParOf" srcId="{A3BBA75F-65A9-4502-B77A-9825F77054FA}" destId="{CA32B82D-7807-40B7-A834-B1C4532376F1}" srcOrd="1" destOrd="0" presId="urn:microsoft.com/office/officeart/2005/8/layout/lProcess2"/>
    <dgm:cxn modelId="{FB922C91-D095-4251-AE69-B7040AA94E01}" type="presParOf" srcId="{A3BBA75F-65A9-4502-B77A-9825F77054FA}" destId="{26FF8F4B-5556-4ECD-BBAA-2734D168E9E2}" srcOrd="2" destOrd="0" presId="urn:microsoft.com/office/officeart/2005/8/layout/lProcess2"/>
    <dgm:cxn modelId="{31A2F677-A752-4332-A055-BA1DF027D9C0}" type="presParOf" srcId="{26FF8F4B-5556-4ECD-BBAA-2734D168E9E2}" destId="{CD162D45-2016-40A3-BEEF-C2162F8030F3}" srcOrd="0" destOrd="0" presId="urn:microsoft.com/office/officeart/2005/8/layout/lProcess2"/>
    <dgm:cxn modelId="{B1D440AB-3BD0-4F43-AFC2-CE272EFF5D40}" type="presParOf" srcId="{CD162D45-2016-40A3-BEEF-C2162F8030F3}" destId="{F5E076F7-8453-4873-91F4-7C6C994C5FC6}" srcOrd="0" destOrd="0" presId="urn:microsoft.com/office/officeart/2005/8/layout/lProcess2"/>
    <dgm:cxn modelId="{B5BBA2E7-36BC-4519-8D46-B747AE45D3D0}" type="presParOf" srcId="{CD162D45-2016-40A3-BEEF-C2162F8030F3}" destId="{9C9E954B-4E74-4D59-9672-6E0D3C2D90B6}" srcOrd="1" destOrd="0" presId="urn:microsoft.com/office/officeart/2005/8/layout/lProcess2"/>
    <dgm:cxn modelId="{A006692D-74EF-4047-9C98-A9AA6439C32C}" type="presParOf" srcId="{CD162D45-2016-40A3-BEEF-C2162F8030F3}" destId="{E8BFF4E6-D2E6-4BDB-9142-186B86FBD614}" srcOrd="2" destOrd="0" presId="urn:microsoft.com/office/officeart/2005/8/layout/lProcess2"/>
    <dgm:cxn modelId="{3FA975AB-63CE-45CA-B823-B8345EA27AB9}" type="presParOf" srcId="{CD162D45-2016-40A3-BEEF-C2162F8030F3}" destId="{49AF02C9-7743-4095-9E7B-82DBFFBB0B30}" srcOrd="3" destOrd="0" presId="urn:microsoft.com/office/officeart/2005/8/layout/lProcess2"/>
    <dgm:cxn modelId="{3B275CFC-E514-442D-9A3B-37D40676D568}" type="presParOf" srcId="{CD162D45-2016-40A3-BEEF-C2162F8030F3}" destId="{7A13221A-85C5-48D5-8F0A-A0D7B7F90758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F6B450D-AA9B-4238-B167-1BA0B619ACB4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7A02BAC8-F461-47FE-9558-A7F24C269C16}">
      <dgm:prSet phldrT="[Text]"/>
      <dgm:spPr/>
      <dgm:t>
        <a:bodyPr/>
        <a:lstStyle/>
        <a:p>
          <a:r>
            <a:rPr lang="en-AU" dirty="0" err="1"/>
            <a:t>Kamus</a:t>
          </a:r>
          <a:r>
            <a:rPr lang="en-AU" dirty="0"/>
            <a:t> Data</a:t>
          </a:r>
        </a:p>
      </dgm:t>
    </dgm:pt>
    <dgm:pt modelId="{6B015E1B-33D0-474F-9A84-54BA0004839E}" type="parTrans" cxnId="{BFD2FA89-F00B-43B2-9893-691719D75A0F}">
      <dgm:prSet/>
      <dgm:spPr/>
      <dgm:t>
        <a:bodyPr/>
        <a:lstStyle/>
        <a:p>
          <a:endParaRPr lang="en-AU"/>
        </a:p>
      </dgm:t>
    </dgm:pt>
    <dgm:pt modelId="{8E502499-509E-48B6-9B45-558057715FA5}" type="sibTrans" cxnId="{BFD2FA89-F00B-43B2-9893-691719D75A0F}">
      <dgm:prSet/>
      <dgm:spPr/>
      <dgm:t>
        <a:bodyPr/>
        <a:lstStyle/>
        <a:p>
          <a:endParaRPr lang="en-AU"/>
        </a:p>
      </dgm:t>
    </dgm:pt>
    <dgm:pt modelId="{997D5995-107E-4B3C-BFC8-67CB7A731825}">
      <dgm:prSet phldrT="[Text]"/>
      <dgm:spPr/>
      <dgm:t>
        <a:bodyPr/>
        <a:lstStyle/>
        <a:p>
          <a:r>
            <a:rPr lang="en-AU" dirty="0" err="1"/>
            <a:t>Akses</a:t>
          </a:r>
          <a:r>
            <a:rPr lang="en-AU" dirty="0"/>
            <a:t> </a:t>
          </a:r>
          <a:r>
            <a:rPr lang="en-AU" dirty="0" err="1"/>
            <a:t>ke</a:t>
          </a:r>
          <a:r>
            <a:rPr lang="en-AU" dirty="0"/>
            <a:t> Tables (full/sample)</a:t>
          </a:r>
        </a:p>
      </dgm:t>
    </dgm:pt>
    <dgm:pt modelId="{FDA48FCE-4791-4669-8D48-F8F3CA640E45}" type="parTrans" cxnId="{EAB9F403-7EAD-43B0-9CD6-E9D9FEAB8DA9}">
      <dgm:prSet/>
      <dgm:spPr/>
      <dgm:t>
        <a:bodyPr/>
        <a:lstStyle/>
        <a:p>
          <a:endParaRPr lang="en-AU"/>
        </a:p>
      </dgm:t>
    </dgm:pt>
    <dgm:pt modelId="{321FAD78-D4CA-4E1D-B130-F58191C43F79}" type="sibTrans" cxnId="{EAB9F403-7EAD-43B0-9CD6-E9D9FEAB8DA9}">
      <dgm:prSet/>
      <dgm:spPr/>
      <dgm:t>
        <a:bodyPr/>
        <a:lstStyle/>
        <a:p>
          <a:endParaRPr lang="en-AU"/>
        </a:p>
      </dgm:t>
    </dgm:pt>
    <dgm:pt modelId="{B159E751-BB33-40EA-BC37-67A9B1B87C3C}">
      <dgm:prSet phldrT="[Text]"/>
      <dgm:spPr/>
      <dgm:t>
        <a:bodyPr/>
        <a:lstStyle/>
        <a:p>
          <a:r>
            <a:rPr lang="en-AU" dirty="0"/>
            <a:t>Data Files (database dump)</a:t>
          </a:r>
        </a:p>
      </dgm:t>
    </dgm:pt>
    <dgm:pt modelId="{368C95A7-A839-4A73-8733-BF3659ABE5C2}" type="parTrans" cxnId="{67B99E80-34E8-4358-BC44-DD7BE2FA8416}">
      <dgm:prSet/>
      <dgm:spPr/>
      <dgm:t>
        <a:bodyPr/>
        <a:lstStyle/>
        <a:p>
          <a:endParaRPr lang="en-AU"/>
        </a:p>
      </dgm:t>
    </dgm:pt>
    <dgm:pt modelId="{7D50D9E7-7986-4131-9808-97B72D00391C}" type="sibTrans" cxnId="{67B99E80-34E8-4358-BC44-DD7BE2FA8416}">
      <dgm:prSet/>
      <dgm:spPr/>
      <dgm:t>
        <a:bodyPr/>
        <a:lstStyle/>
        <a:p>
          <a:endParaRPr lang="en-AU"/>
        </a:p>
      </dgm:t>
    </dgm:pt>
    <dgm:pt modelId="{515623E8-8243-4147-8EA2-A8C467837BFE}">
      <dgm:prSet phldrT="[Text]"/>
      <dgm:spPr/>
      <dgm:t>
        <a:bodyPr/>
        <a:lstStyle/>
        <a:p>
          <a:r>
            <a:rPr lang="en-AU" dirty="0" err="1"/>
            <a:t>Dokumen</a:t>
          </a:r>
          <a:r>
            <a:rPr lang="en-AU" dirty="0"/>
            <a:t> yang </a:t>
          </a:r>
          <a:r>
            <a:rPr lang="en-AU" dirty="0" err="1"/>
            <a:t>menyajikan</a:t>
          </a:r>
          <a:r>
            <a:rPr lang="en-AU" dirty="0"/>
            <a:t> </a:t>
          </a:r>
          <a:r>
            <a:rPr lang="en-AU" dirty="0" err="1"/>
            <a:t>informasi</a:t>
          </a:r>
          <a:r>
            <a:rPr lang="en-AU" dirty="0"/>
            <a:t> </a:t>
          </a:r>
          <a:r>
            <a:rPr lang="en-AU" dirty="0" err="1"/>
            <a:t>terkait</a:t>
          </a:r>
          <a:r>
            <a:rPr lang="en-AU" dirty="0"/>
            <a:t> database </a:t>
          </a:r>
          <a:r>
            <a:rPr lang="en-AU" dirty="0" err="1"/>
            <a:t>termasuk</a:t>
          </a:r>
          <a:r>
            <a:rPr lang="en-AU" dirty="0"/>
            <a:t> </a:t>
          </a:r>
          <a:r>
            <a:rPr lang="en-AU" dirty="0" err="1"/>
            <a:t>tabel</a:t>
          </a:r>
          <a:r>
            <a:rPr lang="en-AU" dirty="0"/>
            <a:t> di </a:t>
          </a:r>
          <a:r>
            <a:rPr lang="en-AU" dirty="0" err="1"/>
            <a:t>dalam</a:t>
          </a:r>
          <a:r>
            <a:rPr lang="en-AU" dirty="0"/>
            <a:t> database </a:t>
          </a:r>
          <a:r>
            <a:rPr lang="en-AU" dirty="0" err="1"/>
            <a:t>tersebut</a:t>
          </a:r>
          <a:r>
            <a:rPr lang="en-AU" dirty="0"/>
            <a:t> </a:t>
          </a:r>
          <a:r>
            <a:rPr lang="en-AU" dirty="0" err="1"/>
            <a:t>hingga</a:t>
          </a:r>
          <a:r>
            <a:rPr lang="en-AU" dirty="0"/>
            <a:t> </a:t>
          </a:r>
          <a:r>
            <a:rPr lang="en-AU" dirty="0" err="1"/>
            <a:t>pendefinisiian</a:t>
          </a:r>
          <a:r>
            <a:rPr lang="en-AU" dirty="0"/>
            <a:t> </a:t>
          </a:r>
          <a:r>
            <a:rPr lang="en-AU" dirty="0" err="1"/>
            <a:t>kolom-kolom</a:t>
          </a:r>
          <a:r>
            <a:rPr lang="en-AU" dirty="0"/>
            <a:t> </a:t>
          </a:r>
          <a:r>
            <a:rPr lang="en-AU" dirty="0" err="1"/>
            <a:t>dalam</a:t>
          </a:r>
          <a:r>
            <a:rPr lang="en-AU" dirty="0"/>
            <a:t> </a:t>
          </a:r>
          <a:r>
            <a:rPr lang="en-AU" dirty="0" err="1"/>
            <a:t>tiap</a:t>
          </a:r>
          <a:r>
            <a:rPr lang="en-AU" dirty="0"/>
            <a:t> table.</a:t>
          </a:r>
        </a:p>
      </dgm:t>
    </dgm:pt>
    <dgm:pt modelId="{84632C73-40AB-4193-B3EF-7B2CC5596AC6}" type="parTrans" cxnId="{B58B9F1C-E5A1-4952-B241-DA0D32F3A242}">
      <dgm:prSet/>
      <dgm:spPr/>
      <dgm:t>
        <a:bodyPr/>
        <a:lstStyle/>
        <a:p>
          <a:endParaRPr lang="en-AU"/>
        </a:p>
      </dgm:t>
    </dgm:pt>
    <dgm:pt modelId="{DDF0B220-E295-49DD-AFD0-B079A4D62620}" type="sibTrans" cxnId="{B58B9F1C-E5A1-4952-B241-DA0D32F3A242}">
      <dgm:prSet/>
      <dgm:spPr/>
      <dgm:t>
        <a:bodyPr/>
        <a:lstStyle/>
        <a:p>
          <a:endParaRPr lang="en-AU"/>
        </a:p>
      </dgm:t>
    </dgm:pt>
    <dgm:pt modelId="{826E36E2-DD08-42D8-ADF4-EB87FE502541}">
      <dgm:prSet phldrT="[Text]"/>
      <dgm:spPr/>
      <dgm:t>
        <a:bodyPr/>
        <a:lstStyle/>
        <a:p>
          <a:r>
            <a:rPr lang="en-AU" dirty="0" err="1"/>
            <a:t>Setidaknya</a:t>
          </a:r>
          <a:r>
            <a:rPr lang="en-AU" dirty="0"/>
            <a:t> auditor </a:t>
          </a:r>
          <a:r>
            <a:rPr lang="en-AU" dirty="0" err="1"/>
            <a:t>dapat</a:t>
          </a:r>
          <a:r>
            <a:rPr lang="en-AU" dirty="0"/>
            <a:t> </a:t>
          </a:r>
          <a:r>
            <a:rPr lang="en-AU" dirty="0" err="1"/>
            <a:t>melihat</a:t>
          </a:r>
          <a:r>
            <a:rPr lang="en-AU" dirty="0"/>
            <a:t> </a:t>
          </a:r>
          <a:r>
            <a:rPr lang="en-AU" dirty="0" err="1"/>
            <a:t>struktur</a:t>
          </a:r>
          <a:r>
            <a:rPr lang="en-AU" dirty="0"/>
            <a:t> </a:t>
          </a:r>
          <a:r>
            <a:rPr lang="en-AU" dirty="0" err="1"/>
            <a:t>tabel</a:t>
          </a:r>
          <a:r>
            <a:rPr lang="en-AU" dirty="0"/>
            <a:t> dan </a:t>
          </a:r>
          <a:r>
            <a:rPr lang="en-AU" dirty="0" err="1"/>
            <a:t>contoh</a:t>
          </a:r>
          <a:r>
            <a:rPr lang="en-AU" dirty="0"/>
            <a:t> </a:t>
          </a:r>
          <a:r>
            <a:rPr lang="en-AU" dirty="0" err="1"/>
            <a:t>isi</a:t>
          </a:r>
          <a:r>
            <a:rPr lang="en-AU" dirty="0"/>
            <a:t> </a:t>
          </a:r>
          <a:r>
            <a:rPr lang="en-AU" dirty="0" err="1"/>
            <a:t>dari</a:t>
          </a:r>
          <a:r>
            <a:rPr lang="en-AU" dirty="0"/>
            <a:t> </a:t>
          </a:r>
          <a:r>
            <a:rPr lang="en-AU" dirty="0" err="1"/>
            <a:t>tiap</a:t>
          </a:r>
          <a:r>
            <a:rPr lang="en-AU" dirty="0"/>
            <a:t> </a:t>
          </a:r>
          <a:r>
            <a:rPr lang="en-AU" dirty="0" err="1"/>
            <a:t>kolom</a:t>
          </a:r>
          <a:endParaRPr lang="en-AU" dirty="0"/>
        </a:p>
      </dgm:t>
    </dgm:pt>
    <dgm:pt modelId="{87B7FB3A-76C6-4D86-8A8D-4C0C45C52E26}" type="parTrans" cxnId="{1D113D63-488F-4819-9BD8-5A5759F8B080}">
      <dgm:prSet/>
      <dgm:spPr/>
      <dgm:t>
        <a:bodyPr/>
        <a:lstStyle/>
        <a:p>
          <a:endParaRPr lang="en-AU"/>
        </a:p>
      </dgm:t>
    </dgm:pt>
    <dgm:pt modelId="{A6FAC250-D1AC-4C8C-A410-73B85AE82BB6}" type="sibTrans" cxnId="{1D113D63-488F-4819-9BD8-5A5759F8B080}">
      <dgm:prSet/>
      <dgm:spPr/>
      <dgm:t>
        <a:bodyPr/>
        <a:lstStyle/>
        <a:p>
          <a:endParaRPr lang="en-AU"/>
        </a:p>
      </dgm:t>
    </dgm:pt>
    <dgm:pt modelId="{8E0181F8-9C5F-422F-B540-9759BB3AD0A7}">
      <dgm:prSet phldrT="[Text]"/>
      <dgm:spPr/>
      <dgm:t>
        <a:bodyPr/>
        <a:lstStyle/>
        <a:p>
          <a:r>
            <a:rPr lang="en-AU" dirty="0"/>
            <a:t>Jika data </a:t>
          </a:r>
          <a:r>
            <a:rPr lang="en-AU" dirty="0" err="1"/>
            <a:t>diberikan</a:t>
          </a:r>
          <a:r>
            <a:rPr lang="en-AU" dirty="0"/>
            <a:t> </a:t>
          </a:r>
          <a:r>
            <a:rPr lang="en-AU" dirty="0" err="1"/>
            <a:t>dalam</a:t>
          </a:r>
          <a:r>
            <a:rPr lang="en-AU" dirty="0"/>
            <a:t> </a:t>
          </a:r>
          <a:r>
            <a:rPr lang="en-AU" dirty="0" err="1"/>
            <a:t>bentuk</a:t>
          </a:r>
          <a:r>
            <a:rPr lang="en-AU" dirty="0"/>
            <a:t> file </a:t>
          </a:r>
          <a:r>
            <a:rPr lang="en-AU" dirty="0" err="1"/>
            <a:t>untuk</a:t>
          </a:r>
          <a:r>
            <a:rPr lang="en-AU" dirty="0"/>
            <a:t> </a:t>
          </a:r>
          <a:r>
            <a:rPr lang="en-AU" dirty="0" err="1"/>
            <a:t>direstore</a:t>
          </a:r>
          <a:r>
            <a:rPr lang="en-AU" dirty="0"/>
            <a:t> di server internal </a:t>
          </a:r>
          <a:r>
            <a:rPr lang="en-AU" dirty="0" err="1"/>
            <a:t>atau</a:t>
          </a:r>
          <a:r>
            <a:rPr lang="en-AU" dirty="0"/>
            <a:t> </a:t>
          </a:r>
          <a:r>
            <a:rPr lang="en-AU" dirty="0" err="1"/>
            <a:t>dibuka</a:t>
          </a:r>
          <a:r>
            <a:rPr lang="en-AU" dirty="0"/>
            <a:t> via Excel/ACL</a:t>
          </a:r>
        </a:p>
      </dgm:t>
    </dgm:pt>
    <dgm:pt modelId="{2C531152-6D40-4845-96F6-C5D637A59292}" type="parTrans" cxnId="{1D3AD9F7-C735-4E80-AAE7-5DE1805DE7D0}">
      <dgm:prSet/>
      <dgm:spPr/>
      <dgm:t>
        <a:bodyPr/>
        <a:lstStyle/>
        <a:p>
          <a:endParaRPr lang="en-AU"/>
        </a:p>
      </dgm:t>
    </dgm:pt>
    <dgm:pt modelId="{B12C5358-EED1-43F5-8DA0-8371C4738DF1}" type="sibTrans" cxnId="{1D3AD9F7-C735-4E80-AAE7-5DE1805DE7D0}">
      <dgm:prSet/>
      <dgm:spPr/>
      <dgm:t>
        <a:bodyPr/>
        <a:lstStyle/>
        <a:p>
          <a:endParaRPr lang="en-AU"/>
        </a:p>
      </dgm:t>
    </dgm:pt>
    <dgm:pt modelId="{EAF14916-1FBA-4258-BB13-DFEB082D6048}" type="pres">
      <dgm:prSet presAssocID="{CF6B450D-AA9B-4238-B167-1BA0B619ACB4}" presName="linear" presStyleCnt="0">
        <dgm:presLayoutVars>
          <dgm:dir/>
          <dgm:animLvl val="lvl"/>
          <dgm:resizeHandles val="exact"/>
        </dgm:presLayoutVars>
      </dgm:prSet>
      <dgm:spPr/>
    </dgm:pt>
    <dgm:pt modelId="{20642B7E-544B-4DF0-84D9-7BF37AD12362}" type="pres">
      <dgm:prSet presAssocID="{7A02BAC8-F461-47FE-9558-A7F24C269C16}" presName="parentLin" presStyleCnt="0"/>
      <dgm:spPr/>
    </dgm:pt>
    <dgm:pt modelId="{2576B5AF-A7AD-44FF-B171-6D1AAE4EAF3C}" type="pres">
      <dgm:prSet presAssocID="{7A02BAC8-F461-47FE-9558-A7F24C269C16}" presName="parentLeftMargin" presStyleLbl="node1" presStyleIdx="0" presStyleCnt="3"/>
      <dgm:spPr/>
    </dgm:pt>
    <dgm:pt modelId="{7C8AC9B3-5344-43C5-8AA8-030D79A4C44C}" type="pres">
      <dgm:prSet presAssocID="{7A02BAC8-F461-47FE-9558-A7F24C269C1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D06405-4DD0-45ED-B768-8F1127302081}" type="pres">
      <dgm:prSet presAssocID="{7A02BAC8-F461-47FE-9558-A7F24C269C16}" presName="negativeSpace" presStyleCnt="0"/>
      <dgm:spPr/>
    </dgm:pt>
    <dgm:pt modelId="{4787F163-A649-4F4C-AB0D-84F5AC74589B}" type="pres">
      <dgm:prSet presAssocID="{7A02BAC8-F461-47FE-9558-A7F24C269C16}" presName="childText" presStyleLbl="conFgAcc1" presStyleIdx="0" presStyleCnt="3">
        <dgm:presLayoutVars>
          <dgm:bulletEnabled val="1"/>
        </dgm:presLayoutVars>
      </dgm:prSet>
      <dgm:spPr/>
    </dgm:pt>
    <dgm:pt modelId="{F7DB04F8-4B6B-4DB8-ACCD-A23AA9D013B2}" type="pres">
      <dgm:prSet presAssocID="{8E502499-509E-48B6-9B45-558057715FA5}" presName="spaceBetweenRectangles" presStyleCnt="0"/>
      <dgm:spPr/>
    </dgm:pt>
    <dgm:pt modelId="{7ECB7686-F912-4713-AA59-869DC15CBBAD}" type="pres">
      <dgm:prSet presAssocID="{997D5995-107E-4B3C-BFC8-67CB7A731825}" presName="parentLin" presStyleCnt="0"/>
      <dgm:spPr/>
    </dgm:pt>
    <dgm:pt modelId="{D8BF3390-32A8-440A-BA93-C4A1A5FC3BE3}" type="pres">
      <dgm:prSet presAssocID="{997D5995-107E-4B3C-BFC8-67CB7A731825}" presName="parentLeftMargin" presStyleLbl="node1" presStyleIdx="0" presStyleCnt="3"/>
      <dgm:spPr/>
    </dgm:pt>
    <dgm:pt modelId="{B877FEF0-21D2-4920-B741-433F5E34E4E7}" type="pres">
      <dgm:prSet presAssocID="{997D5995-107E-4B3C-BFC8-67CB7A7318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86B9678-97B1-4C1B-9174-EBC6FF1E5719}" type="pres">
      <dgm:prSet presAssocID="{997D5995-107E-4B3C-BFC8-67CB7A731825}" presName="negativeSpace" presStyleCnt="0"/>
      <dgm:spPr/>
    </dgm:pt>
    <dgm:pt modelId="{6F055CAE-3CA8-4EEE-9024-87AF146EBDE0}" type="pres">
      <dgm:prSet presAssocID="{997D5995-107E-4B3C-BFC8-67CB7A731825}" presName="childText" presStyleLbl="conFgAcc1" presStyleIdx="1" presStyleCnt="3">
        <dgm:presLayoutVars>
          <dgm:bulletEnabled val="1"/>
        </dgm:presLayoutVars>
      </dgm:prSet>
      <dgm:spPr/>
    </dgm:pt>
    <dgm:pt modelId="{5F487C26-6C7B-4EA8-867A-6AB96DCBE113}" type="pres">
      <dgm:prSet presAssocID="{321FAD78-D4CA-4E1D-B130-F58191C43F79}" presName="spaceBetweenRectangles" presStyleCnt="0"/>
      <dgm:spPr/>
    </dgm:pt>
    <dgm:pt modelId="{F3CB96F4-BE8E-47BE-843D-4E152FC4FAC4}" type="pres">
      <dgm:prSet presAssocID="{B159E751-BB33-40EA-BC37-67A9B1B87C3C}" presName="parentLin" presStyleCnt="0"/>
      <dgm:spPr/>
    </dgm:pt>
    <dgm:pt modelId="{9267D283-810C-473A-9EB2-1A4F742E7102}" type="pres">
      <dgm:prSet presAssocID="{B159E751-BB33-40EA-BC37-67A9B1B87C3C}" presName="parentLeftMargin" presStyleLbl="node1" presStyleIdx="1" presStyleCnt="3"/>
      <dgm:spPr/>
    </dgm:pt>
    <dgm:pt modelId="{86C06DA5-91C2-41F1-A52B-A6FF77D07292}" type="pres">
      <dgm:prSet presAssocID="{B159E751-BB33-40EA-BC37-67A9B1B87C3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9C2BA6F-BECE-4BD0-BC94-FEB0EA289DEC}" type="pres">
      <dgm:prSet presAssocID="{B159E751-BB33-40EA-BC37-67A9B1B87C3C}" presName="negativeSpace" presStyleCnt="0"/>
      <dgm:spPr/>
    </dgm:pt>
    <dgm:pt modelId="{BEF53607-2BB6-4435-A688-6CCA341C5D91}" type="pres">
      <dgm:prSet presAssocID="{B159E751-BB33-40EA-BC37-67A9B1B87C3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AB9F403-7EAD-43B0-9CD6-E9D9FEAB8DA9}" srcId="{CF6B450D-AA9B-4238-B167-1BA0B619ACB4}" destId="{997D5995-107E-4B3C-BFC8-67CB7A731825}" srcOrd="1" destOrd="0" parTransId="{FDA48FCE-4791-4669-8D48-F8F3CA640E45}" sibTransId="{321FAD78-D4CA-4E1D-B130-F58191C43F79}"/>
    <dgm:cxn modelId="{B58B9F1C-E5A1-4952-B241-DA0D32F3A242}" srcId="{7A02BAC8-F461-47FE-9558-A7F24C269C16}" destId="{515623E8-8243-4147-8EA2-A8C467837BFE}" srcOrd="0" destOrd="0" parTransId="{84632C73-40AB-4193-B3EF-7B2CC5596AC6}" sibTransId="{DDF0B220-E295-49DD-AFD0-B079A4D62620}"/>
    <dgm:cxn modelId="{AB4F013B-5202-49F6-A5D7-396B04C6DAA8}" type="presOf" srcId="{B159E751-BB33-40EA-BC37-67A9B1B87C3C}" destId="{86C06DA5-91C2-41F1-A52B-A6FF77D07292}" srcOrd="1" destOrd="0" presId="urn:microsoft.com/office/officeart/2005/8/layout/list1"/>
    <dgm:cxn modelId="{D01EC460-83DB-44E5-AF5E-CCC04AEC7016}" type="presOf" srcId="{997D5995-107E-4B3C-BFC8-67CB7A731825}" destId="{D8BF3390-32A8-440A-BA93-C4A1A5FC3BE3}" srcOrd="0" destOrd="0" presId="urn:microsoft.com/office/officeart/2005/8/layout/list1"/>
    <dgm:cxn modelId="{1D113D63-488F-4819-9BD8-5A5759F8B080}" srcId="{997D5995-107E-4B3C-BFC8-67CB7A731825}" destId="{826E36E2-DD08-42D8-ADF4-EB87FE502541}" srcOrd="0" destOrd="0" parTransId="{87B7FB3A-76C6-4D86-8A8D-4C0C45C52E26}" sibTransId="{A6FAC250-D1AC-4C8C-A410-73B85AE82BB6}"/>
    <dgm:cxn modelId="{F1085C4B-0A79-49A0-8B16-0AAA4ED012A5}" type="presOf" srcId="{7A02BAC8-F461-47FE-9558-A7F24C269C16}" destId="{2576B5AF-A7AD-44FF-B171-6D1AAE4EAF3C}" srcOrd="0" destOrd="0" presId="urn:microsoft.com/office/officeart/2005/8/layout/list1"/>
    <dgm:cxn modelId="{40B0324E-E168-47A6-B7F7-8E3370CB5F84}" type="presOf" srcId="{B159E751-BB33-40EA-BC37-67A9B1B87C3C}" destId="{9267D283-810C-473A-9EB2-1A4F742E7102}" srcOrd="0" destOrd="0" presId="urn:microsoft.com/office/officeart/2005/8/layout/list1"/>
    <dgm:cxn modelId="{406D1753-D01D-4FF4-8654-89E48CB4AA18}" type="presOf" srcId="{997D5995-107E-4B3C-BFC8-67CB7A731825}" destId="{B877FEF0-21D2-4920-B741-433F5E34E4E7}" srcOrd="1" destOrd="0" presId="urn:microsoft.com/office/officeart/2005/8/layout/list1"/>
    <dgm:cxn modelId="{67B99E80-34E8-4358-BC44-DD7BE2FA8416}" srcId="{CF6B450D-AA9B-4238-B167-1BA0B619ACB4}" destId="{B159E751-BB33-40EA-BC37-67A9B1B87C3C}" srcOrd="2" destOrd="0" parTransId="{368C95A7-A839-4A73-8733-BF3659ABE5C2}" sibTransId="{7D50D9E7-7986-4131-9808-97B72D00391C}"/>
    <dgm:cxn modelId="{BFD2FA89-F00B-43B2-9893-691719D75A0F}" srcId="{CF6B450D-AA9B-4238-B167-1BA0B619ACB4}" destId="{7A02BAC8-F461-47FE-9558-A7F24C269C16}" srcOrd="0" destOrd="0" parTransId="{6B015E1B-33D0-474F-9A84-54BA0004839E}" sibTransId="{8E502499-509E-48B6-9B45-558057715FA5}"/>
    <dgm:cxn modelId="{45B9F5B4-E44F-4316-9A30-7A57160CE6EF}" type="presOf" srcId="{515623E8-8243-4147-8EA2-A8C467837BFE}" destId="{4787F163-A649-4F4C-AB0D-84F5AC74589B}" srcOrd="0" destOrd="0" presId="urn:microsoft.com/office/officeart/2005/8/layout/list1"/>
    <dgm:cxn modelId="{8F0416B7-EF62-457B-9D56-4940CA40DB93}" type="presOf" srcId="{CF6B450D-AA9B-4238-B167-1BA0B619ACB4}" destId="{EAF14916-1FBA-4258-BB13-DFEB082D6048}" srcOrd="0" destOrd="0" presId="urn:microsoft.com/office/officeart/2005/8/layout/list1"/>
    <dgm:cxn modelId="{1A3365E2-2214-45F7-B4AF-0CD8441B1B3F}" type="presOf" srcId="{826E36E2-DD08-42D8-ADF4-EB87FE502541}" destId="{6F055CAE-3CA8-4EEE-9024-87AF146EBDE0}" srcOrd="0" destOrd="0" presId="urn:microsoft.com/office/officeart/2005/8/layout/list1"/>
    <dgm:cxn modelId="{019BFAEE-C0E7-4695-A6B8-126918A0F853}" type="presOf" srcId="{7A02BAC8-F461-47FE-9558-A7F24C269C16}" destId="{7C8AC9B3-5344-43C5-8AA8-030D79A4C44C}" srcOrd="1" destOrd="0" presId="urn:microsoft.com/office/officeart/2005/8/layout/list1"/>
    <dgm:cxn modelId="{AF4A97F1-346A-4027-A27D-BCD03D072E85}" type="presOf" srcId="{8E0181F8-9C5F-422F-B540-9759BB3AD0A7}" destId="{BEF53607-2BB6-4435-A688-6CCA341C5D91}" srcOrd="0" destOrd="0" presId="urn:microsoft.com/office/officeart/2005/8/layout/list1"/>
    <dgm:cxn modelId="{1D3AD9F7-C735-4E80-AAE7-5DE1805DE7D0}" srcId="{B159E751-BB33-40EA-BC37-67A9B1B87C3C}" destId="{8E0181F8-9C5F-422F-B540-9759BB3AD0A7}" srcOrd="0" destOrd="0" parTransId="{2C531152-6D40-4845-96F6-C5D637A59292}" sibTransId="{B12C5358-EED1-43F5-8DA0-8371C4738DF1}"/>
    <dgm:cxn modelId="{1604746B-2CA7-41A9-9C0D-A0DD4949E842}" type="presParOf" srcId="{EAF14916-1FBA-4258-BB13-DFEB082D6048}" destId="{20642B7E-544B-4DF0-84D9-7BF37AD12362}" srcOrd="0" destOrd="0" presId="urn:microsoft.com/office/officeart/2005/8/layout/list1"/>
    <dgm:cxn modelId="{ED8DB587-F77B-4459-AE36-7577D55AB137}" type="presParOf" srcId="{20642B7E-544B-4DF0-84D9-7BF37AD12362}" destId="{2576B5AF-A7AD-44FF-B171-6D1AAE4EAF3C}" srcOrd="0" destOrd="0" presId="urn:microsoft.com/office/officeart/2005/8/layout/list1"/>
    <dgm:cxn modelId="{28CD5A2D-70B6-4AFE-B3B2-45DD3257C4B2}" type="presParOf" srcId="{20642B7E-544B-4DF0-84D9-7BF37AD12362}" destId="{7C8AC9B3-5344-43C5-8AA8-030D79A4C44C}" srcOrd="1" destOrd="0" presId="urn:microsoft.com/office/officeart/2005/8/layout/list1"/>
    <dgm:cxn modelId="{00ACEB09-F671-412B-A38B-2117F35A4309}" type="presParOf" srcId="{EAF14916-1FBA-4258-BB13-DFEB082D6048}" destId="{A7D06405-4DD0-45ED-B768-8F1127302081}" srcOrd="1" destOrd="0" presId="urn:microsoft.com/office/officeart/2005/8/layout/list1"/>
    <dgm:cxn modelId="{F2308CC3-68CE-4331-A4A2-CA9994562D25}" type="presParOf" srcId="{EAF14916-1FBA-4258-BB13-DFEB082D6048}" destId="{4787F163-A649-4F4C-AB0D-84F5AC74589B}" srcOrd="2" destOrd="0" presId="urn:microsoft.com/office/officeart/2005/8/layout/list1"/>
    <dgm:cxn modelId="{517F11DB-EE9B-42E4-9C5D-BAB9BE3A786F}" type="presParOf" srcId="{EAF14916-1FBA-4258-BB13-DFEB082D6048}" destId="{F7DB04F8-4B6B-4DB8-ACCD-A23AA9D013B2}" srcOrd="3" destOrd="0" presId="urn:microsoft.com/office/officeart/2005/8/layout/list1"/>
    <dgm:cxn modelId="{A3664132-7A52-4107-B744-C6EDA373B8C2}" type="presParOf" srcId="{EAF14916-1FBA-4258-BB13-DFEB082D6048}" destId="{7ECB7686-F912-4713-AA59-869DC15CBBAD}" srcOrd="4" destOrd="0" presId="urn:microsoft.com/office/officeart/2005/8/layout/list1"/>
    <dgm:cxn modelId="{38BAA718-0FB2-4160-A133-A2432C245862}" type="presParOf" srcId="{7ECB7686-F912-4713-AA59-869DC15CBBAD}" destId="{D8BF3390-32A8-440A-BA93-C4A1A5FC3BE3}" srcOrd="0" destOrd="0" presId="urn:microsoft.com/office/officeart/2005/8/layout/list1"/>
    <dgm:cxn modelId="{91F99F59-CFEF-4AB1-A04E-6561F25425B6}" type="presParOf" srcId="{7ECB7686-F912-4713-AA59-869DC15CBBAD}" destId="{B877FEF0-21D2-4920-B741-433F5E34E4E7}" srcOrd="1" destOrd="0" presId="urn:microsoft.com/office/officeart/2005/8/layout/list1"/>
    <dgm:cxn modelId="{A9F5BBC7-2602-48A3-AC2E-6AE1DBF53C06}" type="presParOf" srcId="{EAF14916-1FBA-4258-BB13-DFEB082D6048}" destId="{186B9678-97B1-4C1B-9174-EBC6FF1E5719}" srcOrd="5" destOrd="0" presId="urn:microsoft.com/office/officeart/2005/8/layout/list1"/>
    <dgm:cxn modelId="{09E599AA-3AF3-41AC-AE73-4EFBC3090218}" type="presParOf" srcId="{EAF14916-1FBA-4258-BB13-DFEB082D6048}" destId="{6F055CAE-3CA8-4EEE-9024-87AF146EBDE0}" srcOrd="6" destOrd="0" presId="urn:microsoft.com/office/officeart/2005/8/layout/list1"/>
    <dgm:cxn modelId="{256149B9-9699-4455-898C-206AB953A3ED}" type="presParOf" srcId="{EAF14916-1FBA-4258-BB13-DFEB082D6048}" destId="{5F487C26-6C7B-4EA8-867A-6AB96DCBE113}" srcOrd="7" destOrd="0" presId="urn:microsoft.com/office/officeart/2005/8/layout/list1"/>
    <dgm:cxn modelId="{11289AE9-F044-45F4-ABAD-93B3330A2C49}" type="presParOf" srcId="{EAF14916-1FBA-4258-BB13-DFEB082D6048}" destId="{F3CB96F4-BE8E-47BE-843D-4E152FC4FAC4}" srcOrd="8" destOrd="0" presId="urn:microsoft.com/office/officeart/2005/8/layout/list1"/>
    <dgm:cxn modelId="{EBD61562-4308-4DFF-B32D-91E6448704CF}" type="presParOf" srcId="{F3CB96F4-BE8E-47BE-843D-4E152FC4FAC4}" destId="{9267D283-810C-473A-9EB2-1A4F742E7102}" srcOrd="0" destOrd="0" presId="urn:microsoft.com/office/officeart/2005/8/layout/list1"/>
    <dgm:cxn modelId="{C1E1E65C-9EB0-4DCD-83C3-FC99764890D1}" type="presParOf" srcId="{F3CB96F4-BE8E-47BE-843D-4E152FC4FAC4}" destId="{86C06DA5-91C2-41F1-A52B-A6FF77D07292}" srcOrd="1" destOrd="0" presId="urn:microsoft.com/office/officeart/2005/8/layout/list1"/>
    <dgm:cxn modelId="{AE33938E-9B39-4442-80EF-8DAD2BF19B1E}" type="presParOf" srcId="{EAF14916-1FBA-4258-BB13-DFEB082D6048}" destId="{29C2BA6F-BECE-4BD0-BC94-FEB0EA289DEC}" srcOrd="9" destOrd="0" presId="urn:microsoft.com/office/officeart/2005/8/layout/list1"/>
    <dgm:cxn modelId="{76F64B90-FDC9-45C2-8E53-A3AF8E1A3452}" type="presParOf" srcId="{EAF14916-1FBA-4258-BB13-DFEB082D6048}" destId="{BEF53607-2BB6-4435-A688-6CCA341C5D9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DC4D525-3714-41BF-BC06-073CE7AE30EF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</dgm:pt>
    <dgm:pt modelId="{D373BD61-3540-4502-A2B4-0937E2DAC738}">
      <dgm:prSet phldrT="[Text]"/>
      <dgm:spPr/>
      <dgm:t>
        <a:bodyPr/>
        <a:lstStyle/>
        <a:p>
          <a:r>
            <a:rPr lang="en-AU" dirty="0" err="1"/>
            <a:t>Gambarkan</a:t>
          </a:r>
          <a:r>
            <a:rPr lang="en-AU" dirty="0"/>
            <a:t> entity</a:t>
          </a:r>
        </a:p>
      </dgm:t>
    </dgm:pt>
    <dgm:pt modelId="{4ADE63E5-E649-46ED-AF4F-AEA2A2CEA07F}" type="parTrans" cxnId="{94316369-0487-45D6-9861-127279069219}">
      <dgm:prSet/>
      <dgm:spPr/>
      <dgm:t>
        <a:bodyPr/>
        <a:lstStyle/>
        <a:p>
          <a:endParaRPr lang="en-AU"/>
        </a:p>
      </dgm:t>
    </dgm:pt>
    <dgm:pt modelId="{8FE32451-D8E8-4EBD-A606-589D4EAC7085}" type="sibTrans" cxnId="{94316369-0487-45D6-9861-127279069219}">
      <dgm:prSet/>
      <dgm:spPr/>
      <dgm:t>
        <a:bodyPr/>
        <a:lstStyle/>
        <a:p>
          <a:endParaRPr lang="en-AU"/>
        </a:p>
      </dgm:t>
    </dgm:pt>
    <dgm:pt modelId="{FA4BF68A-2BE7-4618-AE0E-D867DBDC42D1}">
      <dgm:prSet phldrT="[Text]"/>
      <dgm:spPr/>
      <dgm:t>
        <a:bodyPr/>
        <a:lstStyle/>
        <a:p>
          <a:r>
            <a:rPr lang="en-AU" dirty="0" err="1"/>
            <a:t>Tentukan</a:t>
          </a:r>
          <a:r>
            <a:rPr lang="en-AU" dirty="0"/>
            <a:t> Keys</a:t>
          </a:r>
        </a:p>
      </dgm:t>
    </dgm:pt>
    <dgm:pt modelId="{60582CA7-1C5F-4D96-8041-4FA321C12E3F}" type="parTrans" cxnId="{FED77149-44A5-4E15-BEC0-7E7DB399855F}">
      <dgm:prSet/>
      <dgm:spPr/>
      <dgm:t>
        <a:bodyPr/>
        <a:lstStyle/>
        <a:p>
          <a:endParaRPr lang="en-AU"/>
        </a:p>
      </dgm:t>
    </dgm:pt>
    <dgm:pt modelId="{4500974C-48E6-4566-8E03-6B312D697DE9}" type="sibTrans" cxnId="{FED77149-44A5-4E15-BEC0-7E7DB399855F}">
      <dgm:prSet/>
      <dgm:spPr/>
      <dgm:t>
        <a:bodyPr/>
        <a:lstStyle/>
        <a:p>
          <a:endParaRPr lang="en-AU"/>
        </a:p>
      </dgm:t>
    </dgm:pt>
    <dgm:pt modelId="{655D1E70-CB56-4EB5-8529-A08EDBA7B825}">
      <dgm:prSet phldrT="[Text]"/>
      <dgm:spPr/>
      <dgm:t>
        <a:bodyPr/>
        <a:lstStyle/>
        <a:p>
          <a:r>
            <a:rPr lang="en-AU" dirty="0" err="1"/>
            <a:t>Buat</a:t>
          </a:r>
          <a:r>
            <a:rPr lang="en-AU" dirty="0"/>
            <a:t> Relationship</a:t>
          </a:r>
        </a:p>
      </dgm:t>
    </dgm:pt>
    <dgm:pt modelId="{A932750F-C21F-4C94-800C-D6044A5A03C0}" type="parTrans" cxnId="{E81F9BFE-CD16-482E-A0F6-6BFBFA9AA970}">
      <dgm:prSet/>
      <dgm:spPr/>
      <dgm:t>
        <a:bodyPr/>
        <a:lstStyle/>
        <a:p>
          <a:endParaRPr lang="en-AU"/>
        </a:p>
      </dgm:t>
    </dgm:pt>
    <dgm:pt modelId="{13549E86-9531-4523-82B3-623BF552559D}" type="sibTrans" cxnId="{E81F9BFE-CD16-482E-A0F6-6BFBFA9AA970}">
      <dgm:prSet/>
      <dgm:spPr/>
      <dgm:t>
        <a:bodyPr/>
        <a:lstStyle/>
        <a:p>
          <a:endParaRPr lang="en-AU"/>
        </a:p>
      </dgm:t>
    </dgm:pt>
    <dgm:pt modelId="{3DEAA4C4-1D30-4D33-97F3-383D7B15FA4A}">
      <dgm:prSet phldrT="[Text]"/>
      <dgm:spPr/>
      <dgm:t>
        <a:bodyPr/>
        <a:lstStyle/>
        <a:p>
          <a:r>
            <a:rPr lang="en-AU" dirty="0" err="1"/>
            <a:t>Tentukan</a:t>
          </a:r>
          <a:r>
            <a:rPr lang="en-AU" dirty="0"/>
            <a:t> Relationship properties</a:t>
          </a:r>
        </a:p>
      </dgm:t>
    </dgm:pt>
    <dgm:pt modelId="{3C68D2B2-BC8C-4935-84FC-EB68B0034D8F}" type="parTrans" cxnId="{88E64ACD-BE9C-45EE-8A4C-8C0BC1948D70}">
      <dgm:prSet/>
      <dgm:spPr/>
      <dgm:t>
        <a:bodyPr/>
        <a:lstStyle/>
        <a:p>
          <a:endParaRPr lang="en-AU"/>
        </a:p>
      </dgm:t>
    </dgm:pt>
    <dgm:pt modelId="{1812D8B1-FA86-46EF-A544-8B2D01051AB5}" type="sibTrans" cxnId="{88E64ACD-BE9C-45EE-8A4C-8C0BC1948D70}">
      <dgm:prSet/>
      <dgm:spPr/>
      <dgm:t>
        <a:bodyPr/>
        <a:lstStyle/>
        <a:p>
          <a:endParaRPr lang="en-AU"/>
        </a:p>
      </dgm:t>
    </dgm:pt>
    <dgm:pt modelId="{291E9ECB-F50B-4048-81A8-E2FDF0C516E3}">
      <dgm:prSet phldrT="[Text]"/>
      <dgm:spPr/>
      <dgm:t>
        <a:bodyPr/>
        <a:lstStyle/>
        <a:p>
          <a:r>
            <a:rPr lang="en-AU" dirty="0"/>
            <a:t>Satu table </a:t>
          </a:r>
          <a:r>
            <a:rPr lang="en-AU" dirty="0" err="1"/>
            <a:t>digambarkan</a:t>
          </a:r>
          <a:r>
            <a:rPr lang="en-AU" dirty="0"/>
            <a:t> pada </a:t>
          </a:r>
          <a:r>
            <a:rPr lang="en-AU" dirty="0" err="1"/>
            <a:t>satu</a:t>
          </a:r>
          <a:r>
            <a:rPr lang="en-AU" dirty="0"/>
            <a:t> entity</a:t>
          </a:r>
        </a:p>
      </dgm:t>
    </dgm:pt>
    <dgm:pt modelId="{5C012DD5-457E-4AEA-B4CA-02198837E09C}" type="parTrans" cxnId="{514927C1-4022-4865-AD02-5924E56BC167}">
      <dgm:prSet/>
      <dgm:spPr/>
      <dgm:t>
        <a:bodyPr/>
        <a:lstStyle/>
        <a:p>
          <a:endParaRPr lang="en-AU"/>
        </a:p>
      </dgm:t>
    </dgm:pt>
    <dgm:pt modelId="{0430565C-0393-4489-9FB9-6FB36F8EBBD6}" type="sibTrans" cxnId="{514927C1-4022-4865-AD02-5924E56BC167}">
      <dgm:prSet/>
      <dgm:spPr/>
      <dgm:t>
        <a:bodyPr/>
        <a:lstStyle/>
        <a:p>
          <a:endParaRPr lang="en-AU"/>
        </a:p>
      </dgm:t>
    </dgm:pt>
    <dgm:pt modelId="{6F1A9FF2-E1FA-48A3-B9B2-AAC74DD9C7F0}">
      <dgm:prSet phldrT="[Text]"/>
      <dgm:spPr/>
      <dgm:t>
        <a:bodyPr/>
        <a:lstStyle/>
        <a:p>
          <a:r>
            <a:rPr lang="en-AU" dirty="0" err="1"/>
            <a:t>Tambahan</a:t>
          </a:r>
          <a:r>
            <a:rPr lang="en-AU" dirty="0"/>
            <a:t> </a:t>
          </a:r>
          <a:r>
            <a:rPr lang="en-AU" dirty="0" err="1"/>
            <a:t>seluruh</a:t>
          </a:r>
          <a:r>
            <a:rPr lang="en-AU" dirty="0"/>
            <a:t> attribute/</a:t>
          </a:r>
          <a:r>
            <a:rPr lang="en-AU" dirty="0" err="1"/>
            <a:t>kolom</a:t>
          </a:r>
          <a:endParaRPr lang="en-AU" dirty="0"/>
        </a:p>
      </dgm:t>
    </dgm:pt>
    <dgm:pt modelId="{A9C8539F-A5B5-46F3-B14C-E1DB0FFAC3BD}" type="parTrans" cxnId="{07A7B91F-DEC6-4CE2-9F63-8BAD1A73A0EF}">
      <dgm:prSet/>
      <dgm:spPr/>
      <dgm:t>
        <a:bodyPr/>
        <a:lstStyle/>
        <a:p>
          <a:endParaRPr lang="en-AU"/>
        </a:p>
      </dgm:t>
    </dgm:pt>
    <dgm:pt modelId="{64967788-3CE7-4F21-88A7-D5BA48F88DFD}" type="sibTrans" cxnId="{07A7B91F-DEC6-4CE2-9F63-8BAD1A73A0EF}">
      <dgm:prSet/>
      <dgm:spPr/>
      <dgm:t>
        <a:bodyPr/>
        <a:lstStyle/>
        <a:p>
          <a:endParaRPr lang="en-AU"/>
        </a:p>
      </dgm:t>
    </dgm:pt>
    <dgm:pt modelId="{0D33F2A6-60BC-4945-8E63-3F96DC62E0D4}">
      <dgm:prSet phldrT="[Text]"/>
      <dgm:spPr/>
      <dgm:t>
        <a:bodyPr/>
        <a:lstStyle/>
        <a:p>
          <a:r>
            <a:rPr lang="en-AU" dirty="0" err="1"/>
            <a:t>Tiap</a:t>
          </a:r>
          <a:r>
            <a:rPr lang="en-AU" dirty="0"/>
            <a:t> table </a:t>
          </a:r>
          <a:r>
            <a:rPr lang="en-AU" dirty="0" err="1"/>
            <a:t>harus</a:t>
          </a:r>
          <a:r>
            <a:rPr lang="en-AU" dirty="0"/>
            <a:t> punya primary key</a:t>
          </a:r>
        </a:p>
      </dgm:t>
    </dgm:pt>
    <dgm:pt modelId="{9C285668-86A4-4046-A67E-2F5DC472856B}" type="parTrans" cxnId="{4A74D698-F7BC-4285-93F8-6CC9EB54D87D}">
      <dgm:prSet/>
      <dgm:spPr/>
      <dgm:t>
        <a:bodyPr/>
        <a:lstStyle/>
        <a:p>
          <a:endParaRPr lang="en-AU"/>
        </a:p>
      </dgm:t>
    </dgm:pt>
    <dgm:pt modelId="{645E4F07-A952-4645-A9D1-50C2124DB794}" type="sibTrans" cxnId="{4A74D698-F7BC-4285-93F8-6CC9EB54D87D}">
      <dgm:prSet/>
      <dgm:spPr/>
      <dgm:t>
        <a:bodyPr/>
        <a:lstStyle/>
        <a:p>
          <a:endParaRPr lang="en-AU"/>
        </a:p>
      </dgm:t>
    </dgm:pt>
    <dgm:pt modelId="{A52EF416-6E17-46D7-8B51-3169B22595F8}">
      <dgm:prSet phldrT="[Text]"/>
      <dgm:spPr/>
      <dgm:t>
        <a:bodyPr/>
        <a:lstStyle/>
        <a:p>
          <a:r>
            <a:rPr lang="en-AU" dirty="0"/>
            <a:t>Bisa </a:t>
          </a:r>
          <a:r>
            <a:rPr lang="en-AU" dirty="0" err="1"/>
            <a:t>terdiri</a:t>
          </a:r>
          <a:r>
            <a:rPr lang="en-AU" dirty="0"/>
            <a:t> </a:t>
          </a:r>
          <a:r>
            <a:rPr lang="en-AU" dirty="0" err="1"/>
            <a:t>dari</a:t>
          </a:r>
          <a:r>
            <a:rPr lang="en-AU" dirty="0"/>
            <a:t> </a:t>
          </a:r>
          <a:r>
            <a:rPr lang="en-AU" dirty="0" err="1"/>
            <a:t>satu</a:t>
          </a:r>
          <a:r>
            <a:rPr lang="en-AU" dirty="0"/>
            <a:t> </a:t>
          </a:r>
          <a:r>
            <a:rPr lang="en-AU" dirty="0" err="1"/>
            <a:t>atau</a:t>
          </a:r>
          <a:r>
            <a:rPr lang="en-AU" dirty="0"/>
            <a:t> </a:t>
          </a:r>
          <a:r>
            <a:rPr lang="en-AU" dirty="0" err="1"/>
            <a:t>beberapa</a:t>
          </a:r>
          <a:r>
            <a:rPr lang="en-AU" dirty="0"/>
            <a:t> attribute</a:t>
          </a:r>
        </a:p>
      </dgm:t>
    </dgm:pt>
    <dgm:pt modelId="{C65B0E82-6FD4-4BA8-8C1F-5C527BE855D5}" type="parTrans" cxnId="{B059FB83-9B29-4C25-8B69-EAF72E9592FB}">
      <dgm:prSet/>
      <dgm:spPr/>
      <dgm:t>
        <a:bodyPr/>
        <a:lstStyle/>
        <a:p>
          <a:endParaRPr lang="en-AU"/>
        </a:p>
      </dgm:t>
    </dgm:pt>
    <dgm:pt modelId="{7662D9ED-A8DE-4C1F-A039-FA2F20BF3128}" type="sibTrans" cxnId="{B059FB83-9B29-4C25-8B69-EAF72E9592FB}">
      <dgm:prSet/>
      <dgm:spPr/>
      <dgm:t>
        <a:bodyPr/>
        <a:lstStyle/>
        <a:p>
          <a:endParaRPr lang="en-AU"/>
        </a:p>
      </dgm:t>
    </dgm:pt>
    <dgm:pt modelId="{89A5CEB8-23CD-4088-B758-9FAA7945755F}">
      <dgm:prSet phldrT="[Text]"/>
      <dgm:spPr/>
      <dgm:t>
        <a:bodyPr/>
        <a:lstStyle/>
        <a:p>
          <a:r>
            <a:rPr lang="en-AU" dirty="0" err="1"/>
            <a:t>Tentukan</a:t>
          </a:r>
          <a:r>
            <a:rPr lang="en-AU" dirty="0"/>
            <a:t> Foreign Key</a:t>
          </a:r>
        </a:p>
      </dgm:t>
    </dgm:pt>
    <dgm:pt modelId="{476ECB37-6E85-40A1-A20D-64F6C1198629}" type="parTrans" cxnId="{E3844463-5D2C-44B3-ADB4-0320E1A3571F}">
      <dgm:prSet/>
      <dgm:spPr/>
      <dgm:t>
        <a:bodyPr/>
        <a:lstStyle/>
        <a:p>
          <a:endParaRPr lang="en-AU"/>
        </a:p>
      </dgm:t>
    </dgm:pt>
    <dgm:pt modelId="{95FDF22D-7447-4BB5-BFD1-2A36212FA9D9}" type="sibTrans" cxnId="{E3844463-5D2C-44B3-ADB4-0320E1A3571F}">
      <dgm:prSet/>
      <dgm:spPr/>
      <dgm:t>
        <a:bodyPr/>
        <a:lstStyle/>
        <a:p>
          <a:endParaRPr lang="en-AU"/>
        </a:p>
      </dgm:t>
    </dgm:pt>
    <dgm:pt modelId="{3B5B7A02-4503-4C79-9323-D358105FD367}">
      <dgm:prSet phldrT="[Text]"/>
      <dgm:spPr/>
      <dgm:t>
        <a:bodyPr/>
        <a:lstStyle/>
        <a:p>
          <a:r>
            <a:rPr lang="en-AU" dirty="0" err="1"/>
            <a:t>Sambungkan</a:t>
          </a:r>
          <a:r>
            <a:rPr lang="en-AU" dirty="0"/>
            <a:t> PK dan FK</a:t>
          </a:r>
        </a:p>
      </dgm:t>
    </dgm:pt>
    <dgm:pt modelId="{766FB6B9-941B-4EEB-A36E-936F58E95BD1}" type="parTrans" cxnId="{6B5DAD93-210D-4086-ADE9-78ED79A3B265}">
      <dgm:prSet/>
      <dgm:spPr/>
      <dgm:t>
        <a:bodyPr/>
        <a:lstStyle/>
        <a:p>
          <a:endParaRPr lang="en-AU"/>
        </a:p>
      </dgm:t>
    </dgm:pt>
    <dgm:pt modelId="{483C78F6-802B-49CB-A082-15DF9BF979B3}" type="sibTrans" cxnId="{6B5DAD93-210D-4086-ADE9-78ED79A3B265}">
      <dgm:prSet/>
      <dgm:spPr/>
      <dgm:t>
        <a:bodyPr/>
        <a:lstStyle/>
        <a:p>
          <a:endParaRPr lang="en-AU"/>
        </a:p>
      </dgm:t>
    </dgm:pt>
    <dgm:pt modelId="{E66C5028-3228-420C-86C4-AB19449BC868}">
      <dgm:prSet phldrT="[Text]"/>
      <dgm:spPr/>
      <dgm:t>
        <a:bodyPr/>
        <a:lstStyle/>
        <a:p>
          <a:r>
            <a:rPr lang="en-AU" dirty="0" err="1"/>
            <a:t>Tentukan</a:t>
          </a:r>
          <a:r>
            <a:rPr lang="en-AU" dirty="0"/>
            <a:t> Connectivity</a:t>
          </a:r>
        </a:p>
      </dgm:t>
    </dgm:pt>
    <dgm:pt modelId="{851799AF-1792-4B5F-BB75-E3B530BD0DB9}" type="parTrans" cxnId="{B2B97B6D-4E02-466D-8EBC-9EA862372866}">
      <dgm:prSet/>
      <dgm:spPr/>
      <dgm:t>
        <a:bodyPr/>
        <a:lstStyle/>
        <a:p>
          <a:endParaRPr lang="en-AU"/>
        </a:p>
      </dgm:t>
    </dgm:pt>
    <dgm:pt modelId="{1F16A61C-2DAD-4606-A9F6-629A8CC63BD8}" type="sibTrans" cxnId="{B2B97B6D-4E02-466D-8EBC-9EA862372866}">
      <dgm:prSet/>
      <dgm:spPr/>
      <dgm:t>
        <a:bodyPr/>
        <a:lstStyle/>
        <a:p>
          <a:endParaRPr lang="en-AU"/>
        </a:p>
      </dgm:t>
    </dgm:pt>
    <dgm:pt modelId="{0E214EF5-2B55-41AB-93CF-8B047136BFAB}">
      <dgm:prSet phldrT="[Text]"/>
      <dgm:spPr/>
      <dgm:t>
        <a:bodyPr/>
        <a:lstStyle/>
        <a:p>
          <a:r>
            <a:rPr lang="en-AU" dirty="0" err="1"/>
            <a:t>Tentukan</a:t>
          </a:r>
          <a:r>
            <a:rPr lang="en-AU" dirty="0"/>
            <a:t> Cardinality</a:t>
          </a:r>
        </a:p>
      </dgm:t>
    </dgm:pt>
    <dgm:pt modelId="{47DDADD4-845D-405D-8F78-1E45CB0963D9}" type="parTrans" cxnId="{8C08E5E7-FFAE-4F6F-80F8-34F4C68EB4CF}">
      <dgm:prSet/>
      <dgm:spPr/>
      <dgm:t>
        <a:bodyPr/>
        <a:lstStyle/>
        <a:p>
          <a:endParaRPr lang="en-AU"/>
        </a:p>
      </dgm:t>
    </dgm:pt>
    <dgm:pt modelId="{217612A9-093B-4260-A58E-D38933276F70}" type="sibTrans" cxnId="{8C08E5E7-FFAE-4F6F-80F8-34F4C68EB4CF}">
      <dgm:prSet/>
      <dgm:spPr/>
      <dgm:t>
        <a:bodyPr/>
        <a:lstStyle/>
        <a:p>
          <a:endParaRPr lang="en-AU"/>
        </a:p>
      </dgm:t>
    </dgm:pt>
    <dgm:pt modelId="{C1B2F365-741C-4AF6-99E1-202D23688C83}" type="pres">
      <dgm:prSet presAssocID="{3DC4D525-3714-41BF-BC06-073CE7AE30EF}" presName="Name0" presStyleCnt="0">
        <dgm:presLayoutVars>
          <dgm:dir/>
          <dgm:animLvl val="lvl"/>
          <dgm:resizeHandles val="exact"/>
        </dgm:presLayoutVars>
      </dgm:prSet>
      <dgm:spPr/>
    </dgm:pt>
    <dgm:pt modelId="{C4EB79EE-CCB7-4764-A441-C904433FBE8C}" type="pres">
      <dgm:prSet presAssocID="{3DC4D525-3714-41BF-BC06-073CE7AE30EF}" presName="tSp" presStyleCnt="0"/>
      <dgm:spPr/>
    </dgm:pt>
    <dgm:pt modelId="{673E56C6-6D6E-4CFF-961F-7368CCDF167F}" type="pres">
      <dgm:prSet presAssocID="{3DC4D525-3714-41BF-BC06-073CE7AE30EF}" presName="bSp" presStyleCnt="0"/>
      <dgm:spPr/>
    </dgm:pt>
    <dgm:pt modelId="{F179FD3B-B8DC-4AE7-81F2-FF0999AB288A}" type="pres">
      <dgm:prSet presAssocID="{3DC4D525-3714-41BF-BC06-073CE7AE30EF}" presName="process" presStyleCnt="0"/>
      <dgm:spPr/>
    </dgm:pt>
    <dgm:pt modelId="{B80C301C-A6F9-4EFC-9727-2ABA05C41A4F}" type="pres">
      <dgm:prSet presAssocID="{D373BD61-3540-4502-A2B4-0937E2DAC738}" presName="composite1" presStyleCnt="0"/>
      <dgm:spPr/>
    </dgm:pt>
    <dgm:pt modelId="{CC9DA3B1-130D-46A3-94D8-0042AA0728F3}" type="pres">
      <dgm:prSet presAssocID="{D373BD61-3540-4502-A2B4-0937E2DAC738}" presName="dummyNode1" presStyleLbl="node1" presStyleIdx="0" presStyleCnt="4"/>
      <dgm:spPr/>
    </dgm:pt>
    <dgm:pt modelId="{6BC36D5E-6641-43B7-B2E4-FDB11CDB6338}" type="pres">
      <dgm:prSet presAssocID="{D373BD61-3540-4502-A2B4-0937E2DAC738}" presName="childNode1" presStyleLbl="bgAcc1" presStyleIdx="0" presStyleCnt="4">
        <dgm:presLayoutVars>
          <dgm:bulletEnabled val="1"/>
        </dgm:presLayoutVars>
      </dgm:prSet>
      <dgm:spPr/>
    </dgm:pt>
    <dgm:pt modelId="{1C39A249-9E43-470B-A4B1-B2AC7F75CFCE}" type="pres">
      <dgm:prSet presAssocID="{D373BD61-3540-4502-A2B4-0937E2DAC738}" presName="childNode1tx" presStyleLbl="bgAcc1" presStyleIdx="0" presStyleCnt="4">
        <dgm:presLayoutVars>
          <dgm:bulletEnabled val="1"/>
        </dgm:presLayoutVars>
      </dgm:prSet>
      <dgm:spPr/>
    </dgm:pt>
    <dgm:pt modelId="{6CA1CABC-A1E1-4A56-B50E-204E98B86B91}" type="pres">
      <dgm:prSet presAssocID="{D373BD61-3540-4502-A2B4-0937E2DAC738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CC714BE5-979D-4AA6-8100-9F7571785D34}" type="pres">
      <dgm:prSet presAssocID="{D373BD61-3540-4502-A2B4-0937E2DAC738}" presName="connSite1" presStyleCnt="0"/>
      <dgm:spPr/>
    </dgm:pt>
    <dgm:pt modelId="{24C4AADF-EB82-44E8-AF20-B4F21C3A80A1}" type="pres">
      <dgm:prSet presAssocID="{8FE32451-D8E8-4EBD-A606-589D4EAC7085}" presName="Name9" presStyleLbl="sibTrans2D1" presStyleIdx="0" presStyleCnt="3"/>
      <dgm:spPr/>
    </dgm:pt>
    <dgm:pt modelId="{35437C8F-9D91-4397-A7D3-27896B9F9515}" type="pres">
      <dgm:prSet presAssocID="{FA4BF68A-2BE7-4618-AE0E-D867DBDC42D1}" presName="composite2" presStyleCnt="0"/>
      <dgm:spPr/>
    </dgm:pt>
    <dgm:pt modelId="{39834541-32EB-4B54-94DD-83B4C9E6D67E}" type="pres">
      <dgm:prSet presAssocID="{FA4BF68A-2BE7-4618-AE0E-D867DBDC42D1}" presName="dummyNode2" presStyleLbl="node1" presStyleIdx="0" presStyleCnt="4"/>
      <dgm:spPr/>
    </dgm:pt>
    <dgm:pt modelId="{4DBD2B0E-0A33-46F4-A67A-9D4E481FFF94}" type="pres">
      <dgm:prSet presAssocID="{FA4BF68A-2BE7-4618-AE0E-D867DBDC42D1}" presName="childNode2" presStyleLbl="bgAcc1" presStyleIdx="1" presStyleCnt="4">
        <dgm:presLayoutVars>
          <dgm:bulletEnabled val="1"/>
        </dgm:presLayoutVars>
      </dgm:prSet>
      <dgm:spPr/>
    </dgm:pt>
    <dgm:pt modelId="{F479CC56-F931-4A48-BA46-5075624E10B3}" type="pres">
      <dgm:prSet presAssocID="{FA4BF68A-2BE7-4618-AE0E-D867DBDC42D1}" presName="childNode2tx" presStyleLbl="bgAcc1" presStyleIdx="1" presStyleCnt="4">
        <dgm:presLayoutVars>
          <dgm:bulletEnabled val="1"/>
        </dgm:presLayoutVars>
      </dgm:prSet>
      <dgm:spPr/>
    </dgm:pt>
    <dgm:pt modelId="{9F42A734-1399-4DDF-906D-654271FD1808}" type="pres">
      <dgm:prSet presAssocID="{FA4BF68A-2BE7-4618-AE0E-D867DBDC42D1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79F21F10-01DE-4D18-9917-DC3C16FE52CA}" type="pres">
      <dgm:prSet presAssocID="{FA4BF68A-2BE7-4618-AE0E-D867DBDC42D1}" presName="connSite2" presStyleCnt="0"/>
      <dgm:spPr/>
    </dgm:pt>
    <dgm:pt modelId="{65333DD5-A115-4B32-824B-C5CD8AD08609}" type="pres">
      <dgm:prSet presAssocID="{4500974C-48E6-4566-8E03-6B312D697DE9}" presName="Name18" presStyleLbl="sibTrans2D1" presStyleIdx="1" presStyleCnt="3"/>
      <dgm:spPr/>
    </dgm:pt>
    <dgm:pt modelId="{B275E1B1-0B3A-49E4-A231-2E9E9611F5F3}" type="pres">
      <dgm:prSet presAssocID="{655D1E70-CB56-4EB5-8529-A08EDBA7B825}" presName="composite1" presStyleCnt="0"/>
      <dgm:spPr/>
    </dgm:pt>
    <dgm:pt modelId="{E5B16464-7E1F-4516-8F39-7522B7E700F5}" type="pres">
      <dgm:prSet presAssocID="{655D1E70-CB56-4EB5-8529-A08EDBA7B825}" presName="dummyNode1" presStyleLbl="node1" presStyleIdx="1" presStyleCnt="4"/>
      <dgm:spPr/>
    </dgm:pt>
    <dgm:pt modelId="{00E6BF89-C4C0-4AE7-ACBF-E21B27DC3626}" type="pres">
      <dgm:prSet presAssocID="{655D1E70-CB56-4EB5-8529-A08EDBA7B825}" presName="childNode1" presStyleLbl="bgAcc1" presStyleIdx="2" presStyleCnt="4">
        <dgm:presLayoutVars>
          <dgm:bulletEnabled val="1"/>
        </dgm:presLayoutVars>
      </dgm:prSet>
      <dgm:spPr/>
    </dgm:pt>
    <dgm:pt modelId="{642C77B5-E3B6-44EA-BF9C-EDAF434779A1}" type="pres">
      <dgm:prSet presAssocID="{655D1E70-CB56-4EB5-8529-A08EDBA7B825}" presName="childNode1tx" presStyleLbl="bgAcc1" presStyleIdx="2" presStyleCnt="4">
        <dgm:presLayoutVars>
          <dgm:bulletEnabled val="1"/>
        </dgm:presLayoutVars>
      </dgm:prSet>
      <dgm:spPr/>
    </dgm:pt>
    <dgm:pt modelId="{5541388C-3C0A-4757-B108-335CBB1612A7}" type="pres">
      <dgm:prSet presAssocID="{655D1E70-CB56-4EB5-8529-A08EDBA7B825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16C9F06D-7E0D-4ED2-9F0E-2A55DBA147B3}" type="pres">
      <dgm:prSet presAssocID="{655D1E70-CB56-4EB5-8529-A08EDBA7B825}" presName="connSite1" presStyleCnt="0"/>
      <dgm:spPr/>
    </dgm:pt>
    <dgm:pt modelId="{20180CEC-5493-4D20-892F-82AD659F3493}" type="pres">
      <dgm:prSet presAssocID="{13549E86-9531-4523-82B3-623BF552559D}" presName="Name9" presStyleLbl="sibTrans2D1" presStyleIdx="2" presStyleCnt="3"/>
      <dgm:spPr/>
    </dgm:pt>
    <dgm:pt modelId="{18BD7D1A-D9D1-410C-B60B-12143661421B}" type="pres">
      <dgm:prSet presAssocID="{3DEAA4C4-1D30-4D33-97F3-383D7B15FA4A}" presName="composite2" presStyleCnt="0"/>
      <dgm:spPr/>
    </dgm:pt>
    <dgm:pt modelId="{36F3CF05-F95A-4457-9B68-C63DEABEEE50}" type="pres">
      <dgm:prSet presAssocID="{3DEAA4C4-1D30-4D33-97F3-383D7B15FA4A}" presName="dummyNode2" presStyleLbl="node1" presStyleIdx="2" presStyleCnt="4"/>
      <dgm:spPr/>
    </dgm:pt>
    <dgm:pt modelId="{27B88EE3-77EC-48CB-9337-8F391B8EC6A4}" type="pres">
      <dgm:prSet presAssocID="{3DEAA4C4-1D30-4D33-97F3-383D7B15FA4A}" presName="childNode2" presStyleLbl="bgAcc1" presStyleIdx="3" presStyleCnt="4">
        <dgm:presLayoutVars>
          <dgm:bulletEnabled val="1"/>
        </dgm:presLayoutVars>
      </dgm:prSet>
      <dgm:spPr/>
    </dgm:pt>
    <dgm:pt modelId="{AD4AE4CD-CFEF-4EC8-B440-A502CFBFF154}" type="pres">
      <dgm:prSet presAssocID="{3DEAA4C4-1D30-4D33-97F3-383D7B15FA4A}" presName="childNode2tx" presStyleLbl="bgAcc1" presStyleIdx="3" presStyleCnt="4">
        <dgm:presLayoutVars>
          <dgm:bulletEnabled val="1"/>
        </dgm:presLayoutVars>
      </dgm:prSet>
      <dgm:spPr/>
    </dgm:pt>
    <dgm:pt modelId="{3B789FB5-9096-4267-B77B-6D738AEA8AC8}" type="pres">
      <dgm:prSet presAssocID="{3DEAA4C4-1D30-4D33-97F3-383D7B15FA4A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C7920D7F-016E-4ADF-9AA9-CB1E7D70FF2E}" type="pres">
      <dgm:prSet presAssocID="{3DEAA4C4-1D30-4D33-97F3-383D7B15FA4A}" presName="connSite2" presStyleCnt="0"/>
      <dgm:spPr/>
    </dgm:pt>
  </dgm:ptLst>
  <dgm:cxnLst>
    <dgm:cxn modelId="{4A07520D-4CE7-4809-8E8B-7848568F8FC5}" type="presOf" srcId="{0E214EF5-2B55-41AB-93CF-8B047136BFAB}" destId="{27B88EE3-77EC-48CB-9337-8F391B8EC6A4}" srcOrd="0" destOrd="1" presId="urn:microsoft.com/office/officeart/2005/8/layout/hProcess4"/>
    <dgm:cxn modelId="{4977C711-DF77-492F-BE13-E07D762DA500}" type="presOf" srcId="{0D33F2A6-60BC-4945-8E63-3F96DC62E0D4}" destId="{4DBD2B0E-0A33-46F4-A67A-9D4E481FFF94}" srcOrd="0" destOrd="0" presId="urn:microsoft.com/office/officeart/2005/8/layout/hProcess4"/>
    <dgm:cxn modelId="{5D44F719-057F-46DA-9DD9-5FA1048EB2C6}" type="presOf" srcId="{13549E86-9531-4523-82B3-623BF552559D}" destId="{20180CEC-5493-4D20-892F-82AD659F3493}" srcOrd="0" destOrd="0" presId="urn:microsoft.com/office/officeart/2005/8/layout/hProcess4"/>
    <dgm:cxn modelId="{4E4CF11B-DBE3-4F48-9850-DAD79454F03C}" type="presOf" srcId="{A52EF416-6E17-46D7-8B51-3169B22595F8}" destId="{F479CC56-F931-4A48-BA46-5075624E10B3}" srcOrd="1" destOrd="1" presId="urn:microsoft.com/office/officeart/2005/8/layout/hProcess4"/>
    <dgm:cxn modelId="{98C76E1D-5117-4DCE-B0FB-B79060B3D1F2}" type="presOf" srcId="{3B5B7A02-4503-4C79-9323-D358105FD367}" destId="{642C77B5-E3B6-44EA-BF9C-EDAF434779A1}" srcOrd="1" destOrd="1" presId="urn:microsoft.com/office/officeart/2005/8/layout/hProcess4"/>
    <dgm:cxn modelId="{07A7B91F-DEC6-4CE2-9F63-8BAD1A73A0EF}" srcId="{D373BD61-3540-4502-A2B4-0937E2DAC738}" destId="{6F1A9FF2-E1FA-48A3-B9B2-AAC74DD9C7F0}" srcOrd="1" destOrd="0" parTransId="{A9C8539F-A5B5-46F3-B14C-E1DB0FFAC3BD}" sibTransId="{64967788-3CE7-4F21-88A7-D5BA48F88DFD}"/>
    <dgm:cxn modelId="{E3794529-3CC4-4306-8818-E1E524CC9AC3}" type="presOf" srcId="{FA4BF68A-2BE7-4618-AE0E-D867DBDC42D1}" destId="{9F42A734-1399-4DDF-906D-654271FD1808}" srcOrd="0" destOrd="0" presId="urn:microsoft.com/office/officeart/2005/8/layout/hProcess4"/>
    <dgm:cxn modelId="{E3844463-5D2C-44B3-ADB4-0320E1A3571F}" srcId="{655D1E70-CB56-4EB5-8529-A08EDBA7B825}" destId="{89A5CEB8-23CD-4088-B758-9FAA7945755F}" srcOrd="0" destOrd="0" parTransId="{476ECB37-6E85-40A1-A20D-64F6C1198629}" sibTransId="{95FDF22D-7447-4BB5-BFD1-2A36212FA9D9}"/>
    <dgm:cxn modelId="{645E4544-779D-4BC6-89FB-1AE678ACDFD7}" type="presOf" srcId="{89A5CEB8-23CD-4088-B758-9FAA7945755F}" destId="{00E6BF89-C4C0-4AE7-ACBF-E21B27DC3626}" srcOrd="0" destOrd="0" presId="urn:microsoft.com/office/officeart/2005/8/layout/hProcess4"/>
    <dgm:cxn modelId="{94316369-0487-45D6-9861-127279069219}" srcId="{3DC4D525-3714-41BF-BC06-073CE7AE30EF}" destId="{D373BD61-3540-4502-A2B4-0937E2DAC738}" srcOrd="0" destOrd="0" parTransId="{4ADE63E5-E649-46ED-AF4F-AEA2A2CEA07F}" sibTransId="{8FE32451-D8E8-4EBD-A606-589D4EAC7085}"/>
    <dgm:cxn modelId="{FED77149-44A5-4E15-BEC0-7E7DB399855F}" srcId="{3DC4D525-3714-41BF-BC06-073CE7AE30EF}" destId="{FA4BF68A-2BE7-4618-AE0E-D867DBDC42D1}" srcOrd="1" destOrd="0" parTransId="{60582CA7-1C5F-4D96-8041-4FA321C12E3F}" sibTransId="{4500974C-48E6-4566-8E03-6B312D697DE9}"/>
    <dgm:cxn modelId="{14A4A74C-3E93-4D53-B620-443DF68B050F}" type="presOf" srcId="{6F1A9FF2-E1FA-48A3-B9B2-AAC74DD9C7F0}" destId="{1C39A249-9E43-470B-A4B1-B2AC7F75CFCE}" srcOrd="1" destOrd="1" presId="urn:microsoft.com/office/officeart/2005/8/layout/hProcess4"/>
    <dgm:cxn modelId="{B2B97B6D-4E02-466D-8EBC-9EA862372866}" srcId="{3DEAA4C4-1D30-4D33-97F3-383D7B15FA4A}" destId="{E66C5028-3228-420C-86C4-AB19449BC868}" srcOrd="0" destOrd="0" parTransId="{851799AF-1792-4B5F-BB75-E3B530BD0DB9}" sibTransId="{1F16A61C-2DAD-4606-A9F6-629A8CC63BD8}"/>
    <dgm:cxn modelId="{FC17434E-290C-43FC-BC97-AE0113039953}" type="presOf" srcId="{3B5B7A02-4503-4C79-9323-D358105FD367}" destId="{00E6BF89-C4C0-4AE7-ACBF-E21B27DC3626}" srcOrd="0" destOrd="1" presId="urn:microsoft.com/office/officeart/2005/8/layout/hProcess4"/>
    <dgm:cxn modelId="{E8378957-D757-41D8-A172-BA91EE0EC945}" type="presOf" srcId="{8FE32451-D8E8-4EBD-A606-589D4EAC7085}" destId="{24C4AADF-EB82-44E8-AF20-B4F21C3A80A1}" srcOrd="0" destOrd="0" presId="urn:microsoft.com/office/officeart/2005/8/layout/hProcess4"/>
    <dgm:cxn modelId="{D6503E80-7AFB-46FA-9E6B-AB7C304D7A17}" type="presOf" srcId="{0E214EF5-2B55-41AB-93CF-8B047136BFAB}" destId="{AD4AE4CD-CFEF-4EC8-B440-A502CFBFF154}" srcOrd="1" destOrd="1" presId="urn:microsoft.com/office/officeart/2005/8/layout/hProcess4"/>
    <dgm:cxn modelId="{35B9A582-439B-44C9-BA3B-3836D98F8443}" type="presOf" srcId="{291E9ECB-F50B-4048-81A8-E2FDF0C516E3}" destId="{1C39A249-9E43-470B-A4B1-B2AC7F75CFCE}" srcOrd="1" destOrd="0" presId="urn:microsoft.com/office/officeart/2005/8/layout/hProcess4"/>
    <dgm:cxn modelId="{B059FB83-9B29-4C25-8B69-EAF72E9592FB}" srcId="{FA4BF68A-2BE7-4618-AE0E-D867DBDC42D1}" destId="{A52EF416-6E17-46D7-8B51-3169B22595F8}" srcOrd="1" destOrd="0" parTransId="{C65B0E82-6FD4-4BA8-8C1F-5C527BE855D5}" sibTransId="{7662D9ED-A8DE-4C1F-A039-FA2F20BF3128}"/>
    <dgm:cxn modelId="{E495AF90-521C-4975-A900-93C044350995}" type="presOf" srcId="{0D33F2A6-60BC-4945-8E63-3F96DC62E0D4}" destId="{F479CC56-F931-4A48-BA46-5075624E10B3}" srcOrd="1" destOrd="0" presId="urn:microsoft.com/office/officeart/2005/8/layout/hProcess4"/>
    <dgm:cxn modelId="{6B5DAD93-210D-4086-ADE9-78ED79A3B265}" srcId="{655D1E70-CB56-4EB5-8529-A08EDBA7B825}" destId="{3B5B7A02-4503-4C79-9323-D358105FD367}" srcOrd="1" destOrd="0" parTransId="{766FB6B9-941B-4EEB-A36E-936F58E95BD1}" sibTransId="{483C78F6-802B-49CB-A082-15DF9BF979B3}"/>
    <dgm:cxn modelId="{8F1BB695-1752-4409-B8DA-ED93F9E0BE80}" type="presOf" srcId="{89A5CEB8-23CD-4088-B758-9FAA7945755F}" destId="{642C77B5-E3B6-44EA-BF9C-EDAF434779A1}" srcOrd="1" destOrd="0" presId="urn:microsoft.com/office/officeart/2005/8/layout/hProcess4"/>
    <dgm:cxn modelId="{4A74D698-F7BC-4285-93F8-6CC9EB54D87D}" srcId="{FA4BF68A-2BE7-4618-AE0E-D867DBDC42D1}" destId="{0D33F2A6-60BC-4945-8E63-3F96DC62E0D4}" srcOrd="0" destOrd="0" parTransId="{9C285668-86A4-4046-A67E-2F5DC472856B}" sibTransId="{645E4F07-A952-4645-A9D1-50C2124DB794}"/>
    <dgm:cxn modelId="{46BC5BA4-749C-4462-BAE9-D56420536F34}" type="presOf" srcId="{D373BD61-3540-4502-A2B4-0937E2DAC738}" destId="{6CA1CABC-A1E1-4A56-B50E-204E98B86B91}" srcOrd="0" destOrd="0" presId="urn:microsoft.com/office/officeart/2005/8/layout/hProcess4"/>
    <dgm:cxn modelId="{09B69CAB-9B68-4F03-A1B4-A6162D2A574F}" type="presOf" srcId="{291E9ECB-F50B-4048-81A8-E2FDF0C516E3}" destId="{6BC36D5E-6641-43B7-B2E4-FDB11CDB6338}" srcOrd="0" destOrd="0" presId="urn:microsoft.com/office/officeart/2005/8/layout/hProcess4"/>
    <dgm:cxn modelId="{A29016AD-BE98-4BFC-A5D1-C608CC1F2548}" type="presOf" srcId="{3DEAA4C4-1D30-4D33-97F3-383D7B15FA4A}" destId="{3B789FB5-9096-4267-B77B-6D738AEA8AC8}" srcOrd="0" destOrd="0" presId="urn:microsoft.com/office/officeart/2005/8/layout/hProcess4"/>
    <dgm:cxn modelId="{AAEE6CAE-51D0-4B3C-BD84-F40B21677419}" type="presOf" srcId="{E66C5028-3228-420C-86C4-AB19449BC868}" destId="{27B88EE3-77EC-48CB-9337-8F391B8EC6A4}" srcOrd="0" destOrd="0" presId="urn:microsoft.com/office/officeart/2005/8/layout/hProcess4"/>
    <dgm:cxn modelId="{A57E04B2-E119-41DE-8924-07FE3E01674F}" type="presOf" srcId="{3DC4D525-3714-41BF-BC06-073CE7AE30EF}" destId="{C1B2F365-741C-4AF6-99E1-202D23688C83}" srcOrd="0" destOrd="0" presId="urn:microsoft.com/office/officeart/2005/8/layout/hProcess4"/>
    <dgm:cxn modelId="{F2E018BF-5376-4C82-A2F8-B051C5294690}" type="presOf" srcId="{E66C5028-3228-420C-86C4-AB19449BC868}" destId="{AD4AE4CD-CFEF-4EC8-B440-A502CFBFF154}" srcOrd="1" destOrd="0" presId="urn:microsoft.com/office/officeart/2005/8/layout/hProcess4"/>
    <dgm:cxn modelId="{514927C1-4022-4865-AD02-5924E56BC167}" srcId="{D373BD61-3540-4502-A2B4-0937E2DAC738}" destId="{291E9ECB-F50B-4048-81A8-E2FDF0C516E3}" srcOrd="0" destOrd="0" parTransId="{5C012DD5-457E-4AEA-B4CA-02198837E09C}" sibTransId="{0430565C-0393-4489-9FB9-6FB36F8EBBD6}"/>
    <dgm:cxn modelId="{4A9506C4-F66A-4664-9750-72AD657335BF}" type="presOf" srcId="{A52EF416-6E17-46D7-8B51-3169B22595F8}" destId="{4DBD2B0E-0A33-46F4-A67A-9D4E481FFF94}" srcOrd="0" destOrd="1" presId="urn:microsoft.com/office/officeart/2005/8/layout/hProcess4"/>
    <dgm:cxn modelId="{EB551CC9-125F-400D-8D35-3F14445F7981}" type="presOf" srcId="{655D1E70-CB56-4EB5-8529-A08EDBA7B825}" destId="{5541388C-3C0A-4757-B108-335CBB1612A7}" srcOrd="0" destOrd="0" presId="urn:microsoft.com/office/officeart/2005/8/layout/hProcess4"/>
    <dgm:cxn modelId="{88E64ACD-BE9C-45EE-8A4C-8C0BC1948D70}" srcId="{3DC4D525-3714-41BF-BC06-073CE7AE30EF}" destId="{3DEAA4C4-1D30-4D33-97F3-383D7B15FA4A}" srcOrd="3" destOrd="0" parTransId="{3C68D2B2-BC8C-4935-84FC-EB68B0034D8F}" sibTransId="{1812D8B1-FA86-46EF-A544-8B2D01051AB5}"/>
    <dgm:cxn modelId="{6D67D0E6-8739-4DCE-AC08-34F681CD8E08}" type="presOf" srcId="{4500974C-48E6-4566-8E03-6B312D697DE9}" destId="{65333DD5-A115-4B32-824B-C5CD8AD08609}" srcOrd="0" destOrd="0" presId="urn:microsoft.com/office/officeart/2005/8/layout/hProcess4"/>
    <dgm:cxn modelId="{D68C30E7-8CE2-4F41-A1EB-EB6D0A8EB933}" type="presOf" srcId="{6F1A9FF2-E1FA-48A3-B9B2-AAC74DD9C7F0}" destId="{6BC36D5E-6641-43B7-B2E4-FDB11CDB6338}" srcOrd="0" destOrd="1" presId="urn:microsoft.com/office/officeart/2005/8/layout/hProcess4"/>
    <dgm:cxn modelId="{8C08E5E7-FFAE-4F6F-80F8-34F4C68EB4CF}" srcId="{3DEAA4C4-1D30-4D33-97F3-383D7B15FA4A}" destId="{0E214EF5-2B55-41AB-93CF-8B047136BFAB}" srcOrd="1" destOrd="0" parTransId="{47DDADD4-845D-405D-8F78-1E45CB0963D9}" sibTransId="{217612A9-093B-4260-A58E-D38933276F70}"/>
    <dgm:cxn modelId="{E81F9BFE-CD16-482E-A0F6-6BFBFA9AA970}" srcId="{3DC4D525-3714-41BF-BC06-073CE7AE30EF}" destId="{655D1E70-CB56-4EB5-8529-A08EDBA7B825}" srcOrd="2" destOrd="0" parTransId="{A932750F-C21F-4C94-800C-D6044A5A03C0}" sibTransId="{13549E86-9531-4523-82B3-623BF552559D}"/>
    <dgm:cxn modelId="{E63C6220-F370-455C-B4D2-92B40D699301}" type="presParOf" srcId="{C1B2F365-741C-4AF6-99E1-202D23688C83}" destId="{C4EB79EE-CCB7-4764-A441-C904433FBE8C}" srcOrd="0" destOrd="0" presId="urn:microsoft.com/office/officeart/2005/8/layout/hProcess4"/>
    <dgm:cxn modelId="{85DE528E-195D-46B5-9638-AAE11ACD56F6}" type="presParOf" srcId="{C1B2F365-741C-4AF6-99E1-202D23688C83}" destId="{673E56C6-6D6E-4CFF-961F-7368CCDF167F}" srcOrd="1" destOrd="0" presId="urn:microsoft.com/office/officeart/2005/8/layout/hProcess4"/>
    <dgm:cxn modelId="{AF4A91EA-1096-4BC6-8F08-77B4A87029D9}" type="presParOf" srcId="{C1B2F365-741C-4AF6-99E1-202D23688C83}" destId="{F179FD3B-B8DC-4AE7-81F2-FF0999AB288A}" srcOrd="2" destOrd="0" presId="urn:microsoft.com/office/officeart/2005/8/layout/hProcess4"/>
    <dgm:cxn modelId="{BF45B88A-1406-4915-AE75-755D238C4DA0}" type="presParOf" srcId="{F179FD3B-B8DC-4AE7-81F2-FF0999AB288A}" destId="{B80C301C-A6F9-4EFC-9727-2ABA05C41A4F}" srcOrd="0" destOrd="0" presId="urn:microsoft.com/office/officeart/2005/8/layout/hProcess4"/>
    <dgm:cxn modelId="{41C5BA2B-3084-4DCA-8655-2A616C5BDEF5}" type="presParOf" srcId="{B80C301C-A6F9-4EFC-9727-2ABA05C41A4F}" destId="{CC9DA3B1-130D-46A3-94D8-0042AA0728F3}" srcOrd="0" destOrd="0" presId="urn:microsoft.com/office/officeart/2005/8/layout/hProcess4"/>
    <dgm:cxn modelId="{01A7086C-D898-4EC3-BE7C-AB7696BE0CA2}" type="presParOf" srcId="{B80C301C-A6F9-4EFC-9727-2ABA05C41A4F}" destId="{6BC36D5E-6641-43B7-B2E4-FDB11CDB6338}" srcOrd="1" destOrd="0" presId="urn:microsoft.com/office/officeart/2005/8/layout/hProcess4"/>
    <dgm:cxn modelId="{8A84B46C-50C8-4441-A1E5-7634B28BB500}" type="presParOf" srcId="{B80C301C-A6F9-4EFC-9727-2ABA05C41A4F}" destId="{1C39A249-9E43-470B-A4B1-B2AC7F75CFCE}" srcOrd="2" destOrd="0" presId="urn:microsoft.com/office/officeart/2005/8/layout/hProcess4"/>
    <dgm:cxn modelId="{CB119BA2-9E72-415E-9DBE-E6A339DC870D}" type="presParOf" srcId="{B80C301C-A6F9-4EFC-9727-2ABA05C41A4F}" destId="{6CA1CABC-A1E1-4A56-B50E-204E98B86B91}" srcOrd="3" destOrd="0" presId="urn:microsoft.com/office/officeart/2005/8/layout/hProcess4"/>
    <dgm:cxn modelId="{1788A493-85C3-47E5-97C7-B7AD3DCD4422}" type="presParOf" srcId="{B80C301C-A6F9-4EFC-9727-2ABA05C41A4F}" destId="{CC714BE5-979D-4AA6-8100-9F7571785D34}" srcOrd="4" destOrd="0" presId="urn:microsoft.com/office/officeart/2005/8/layout/hProcess4"/>
    <dgm:cxn modelId="{EFB450AD-8DE2-49AB-BC01-529307FF3B57}" type="presParOf" srcId="{F179FD3B-B8DC-4AE7-81F2-FF0999AB288A}" destId="{24C4AADF-EB82-44E8-AF20-B4F21C3A80A1}" srcOrd="1" destOrd="0" presId="urn:microsoft.com/office/officeart/2005/8/layout/hProcess4"/>
    <dgm:cxn modelId="{445F1468-53E8-471F-8504-8A1207AEEBBD}" type="presParOf" srcId="{F179FD3B-B8DC-4AE7-81F2-FF0999AB288A}" destId="{35437C8F-9D91-4397-A7D3-27896B9F9515}" srcOrd="2" destOrd="0" presId="urn:microsoft.com/office/officeart/2005/8/layout/hProcess4"/>
    <dgm:cxn modelId="{A00E3E4C-4ADE-4548-B73B-688CF45EF491}" type="presParOf" srcId="{35437C8F-9D91-4397-A7D3-27896B9F9515}" destId="{39834541-32EB-4B54-94DD-83B4C9E6D67E}" srcOrd="0" destOrd="0" presId="urn:microsoft.com/office/officeart/2005/8/layout/hProcess4"/>
    <dgm:cxn modelId="{5DAED750-69B7-4E1B-ADEA-EF1C9A26EE9B}" type="presParOf" srcId="{35437C8F-9D91-4397-A7D3-27896B9F9515}" destId="{4DBD2B0E-0A33-46F4-A67A-9D4E481FFF94}" srcOrd="1" destOrd="0" presId="urn:microsoft.com/office/officeart/2005/8/layout/hProcess4"/>
    <dgm:cxn modelId="{FB1B72EE-DF29-4D5A-A6FE-A0D4858B9377}" type="presParOf" srcId="{35437C8F-9D91-4397-A7D3-27896B9F9515}" destId="{F479CC56-F931-4A48-BA46-5075624E10B3}" srcOrd="2" destOrd="0" presId="urn:microsoft.com/office/officeart/2005/8/layout/hProcess4"/>
    <dgm:cxn modelId="{DFB7F945-2428-4A36-8ACF-774D052F5125}" type="presParOf" srcId="{35437C8F-9D91-4397-A7D3-27896B9F9515}" destId="{9F42A734-1399-4DDF-906D-654271FD1808}" srcOrd="3" destOrd="0" presId="urn:microsoft.com/office/officeart/2005/8/layout/hProcess4"/>
    <dgm:cxn modelId="{19B56208-6A4B-433F-A700-3612194C47C1}" type="presParOf" srcId="{35437C8F-9D91-4397-A7D3-27896B9F9515}" destId="{79F21F10-01DE-4D18-9917-DC3C16FE52CA}" srcOrd="4" destOrd="0" presId="urn:microsoft.com/office/officeart/2005/8/layout/hProcess4"/>
    <dgm:cxn modelId="{0C43283E-482A-4CC8-81ED-51B12393FB01}" type="presParOf" srcId="{F179FD3B-B8DC-4AE7-81F2-FF0999AB288A}" destId="{65333DD5-A115-4B32-824B-C5CD8AD08609}" srcOrd="3" destOrd="0" presId="urn:microsoft.com/office/officeart/2005/8/layout/hProcess4"/>
    <dgm:cxn modelId="{D197CDFB-F1B3-4315-BEBE-E3AE2BCB4D40}" type="presParOf" srcId="{F179FD3B-B8DC-4AE7-81F2-FF0999AB288A}" destId="{B275E1B1-0B3A-49E4-A231-2E9E9611F5F3}" srcOrd="4" destOrd="0" presId="urn:microsoft.com/office/officeart/2005/8/layout/hProcess4"/>
    <dgm:cxn modelId="{588EAFA3-818E-4447-A7F3-F8DBE881D2FA}" type="presParOf" srcId="{B275E1B1-0B3A-49E4-A231-2E9E9611F5F3}" destId="{E5B16464-7E1F-4516-8F39-7522B7E700F5}" srcOrd="0" destOrd="0" presId="urn:microsoft.com/office/officeart/2005/8/layout/hProcess4"/>
    <dgm:cxn modelId="{BF55542C-A33F-4C8F-84B8-5A614999C400}" type="presParOf" srcId="{B275E1B1-0B3A-49E4-A231-2E9E9611F5F3}" destId="{00E6BF89-C4C0-4AE7-ACBF-E21B27DC3626}" srcOrd="1" destOrd="0" presId="urn:microsoft.com/office/officeart/2005/8/layout/hProcess4"/>
    <dgm:cxn modelId="{6C7A8F67-9D8C-453C-9755-FF3734CAC2CD}" type="presParOf" srcId="{B275E1B1-0B3A-49E4-A231-2E9E9611F5F3}" destId="{642C77B5-E3B6-44EA-BF9C-EDAF434779A1}" srcOrd="2" destOrd="0" presId="urn:microsoft.com/office/officeart/2005/8/layout/hProcess4"/>
    <dgm:cxn modelId="{1F922F24-61DF-4824-A565-EE8D0C0A8657}" type="presParOf" srcId="{B275E1B1-0B3A-49E4-A231-2E9E9611F5F3}" destId="{5541388C-3C0A-4757-B108-335CBB1612A7}" srcOrd="3" destOrd="0" presId="urn:microsoft.com/office/officeart/2005/8/layout/hProcess4"/>
    <dgm:cxn modelId="{B37E7485-B016-41C6-9602-39A626763241}" type="presParOf" srcId="{B275E1B1-0B3A-49E4-A231-2E9E9611F5F3}" destId="{16C9F06D-7E0D-4ED2-9F0E-2A55DBA147B3}" srcOrd="4" destOrd="0" presId="urn:microsoft.com/office/officeart/2005/8/layout/hProcess4"/>
    <dgm:cxn modelId="{F1C6CE32-4723-4610-AB6D-9A42BA050597}" type="presParOf" srcId="{F179FD3B-B8DC-4AE7-81F2-FF0999AB288A}" destId="{20180CEC-5493-4D20-892F-82AD659F3493}" srcOrd="5" destOrd="0" presId="urn:microsoft.com/office/officeart/2005/8/layout/hProcess4"/>
    <dgm:cxn modelId="{830C3E5A-61C1-4321-B6DC-CA7EB786E0A7}" type="presParOf" srcId="{F179FD3B-B8DC-4AE7-81F2-FF0999AB288A}" destId="{18BD7D1A-D9D1-410C-B60B-12143661421B}" srcOrd="6" destOrd="0" presId="urn:microsoft.com/office/officeart/2005/8/layout/hProcess4"/>
    <dgm:cxn modelId="{03558CA2-1685-4DDF-886B-AF083E77229C}" type="presParOf" srcId="{18BD7D1A-D9D1-410C-B60B-12143661421B}" destId="{36F3CF05-F95A-4457-9B68-C63DEABEEE50}" srcOrd="0" destOrd="0" presId="urn:microsoft.com/office/officeart/2005/8/layout/hProcess4"/>
    <dgm:cxn modelId="{F8C9A28E-1E7F-4C9C-8E97-73D617AFACF2}" type="presParOf" srcId="{18BD7D1A-D9D1-410C-B60B-12143661421B}" destId="{27B88EE3-77EC-48CB-9337-8F391B8EC6A4}" srcOrd="1" destOrd="0" presId="urn:microsoft.com/office/officeart/2005/8/layout/hProcess4"/>
    <dgm:cxn modelId="{A401C782-09E9-4A6B-B87F-CEAEFB20676B}" type="presParOf" srcId="{18BD7D1A-D9D1-410C-B60B-12143661421B}" destId="{AD4AE4CD-CFEF-4EC8-B440-A502CFBFF154}" srcOrd="2" destOrd="0" presId="urn:microsoft.com/office/officeart/2005/8/layout/hProcess4"/>
    <dgm:cxn modelId="{6E3A2E52-74C1-439B-9041-95E1BA0BCEC7}" type="presParOf" srcId="{18BD7D1A-D9D1-410C-B60B-12143661421B}" destId="{3B789FB5-9096-4267-B77B-6D738AEA8AC8}" srcOrd="3" destOrd="0" presId="urn:microsoft.com/office/officeart/2005/8/layout/hProcess4"/>
    <dgm:cxn modelId="{C0C2E17E-C5BA-4FE4-8AA7-D0C42CF0E673}" type="presParOf" srcId="{18BD7D1A-D9D1-410C-B60B-12143661421B}" destId="{C7920D7F-016E-4ADF-9AA9-CB1E7D70FF2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A601075-C76F-4597-84D7-00383F1A0B6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4EDF847F-8312-4E0F-8815-49274C10C32B}">
      <dgm:prSet phldrT="[Text]"/>
      <dgm:spPr/>
      <dgm:t>
        <a:bodyPr/>
        <a:lstStyle/>
        <a:p>
          <a:r>
            <a:rPr lang="en-AU" dirty="0"/>
            <a:t>Tips </a:t>
          </a:r>
          <a:r>
            <a:rPr lang="en-AU" dirty="0" err="1"/>
            <a:t>memilih</a:t>
          </a:r>
          <a:r>
            <a:rPr lang="en-AU" dirty="0"/>
            <a:t> PK</a:t>
          </a:r>
        </a:p>
      </dgm:t>
    </dgm:pt>
    <dgm:pt modelId="{5090974B-AB6C-467C-A703-3E13519BDB3A}" type="parTrans" cxnId="{2902AFE2-2BCB-4F8E-90FC-0A1E88A856DA}">
      <dgm:prSet/>
      <dgm:spPr/>
      <dgm:t>
        <a:bodyPr/>
        <a:lstStyle/>
        <a:p>
          <a:endParaRPr lang="en-AU"/>
        </a:p>
      </dgm:t>
    </dgm:pt>
    <dgm:pt modelId="{14510EC9-244F-48CC-996A-3CD9D40DDD4A}" type="sibTrans" cxnId="{2902AFE2-2BCB-4F8E-90FC-0A1E88A856DA}">
      <dgm:prSet/>
      <dgm:spPr/>
      <dgm:t>
        <a:bodyPr/>
        <a:lstStyle/>
        <a:p>
          <a:endParaRPr lang="en-AU"/>
        </a:p>
      </dgm:t>
    </dgm:pt>
    <dgm:pt modelId="{6245D4C8-8984-4AD8-99EB-ED66635FD6BA}">
      <dgm:prSet phldrT="[Text]"/>
      <dgm:spPr/>
      <dgm:t>
        <a:bodyPr/>
        <a:lstStyle/>
        <a:p>
          <a:r>
            <a:rPr lang="en-AU" dirty="0" err="1"/>
            <a:t>Biasanya</a:t>
          </a:r>
          <a:r>
            <a:rPr lang="en-AU" dirty="0"/>
            <a:t> PK </a:t>
          </a:r>
          <a:r>
            <a:rPr lang="en-AU" dirty="0" err="1"/>
            <a:t>sudah</a:t>
          </a:r>
          <a:r>
            <a:rPr lang="en-AU" dirty="0"/>
            <a:t> </a:t>
          </a:r>
          <a:r>
            <a:rPr lang="en-AU" dirty="0" err="1"/>
            <a:t>diidentifikasi</a:t>
          </a:r>
          <a:r>
            <a:rPr lang="en-AU" dirty="0"/>
            <a:t> pada </a:t>
          </a:r>
          <a:r>
            <a:rPr lang="en-AU" dirty="0" err="1"/>
            <a:t>kamus</a:t>
          </a:r>
          <a:r>
            <a:rPr lang="en-AU" dirty="0"/>
            <a:t> data</a:t>
          </a:r>
        </a:p>
      </dgm:t>
    </dgm:pt>
    <dgm:pt modelId="{6E0C1E76-EE02-4B64-B92D-7EA05D0C132B}" type="parTrans" cxnId="{3846C65E-69E8-4475-8119-11DEB6B2AAEA}">
      <dgm:prSet/>
      <dgm:spPr/>
      <dgm:t>
        <a:bodyPr/>
        <a:lstStyle/>
        <a:p>
          <a:endParaRPr lang="en-AU"/>
        </a:p>
      </dgm:t>
    </dgm:pt>
    <dgm:pt modelId="{7ED0CE30-F421-4A32-BEED-A5F9E10E7402}" type="sibTrans" cxnId="{3846C65E-69E8-4475-8119-11DEB6B2AAEA}">
      <dgm:prSet/>
      <dgm:spPr/>
      <dgm:t>
        <a:bodyPr/>
        <a:lstStyle/>
        <a:p>
          <a:endParaRPr lang="en-AU"/>
        </a:p>
      </dgm:t>
    </dgm:pt>
    <dgm:pt modelId="{6334D8D9-0FB8-46C1-94A3-D8D1643F7E6A}">
      <dgm:prSet phldrT="[Text]"/>
      <dgm:spPr/>
      <dgm:t>
        <a:bodyPr/>
        <a:lstStyle/>
        <a:p>
          <a:r>
            <a:rPr lang="en-AU" dirty="0" err="1"/>
            <a:t>Biasanya</a:t>
          </a:r>
          <a:r>
            <a:rPr lang="en-AU" dirty="0"/>
            <a:t> 1 database </a:t>
          </a:r>
          <a:r>
            <a:rPr lang="en-AU" dirty="0" err="1"/>
            <a:t>memiliki</a:t>
          </a:r>
          <a:r>
            <a:rPr lang="en-AU" dirty="0"/>
            <a:t> </a:t>
          </a:r>
          <a:r>
            <a:rPr lang="en-AU" dirty="0" err="1"/>
            <a:t>standar</a:t>
          </a:r>
          <a:r>
            <a:rPr lang="en-AU" dirty="0"/>
            <a:t> </a:t>
          </a:r>
          <a:r>
            <a:rPr lang="en-AU" dirty="0" err="1"/>
            <a:t>penamaan</a:t>
          </a:r>
          <a:r>
            <a:rPr lang="en-AU" dirty="0"/>
            <a:t> PK yang </a:t>
          </a:r>
          <a:r>
            <a:rPr lang="en-AU" dirty="0" err="1"/>
            <a:t>sama</a:t>
          </a:r>
          <a:r>
            <a:rPr lang="en-AU" dirty="0"/>
            <a:t> di </a:t>
          </a:r>
          <a:r>
            <a:rPr lang="en-AU" dirty="0" err="1"/>
            <a:t>setiap</a:t>
          </a:r>
          <a:r>
            <a:rPr lang="en-AU" dirty="0"/>
            <a:t> </a:t>
          </a:r>
          <a:r>
            <a:rPr lang="en-AU" dirty="0" err="1"/>
            <a:t>tabel</a:t>
          </a:r>
          <a:endParaRPr lang="en-AU" dirty="0"/>
        </a:p>
      </dgm:t>
    </dgm:pt>
    <dgm:pt modelId="{529A9AB9-4400-4D75-ADC3-746EE315A799}" type="parTrans" cxnId="{0A853152-40BE-4211-AD5A-ECC46C4810B5}">
      <dgm:prSet/>
      <dgm:spPr/>
      <dgm:t>
        <a:bodyPr/>
        <a:lstStyle/>
        <a:p>
          <a:endParaRPr lang="en-AU"/>
        </a:p>
      </dgm:t>
    </dgm:pt>
    <dgm:pt modelId="{ACD87E6B-ADB4-465C-9910-66B86D62D237}" type="sibTrans" cxnId="{0A853152-40BE-4211-AD5A-ECC46C4810B5}">
      <dgm:prSet/>
      <dgm:spPr/>
      <dgm:t>
        <a:bodyPr/>
        <a:lstStyle/>
        <a:p>
          <a:endParaRPr lang="en-AU"/>
        </a:p>
      </dgm:t>
    </dgm:pt>
    <dgm:pt modelId="{D2609A04-41FD-4DEB-B273-C489B71C5CF2}">
      <dgm:prSet phldrT="[Text]"/>
      <dgm:spPr/>
      <dgm:t>
        <a:bodyPr/>
        <a:lstStyle/>
        <a:p>
          <a:r>
            <a:rPr lang="en-AU" dirty="0"/>
            <a:t>Cari </a:t>
          </a:r>
          <a:r>
            <a:rPr lang="en-AU" dirty="0" err="1"/>
            <a:t>kolom</a:t>
          </a:r>
          <a:r>
            <a:rPr lang="en-AU" dirty="0"/>
            <a:t> </a:t>
          </a:r>
          <a:r>
            <a:rPr lang="en-AU" dirty="0" err="1"/>
            <a:t>atau</a:t>
          </a:r>
          <a:r>
            <a:rPr lang="en-AU" dirty="0"/>
            <a:t> </a:t>
          </a:r>
          <a:r>
            <a:rPr lang="en-AU" dirty="0" err="1"/>
            <a:t>kombinasi</a:t>
          </a:r>
          <a:r>
            <a:rPr lang="en-AU" dirty="0"/>
            <a:t> </a:t>
          </a:r>
          <a:r>
            <a:rPr lang="en-AU" dirty="0" err="1"/>
            <a:t>kolom</a:t>
          </a:r>
          <a:r>
            <a:rPr lang="en-AU" dirty="0"/>
            <a:t> yang paling minimal </a:t>
          </a:r>
          <a:r>
            <a:rPr lang="en-AU" dirty="0" err="1"/>
            <a:t>untuk</a:t>
          </a:r>
          <a:r>
            <a:rPr lang="en-AU" dirty="0"/>
            <a:t> </a:t>
          </a:r>
          <a:r>
            <a:rPr lang="en-AU" dirty="0" err="1"/>
            <a:t>membedakan</a:t>
          </a:r>
          <a:r>
            <a:rPr lang="en-AU" dirty="0"/>
            <a:t> </a:t>
          </a:r>
          <a:r>
            <a:rPr lang="en-AU" dirty="0" err="1"/>
            <a:t>antar</a:t>
          </a:r>
          <a:r>
            <a:rPr lang="en-AU" dirty="0"/>
            <a:t> baris</a:t>
          </a:r>
        </a:p>
      </dgm:t>
    </dgm:pt>
    <dgm:pt modelId="{449DAE12-DE8C-44F0-A3CC-8897F4A44A0D}" type="parTrans" cxnId="{C83F46A8-3CE7-4D7C-8C1A-0CCD2DD9C505}">
      <dgm:prSet/>
      <dgm:spPr/>
      <dgm:t>
        <a:bodyPr/>
        <a:lstStyle/>
        <a:p>
          <a:endParaRPr lang="en-AU"/>
        </a:p>
      </dgm:t>
    </dgm:pt>
    <dgm:pt modelId="{CBB4A12E-4A63-449C-A38E-5DCD8AC9A968}" type="sibTrans" cxnId="{C83F46A8-3CE7-4D7C-8C1A-0CCD2DD9C505}">
      <dgm:prSet/>
      <dgm:spPr/>
      <dgm:t>
        <a:bodyPr/>
        <a:lstStyle/>
        <a:p>
          <a:endParaRPr lang="en-AU"/>
        </a:p>
      </dgm:t>
    </dgm:pt>
    <dgm:pt modelId="{A2A258F6-B3FF-4F95-AEBD-1085F539618D}" type="pres">
      <dgm:prSet presAssocID="{9A601075-C76F-4597-84D7-00383F1A0B6B}" presName="vert0" presStyleCnt="0">
        <dgm:presLayoutVars>
          <dgm:dir/>
          <dgm:animOne val="branch"/>
          <dgm:animLvl val="lvl"/>
        </dgm:presLayoutVars>
      </dgm:prSet>
      <dgm:spPr/>
    </dgm:pt>
    <dgm:pt modelId="{46BCE555-3EDB-4C37-8835-370DB0123660}" type="pres">
      <dgm:prSet presAssocID="{4EDF847F-8312-4E0F-8815-49274C10C32B}" presName="thickLine" presStyleLbl="alignNode1" presStyleIdx="0" presStyleCnt="1"/>
      <dgm:spPr/>
    </dgm:pt>
    <dgm:pt modelId="{093572BB-B8E4-443E-AF4A-822542B6F48F}" type="pres">
      <dgm:prSet presAssocID="{4EDF847F-8312-4E0F-8815-49274C10C32B}" presName="horz1" presStyleCnt="0"/>
      <dgm:spPr/>
    </dgm:pt>
    <dgm:pt modelId="{F1704C6C-1A78-4DC9-B22B-C1A9083B800E}" type="pres">
      <dgm:prSet presAssocID="{4EDF847F-8312-4E0F-8815-49274C10C32B}" presName="tx1" presStyleLbl="revTx" presStyleIdx="0" presStyleCnt="4"/>
      <dgm:spPr/>
    </dgm:pt>
    <dgm:pt modelId="{7C9C4C37-6FB3-430B-A31F-AEB8B2304A95}" type="pres">
      <dgm:prSet presAssocID="{4EDF847F-8312-4E0F-8815-49274C10C32B}" presName="vert1" presStyleCnt="0"/>
      <dgm:spPr/>
    </dgm:pt>
    <dgm:pt modelId="{E9591501-8BA2-4C9C-A5D4-CEF5E49DA329}" type="pres">
      <dgm:prSet presAssocID="{6245D4C8-8984-4AD8-99EB-ED66635FD6BA}" presName="vertSpace2a" presStyleCnt="0"/>
      <dgm:spPr/>
    </dgm:pt>
    <dgm:pt modelId="{94081946-CACE-4577-AEB9-E92E5F4E095F}" type="pres">
      <dgm:prSet presAssocID="{6245D4C8-8984-4AD8-99EB-ED66635FD6BA}" presName="horz2" presStyleCnt="0"/>
      <dgm:spPr/>
    </dgm:pt>
    <dgm:pt modelId="{08DCBC39-0870-490E-A367-72B923B174B9}" type="pres">
      <dgm:prSet presAssocID="{6245D4C8-8984-4AD8-99EB-ED66635FD6BA}" presName="horzSpace2" presStyleCnt="0"/>
      <dgm:spPr/>
    </dgm:pt>
    <dgm:pt modelId="{EC0496ED-9873-4330-8326-9ECD0069BC20}" type="pres">
      <dgm:prSet presAssocID="{6245D4C8-8984-4AD8-99EB-ED66635FD6BA}" presName="tx2" presStyleLbl="revTx" presStyleIdx="1" presStyleCnt="4"/>
      <dgm:spPr/>
    </dgm:pt>
    <dgm:pt modelId="{66B747A5-E9C1-448F-8F29-D27E895A2D38}" type="pres">
      <dgm:prSet presAssocID="{6245D4C8-8984-4AD8-99EB-ED66635FD6BA}" presName="vert2" presStyleCnt="0"/>
      <dgm:spPr/>
    </dgm:pt>
    <dgm:pt modelId="{A3CD70E9-B012-4A6C-A55B-CCA3BFF0C4FE}" type="pres">
      <dgm:prSet presAssocID="{6245D4C8-8984-4AD8-99EB-ED66635FD6BA}" presName="thinLine2b" presStyleLbl="callout" presStyleIdx="0" presStyleCnt="3"/>
      <dgm:spPr/>
    </dgm:pt>
    <dgm:pt modelId="{8B58C3C4-B467-463E-AE20-A701883CBC8E}" type="pres">
      <dgm:prSet presAssocID="{6245D4C8-8984-4AD8-99EB-ED66635FD6BA}" presName="vertSpace2b" presStyleCnt="0"/>
      <dgm:spPr/>
    </dgm:pt>
    <dgm:pt modelId="{46092B00-F66B-414E-85F5-5475BBB7837F}" type="pres">
      <dgm:prSet presAssocID="{6334D8D9-0FB8-46C1-94A3-D8D1643F7E6A}" presName="horz2" presStyleCnt="0"/>
      <dgm:spPr/>
    </dgm:pt>
    <dgm:pt modelId="{FF4AF42A-665C-40ED-8220-3D86DFAD814E}" type="pres">
      <dgm:prSet presAssocID="{6334D8D9-0FB8-46C1-94A3-D8D1643F7E6A}" presName="horzSpace2" presStyleCnt="0"/>
      <dgm:spPr/>
    </dgm:pt>
    <dgm:pt modelId="{FE620DC4-D359-4ED1-8BC2-F055A835CFD6}" type="pres">
      <dgm:prSet presAssocID="{6334D8D9-0FB8-46C1-94A3-D8D1643F7E6A}" presName="tx2" presStyleLbl="revTx" presStyleIdx="2" presStyleCnt="4"/>
      <dgm:spPr/>
    </dgm:pt>
    <dgm:pt modelId="{01F363EB-85CB-4C4C-916A-263D544A88EB}" type="pres">
      <dgm:prSet presAssocID="{6334D8D9-0FB8-46C1-94A3-D8D1643F7E6A}" presName="vert2" presStyleCnt="0"/>
      <dgm:spPr/>
    </dgm:pt>
    <dgm:pt modelId="{B49F07C9-5812-4CFB-9745-67D5C6A2F529}" type="pres">
      <dgm:prSet presAssocID="{6334D8D9-0FB8-46C1-94A3-D8D1643F7E6A}" presName="thinLine2b" presStyleLbl="callout" presStyleIdx="1" presStyleCnt="3"/>
      <dgm:spPr/>
    </dgm:pt>
    <dgm:pt modelId="{6436AC0F-5878-43C5-9FA2-FBB675D0AD69}" type="pres">
      <dgm:prSet presAssocID="{6334D8D9-0FB8-46C1-94A3-D8D1643F7E6A}" presName="vertSpace2b" presStyleCnt="0"/>
      <dgm:spPr/>
    </dgm:pt>
    <dgm:pt modelId="{A9CE53C6-A3A1-4576-813B-97FDBDDD7CD9}" type="pres">
      <dgm:prSet presAssocID="{D2609A04-41FD-4DEB-B273-C489B71C5CF2}" presName="horz2" presStyleCnt="0"/>
      <dgm:spPr/>
    </dgm:pt>
    <dgm:pt modelId="{EF63D37E-2C7E-408C-8BE8-0BD12D8284E0}" type="pres">
      <dgm:prSet presAssocID="{D2609A04-41FD-4DEB-B273-C489B71C5CF2}" presName="horzSpace2" presStyleCnt="0"/>
      <dgm:spPr/>
    </dgm:pt>
    <dgm:pt modelId="{534110B7-2369-4357-98AF-7AB98A892C19}" type="pres">
      <dgm:prSet presAssocID="{D2609A04-41FD-4DEB-B273-C489B71C5CF2}" presName="tx2" presStyleLbl="revTx" presStyleIdx="3" presStyleCnt="4"/>
      <dgm:spPr/>
    </dgm:pt>
    <dgm:pt modelId="{2DAE3133-AA16-4E32-B055-D588B8423CD5}" type="pres">
      <dgm:prSet presAssocID="{D2609A04-41FD-4DEB-B273-C489B71C5CF2}" presName="vert2" presStyleCnt="0"/>
      <dgm:spPr/>
    </dgm:pt>
    <dgm:pt modelId="{CDFC64B3-B9F7-4F43-BC45-33E8B69918E2}" type="pres">
      <dgm:prSet presAssocID="{D2609A04-41FD-4DEB-B273-C489B71C5CF2}" presName="thinLine2b" presStyleLbl="callout" presStyleIdx="2" presStyleCnt="3"/>
      <dgm:spPr/>
    </dgm:pt>
    <dgm:pt modelId="{950DD498-AC6F-435A-820D-180EB282AE0F}" type="pres">
      <dgm:prSet presAssocID="{D2609A04-41FD-4DEB-B273-C489B71C5CF2}" presName="vertSpace2b" presStyleCnt="0"/>
      <dgm:spPr/>
    </dgm:pt>
  </dgm:ptLst>
  <dgm:cxnLst>
    <dgm:cxn modelId="{B6895E16-E8D2-45DC-997A-4EB490AF7932}" type="presOf" srcId="{9A601075-C76F-4597-84D7-00383F1A0B6B}" destId="{A2A258F6-B3FF-4F95-AEBD-1085F539618D}" srcOrd="0" destOrd="0" presId="urn:microsoft.com/office/officeart/2008/layout/LinedList"/>
    <dgm:cxn modelId="{D57D6B29-3E7C-4898-A043-74FAA8830764}" type="presOf" srcId="{6334D8D9-0FB8-46C1-94A3-D8D1643F7E6A}" destId="{FE620DC4-D359-4ED1-8BC2-F055A835CFD6}" srcOrd="0" destOrd="0" presId="urn:microsoft.com/office/officeart/2008/layout/LinedList"/>
    <dgm:cxn modelId="{AC915437-9D09-4C4D-9C17-33EE2F12768F}" type="presOf" srcId="{6245D4C8-8984-4AD8-99EB-ED66635FD6BA}" destId="{EC0496ED-9873-4330-8326-9ECD0069BC20}" srcOrd="0" destOrd="0" presId="urn:microsoft.com/office/officeart/2008/layout/LinedList"/>
    <dgm:cxn modelId="{3846C65E-69E8-4475-8119-11DEB6B2AAEA}" srcId="{4EDF847F-8312-4E0F-8815-49274C10C32B}" destId="{6245D4C8-8984-4AD8-99EB-ED66635FD6BA}" srcOrd="0" destOrd="0" parTransId="{6E0C1E76-EE02-4B64-B92D-7EA05D0C132B}" sibTransId="{7ED0CE30-F421-4A32-BEED-A5F9E10E7402}"/>
    <dgm:cxn modelId="{52887348-78BC-444D-A8BE-2A6726822103}" type="presOf" srcId="{D2609A04-41FD-4DEB-B273-C489B71C5CF2}" destId="{534110B7-2369-4357-98AF-7AB98A892C19}" srcOrd="0" destOrd="0" presId="urn:microsoft.com/office/officeart/2008/layout/LinedList"/>
    <dgm:cxn modelId="{0A853152-40BE-4211-AD5A-ECC46C4810B5}" srcId="{4EDF847F-8312-4E0F-8815-49274C10C32B}" destId="{6334D8D9-0FB8-46C1-94A3-D8D1643F7E6A}" srcOrd="1" destOrd="0" parTransId="{529A9AB9-4400-4D75-ADC3-746EE315A799}" sibTransId="{ACD87E6B-ADB4-465C-9910-66B86D62D237}"/>
    <dgm:cxn modelId="{C83F46A8-3CE7-4D7C-8C1A-0CCD2DD9C505}" srcId="{4EDF847F-8312-4E0F-8815-49274C10C32B}" destId="{D2609A04-41FD-4DEB-B273-C489B71C5CF2}" srcOrd="2" destOrd="0" parTransId="{449DAE12-DE8C-44F0-A3CC-8897F4A44A0D}" sibTransId="{CBB4A12E-4A63-449C-A38E-5DCD8AC9A968}"/>
    <dgm:cxn modelId="{AA029ED7-8AD6-4073-B18F-DFD0EC00571F}" type="presOf" srcId="{4EDF847F-8312-4E0F-8815-49274C10C32B}" destId="{F1704C6C-1A78-4DC9-B22B-C1A9083B800E}" srcOrd="0" destOrd="0" presId="urn:microsoft.com/office/officeart/2008/layout/LinedList"/>
    <dgm:cxn modelId="{2902AFE2-2BCB-4F8E-90FC-0A1E88A856DA}" srcId="{9A601075-C76F-4597-84D7-00383F1A0B6B}" destId="{4EDF847F-8312-4E0F-8815-49274C10C32B}" srcOrd="0" destOrd="0" parTransId="{5090974B-AB6C-467C-A703-3E13519BDB3A}" sibTransId="{14510EC9-244F-48CC-996A-3CD9D40DDD4A}"/>
    <dgm:cxn modelId="{A3681BE5-163F-4D0F-B988-59A915A6E5B0}" type="presParOf" srcId="{A2A258F6-B3FF-4F95-AEBD-1085F539618D}" destId="{46BCE555-3EDB-4C37-8835-370DB0123660}" srcOrd="0" destOrd="0" presId="urn:microsoft.com/office/officeart/2008/layout/LinedList"/>
    <dgm:cxn modelId="{12917601-B622-4A61-8767-7C61BCF3E502}" type="presParOf" srcId="{A2A258F6-B3FF-4F95-AEBD-1085F539618D}" destId="{093572BB-B8E4-443E-AF4A-822542B6F48F}" srcOrd="1" destOrd="0" presId="urn:microsoft.com/office/officeart/2008/layout/LinedList"/>
    <dgm:cxn modelId="{AB652262-24F4-44BB-9804-5048FED0DBAA}" type="presParOf" srcId="{093572BB-B8E4-443E-AF4A-822542B6F48F}" destId="{F1704C6C-1A78-4DC9-B22B-C1A9083B800E}" srcOrd="0" destOrd="0" presId="urn:microsoft.com/office/officeart/2008/layout/LinedList"/>
    <dgm:cxn modelId="{48763F35-A5D9-475E-A8BC-8785FEBF77A5}" type="presParOf" srcId="{093572BB-B8E4-443E-AF4A-822542B6F48F}" destId="{7C9C4C37-6FB3-430B-A31F-AEB8B2304A95}" srcOrd="1" destOrd="0" presId="urn:microsoft.com/office/officeart/2008/layout/LinedList"/>
    <dgm:cxn modelId="{4AE4AAF2-F4DB-4BBA-A7F0-10B05A2B6912}" type="presParOf" srcId="{7C9C4C37-6FB3-430B-A31F-AEB8B2304A95}" destId="{E9591501-8BA2-4C9C-A5D4-CEF5E49DA329}" srcOrd="0" destOrd="0" presId="urn:microsoft.com/office/officeart/2008/layout/LinedList"/>
    <dgm:cxn modelId="{D02AF54F-F9C5-4607-9360-8255B1C5B68B}" type="presParOf" srcId="{7C9C4C37-6FB3-430B-A31F-AEB8B2304A95}" destId="{94081946-CACE-4577-AEB9-E92E5F4E095F}" srcOrd="1" destOrd="0" presId="urn:microsoft.com/office/officeart/2008/layout/LinedList"/>
    <dgm:cxn modelId="{EB5B94B8-21A3-4C2D-8287-9FE71128DA24}" type="presParOf" srcId="{94081946-CACE-4577-AEB9-E92E5F4E095F}" destId="{08DCBC39-0870-490E-A367-72B923B174B9}" srcOrd="0" destOrd="0" presId="urn:microsoft.com/office/officeart/2008/layout/LinedList"/>
    <dgm:cxn modelId="{125E755B-9CB6-4935-961E-4807F0FD63E0}" type="presParOf" srcId="{94081946-CACE-4577-AEB9-E92E5F4E095F}" destId="{EC0496ED-9873-4330-8326-9ECD0069BC20}" srcOrd="1" destOrd="0" presId="urn:microsoft.com/office/officeart/2008/layout/LinedList"/>
    <dgm:cxn modelId="{E5147527-A497-47DB-B970-0E0AC112E914}" type="presParOf" srcId="{94081946-CACE-4577-AEB9-E92E5F4E095F}" destId="{66B747A5-E9C1-448F-8F29-D27E895A2D38}" srcOrd="2" destOrd="0" presId="urn:microsoft.com/office/officeart/2008/layout/LinedList"/>
    <dgm:cxn modelId="{D39E96F2-E393-4E5D-A88C-2DF548B823F5}" type="presParOf" srcId="{7C9C4C37-6FB3-430B-A31F-AEB8B2304A95}" destId="{A3CD70E9-B012-4A6C-A55B-CCA3BFF0C4FE}" srcOrd="2" destOrd="0" presId="urn:microsoft.com/office/officeart/2008/layout/LinedList"/>
    <dgm:cxn modelId="{B3AF257A-27AD-402A-8E4C-2A8292F1FF63}" type="presParOf" srcId="{7C9C4C37-6FB3-430B-A31F-AEB8B2304A95}" destId="{8B58C3C4-B467-463E-AE20-A701883CBC8E}" srcOrd="3" destOrd="0" presId="urn:microsoft.com/office/officeart/2008/layout/LinedList"/>
    <dgm:cxn modelId="{378A1BEA-B4DB-4FA3-AF7F-1A959F3CB724}" type="presParOf" srcId="{7C9C4C37-6FB3-430B-A31F-AEB8B2304A95}" destId="{46092B00-F66B-414E-85F5-5475BBB7837F}" srcOrd="4" destOrd="0" presId="urn:microsoft.com/office/officeart/2008/layout/LinedList"/>
    <dgm:cxn modelId="{76DD53FC-1945-4708-8C5A-6930DEE0DD23}" type="presParOf" srcId="{46092B00-F66B-414E-85F5-5475BBB7837F}" destId="{FF4AF42A-665C-40ED-8220-3D86DFAD814E}" srcOrd="0" destOrd="0" presId="urn:microsoft.com/office/officeart/2008/layout/LinedList"/>
    <dgm:cxn modelId="{FBEF5964-908D-417A-BB2A-15DCB79C12E9}" type="presParOf" srcId="{46092B00-F66B-414E-85F5-5475BBB7837F}" destId="{FE620DC4-D359-4ED1-8BC2-F055A835CFD6}" srcOrd="1" destOrd="0" presId="urn:microsoft.com/office/officeart/2008/layout/LinedList"/>
    <dgm:cxn modelId="{2D40C777-84CB-4A6F-9263-A71A6E16EE0A}" type="presParOf" srcId="{46092B00-F66B-414E-85F5-5475BBB7837F}" destId="{01F363EB-85CB-4C4C-916A-263D544A88EB}" srcOrd="2" destOrd="0" presId="urn:microsoft.com/office/officeart/2008/layout/LinedList"/>
    <dgm:cxn modelId="{69CE8328-B0B2-4E49-91D5-B5A6627167B0}" type="presParOf" srcId="{7C9C4C37-6FB3-430B-A31F-AEB8B2304A95}" destId="{B49F07C9-5812-4CFB-9745-67D5C6A2F529}" srcOrd="5" destOrd="0" presId="urn:microsoft.com/office/officeart/2008/layout/LinedList"/>
    <dgm:cxn modelId="{16F74738-A752-400A-A680-B48DA37CB703}" type="presParOf" srcId="{7C9C4C37-6FB3-430B-A31F-AEB8B2304A95}" destId="{6436AC0F-5878-43C5-9FA2-FBB675D0AD69}" srcOrd="6" destOrd="0" presId="urn:microsoft.com/office/officeart/2008/layout/LinedList"/>
    <dgm:cxn modelId="{2449F62B-25D9-4969-BEF4-EDC879A8E402}" type="presParOf" srcId="{7C9C4C37-6FB3-430B-A31F-AEB8B2304A95}" destId="{A9CE53C6-A3A1-4576-813B-97FDBDDD7CD9}" srcOrd="7" destOrd="0" presId="urn:microsoft.com/office/officeart/2008/layout/LinedList"/>
    <dgm:cxn modelId="{203657CC-36AF-4BBA-B49E-979E06EC8589}" type="presParOf" srcId="{A9CE53C6-A3A1-4576-813B-97FDBDDD7CD9}" destId="{EF63D37E-2C7E-408C-8BE8-0BD12D8284E0}" srcOrd="0" destOrd="0" presId="urn:microsoft.com/office/officeart/2008/layout/LinedList"/>
    <dgm:cxn modelId="{7BC2955D-26E3-41ED-B923-CCDF4D1D634D}" type="presParOf" srcId="{A9CE53C6-A3A1-4576-813B-97FDBDDD7CD9}" destId="{534110B7-2369-4357-98AF-7AB98A892C19}" srcOrd="1" destOrd="0" presId="urn:microsoft.com/office/officeart/2008/layout/LinedList"/>
    <dgm:cxn modelId="{A79AC179-9372-4B57-979C-BACDDB877137}" type="presParOf" srcId="{A9CE53C6-A3A1-4576-813B-97FDBDDD7CD9}" destId="{2DAE3133-AA16-4E32-B055-D588B8423CD5}" srcOrd="2" destOrd="0" presId="urn:microsoft.com/office/officeart/2008/layout/LinedList"/>
    <dgm:cxn modelId="{2412E180-34B2-4EC4-93CC-0041A7B4B55C}" type="presParOf" srcId="{7C9C4C37-6FB3-430B-A31F-AEB8B2304A95}" destId="{CDFC64B3-B9F7-4F43-BC45-33E8B69918E2}" srcOrd="8" destOrd="0" presId="urn:microsoft.com/office/officeart/2008/layout/LinedList"/>
    <dgm:cxn modelId="{AC1EA268-B9CE-4EDE-A6B9-6DD56F3FF769}" type="presParOf" srcId="{7C9C4C37-6FB3-430B-A31F-AEB8B2304A95}" destId="{950DD498-AC6F-435A-820D-180EB282AE0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D46A716-1342-4892-99F8-2FBEC3188EA7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A4FFC3A-C9F6-44CF-928E-DC479BC14917}">
      <dgm:prSet phldrT="[Text]"/>
      <dgm:spPr/>
      <dgm:t>
        <a:bodyPr/>
        <a:lstStyle/>
        <a:p>
          <a:r>
            <a:rPr lang="en-AU" dirty="0" err="1"/>
            <a:t>Tentukan</a:t>
          </a:r>
          <a:r>
            <a:rPr lang="en-AU" dirty="0"/>
            <a:t> </a:t>
          </a:r>
          <a:r>
            <a:rPr lang="en-AU" dirty="0" err="1"/>
            <a:t>dahulu</a:t>
          </a:r>
          <a:r>
            <a:rPr lang="en-AU" dirty="0"/>
            <a:t> Foreign Key yang </a:t>
          </a:r>
          <a:r>
            <a:rPr lang="en-AU" dirty="0" err="1"/>
            <a:t>ada</a:t>
          </a:r>
          <a:r>
            <a:rPr lang="en-AU" dirty="0"/>
            <a:t> di </a:t>
          </a:r>
          <a:r>
            <a:rPr lang="en-AU" dirty="0" err="1"/>
            <a:t>setiap</a:t>
          </a:r>
          <a:r>
            <a:rPr lang="en-AU" dirty="0"/>
            <a:t> </a:t>
          </a:r>
          <a:r>
            <a:rPr lang="en-AU" dirty="0" err="1"/>
            <a:t>tabel</a:t>
          </a:r>
          <a:endParaRPr lang="en-AU" dirty="0"/>
        </a:p>
      </dgm:t>
    </dgm:pt>
    <dgm:pt modelId="{336AFA3D-D0EC-4643-8F32-84DD8D5E833B}" type="parTrans" cxnId="{D26F2B82-6481-456D-86F8-389AA56E97F2}">
      <dgm:prSet/>
      <dgm:spPr/>
      <dgm:t>
        <a:bodyPr/>
        <a:lstStyle/>
        <a:p>
          <a:endParaRPr lang="en-AU"/>
        </a:p>
      </dgm:t>
    </dgm:pt>
    <dgm:pt modelId="{843F4B83-0121-4D66-BFF5-533ADD107122}" type="sibTrans" cxnId="{D26F2B82-6481-456D-86F8-389AA56E97F2}">
      <dgm:prSet/>
      <dgm:spPr/>
      <dgm:t>
        <a:bodyPr/>
        <a:lstStyle/>
        <a:p>
          <a:endParaRPr lang="en-AU"/>
        </a:p>
      </dgm:t>
    </dgm:pt>
    <dgm:pt modelId="{E55CD889-F85E-4087-A647-0E4E60F74D29}">
      <dgm:prSet/>
      <dgm:spPr/>
      <dgm:t>
        <a:bodyPr/>
        <a:lstStyle/>
        <a:p>
          <a:r>
            <a:rPr lang="en-AU" dirty="0"/>
            <a:t>Foreign Key </a:t>
          </a:r>
          <a:r>
            <a:rPr lang="en-AU" dirty="0" err="1"/>
            <a:t>adalah</a:t>
          </a:r>
          <a:r>
            <a:rPr lang="en-AU" dirty="0"/>
            <a:t> PK </a:t>
          </a:r>
          <a:r>
            <a:rPr lang="en-AU" dirty="0" err="1"/>
            <a:t>dari</a:t>
          </a:r>
          <a:r>
            <a:rPr lang="en-AU" dirty="0"/>
            <a:t> </a:t>
          </a:r>
          <a:r>
            <a:rPr lang="en-AU" dirty="0" err="1"/>
            <a:t>tabel</a:t>
          </a:r>
          <a:r>
            <a:rPr lang="en-AU" dirty="0"/>
            <a:t> lain yang di </a:t>
          </a:r>
          <a:r>
            <a:rPr lang="en-AU" dirty="0" err="1"/>
            <a:t>tempatkan</a:t>
          </a:r>
          <a:r>
            <a:rPr lang="en-AU" dirty="0"/>
            <a:t> di </a:t>
          </a:r>
          <a:r>
            <a:rPr lang="en-AU" dirty="0" err="1"/>
            <a:t>suatu</a:t>
          </a:r>
          <a:r>
            <a:rPr lang="en-AU" dirty="0"/>
            <a:t> </a:t>
          </a:r>
          <a:r>
            <a:rPr lang="en-AU" dirty="0" err="1"/>
            <a:t>tabel</a:t>
          </a:r>
          <a:r>
            <a:rPr lang="en-AU" dirty="0"/>
            <a:t> </a:t>
          </a:r>
          <a:r>
            <a:rPr lang="en-AU" dirty="0" err="1"/>
            <a:t>untuk</a:t>
          </a:r>
          <a:r>
            <a:rPr lang="en-AU" dirty="0"/>
            <a:t> </a:t>
          </a:r>
          <a:r>
            <a:rPr lang="en-AU" dirty="0" err="1"/>
            <a:t>mendefinisikan</a:t>
          </a:r>
          <a:r>
            <a:rPr lang="en-AU" dirty="0"/>
            <a:t> relationship </a:t>
          </a:r>
          <a:r>
            <a:rPr lang="en-AU" dirty="0" err="1"/>
            <a:t>antar</a:t>
          </a:r>
          <a:r>
            <a:rPr lang="en-AU" dirty="0"/>
            <a:t> </a:t>
          </a:r>
          <a:r>
            <a:rPr lang="en-AU" dirty="0" err="1"/>
            <a:t>tabel</a:t>
          </a:r>
          <a:r>
            <a:rPr lang="en-AU" dirty="0"/>
            <a:t> </a:t>
          </a:r>
          <a:r>
            <a:rPr lang="en-AU" dirty="0" err="1"/>
            <a:t>tersebut</a:t>
          </a:r>
          <a:endParaRPr lang="en-AU" dirty="0"/>
        </a:p>
      </dgm:t>
    </dgm:pt>
    <dgm:pt modelId="{AD065BB0-DB44-4E48-A54B-D9835D096287}" type="parTrans" cxnId="{391EFF93-6D4E-4EC2-8F3B-8072D288DB30}">
      <dgm:prSet/>
      <dgm:spPr/>
      <dgm:t>
        <a:bodyPr/>
        <a:lstStyle/>
        <a:p>
          <a:endParaRPr lang="en-AU"/>
        </a:p>
      </dgm:t>
    </dgm:pt>
    <dgm:pt modelId="{DAFF2797-3E57-4E83-83E0-00196B92147A}" type="sibTrans" cxnId="{391EFF93-6D4E-4EC2-8F3B-8072D288DB30}">
      <dgm:prSet/>
      <dgm:spPr/>
      <dgm:t>
        <a:bodyPr/>
        <a:lstStyle/>
        <a:p>
          <a:endParaRPr lang="en-AU"/>
        </a:p>
      </dgm:t>
    </dgm:pt>
    <dgm:pt modelId="{34025EED-226F-47B9-846E-DCA92B7FBF0D}">
      <dgm:prSet/>
      <dgm:spPr/>
      <dgm:t>
        <a:bodyPr/>
        <a:lstStyle/>
        <a:p>
          <a:r>
            <a:rPr lang="en-AU"/>
            <a:t>Kemudian buat garis (relationship) antara PK dan FK yang sudah didefinisikan</a:t>
          </a:r>
          <a:endParaRPr lang="en-AU" dirty="0"/>
        </a:p>
      </dgm:t>
    </dgm:pt>
    <dgm:pt modelId="{A0875A76-A2C5-4440-836C-E6D519E9AF6A}" type="parTrans" cxnId="{FBE651DC-70BB-43CB-A7EF-933914B6B2FA}">
      <dgm:prSet/>
      <dgm:spPr/>
      <dgm:t>
        <a:bodyPr/>
        <a:lstStyle/>
        <a:p>
          <a:endParaRPr lang="en-AU"/>
        </a:p>
      </dgm:t>
    </dgm:pt>
    <dgm:pt modelId="{1CC0408B-E36B-4092-8997-84C5B54FE1E9}" type="sibTrans" cxnId="{FBE651DC-70BB-43CB-A7EF-933914B6B2FA}">
      <dgm:prSet/>
      <dgm:spPr/>
      <dgm:t>
        <a:bodyPr/>
        <a:lstStyle/>
        <a:p>
          <a:endParaRPr lang="en-AU"/>
        </a:p>
      </dgm:t>
    </dgm:pt>
    <dgm:pt modelId="{E0A5F885-6ED4-4A7C-9987-CA0452A99933}">
      <dgm:prSet/>
      <dgm:spPr/>
      <dgm:t>
        <a:bodyPr/>
        <a:lstStyle/>
        <a:p>
          <a:r>
            <a:rPr lang="en-AU"/>
            <a:t>Relationship hanya dibuat atas kombinasi PK dan FK, bukan kombinasi attribute lain nya (FK-FK atau antar non-key attribute)</a:t>
          </a:r>
          <a:endParaRPr lang="en-AU" dirty="0"/>
        </a:p>
      </dgm:t>
    </dgm:pt>
    <dgm:pt modelId="{5E29774A-96D0-4505-BF88-2C5B4EF3ABA8}" type="parTrans" cxnId="{A7FDECA7-A7F0-4552-8063-1ACA423FB100}">
      <dgm:prSet/>
      <dgm:spPr/>
      <dgm:t>
        <a:bodyPr/>
        <a:lstStyle/>
        <a:p>
          <a:endParaRPr lang="en-AU"/>
        </a:p>
      </dgm:t>
    </dgm:pt>
    <dgm:pt modelId="{41B8D71B-AB8D-458A-B207-C1B1B42FB190}" type="sibTrans" cxnId="{A7FDECA7-A7F0-4552-8063-1ACA423FB100}">
      <dgm:prSet/>
      <dgm:spPr/>
      <dgm:t>
        <a:bodyPr/>
        <a:lstStyle/>
        <a:p>
          <a:endParaRPr lang="en-AU"/>
        </a:p>
      </dgm:t>
    </dgm:pt>
    <dgm:pt modelId="{19855425-26A5-4B5A-B371-59D65E682CCF}">
      <dgm:prSet/>
      <dgm:spPr/>
      <dgm:t>
        <a:bodyPr/>
        <a:lstStyle/>
        <a:p>
          <a:r>
            <a:rPr lang="en-AU" dirty="0" err="1"/>
            <a:t>Kadang</a:t>
          </a:r>
          <a:r>
            <a:rPr lang="en-AU" dirty="0"/>
            <a:t> FK </a:t>
          </a:r>
          <a:r>
            <a:rPr lang="en-AU" dirty="0" err="1"/>
            <a:t>ditempatkan</a:t>
          </a:r>
          <a:r>
            <a:rPr lang="en-AU" dirty="0"/>
            <a:t> pada </a:t>
          </a:r>
          <a:r>
            <a:rPr lang="en-AU" dirty="0" err="1"/>
            <a:t>tabel</a:t>
          </a:r>
          <a:r>
            <a:rPr lang="en-AU" dirty="0"/>
            <a:t> yang </a:t>
          </a:r>
          <a:r>
            <a:rPr lang="en-AU" dirty="0" err="1"/>
            <a:t>sama</a:t>
          </a:r>
          <a:r>
            <a:rPr lang="en-AU" dirty="0"/>
            <a:t> </a:t>
          </a:r>
          <a:r>
            <a:rPr lang="en-AU" dirty="0" err="1"/>
            <a:t>untuk</a:t>
          </a:r>
          <a:r>
            <a:rPr lang="en-AU" dirty="0"/>
            <a:t> </a:t>
          </a:r>
          <a:r>
            <a:rPr lang="en-AU" dirty="0" err="1"/>
            <a:t>mendefinisikan</a:t>
          </a:r>
          <a:r>
            <a:rPr lang="en-AU" dirty="0"/>
            <a:t> unary relationship (</a:t>
          </a:r>
          <a:r>
            <a:rPr lang="en-AU" dirty="0" err="1"/>
            <a:t>hubungan</a:t>
          </a:r>
          <a:r>
            <a:rPr lang="en-AU" dirty="0"/>
            <a:t> </a:t>
          </a:r>
        </a:p>
      </dgm:t>
    </dgm:pt>
    <dgm:pt modelId="{69F3BFE7-98EE-40F4-A98D-6DCF806F6CFA}" type="parTrans" cxnId="{6F23C87F-BCAD-4DD1-8FD9-EF481C73AFDC}">
      <dgm:prSet/>
      <dgm:spPr/>
    </dgm:pt>
    <dgm:pt modelId="{6E689DC0-D7DA-4DE2-8B98-3EE2B4134742}" type="sibTrans" cxnId="{6F23C87F-BCAD-4DD1-8FD9-EF481C73AFDC}">
      <dgm:prSet/>
      <dgm:spPr/>
    </dgm:pt>
    <dgm:pt modelId="{5A24D7A0-A293-4EA4-BCE0-AB10CB2A5DED}" type="pres">
      <dgm:prSet presAssocID="{8D46A716-1342-4892-99F8-2FBEC3188EA7}" presName="linear" presStyleCnt="0">
        <dgm:presLayoutVars>
          <dgm:animLvl val="lvl"/>
          <dgm:resizeHandles val="exact"/>
        </dgm:presLayoutVars>
      </dgm:prSet>
      <dgm:spPr/>
    </dgm:pt>
    <dgm:pt modelId="{91D5FAFA-F90A-422E-B4F8-4E218E30E601}" type="pres">
      <dgm:prSet presAssocID="{AA4FFC3A-C9F6-44CF-928E-DC479BC1491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86F50E3-214C-4E96-BA0F-D5D73E235BA1}" type="pres">
      <dgm:prSet presAssocID="{843F4B83-0121-4D66-BFF5-533ADD107122}" presName="spacer" presStyleCnt="0"/>
      <dgm:spPr/>
    </dgm:pt>
    <dgm:pt modelId="{364B7807-3C5D-4CFE-9C89-D6D6D74FC205}" type="pres">
      <dgm:prSet presAssocID="{E55CD889-F85E-4087-A647-0E4E60F74D2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C8ADCD5-EC8D-4A37-ADD5-59274BF575CF}" type="pres">
      <dgm:prSet presAssocID="{DAFF2797-3E57-4E83-83E0-00196B92147A}" presName="spacer" presStyleCnt="0"/>
      <dgm:spPr/>
    </dgm:pt>
    <dgm:pt modelId="{BE44B4A2-797B-436A-BA4C-6F8BD187A443}" type="pres">
      <dgm:prSet presAssocID="{19855425-26A5-4B5A-B371-59D65E682CC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2517577-895A-45C4-AA41-6E20AE1CD845}" type="pres">
      <dgm:prSet presAssocID="{6E689DC0-D7DA-4DE2-8B98-3EE2B4134742}" presName="spacer" presStyleCnt="0"/>
      <dgm:spPr/>
    </dgm:pt>
    <dgm:pt modelId="{4E9D75E5-D0FD-4AFC-AD04-386F359233C6}" type="pres">
      <dgm:prSet presAssocID="{34025EED-226F-47B9-846E-DCA92B7FBF0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9FCE72F-D37A-40BB-8518-778C93E46180}" type="pres">
      <dgm:prSet presAssocID="{1CC0408B-E36B-4092-8997-84C5B54FE1E9}" presName="spacer" presStyleCnt="0"/>
      <dgm:spPr/>
    </dgm:pt>
    <dgm:pt modelId="{3963FA42-3B63-4820-86FB-59FAB36DA0A7}" type="pres">
      <dgm:prSet presAssocID="{E0A5F885-6ED4-4A7C-9987-CA0452A9993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AD42365-906F-4681-A72D-0132AC3C4A10}" type="presOf" srcId="{34025EED-226F-47B9-846E-DCA92B7FBF0D}" destId="{4E9D75E5-D0FD-4AFC-AD04-386F359233C6}" srcOrd="0" destOrd="0" presId="urn:microsoft.com/office/officeart/2005/8/layout/vList2"/>
    <dgm:cxn modelId="{E0EA3674-F58D-4654-AF38-4009479A01C0}" type="presOf" srcId="{19855425-26A5-4B5A-B371-59D65E682CCF}" destId="{BE44B4A2-797B-436A-BA4C-6F8BD187A443}" srcOrd="0" destOrd="0" presId="urn:microsoft.com/office/officeart/2005/8/layout/vList2"/>
    <dgm:cxn modelId="{6F23C87F-BCAD-4DD1-8FD9-EF481C73AFDC}" srcId="{8D46A716-1342-4892-99F8-2FBEC3188EA7}" destId="{19855425-26A5-4B5A-B371-59D65E682CCF}" srcOrd="2" destOrd="0" parTransId="{69F3BFE7-98EE-40F4-A98D-6DCF806F6CFA}" sibTransId="{6E689DC0-D7DA-4DE2-8B98-3EE2B4134742}"/>
    <dgm:cxn modelId="{D26F2B82-6481-456D-86F8-389AA56E97F2}" srcId="{8D46A716-1342-4892-99F8-2FBEC3188EA7}" destId="{AA4FFC3A-C9F6-44CF-928E-DC479BC14917}" srcOrd="0" destOrd="0" parTransId="{336AFA3D-D0EC-4643-8F32-84DD8D5E833B}" sibTransId="{843F4B83-0121-4D66-BFF5-533ADD107122}"/>
    <dgm:cxn modelId="{391EFF93-6D4E-4EC2-8F3B-8072D288DB30}" srcId="{8D46A716-1342-4892-99F8-2FBEC3188EA7}" destId="{E55CD889-F85E-4087-A647-0E4E60F74D29}" srcOrd="1" destOrd="0" parTransId="{AD065BB0-DB44-4E48-A54B-D9835D096287}" sibTransId="{DAFF2797-3E57-4E83-83E0-00196B92147A}"/>
    <dgm:cxn modelId="{A7FDECA7-A7F0-4552-8063-1ACA423FB100}" srcId="{8D46A716-1342-4892-99F8-2FBEC3188EA7}" destId="{E0A5F885-6ED4-4A7C-9987-CA0452A99933}" srcOrd="4" destOrd="0" parTransId="{5E29774A-96D0-4505-BF88-2C5B4EF3ABA8}" sibTransId="{41B8D71B-AB8D-458A-B207-C1B1B42FB190}"/>
    <dgm:cxn modelId="{62E801C0-D17A-4AF6-946C-C8277DDCD175}" type="presOf" srcId="{AA4FFC3A-C9F6-44CF-928E-DC479BC14917}" destId="{91D5FAFA-F90A-422E-B4F8-4E218E30E601}" srcOrd="0" destOrd="0" presId="urn:microsoft.com/office/officeart/2005/8/layout/vList2"/>
    <dgm:cxn modelId="{8DC3CCC7-474A-48CF-9390-BCCCA8D3E4FF}" type="presOf" srcId="{E0A5F885-6ED4-4A7C-9987-CA0452A99933}" destId="{3963FA42-3B63-4820-86FB-59FAB36DA0A7}" srcOrd="0" destOrd="0" presId="urn:microsoft.com/office/officeart/2005/8/layout/vList2"/>
    <dgm:cxn modelId="{719505DC-F17B-464C-991D-46FD9EA7AB44}" type="presOf" srcId="{8D46A716-1342-4892-99F8-2FBEC3188EA7}" destId="{5A24D7A0-A293-4EA4-BCE0-AB10CB2A5DED}" srcOrd="0" destOrd="0" presId="urn:microsoft.com/office/officeart/2005/8/layout/vList2"/>
    <dgm:cxn modelId="{FBE651DC-70BB-43CB-A7EF-933914B6B2FA}" srcId="{8D46A716-1342-4892-99F8-2FBEC3188EA7}" destId="{34025EED-226F-47B9-846E-DCA92B7FBF0D}" srcOrd="3" destOrd="0" parTransId="{A0875A76-A2C5-4440-836C-E6D519E9AF6A}" sibTransId="{1CC0408B-E36B-4092-8997-84C5B54FE1E9}"/>
    <dgm:cxn modelId="{27C40DE2-3710-41C4-9795-0A407FD5E62E}" type="presOf" srcId="{E55CD889-F85E-4087-A647-0E4E60F74D29}" destId="{364B7807-3C5D-4CFE-9C89-D6D6D74FC205}" srcOrd="0" destOrd="0" presId="urn:microsoft.com/office/officeart/2005/8/layout/vList2"/>
    <dgm:cxn modelId="{35215800-0646-4DD7-88CA-F187E3846D34}" type="presParOf" srcId="{5A24D7A0-A293-4EA4-BCE0-AB10CB2A5DED}" destId="{91D5FAFA-F90A-422E-B4F8-4E218E30E601}" srcOrd="0" destOrd="0" presId="urn:microsoft.com/office/officeart/2005/8/layout/vList2"/>
    <dgm:cxn modelId="{5E2CBA5C-C2CA-44A7-AFE0-18E440E3C5EB}" type="presParOf" srcId="{5A24D7A0-A293-4EA4-BCE0-AB10CB2A5DED}" destId="{D86F50E3-214C-4E96-BA0F-D5D73E235BA1}" srcOrd="1" destOrd="0" presId="urn:microsoft.com/office/officeart/2005/8/layout/vList2"/>
    <dgm:cxn modelId="{3B374067-CFDB-487D-AE82-4798FC11DAD9}" type="presParOf" srcId="{5A24D7A0-A293-4EA4-BCE0-AB10CB2A5DED}" destId="{364B7807-3C5D-4CFE-9C89-D6D6D74FC205}" srcOrd="2" destOrd="0" presId="urn:microsoft.com/office/officeart/2005/8/layout/vList2"/>
    <dgm:cxn modelId="{5F305A2F-5786-4D56-B8E6-DF17C6D7D76D}" type="presParOf" srcId="{5A24D7A0-A293-4EA4-BCE0-AB10CB2A5DED}" destId="{7C8ADCD5-EC8D-4A37-ADD5-59274BF575CF}" srcOrd="3" destOrd="0" presId="urn:microsoft.com/office/officeart/2005/8/layout/vList2"/>
    <dgm:cxn modelId="{A1CBA128-F181-4F7F-ADE4-624C3100361B}" type="presParOf" srcId="{5A24D7A0-A293-4EA4-BCE0-AB10CB2A5DED}" destId="{BE44B4A2-797B-436A-BA4C-6F8BD187A443}" srcOrd="4" destOrd="0" presId="urn:microsoft.com/office/officeart/2005/8/layout/vList2"/>
    <dgm:cxn modelId="{0D0BDA70-84D9-495B-B003-F4A4D34ABA16}" type="presParOf" srcId="{5A24D7A0-A293-4EA4-BCE0-AB10CB2A5DED}" destId="{22517577-895A-45C4-AA41-6E20AE1CD845}" srcOrd="5" destOrd="0" presId="urn:microsoft.com/office/officeart/2005/8/layout/vList2"/>
    <dgm:cxn modelId="{92F6F64A-505D-4623-B2B4-6B57E9C7E38B}" type="presParOf" srcId="{5A24D7A0-A293-4EA4-BCE0-AB10CB2A5DED}" destId="{4E9D75E5-D0FD-4AFC-AD04-386F359233C6}" srcOrd="6" destOrd="0" presId="urn:microsoft.com/office/officeart/2005/8/layout/vList2"/>
    <dgm:cxn modelId="{E504FCBD-5882-457B-8677-A35745AC076C}" type="presParOf" srcId="{5A24D7A0-A293-4EA4-BCE0-AB10CB2A5DED}" destId="{E9FCE72F-D37A-40BB-8518-778C93E46180}" srcOrd="7" destOrd="0" presId="urn:microsoft.com/office/officeart/2005/8/layout/vList2"/>
    <dgm:cxn modelId="{2BB5D2FD-E8E5-494F-85D1-60FDE82A638D}" type="presParOf" srcId="{5A24D7A0-A293-4EA4-BCE0-AB10CB2A5DED}" destId="{3963FA42-3B63-4820-86FB-59FAB36DA0A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D846D54-4221-44D1-A93A-F7B9C0DF1C1F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5B6AAD99-5716-43E8-A47F-3B60F28F8162}">
      <dgm:prSet phldrT="[Text]"/>
      <dgm:spPr/>
      <dgm:t>
        <a:bodyPr/>
        <a:lstStyle/>
        <a:p>
          <a:r>
            <a:rPr lang="en-AU" dirty="0"/>
            <a:t>Connectivity</a:t>
          </a:r>
        </a:p>
      </dgm:t>
    </dgm:pt>
    <dgm:pt modelId="{E5531A85-BAD1-415D-A851-9C729946B5C5}" type="parTrans" cxnId="{E36C41C5-31D4-4FA9-A021-A229C656BF58}">
      <dgm:prSet/>
      <dgm:spPr/>
      <dgm:t>
        <a:bodyPr/>
        <a:lstStyle/>
        <a:p>
          <a:endParaRPr lang="en-AU"/>
        </a:p>
      </dgm:t>
    </dgm:pt>
    <dgm:pt modelId="{947E53EA-5805-409C-B16F-B96CCAE98D25}" type="sibTrans" cxnId="{E36C41C5-31D4-4FA9-A021-A229C656BF58}">
      <dgm:prSet/>
      <dgm:spPr/>
      <dgm:t>
        <a:bodyPr/>
        <a:lstStyle/>
        <a:p>
          <a:endParaRPr lang="en-AU"/>
        </a:p>
      </dgm:t>
    </dgm:pt>
    <dgm:pt modelId="{B704811D-2A8E-4148-9F2C-F5296F5DF5EF}">
      <dgm:prSet phldrT="[Text]"/>
      <dgm:spPr/>
      <dgm:t>
        <a:bodyPr/>
        <a:lstStyle/>
        <a:p>
          <a:r>
            <a:rPr lang="en-AU" dirty="0"/>
            <a:t>1-1</a:t>
          </a:r>
        </a:p>
      </dgm:t>
    </dgm:pt>
    <dgm:pt modelId="{DD055257-BF2B-4481-9F9E-D5B4A41AB4DF}" type="parTrans" cxnId="{972F2AAA-8183-41F4-BA33-51565F28EADF}">
      <dgm:prSet/>
      <dgm:spPr/>
      <dgm:t>
        <a:bodyPr/>
        <a:lstStyle/>
        <a:p>
          <a:endParaRPr lang="en-AU"/>
        </a:p>
      </dgm:t>
    </dgm:pt>
    <dgm:pt modelId="{6CEF5863-C31A-4403-A37B-546E61C6836A}" type="sibTrans" cxnId="{972F2AAA-8183-41F4-BA33-51565F28EADF}">
      <dgm:prSet/>
      <dgm:spPr/>
      <dgm:t>
        <a:bodyPr/>
        <a:lstStyle/>
        <a:p>
          <a:endParaRPr lang="en-AU"/>
        </a:p>
      </dgm:t>
    </dgm:pt>
    <dgm:pt modelId="{04002905-6E99-439B-AE64-AEF0806D2A0C}">
      <dgm:prSet phldrT="[Text]"/>
      <dgm:spPr/>
      <dgm:t>
        <a:bodyPr/>
        <a:lstStyle/>
        <a:p>
          <a:r>
            <a:rPr lang="en-AU" dirty="0"/>
            <a:t>1-M</a:t>
          </a:r>
        </a:p>
      </dgm:t>
    </dgm:pt>
    <dgm:pt modelId="{FD732218-943A-403E-AB85-18907F180339}" type="parTrans" cxnId="{25EF7F35-6429-4537-80C6-26DCEF371D40}">
      <dgm:prSet/>
      <dgm:spPr/>
      <dgm:t>
        <a:bodyPr/>
        <a:lstStyle/>
        <a:p>
          <a:endParaRPr lang="en-AU"/>
        </a:p>
      </dgm:t>
    </dgm:pt>
    <dgm:pt modelId="{F30D00C5-089E-45D6-ABB1-8CA2BF3CDCC2}" type="sibTrans" cxnId="{25EF7F35-6429-4537-80C6-26DCEF371D40}">
      <dgm:prSet/>
      <dgm:spPr/>
      <dgm:t>
        <a:bodyPr/>
        <a:lstStyle/>
        <a:p>
          <a:endParaRPr lang="en-AU"/>
        </a:p>
      </dgm:t>
    </dgm:pt>
    <dgm:pt modelId="{8F8F284A-B8ED-4FFA-B8E9-4ED4D171241F}">
      <dgm:prSet phldrT="[Text]"/>
      <dgm:spPr/>
      <dgm:t>
        <a:bodyPr/>
        <a:lstStyle/>
        <a:p>
          <a:r>
            <a:rPr lang="en-AU" dirty="0"/>
            <a:t>M-N (</a:t>
          </a:r>
          <a:r>
            <a:rPr lang="en-AU" dirty="0" err="1"/>
            <a:t>jarang</a:t>
          </a:r>
          <a:r>
            <a:rPr lang="en-AU" dirty="0"/>
            <a:t> </a:t>
          </a:r>
          <a:r>
            <a:rPr lang="en-AU" dirty="0" err="1"/>
            <a:t>ada</a:t>
          </a:r>
          <a:r>
            <a:rPr lang="en-AU" dirty="0"/>
            <a:t>)</a:t>
          </a:r>
        </a:p>
      </dgm:t>
    </dgm:pt>
    <dgm:pt modelId="{B619F179-DAC9-4458-BAB6-AE964A8778D4}" type="parTrans" cxnId="{2BAEC469-1C70-4097-8DB3-A1579FDCA86E}">
      <dgm:prSet/>
      <dgm:spPr/>
      <dgm:t>
        <a:bodyPr/>
        <a:lstStyle/>
        <a:p>
          <a:endParaRPr lang="en-AU"/>
        </a:p>
      </dgm:t>
    </dgm:pt>
    <dgm:pt modelId="{954A7EB3-BEAD-4367-A36E-D48C2A90352E}" type="sibTrans" cxnId="{2BAEC469-1C70-4097-8DB3-A1579FDCA86E}">
      <dgm:prSet/>
      <dgm:spPr/>
      <dgm:t>
        <a:bodyPr/>
        <a:lstStyle/>
        <a:p>
          <a:endParaRPr lang="en-AU"/>
        </a:p>
      </dgm:t>
    </dgm:pt>
    <dgm:pt modelId="{BA232CD8-6C6A-4B6A-B5AA-BD1CF5E7AA5E}">
      <dgm:prSet phldrT="[Text]"/>
      <dgm:spPr/>
      <dgm:t>
        <a:bodyPr/>
        <a:lstStyle/>
        <a:p>
          <a:r>
            <a:rPr lang="en-AU" dirty="0"/>
            <a:t>Cardinality</a:t>
          </a:r>
        </a:p>
      </dgm:t>
    </dgm:pt>
    <dgm:pt modelId="{D7BA63EB-2F6A-4744-93B4-60FB7BB639D7}" type="parTrans" cxnId="{E78DA473-27C7-49A6-B12E-D86295BC66C8}">
      <dgm:prSet/>
      <dgm:spPr/>
      <dgm:t>
        <a:bodyPr/>
        <a:lstStyle/>
        <a:p>
          <a:endParaRPr lang="en-AU"/>
        </a:p>
      </dgm:t>
    </dgm:pt>
    <dgm:pt modelId="{102D1C88-7666-4EC9-B708-580B6BFE5F6A}" type="sibTrans" cxnId="{E78DA473-27C7-49A6-B12E-D86295BC66C8}">
      <dgm:prSet/>
      <dgm:spPr/>
      <dgm:t>
        <a:bodyPr/>
        <a:lstStyle/>
        <a:p>
          <a:endParaRPr lang="en-AU"/>
        </a:p>
      </dgm:t>
    </dgm:pt>
    <dgm:pt modelId="{A7539F0C-A4BE-4F91-93BC-E0517660F499}">
      <dgm:prSet phldrT="[Text]"/>
      <dgm:spPr/>
      <dgm:t>
        <a:bodyPr/>
        <a:lstStyle/>
        <a:p>
          <a:r>
            <a:rPr lang="en-AU" dirty="0"/>
            <a:t>Min 0-1</a:t>
          </a:r>
        </a:p>
      </dgm:t>
    </dgm:pt>
    <dgm:pt modelId="{28C4E62E-2132-43F8-A5A5-1698FB922845}" type="parTrans" cxnId="{08C031B4-B7DA-4DE0-8569-919B59A20BBA}">
      <dgm:prSet/>
      <dgm:spPr/>
      <dgm:t>
        <a:bodyPr/>
        <a:lstStyle/>
        <a:p>
          <a:endParaRPr lang="en-AU"/>
        </a:p>
      </dgm:t>
    </dgm:pt>
    <dgm:pt modelId="{EF580FFB-08F3-43E4-9141-2D5A6524B8CC}" type="sibTrans" cxnId="{08C031B4-B7DA-4DE0-8569-919B59A20BBA}">
      <dgm:prSet/>
      <dgm:spPr/>
      <dgm:t>
        <a:bodyPr/>
        <a:lstStyle/>
        <a:p>
          <a:endParaRPr lang="en-AU"/>
        </a:p>
      </dgm:t>
    </dgm:pt>
    <dgm:pt modelId="{768B5554-0618-49E7-8F68-85EB708646BD}">
      <dgm:prSet phldrT="[Text]"/>
      <dgm:spPr/>
      <dgm:t>
        <a:bodyPr/>
        <a:lstStyle/>
        <a:p>
          <a:r>
            <a:rPr lang="en-AU" dirty="0"/>
            <a:t>Max 1-</a:t>
          </a:r>
          <a:r>
            <a:rPr lang="en-AU" b="0" i="0" dirty="0"/>
            <a:t>∞ (</a:t>
          </a:r>
          <a:r>
            <a:rPr lang="en-AU" b="0" i="0" dirty="0" err="1"/>
            <a:t>mengikuti</a:t>
          </a:r>
          <a:r>
            <a:rPr lang="en-AU" b="0" i="0" dirty="0"/>
            <a:t> connectivity)</a:t>
          </a:r>
          <a:endParaRPr lang="en-AU" dirty="0"/>
        </a:p>
      </dgm:t>
    </dgm:pt>
    <dgm:pt modelId="{83FD6A89-F6F7-45C6-8D12-D726FF8EFD93}" type="parTrans" cxnId="{266DF691-3A07-4A0A-A5E2-989A5C1ABEAE}">
      <dgm:prSet/>
      <dgm:spPr/>
      <dgm:t>
        <a:bodyPr/>
        <a:lstStyle/>
        <a:p>
          <a:endParaRPr lang="en-AU"/>
        </a:p>
      </dgm:t>
    </dgm:pt>
    <dgm:pt modelId="{AD95E376-EE33-4967-96D7-ED0C12146F09}" type="sibTrans" cxnId="{266DF691-3A07-4A0A-A5E2-989A5C1ABEAE}">
      <dgm:prSet/>
      <dgm:spPr/>
      <dgm:t>
        <a:bodyPr/>
        <a:lstStyle/>
        <a:p>
          <a:endParaRPr lang="en-AU"/>
        </a:p>
      </dgm:t>
    </dgm:pt>
    <dgm:pt modelId="{9694E9C6-A905-4825-9AAD-53FE5B35DE84}" type="pres">
      <dgm:prSet presAssocID="{8D846D54-4221-44D1-A93A-F7B9C0DF1C1F}" presName="Name0" presStyleCnt="0">
        <dgm:presLayoutVars>
          <dgm:dir/>
          <dgm:animLvl val="lvl"/>
          <dgm:resizeHandles val="exact"/>
        </dgm:presLayoutVars>
      </dgm:prSet>
      <dgm:spPr/>
    </dgm:pt>
    <dgm:pt modelId="{F64588F5-FF99-45B5-95A5-3CE05C8C3263}" type="pres">
      <dgm:prSet presAssocID="{5B6AAD99-5716-43E8-A47F-3B60F28F8162}" presName="composite" presStyleCnt="0"/>
      <dgm:spPr/>
    </dgm:pt>
    <dgm:pt modelId="{100072FC-094D-4C6D-90E1-9DA0022D2705}" type="pres">
      <dgm:prSet presAssocID="{5B6AAD99-5716-43E8-A47F-3B60F28F816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34BC6D4-C5B4-4813-BD5D-3A9E472F5598}" type="pres">
      <dgm:prSet presAssocID="{5B6AAD99-5716-43E8-A47F-3B60F28F8162}" presName="desTx" presStyleLbl="alignAccFollowNode1" presStyleIdx="0" presStyleCnt="2">
        <dgm:presLayoutVars>
          <dgm:bulletEnabled val="1"/>
        </dgm:presLayoutVars>
      </dgm:prSet>
      <dgm:spPr/>
    </dgm:pt>
    <dgm:pt modelId="{0942CA05-99E6-4C9B-A9B3-246E1AE4DE01}" type="pres">
      <dgm:prSet presAssocID="{947E53EA-5805-409C-B16F-B96CCAE98D25}" presName="space" presStyleCnt="0"/>
      <dgm:spPr/>
    </dgm:pt>
    <dgm:pt modelId="{FC84A5F6-63E0-4E65-A542-55EBA04D79B3}" type="pres">
      <dgm:prSet presAssocID="{BA232CD8-6C6A-4B6A-B5AA-BD1CF5E7AA5E}" presName="composite" presStyleCnt="0"/>
      <dgm:spPr/>
    </dgm:pt>
    <dgm:pt modelId="{CDE8CDB5-0214-4063-A749-0A13ACAC35D9}" type="pres">
      <dgm:prSet presAssocID="{BA232CD8-6C6A-4B6A-B5AA-BD1CF5E7AA5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6E229C8-B3B6-483B-9AF7-8063584FFAFC}" type="pres">
      <dgm:prSet presAssocID="{BA232CD8-6C6A-4B6A-B5AA-BD1CF5E7AA5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CC48532-92A4-40EB-A351-D31D98F7C819}" type="presOf" srcId="{A7539F0C-A4BE-4F91-93BC-E0517660F499}" destId="{C6E229C8-B3B6-483B-9AF7-8063584FFAFC}" srcOrd="0" destOrd="0" presId="urn:microsoft.com/office/officeart/2005/8/layout/hList1"/>
    <dgm:cxn modelId="{25EF7F35-6429-4537-80C6-26DCEF371D40}" srcId="{5B6AAD99-5716-43E8-A47F-3B60F28F8162}" destId="{04002905-6E99-439B-AE64-AEF0806D2A0C}" srcOrd="1" destOrd="0" parTransId="{FD732218-943A-403E-AB85-18907F180339}" sibTransId="{F30D00C5-089E-45D6-ABB1-8CA2BF3CDCC2}"/>
    <dgm:cxn modelId="{ADF4E860-E502-41BE-B948-625ED3433082}" type="presOf" srcId="{768B5554-0618-49E7-8F68-85EB708646BD}" destId="{C6E229C8-B3B6-483B-9AF7-8063584FFAFC}" srcOrd="0" destOrd="1" presId="urn:microsoft.com/office/officeart/2005/8/layout/hList1"/>
    <dgm:cxn modelId="{2BAEC469-1C70-4097-8DB3-A1579FDCA86E}" srcId="{5B6AAD99-5716-43E8-A47F-3B60F28F8162}" destId="{8F8F284A-B8ED-4FFA-B8E9-4ED4D171241F}" srcOrd="2" destOrd="0" parTransId="{B619F179-DAC9-4458-BAB6-AE964A8778D4}" sibTransId="{954A7EB3-BEAD-4367-A36E-D48C2A90352E}"/>
    <dgm:cxn modelId="{E78DA473-27C7-49A6-B12E-D86295BC66C8}" srcId="{8D846D54-4221-44D1-A93A-F7B9C0DF1C1F}" destId="{BA232CD8-6C6A-4B6A-B5AA-BD1CF5E7AA5E}" srcOrd="1" destOrd="0" parTransId="{D7BA63EB-2F6A-4744-93B4-60FB7BB639D7}" sibTransId="{102D1C88-7666-4EC9-B708-580B6BFE5F6A}"/>
    <dgm:cxn modelId="{4237FD7B-E81F-47BC-A658-11C3C61ACFBD}" type="presOf" srcId="{B704811D-2A8E-4148-9F2C-F5296F5DF5EF}" destId="{934BC6D4-C5B4-4813-BD5D-3A9E472F5598}" srcOrd="0" destOrd="0" presId="urn:microsoft.com/office/officeart/2005/8/layout/hList1"/>
    <dgm:cxn modelId="{266DF691-3A07-4A0A-A5E2-989A5C1ABEAE}" srcId="{BA232CD8-6C6A-4B6A-B5AA-BD1CF5E7AA5E}" destId="{768B5554-0618-49E7-8F68-85EB708646BD}" srcOrd="1" destOrd="0" parTransId="{83FD6A89-F6F7-45C6-8D12-D726FF8EFD93}" sibTransId="{AD95E376-EE33-4967-96D7-ED0C12146F09}"/>
    <dgm:cxn modelId="{972F2AAA-8183-41F4-BA33-51565F28EADF}" srcId="{5B6AAD99-5716-43E8-A47F-3B60F28F8162}" destId="{B704811D-2A8E-4148-9F2C-F5296F5DF5EF}" srcOrd="0" destOrd="0" parTransId="{DD055257-BF2B-4481-9F9E-D5B4A41AB4DF}" sibTransId="{6CEF5863-C31A-4403-A37B-546E61C6836A}"/>
    <dgm:cxn modelId="{08C031B4-B7DA-4DE0-8569-919B59A20BBA}" srcId="{BA232CD8-6C6A-4B6A-B5AA-BD1CF5E7AA5E}" destId="{A7539F0C-A4BE-4F91-93BC-E0517660F499}" srcOrd="0" destOrd="0" parTransId="{28C4E62E-2132-43F8-A5A5-1698FB922845}" sibTransId="{EF580FFB-08F3-43E4-9141-2D5A6524B8CC}"/>
    <dgm:cxn modelId="{E36C41C5-31D4-4FA9-A021-A229C656BF58}" srcId="{8D846D54-4221-44D1-A93A-F7B9C0DF1C1F}" destId="{5B6AAD99-5716-43E8-A47F-3B60F28F8162}" srcOrd="0" destOrd="0" parTransId="{E5531A85-BAD1-415D-A851-9C729946B5C5}" sibTransId="{947E53EA-5805-409C-B16F-B96CCAE98D25}"/>
    <dgm:cxn modelId="{39FDC5CF-A64F-4734-BE9F-BC55CAD5C7FA}" type="presOf" srcId="{8D846D54-4221-44D1-A93A-F7B9C0DF1C1F}" destId="{9694E9C6-A905-4825-9AAD-53FE5B35DE84}" srcOrd="0" destOrd="0" presId="urn:microsoft.com/office/officeart/2005/8/layout/hList1"/>
    <dgm:cxn modelId="{672B15E8-37A6-42E8-8430-13584C453F7A}" type="presOf" srcId="{04002905-6E99-439B-AE64-AEF0806D2A0C}" destId="{934BC6D4-C5B4-4813-BD5D-3A9E472F5598}" srcOrd="0" destOrd="1" presId="urn:microsoft.com/office/officeart/2005/8/layout/hList1"/>
    <dgm:cxn modelId="{689346F3-D7CA-4827-8297-6AEEA910D362}" type="presOf" srcId="{5B6AAD99-5716-43E8-A47F-3B60F28F8162}" destId="{100072FC-094D-4C6D-90E1-9DA0022D2705}" srcOrd="0" destOrd="0" presId="urn:microsoft.com/office/officeart/2005/8/layout/hList1"/>
    <dgm:cxn modelId="{087F77F4-68FC-4949-AE6D-26622F1AED8D}" type="presOf" srcId="{8F8F284A-B8ED-4FFA-B8E9-4ED4D171241F}" destId="{934BC6D4-C5B4-4813-BD5D-3A9E472F5598}" srcOrd="0" destOrd="2" presId="urn:microsoft.com/office/officeart/2005/8/layout/hList1"/>
    <dgm:cxn modelId="{0653B9FA-B99F-48BB-A953-7E0CA28130A0}" type="presOf" srcId="{BA232CD8-6C6A-4B6A-B5AA-BD1CF5E7AA5E}" destId="{CDE8CDB5-0214-4063-A749-0A13ACAC35D9}" srcOrd="0" destOrd="0" presId="urn:microsoft.com/office/officeart/2005/8/layout/hList1"/>
    <dgm:cxn modelId="{81AEDA95-7050-40AD-AB51-17AA06CC7288}" type="presParOf" srcId="{9694E9C6-A905-4825-9AAD-53FE5B35DE84}" destId="{F64588F5-FF99-45B5-95A5-3CE05C8C3263}" srcOrd="0" destOrd="0" presId="urn:microsoft.com/office/officeart/2005/8/layout/hList1"/>
    <dgm:cxn modelId="{575CB684-7311-4EF7-8D73-FFD16A05B44D}" type="presParOf" srcId="{F64588F5-FF99-45B5-95A5-3CE05C8C3263}" destId="{100072FC-094D-4C6D-90E1-9DA0022D2705}" srcOrd="0" destOrd="0" presId="urn:microsoft.com/office/officeart/2005/8/layout/hList1"/>
    <dgm:cxn modelId="{B579E08C-8DC8-4E4C-8661-263C6E747915}" type="presParOf" srcId="{F64588F5-FF99-45B5-95A5-3CE05C8C3263}" destId="{934BC6D4-C5B4-4813-BD5D-3A9E472F5598}" srcOrd="1" destOrd="0" presId="urn:microsoft.com/office/officeart/2005/8/layout/hList1"/>
    <dgm:cxn modelId="{A79921A1-71C4-4D79-BCCD-F6E740E3A34A}" type="presParOf" srcId="{9694E9C6-A905-4825-9AAD-53FE5B35DE84}" destId="{0942CA05-99E6-4C9B-A9B3-246E1AE4DE01}" srcOrd="1" destOrd="0" presId="urn:microsoft.com/office/officeart/2005/8/layout/hList1"/>
    <dgm:cxn modelId="{6DB9A789-A429-45E4-AE07-30D24085E95E}" type="presParOf" srcId="{9694E9C6-A905-4825-9AAD-53FE5B35DE84}" destId="{FC84A5F6-63E0-4E65-A542-55EBA04D79B3}" srcOrd="2" destOrd="0" presId="urn:microsoft.com/office/officeart/2005/8/layout/hList1"/>
    <dgm:cxn modelId="{5C36D20F-6E3C-4E1F-8B81-84D8D70BE17D}" type="presParOf" srcId="{FC84A5F6-63E0-4E65-A542-55EBA04D79B3}" destId="{CDE8CDB5-0214-4063-A749-0A13ACAC35D9}" srcOrd="0" destOrd="0" presId="urn:microsoft.com/office/officeart/2005/8/layout/hList1"/>
    <dgm:cxn modelId="{F7E091A5-C96B-43E6-9924-8D6030D3F73E}" type="presParOf" srcId="{FC84A5F6-63E0-4E65-A542-55EBA04D79B3}" destId="{C6E229C8-B3B6-483B-9AF7-8063584FFAF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378226F-429A-4B32-BB29-C1D8C6FF67C0}" type="doc">
      <dgm:prSet loTypeId="urn:microsoft.com/office/officeart/2005/8/layout/h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121D965B-4A1B-4F83-9AC9-ACC479DA53C5}">
      <dgm:prSet phldrT="[Text]"/>
      <dgm:spPr/>
      <dgm:t>
        <a:bodyPr/>
        <a:lstStyle/>
        <a:p>
          <a:r>
            <a:rPr lang="en-AU" dirty="0"/>
            <a:t>Tips </a:t>
          </a:r>
          <a:r>
            <a:rPr lang="en-AU" dirty="0" err="1"/>
            <a:t>dalam</a:t>
          </a:r>
          <a:r>
            <a:rPr lang="en-AU" dirty="0"/>
            <a:t> </a:t>
          </a:r>
          <a:r>
            <a:rPr lang="en-AU" dirty="0" err="1"/>
            <a:t>penentuan</a:t>
          </a:r>
          <a:r>
            <a:rPr lang="en-AU" dirty="0"/>
            <a:t> Property</a:t>
          </a:r>
        </a:p>
      </dgm:t>
    </dgm:pt>
    <dgm:pt modelId="{E22A52C3-23A9-4D30-B499-F8C1194C0687}" type="parTrans" cxnId="{38271CDA-02DF-4699-9C25-BB6AE490B3E5}">
      <dgm:prSet/>
      <dgm:spPr/>
      <dgm:t>
        <a:bodyPr/>
        <a:lstStyle/>
        <a:p>
          <a:endParaRPr lang="en-AU"/>
        </a:p>
      </dgm:t>
    </dgm:pt>
    <dgm:pt modelId="{FFDFAC34-AC7C-4DE6-A9F8-0EBC1182731D}" type="sibTrans" cxnId="{38271CDA-02DF-4699-9C25-BB6AE490B3E5}">
      <dgm:prSet/>
      <dgm:spPr/>
      <dgm:t>
        <a:bodyPr/>
        <a:lstStyle/>
        <a:p>
          <a:endParaRPr lang="en-AU"/>
        </a:p>
      </dgm:t>
    </dgm:pt>
    <dgm:pt modelId="{C19B72A9-180E-4932-933C-F4F46569A0BB}">
      <dgm:prSet phldrT="[Text]"/>
      <dgm:spPr/>
      <dgm:t>
        <a:bodyPr/>
        <a:lstStyle/>
        <a:p>
          <a:pPr>
            <a:spcAft>
              <a:spcPts val="1200"/>
            </a:spcAft>
          </a:pPr>
          <a:r>
            <a:rPr lang="en-AU" dirty="0"/>
            <a:t>Connectivity </a:t>
          </a:r>
          <a:r>
            <a:rPr lang="en-AU" dirty="0" err="1"/>
            <a:t>ditentukan</a:t>
          </a:r>
          <a:r>
            <a:rPr lang="en-AU" dirty="0"/>
            <a:t> dg </a:t>
          </a:r>
          <a:r>
            <a:rPr lang="en-AU" dirty="0" err="1"/>
            <a:t>apakah</a:t>
          </a:r>
          <a:r>
            <a:rPr lang="en-AU" dirty="0"/>
            <a:t> PK </a:t>
          </a:r>
          <a:r>
            <a:rPr lang="en-AU" dirty="0" err="1"/>
            <a:t>akan</a:t>
          </a:r>
          <a:r>
            <a:rPr lang="en-AU" dirty="0"/>
            <a:t> </a:t>
          </a:r>
          <a:r>
            <a:rPr lang="en-AU" dirty="0" err="1"/>
            <a:t>ditemukan</a:t>
          </a:r>
          <a:r>
            <a:rPr lang="en-AU" dirty="0"/>
            <a:t> </a:t>
          </a:r>
          <a:r>
            <a:rPr lang="en-AU" dirty="0" err="1"/>
            <a:t>satu</a:t>
          </a:r>
          <a:r>
            <a:rPr lang="en-AU" dirty="0"/>
            <a:t> </a:t>
          </a:r>
          <a:r>
            <a:rPr lang="en-AU" dirty="0" err="1"/>
            <a:t>atau</a:t>
          </a:r>
          <a:r>
            <a:rPr lang="en-AU" dirty="0"/>
            <a:t> </a:t>
          </a:r>
          <a:r>
            <a:rPr lang="en-AU" dirty="0" err="1"/>
            <a:t>lebih</a:t>
          </a:r>
          <a:r>
            <a:rPr lang="en-AU" dirty="0"/>
            <a:t> di </a:t>
          </a:r>
          <a:r>
            <a:rPr lang="en-AU" dirty="0" err="1"/>
            <a:t>sisi</a:t>
          </a:r>
          <a:r>
            <a:rPr lang="en-AU" dirty="0"/>
            <a:t> FK</a:t>
          </a:r>
        </a:p>
      </dgm:t>
    </dgm:pt>
    <dgm:pt modelId="{1BE9BE3D-2CD3-4791-89B0-B9B41F6B4ED1}" type="parTrans" cxnId="{E6A7328F-D4B4-4F88-86CC-8C04E679E013}">
      <dgm:prSet/>
      <dgm:spPr/>
      <dgm:t>
        <a:bodyPr/>
        <a:lstStyle/>
        <a:p>
          <a:endParaRPr lang="en-AU"/>
        </a:p>
      </dgm:t>
    </dgm:pt>
    <dgm:pt modelId="{F3BF281B-151D-4BDD-AF5A-C89A37EAD0EA}" type="sibTrans" cxnId="{E6A7328F-D4B4-4F88-86CC-8C04E679E013}">
      <dgm:prSet/>
      <dgm:spPr/>
      <dgm:t>
        <a:bodyPr/>
        <a:lstStyle/>
        <a:p>
          <a:endParaRPr lang="en-AU"/>
        </a:p>
      </dgm:t>
    </dgm:pt>
    <dgm:pt modelId="{7A3742A2-98AB-4349-8300-23FECA412664}">
      <dgm:prSet phldrT="[Text]"/>
      <dgm:spPr/>
      <dgm:t>
        <a:bodyPr/>
        <a:lstStyle/>
        <a:p>
          <a:pPr>
            <a:spcAft>
              <a:spcPts val="1200"/>
            </a:spcAft>
          </a:pPr>
          <a:r>
            <a:rPr lang="en-AU" dirty="0"/>
            <a:t>Cardinality </a:t>
          </a:r>
          <a:r>
            <a:rPr lang="en-AU" dirty="0" err="1"/>
            <a:t>dapat</a:t>
          </a:r>
          <a:r>
            <a:rPr lang="en-AU" dirty="0"/>
            <a:t> </a:t>
          </a:r>
          <a:r>
            <a:rPr lang="en-AU" dirty="0" err="1"/>
            <a:t>dilihat</a:t>
          </a:r>
          <a:r>
            <a:rPr lang="en-AU" dirty="0"/>
            <a:t> </a:t>
          </a:r>
          <a:r>
            <a:rPr lang="en-AU" dirty="0" err="1"/>
            <a:t>dari</a:t>
          </a:r>
          <a:r>
            <a:rPr lang="en-AU" dirty="0"/>
            <a:t> constrain NULL/NOT NULL FK di </a:t>
          </a:r>
          <a:r>
            <a:rPr lang="en-AU" dirty="0" err="1"/>
            <a:t>kamus</a:t>
          </a:r>
          <a:r>
            <a:rPr lang="en-AU" dirty="0"/>
            <a:t> data</a:t>
          </a:r>
        </a:p>
      </dgm:t>
    </dgm:pt>
    <dgm:pt modelId="{FC4BF479-C192-405B-92BB-75D218C12972}" type="parTrans" cxnId="{3D91F87D-B1A4-4227-BDB8-0636935E2FE9}">
      <dgm:prSet/>
      <dgm:spPr/>
      <dgm:t>
        <a:bodyPr/>
        <a:lstStyle/>
        <a:p>
          <a:endParaRPr lang="en-AU"/>
        </a:p>
      </dgm:t>
    </dgm:pt>
    <dgm:pt modelId="{06DEB4DB-AAE0-4448-96FD-1F32E6B340B2}" type="sibTrans" cxnId="{3D91F87D-B1A4-4227-BDB8-0636935E2FE9}">
      <dgm:prSet/>
      <dgm:spPr/>
      <dgm:t>
        <a:bodyPr/>
        <a:lstStyle/>
        <a:p>
          <a:endParaRPr lang="en-AU"/>
        </a:p>
      </dgm:t>
    </dgm:pt>
    <dgm:pt modelId="{35729019-B59C-460A-A55D-90F8250EA3D3}">
      <dgm:prSet phldrT="[Text]"/>
      <dgm:spPr/>
      <dgm:t>
        <a:bodyPr/>
        <a:lstStyle/>
        <a:p>
          <a:pPr>
            <a:spcAft>
              <a:spcPts val="1200"/>
            </a:spcAft>
          </a:pPr>
          <a:r>
            <a:rPr lang="en-AU" dirty="0" err="1"/>
            <a:t>Pemahaman</a:t>
          </a:r>
          <a:r>
            <a:rPr lang="en-AU" dirty="0"/>
            <a:t> proses </a:t>
          </a:r>
          <a:r>
            <a:rPr lang="en-AU" dirty="0" err="1"/>
            <a:t>bisnis</a:t>
          </a:r>
          <a:r>
            <a:rPr lang="en-AU" dirty="0"/>
            <a:t> </a:t>
          </a:r>
          <a:r>
            <a:rPr lang="en-AU" dirty="0" err="1"/>
            <a:t>dapat</a:t>
          </a:r>
          <a:r>
            <a:rPr lang="en-AU" dirty="0"/>
            <a:t> </a:t>
          </a:r>
          <a:r>
            <a:rPr lang="en-AU" dirty="0" err="1"/>
            <a:t>membantu</a:t>
          </a:r>
          <a:r>
            <a:rPr lang="en-AU" dirty="0"/>
            <a:t> </a:t>
          </a:r>
          <a:r>
            <a:rPr lang="en-AU" dirty="0" err="1"/>
            <a:t>dalam</a:t>
          </a:r>
          <a:r>
            <a:rPr lang="en-AU" dirty="0"/>
            <a:t> </a:t>
          </a:r>
          <a:r>
            <a:rPr lang="en-AU" dirty="0" err="1"/>
            <a:t>penentuan</a:t>
          </a:r>
          <a:r>
            <a:rPr lang="en-AU" dirty="0"/>
            <a:t> Connectivity dan Cardinality </a:t>
          </a:r>
        </a:p>
      </dgm:t>
    </dgm:pt>
    <dgm:pt modelId="{62B676D9-7878-4575-B893-6CB597E1B556}" type="parTrans" cxnId="{9057E09F-2520-43B3-883E-D0836C850CBA}">
      <dgm:prSet/>
      <dgm:spPr/>
      <dgm:t>
        <a:bodyPr/>
        <a:lstStyle/>
        <a:p>
          <a:endParaRPr lang="en-AU"/>
        </a:p>
      </dgm:t>
    </dgm:pt>
    <dgm:pt modelId="{7DAD139F-2373-4D6E-A8FD-7D98E1100C3D}" type="sibTrans" cxnId="{9057E09F-2520-43B3-883E-D0836C850CBA}">
      <dgm:prSet/>
      <dgm:spPr/>
      <dgm:t>
        <a:bodyPr/>
        <a:lstStyle/>
        <a:p>
          <a:endParaRPr lang="en-AU"/>
        </a:p>
      </dgm:t>
    </dgm:pt>
    <dgm:pt modelId="{6C002696-86D0-4EAD-822F-AAF5624FCB4D}" type="pres">
      <dgm:prSet presAssocID="{F378226F-429A-4B32-BB29-C1D8C6FF67C0}" presName="Name0" presStyleCnt="0">
        <dgm:presLayoutVars>
          <dgm:dir/>
          <dgm:animLvl val="lvl"/>
          <dgm:resizeHandles val="exact"/>
        </dgm:presLayoutVars>
      </dgm:prSet>
      <dgm:spPr/>
    </dgm:pt>
    <dgm:pt modelId="{B2C4CDDC-5EBC-407A-A403-CA4500D216C1}" type="pres">
      <dgm:prSet presAssocID="{121D965B-4A1B-4F83-9AC9-ACC479DA53C5}" presName="composite" presStyleCnt="0"/>
      <dgm:spPr/>
    </dgm:pt>
    <dgm:pt modelId="{36A4E066-CBD4-4CD6-B8B2-15FFD0941B50}" type="pres">
      <dgm:prSet presAssocID="{121D965B-4A1B-4F83-9AC9-ACC479DA53C5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5FC0198A-CB8F-4C1E-8403-38F074A7E7B1}" type="pres">
      <dgm:prSet presAssocID="{121D965B-4A1B-4F83-9AC9-ACC479DA53C5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F7A0E426-249E-4048-AD98-46B1E7D801C0}" type="presOf" srcId="{F378226F-429A-4B32-BB29-C1D8C6FF67C0}" destId="{6C002696-86D0-4EAD-822F-AAF5624FCB4D}" srcOrd="0" destOrd="0" presId="urn:microsoft.com/office/officeart/2005/8/layout/hList1"/>
    <dgm:cxn modelId="{7136E038-29D2-47B3-BA3A-026D11FD5492}" type="presOf" srcId="{C19B72A9-180E-4932-933C-F4F46569A0BB}" destId="{5FC0198A-CB8F-4C1E-8403-38F074A7E7B1}" srcOrd="0" destOrd="1" presId="urn:microsoft.com/office/officeart/2005/8/layout/hList1"/>
    <dgm:cxn modelId="{B373D24C-5827-4AE7-9417-7CB04923C27D}" type="presOf" srcId="{121D965B-4A1B-4F83-9AC9-ACC479DA53C5}" destId="{36A4E066-CBD4-4CD6-B8B2-15FFD0941B50}" srcOrd="0" destOrd="0" presId="urn:microsoft.com/office/officeart/2005/8/layout/hList1"/>
    <dgm:cxn modelId="{3D91F87D-B1A4-4227-BDB8-0636935E2FE9}" srcId="{121D965B-4A1B-4F83-9AC9-ACC479DA53C5}" destId="{7A3742A2-98AB-4349-8300-23FECA412664}" srcOrd="2" destOrd="0" parTransId="{FC4BF479-C192-405B-92BB-75D218C12972}" sibTransId="{06DEB4DB-AAE0-4448-96FD-1F32E6B340B2}"/>
    <dgm:cxn modelId="{E6A7328F-D4B4-4F88-86CC-8C04E679E013}" srcId="{121D965B-4A1B-4F83-9AC9-ACC479DA53C5}" destId="{C19B72A9-180E-4932-933C-F4F46569A0BB}" srcOrd="1" destOrd="0" parTransId="{1BE9BE3D-2CD3-4791-89B0-B9B41F6B4ED1}" sibTransId="{F3BF281B-151D-4BDD-AF5A-C89A37EAD0EA}"/>
    <dgm:cxn modelId="{9057E09F-2520-43B3-883E-D0836C850CBA}" srcId="{121D965B-4A1B-4F83-9AC9-ACC479DA53C5}" destId="{35729019-B59C-460A-A55D-90F8250EA3D3}" srcOrd="0" destOrd="0" parTransId="{62B676D9-7878-4575-B893-6CB597E1B556}" sibTransId="{7DAD139F-2373-4D6E-A8FD-7D98E1100C3D}"/>
    <dgm:cxn modelId="{608482BE-CA38-4A67-BA97-4B68B5CD5E7A}" type="presOf" srcId="{7A3742A2-98AB-4349-8300-23FECA412664}" destId="{5FC0198A-CB8F-4C1E-8403-38F074A7E7B1}" srcOrd="0" destOrd="2" presId="urn:microsoft.com/office/officeart/2005/8/layout/hList1"/>
    <dgm:cxn modelId="{F8C258CF-17A3-4DD8-A589-713A9A458ABD}" type="presOf" srcId="{35729019-B59C-460A-A55D-90F8250EA3D3}" destId="{5FC0198A-CB8F-4C1E-8403-38F074A7E7B1}" srcOrd="0" destOrd="0" presId="urn:microsoft.com/office/officeart/2005/8/layout/hList1"/>
    <dgm:cxn modelId="{38271CDA-02DF-4699-9C25-BB6AE490B3E5}" srcId="{F378226F-429A-4B32-BB29-C1D8C6FF67C0}" destId="{121D965B-4A1B-4F83-9AC9-ACC479DA53C5}" srcOrd="0" destOrd="0" parTransId="{E22A52C3-23A9-4D30-B499-F8C1194C0687}" sibTransId="{FFDFAC34-AC7C-4DE6-A9F8-0EBC1182731D}"/>
    <dgm:cxn modelId="{D96A2865-03C1-4EF1-8750-76458371FA2F}" type="presParOf" srcId="{6C002696-86D0-4EAD-822F-AAF5624FCB4D}" destId="{B2C4CDDC-5EBC-407A-A403-CA4500D216C1}" srcOrd="0" destOrd="0" presId="urn:microsoft.com/office/officeart/2005/8/layout/hList1"/>
    <dgm:cxn modelId="{202B9A05-5808-42BA-8D6E-7E212371650A}" type="presParOf" srcId="{B2C4CDDC-5EBC-407A-A403-CA4500D216C1}" destId="{36A4E066-CBD4-4CD6-B8B2-15FFD0941B50}" srcOrd="0" destOrd="0" presId="urn:microsoft.com/office/officeart/2005/8/layout/hList1"/>
    <dgm:cxn modelId="{DE4A9A92-C4FC-4FCC-B351-4EAEC6B2B729}" type="presParOf" srcId="{B2C4CDDC-5EBC-407A-A403-CA4500D216C1}" destId="{5FC0198A-CB8F-4C1E-8403-38F074A7E7B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284610-1533-4652-83FA-AA6A6AB05C3F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759319F5-2FBE-4EA7-9CE5-51C3C96759AE}">
      <dgm:prSet phldrT="[Text]"/>
      <dgm:spPr/>
      <dgm:t>
        <a:bodyPr/>
        <a:lstStyle/>
        <a:p>
          <a:r>
            <a:rPr lang="en-AU" dirty="0" err="1"/>
            <a:t>Mempermudah</a:t>
          </a:r>
          <a:r>
            <a:rPr lang="en-AU" dirty="0"/>
            <a:t> </a:t>
          </a:r>
          <a:r>
            <a:rPr lang="en-AU" dirty="0" err="1"/>
            <a:t>penyusunan</a:t>
          </a:r>
          <a:r>
            <a:rPr lang="en-AU" dirty="0"/>
            <a:t> script </a:t>
          </a:r>
          <a:r>
            <a:rPr lang="en-AU" dirty="0" err="1"/>
            <a:t>multitable</a:t>
          </a:r>
          <a:endParaRPr lang="en-AU" dirty="0"/>
        </a:p>
      </dgm:t>
    </dgm:pt>
    <dgm:pt modelId="{4AA4FAD3-0FDF-4739-BCAA-CDBD723B9661}" type="parTrans" cxnId="{94075FF0-0549-4F7D-97EE-40900ADA9F69}">
      <dgm:prSet/>
      <dgm:spPr/>
      <dgm:t>
        <a:bodyPr/>
        <a:lstStyle/>
        <a:p>
          <a:endParaRPr lang="en-AU"/>
        </a:p>
      </dgm:t>
    </dgm:pt>
    <dgm:pt modelId="{5517591C-FF89-4898-9970-5B99336A0647}" type="sibTrans" cxnId="{94075FF0-0549-4F7D-97EE-40900ADA9F69}">
      <dgm:prSet/>
      <dgm:spPr/>
      <dgm:t>
        <a:bodyPr/>
        <a:lstStyle/>
        <a:p>
          <a:endParaRPr lang="en-AU"/>
        </a:p>
      </dgm:t>
    </dgm:pt>
    <dgm:pt modelId="{78BAF6B1-8075-4698-ADF0-E55FB66A7677}">
      <dgm:prSet phldrT="[Text]"/>
      <dgm:spPr/>
      <dgm:t>
        <a:bodyPr/>
        <a:lstStyle/>
        <a:p>
          <a:r>
            <a:rPr lang="en-AU" dirty="0" err="1"/>
            <a:t>Membantu</a:t>
          </a:r>
          <a:r>
            <a:rPr lang="en-AU" dirty="0"/>
            <a:t> </a:t>
          </a:r>
          <a:r>
            <a:rPr lang="en-AU" dirty="0" err="1"/>
            <a:t>menghindari</a:t>
          </a:r>
          <a:r>
            <a:rPr lang="en-AU" dirty="0"/>
            <a:t> script yang </a:t>
          </a:r>
          <a:r>
            <a:rPr lang="en-AU" dirty="0" err="1"/>
            <a:t>bermasalah</a:t>
          </a:r>
          <a:endParaRPr lang="en-AU" dirty="0"/>
        </a:p>
      </dgm:t>
    </dgm:pt>
    <dgm:pt modelId="{0F8DA62B-07DB-4B49-8A71-CE59254BA5C2}" type="parTrans" cxnId="{DF199288-156C-437B-A57B-71E34FA23812}">
      <dgm:prSet/>
      <dgm:spPr/>
      <dgm:t>
        <a:bodyPr/>
        <a:lstStyle/>
        <a:p>
          <a:endParaRPr lang="en-AU"/>
        </a:p>
      </dgm:t>
    </dgm:pt>
    <dgm:pt modelId="{0B8C6EF6-B5EB-4BCB-969E-724FB644C18F}" type="sibTrans" cxnId="{DF199288-156C-437B-A57B-71E34FA23812}">
      <dgm:prSet/>
      <dgm:spPr/>
      <dgm:t>
        <a:bodyPr/>
        <a:lstStyle/>
        <a:p>
          <a:endParaRPr lang="en-AU"/>
        </a:p>
      </dgm:t>
    </dgm:pt>
    <dgm:pt modelId="{5D838C26-6080-4E0C-8924-47C6AEA06E9F}">
      <dgm:prSet phldrT="[Text]"/>
      <dgm:spPr/>
      <dgm:t>
        <a:bodyPr/>
        <a:lstStyle/>
        <a:p>
          <a:r>
            <a:rPr lang="en-AU" dirty="0" err="1"/>
            <a:t>Identifikasi</a:t>
          </a:r>
          <a:r>
            <a:rPr lang="en-AU" dirty="0"/>
            <a:t> missing link </a:t>
          </a:r>
          <a:r>
            <a:rPr lang="en-AU" dirty="0" err="1"/>
            <a:t>terhadap</a:t>
          </a:r>
          <a:r>
            <a:rPr lang="en-AU" dirty="0"/>
            <a:t> data yang </a:t>
          </a:r>
          <a:r>
            <a:rPr lang="en-AU" dirty="0" err="1"/>
            <a:t>diterima</a:t>
          </a:r>
          <a:endParaRPr lang="en-AU" dirty="0"/>
        </a:p>
      </dgm:t>
    </dgm:pt>
    <dgm:pt modelId="{CCF0D29F-1C79-44BF-91FD-61063D31A1A4}" type="parTrans" cxnId="{23832E97-66C8-4C9A-A522-CB95EE3921F6}">
      <dgm:prSet/>
      <dgm:spPr/>
      <dgm:t>
        <a:bodyPr/>
        <a:lstStyle/>
        <a:p>
          <a:endParaRPr lang="en-AU"/>
        </a:p>
      </dgm:t>
    </dgm:pt>
    <dgm:pt modelId="{6E73F137-ADEF-4D82-934B-4A1689D7D7ED}" type="sibTrans" cxnId="{23832E97-66C8-4C9A-A522-CB95EE3921F6}">
      <dgm:prSet/>
      <dgm:spPr/>
      <dgm:t>
        <a:bodyPr/>
        <a:lstStyle/>
        <a:p>
          <a:endParaRPr lang="en-AU"/>
        </a:p>
      </dgm:t>
    </dgm:pt>
    <dgm:pt modelId="{FB661459-CA86-4099-BD8F-B8E133D8CBD6}" type="pres">
      <dgm:prSet presAssocID="{D9284610-1533-4652-83FA-AA6A6AB05C3F}" presName="Name0" presStyleCnt="0">
        <dgm:presLayoutVars>
          <dgm:dir/>
          <dgm:resizeHandles val="exact"/>
        </dgm:presLayoutVars>
      </dgm:prSet>
      <dgm:spPr/>
    </dgm:pt>
    <dgm:pt modelId="{CEAD26ED-F1E5-4CCD-AF4E-04D81FA921CB}" type="pres">
      <dgm:prSet presAssocID="{D9284610-1533-4652-83FA-AA6A6AB05C3F}" presName="fgShape" presStyleLbl="fgShp" presStyleIdx="0" presStyleCnt="1"/>
      <dgm:spPr/>
    </dgm:pt>
    <dgm:pt modelId="{310496F0-D566-4F86-8E48-7BD760A0C19E}" type="pres">
      <dgm:prSet presAssocID="{D9284610-1533-4652-83FA-AA6A6AB05C3F}" presName="linComp" presStyleCnt="0"/>
      <dgm:spPr/>
    </dgm:pt>
    <dgm:pt modelId="{6E0F7C87-709B-4FC2-935E-89A99CAFC189}" type="pres">
      <dgm:prSet presAssocID="{5D838C26-6080-4E0C-8924-47C6AEA06E9F}" presName="compNode" presStyleCnt="0"/>
      <dgm:spPr/>
    </dgm:pt>
    <dgm:pt modelId="{E2C35220-F60E-4388-A0FF-FBE51CB12E8D}" type="pres">
      <dgm:prSet presAssocID="{5D838C26-6080-4E0C-8924-47C6AEA06E9F}" presName="bkgdShape" presStyleLbl="node1" presStyleIdx="0" presStyleCnt="3"/>
      <dgm:spPr/>
    </dgm:pt>
    <dgm:pt modelId="{DA5A5020-88F3-4BC7-8FC1-CD92FEB8AF30}" type="pres">
      <dgm:prSet presAssocID="{5D838C26-6080-4E0C-8924-47C6AEA06E9F}" presName="nodeTx" presStyleLbl="node1" presStyleIdx="0" presStyleCnt="3">
        <dgm:presLayoutVars>
          <dgm:bulletEnabled val="1"/>
        </dgm:presLayoutVars>
      </dgm:prSet>
      <dgm:spPr/>
    </dgm:pt>
    <dgm:pt modelId="{BD37E925-5001-4380-BF76-F0EE6046D50A}" type="pres">
      <dgm:prSet presAssocID="{5D838C26-6080-4E0C-8924-47C6AEA06E9F}" presName="invisiNode" presStyleLbl="node1" presStyleIdx="0" presStyleCnt="3"/>
      <dgm:spPr/>
    </dgm:pt>
    <dgm:pt modelId="{DDF181F1-A930-44B2-833D-26E01CB43640}" type="pres">
      <dgm:prSet presAssocID="{5D838C26-6080-4E0C-8924-47C6AEA06E9F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5000" r="-75000"/>
          </a:stretch>
        </a:blipFill>
      </dgm:spPr>
    </dgm:pt>
    <dgm:pt modelId="{C03B4C6F-0D51-4F22-BCEB-8B9ECA118451}" type="pres">
      <dgm:prSet presAssocID="{6E73F137-ADEF-4D82-934B-4A1689D7D7ED}" presName="sibTrans" presStyleLbl="sibTrans2D1" presStyleIdx="0" presStyleCnt="0"/>
      <dgm:spPr/>
    </dgm:pt>
    <dgm:pt modelId="{00604B45-40F0-4729-840A-36254FBFCE88}" type="pres">
      <dgm:prSet presAssocID="{759319F5-2FBE-4EA7-9CE5-51C3C96759AE}" presName="compNode" presStyleCnt="0"/>
      <dgm:spPr/>
    </dgm:pt>
    <dgm:pt modelId="{4C917F53-6D2D-4017-B057-8B3FE5838A6D}" type="pres">
      <dgm:prSet presAssocID="{759319F5-2FBE-4EA7-9CE5-51C3C96759AE}" presName="bkgdShape" presStyleLbl="node1" presStyleIdx="1" presStyleCnt="3"/>
      <dgm:spPr/>
    </dgm:pt>
    <dgm:pt modelId="{3F8A77C2-C70E-4BFD-8FA6-2B3A3D53E058}" type="pres">
      <dgm:prSet presAssocID="{759319F5-2FBE-4EA7-9CE5-51C3C96759AE}" presName="nodeTx" presStyleLbl="node1" presStyleIdx="1" presStyleCnt="3">
        <dgm:presLayoutVars>
          <dgm:bulletEnabled val="1"/>
        </dgm:presLayoutVars>
      </dgm:prSet>
      <dgm:spPr/>
    </dgm:pt>
    <dgm:pt modelId="{3D238823-8788-4799-9426-9BA6741B0393}" type="pres">
      <dgm:prSet presAssocID="{759319F5-2FBE-4EA7-9CE5-51C3C96759AE}" presName="invisiNode" presStyleLbl="node1" presStyleIdx="1" presStyleCnt="3"/>
      <dgm:spPr/>
    </dgm:pt>
    <dgm:pt modelId="{0EE3152A-13B8-4E48-83AB-D5F8999B912A}" type="pres">
      <dgm:prSet presAssocID="{759319F5-2FBE-4EA7-9CE5-51C3C96759AE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DD8D0EFA-A053-4F45-BD25-6383B577EE80}" type="pres">
      <dgm:prSet presAssocID="{5517591C-FF89-4898-9970-5B99336A0647}" presName="sibTrans" presStyleLbl="sibTrans2D1" presStyleIdx="0" presStyleCnt="0"/>
      <dgm:spPr/>
    </dgm:pt>
    <dgm:pt modelId="{FAAD1F3E-08BB-4287-9A11-1284D0ED39B8}" type="pres">
      <dgm:prSet presAssocID="{78BAF6B1-8075-4698-ADF0-E55FB66A7677}" presName="compNode" presStyleCnt="0"/>
      <dgm:spPr/>
    </dgm:pt>
    <dgm:pt modelId="{64113990-C798-4B1A-B813-689B407F866D}" type="pres">
      <dgm:prSet presAssocID="{78BAF6B1-8075-4698-ADF0-E55FB66A7677}" presName="bkgdShape" presStyleLbl="node1" presStyleIdx="2" presStyleCnt="3"/>
      <dgm:spPr/>
    </dgm:pt>
    <dgm:pt modelId="{F8F40B18-6BBB-4E4F-B1AA-6E760165F9F2}" type="pres">
      <dgm:prSet presAssocID="{78BAF6B1-8075-4698-ADF0-E55FB66A7677}" presName="nodeTx" presStyleLbl="node1" presStyleIdx="2" presStyleCnt="3">
        <dgm:presLayoutVars>
          <dgm:bulletEnabled val="1"/>
        </dgm:presLayoutVars>
      </dgm:prSet>
      <dgm:spPr/>
    </dgm:pt>
    <dgm:pt modelId="{4D36BA9B-1163-47DC-BCB3-F9270DD852F7}" type="pres">
      <dgm:prSet presAssocID="{78BAF6B1-8075-4698-ADF0-E55FB66A7677}" presName="invisiNode" presStyleLbl="node1" presStyleIdx="2" presStyleCnt="3"/>
      <dgm:spPr/>
    </dgm:pt>
    <dgm:pt modelId="{CE3A673C-E021-4C21-A196-27AB34A5AB0A}" type="pres">
      <dgm:prSet presAssocID="{78BAF6B1-8075-4698-ADF0-E55FB66A7677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</dgm:ptLst>
  <dgm:cxnLst>
    <dgm:cxn modelId="{70EB6105-D52E-4942-9814-B9CF2F5C1F6B}" type="presOf" srcId="{D9284610-1533-4652-83FA-AA6A6AB05C3F}" destId="{FB661459-CA86-4099-BD8F-B8E133D8CBD6}" srcOrd="0" destOrd="0" presId="urn:microsoft.com/office/officeart/2005/8/layout/hList7"/>
    <dgm:cxn modelId="{75B9F42C-895E-4F3E-BEFA-7E2E4EFC2631}" type="presOf" srcId="{6E73F137-ADEF-4D82-934B-4A1689D7D7ED}" destId="{C03B4C6F-0D51-4F22-BCEB-8B9ECA118451}" srcOrd="0" destOrd="0" presId="urn:microsoft.com/office/officeart/2005/8/layout/hList7"/>
    <dgm:cxn modelId="{32967A66-8B7A-4212-81E7-5421E97296BB}" type="presOf" srcId="{78BAF6B1-8075-4698-ADF0-E55FB66A7677}" destId="{F8F40B18-6BBB-4E4F-B1AA-6E760165F9F2}" srcOrd="1" destOrd="0" presId="urn:microsoft.com/office/officeart/2005/8/layout/hList7"/>
    <dgm:cxn modelId="{115D167D-59FD-436D-938A-197EBD636FF6}" type="presOf" srcId="{5D838C26-6080-4E0C-8924-47C6AEA06E9F}" destId="{E2C35220-F60E-4388-A0FF-FBE51CB12E8D}" srcOrd="0" destOrd="0" presId="urn:microsoft.com/office/officeart/2005/8/layout/hList7"/>
    <dgm:cxn modelId="{92054C81-9A0B-41D4-8276-BA6D3EEA6F66}" type="presOf" srcId="{5517591C-FF89-4898-9970-5B99336A0647}" destId="{DD8D0EFA-A053-4F45-BD25-6383B577EE80}" srcOrd="0" destOrd="0" presId="urn:microsoft.com/office/officeart/2005/8/layout/hList7"/>
    <dgm:cxn modelId="{DF199288-156C-437B-A57B-71E34FA23812}" srcId="{D9284610-1533-4652-83FA-AA6A6AB05C3F}" destId="{78BAF6B1-8075-4698-ADF0-E55FB66A7677}" srcOrd="2" destOrd="0" parTransId="{0F8DA62B-07DB-4B49-8A71-CE59254BA5C2}" sibTransId="{0B8C6EF6-B5EB-4BCB-969E-724FB644C18F}"/>
    <dgm:cxn modelId="{120F5B8F-C91A-4012-9224-9D0FC8E3F660}" type="presOf" srcId="{759319F5-2FBE-4EA7-9CE5-51C3C96759AE}" destId="{4C917F53-6D2D-4017-B057-8B3FE5838A6D}" srcOrd="0" destOrd="0" presId="urn:microsoft.com/office/officeart/2005/8/layout/hList7"/>
    <dgm:cxn modelId="{23832E97-66C8-4C9A-A522-CB95EE3921F6}" srcId="{D9284610-1533-4652-83FA-AA6A6AB05C3F}" destId="{5D838C26-6080-4E0C-8924-47C6AEA06E9F}" srcOrd="0" destOrd="0" parTransId="{CCF0D29F-1C79-44BF-91FD-61063D31A1A4}" sibTransId="{6E73F137-ADEF-4D82-934B-4A1689D7D7ED}"/>
    <dgm:cxn modelId="{65298D9E-CD58-46EE-BD0F-5E0BF18357A8}" type="presOf" srcId="{5D838C26-6080-4E0C-8924-47C6AEA06E9F}" destId="{DA5A5020-88F3-4BC7-8FC1-CD92FEB8AF30}" srcOrd="1" destOrd="0" presId="urn:microsoft.com/office/officeart/2005/8/layout/hList7"/>
    <dgm:cxn modelId="{C4E8C7A7-A1D5-4ACB-9D8A-AA288E9D1811}" type="presOf" srcId="{78BAF6B1-8075-4698-ADF0-E55FB66A7677}" destId="{64113990-C798-4B1A-B813-689B407F866D}" srcOrd="0" destOrd="0" presId="urn:microsoft.com/office/officeart/2005/8/layout/hList7"/>
    <dgm:cxn modelId="{E9AA9FE3-98AA-471C-8F8E-3BF3E4473306}" type="presOf" srcId="{759319F5-2FBE-4EA7-9CE5-51C3C96759AE}" destId="{3F8A77C2-C70E-4BFD-8FA6-2B3A3D53E058}" srcOrd="1" destOrd="0" presId="urn:microsoft.com/office/officeart/2005/8/layout/hList7"/>
    <dgm:cxn modelId="{94075FF0-0549-4F7D-97EE-40900ADA9F69}" srcId="{D9284610-1533-4652-83FA-AA6A6AB05C3F}" destId="{759319F5-2FBE-4EA7-9CE5-51C3C96759AE}" srcOrd="1" destOrd="0" parTransId="{4AA4FAD3-0FDF-4739-BCAA-CDBD723B9661}" sibTransId="{5517591C-FF89-4898-9970-5B99336A0647}"/>
    <dgm:cxn modelId="{3A0A63BA-1503-4823-B215-130FFB4C5D28}" type="presParOf" srcId="{FB661459-CA86-4099-BD8F-B8E133D8CBD6}" destId="{CEAD26ED-F1E5-4CCD-AF4E-04D81FA921CB}" srcOrd="0" destOrd="0" presId="urn:microsoft.com/office/officeart/2005/8/layout/hList7"/>
    <dgm:cxn modelId="{3842A627-8F6B-4F0E-95DB-C5D68DD74027}" type="presParOf" srcId="{FB661459-CA86-4099-BD8F-B8E133D8CBD6}" destId="{310496F0-D566-4F86-8E48-7BD760A0C19E}" srcOrd="1" destOrd="0" presId="urn:microsoft.com/office/officeart/2005/8/layout/hList7"/>
    <dgm:cxn modelId="{8A290BE9-5F84-49BF-974F-24D0A146A05E}" type="presParOf" srcId="{310496F0-D566-4F86-8E48-7BD760A0C19E}" destId="{6E0F7C87-709B-4FC2-935E-89A99CAFC189}" srcOrd="0" destOrd="0" presId="urn:microsoft.com/office/officeart/2005/8/layout/hList7"/>
    <dgm:cxn modelId="{E567BD6D-2A79-4B03-8BE7-5AAC92A902D6}" type="presParOf" srcId="{6E0F7C87-709B-4FC2-935E-89A99CAFC189}" destId="{E2C35220-F60E-4388-A0FF-FBE51CB12E8D}" srcOrd="0" destOrd="0" presId="urn:microsoft.com/office/officeart/2005/8/layout/hList7"/>
    <dgm:cxn modelId="{F25BB4BB-AC4F-4BFD-B64F-BC1CD838A37C}" type="presParOf" srcId="{6E0F7C87-709B-4FC2-935E-89A99CAFC189}" destId="{DA5A5020-88F3-4BC7-8FC1-CD92FEB8AF30}" srcOrd="1" destOrd="0" presId="urn:microsoft.com/office/officeart/2005/8/layout/hList7"/>
    <dgm:cxn modelId="{E79A0093-0B32-4429-B947-48BC0792F02A}" type="presParOf" srcId="{6E0F7C87-709B-4FC2-935E-89A99CAFC189}" destId="{BD37E925-5001-4380-BF76-F0EE6046D50A}" srcOrd="2" destOrd="0" presId="urn:microsoft.com/office/officeart/2005/8/layout/hList7"/>
    <dgm:cxn modelId="{3A3BA4FF-1F24-405F-B1A6-80040252FDF7}" type="presParOf" srcId="{6E0F7C87-709B-4FC2-935E-89A99CAFC189}" destId="{DDF181F1-A930-44B2-833D-26E01CB43640}" srcOrd="3" destOrd="0" presId="urn:microsoft.com/office/officeart/2005/8/layout/hList7"/>
    <dgm:cxn modelId="{4A43FFA1-CDC3-418C-AB2B-68B1E2F2DA21}" type="presParOf" srcId="{310496F0-D566-4F86-8E48-7BD760A0C19E}" destId="{C03B4C6F-0D51-4F22-BCEB-8B9ECA118451}" srcOrd="1" destOrd="0" presId="urn:microsoft.com/office/officeart/2005/8/layout/hList7"/>
    <dgm:cxn modelId="{289781D1-75B5-44C6-B8C6-6221424C7FE5}" type="presParOf" srcId="{310496F0-D566-4F86-8E48-7BD760A0C19E}" destId="{00604B45-40F0-4729-840A-36254FBFCE88}" srcOrd="2" destOrd="0" presId="urn:microsoft.com/office/officeart/2005/8/layout/hList7"/>
    <dgm:cxn modelId="{85AC4A13-D68D-4703-830A-2141DC12B5C8}" type="presParOf" srcId="{00604B45-40F0-4729-840A-36254FBFCE88}" destId="{4C917F53-6D2D-4017-B057-8B3FE5838A6D}" srcOrd="0" destOrd="0" presId="urn:microsoft.com/office/officeart/2005/8/layout/hList7"/>
    <dgm:cxn modelId="{D52CEC71-35A3-4CF1-9DFC-2B2CB8F9EBE4}" type="presParOf" srcId="{00604B45-40F0-4729-840A-36254FBFCE88}" destId="{3F8A77C2-C70E-4BFD-8FA6-2B3A3D53E058}" srcOrd="1" destOrd="0" presId="urn:microsoft.com/office/officeart/2005/8/layout/hList7"/>
    <dgm:cxn modelId="{96FEAC83-6115-462A-9043-E4956E56DB83}" type="presParOf" srcId="{00604B45-40F0-4729-840A-36254FBFCE88}" destId="{3D238823-8788-4799-9426-9BA6741B0393}" srcOrd="2" destOrd="0" presId="urn:microsoft.com/office/officeart/2005/8/layout/hList7"/>
    <dgm:cxn modelId="{24F46215-976A-4F31-95B4-D9DE4A56C39F}" type="presParOf" srcId="{00604B45-40F0-4729-840A-36254FBFCE88}" destId="{0EE3152A-13B8-4E48-83AB-D5F8999B912A}" srcOrd="3" destOrd="0" presId="urn:microsoft.com/office/officeart/2005/8/layout/hList7"/>
    <dgm:cxn modelId="{E07D6FB4-7DCC-4561-A188-19BAE80EE42E}" type="presParOf" srcId="{310496F0-D566-4F86-8E48-7BD760A0C19E}" destId="{DD8D0EFA-A053-4F45-BD25-6383B577EE80}" srcOrd="3" destOrd="0" presId="urn:microsoft.com/office/officeart/2005/8/layout/hList7"/>
    <dgm:cxn modelId="{6F5484BA-6877-401F-948D-09721813ACD3}" type="presParOf" srcId="{310496F0-D566-4F86-8E48-7BD760A0C19E}" destId="{FAAD1F3E-08BB-4287-9A11-1284D0ED39B8}" srcOrd="4" destOrd="0" presId="urn:microsoft.com/office/officeart/2005/8/layout/hList7"/>
    <dgm:cxn modelId="{C940F42A-DCB1-49F1-9EA0-B91A4E1A6875}" type="presParOf" srcId="{FAAD1F3E-08BB-4287-9A11-1284D0ED39B8}" destId="{64113990-C798-4B1A-B813-689B407F866D}" srcOrd="0" destOrd="0" presId="urn:microsoft.com/office/officeart/2005/8/layout/hList7"/>
    <dgm:cxn modelId="{C3E86CB6-7B1A-48D8-A1A8-E848A3E2CD27}" type="presParOf" srcId="{FAAD1F3E-08BB-4287-9A11-1284D0ED39B8}" destId="{F8F40B18-6BBB-4E4F-B1AA-6E760165F9F2}" srcOrd="1" destOrd="0" presId="urn:microsoft.com/office/officeart/2005/8/layout/hList7"/>
    <dgm:cxn modelId="{1656BD0E-CE8A-4D92-8CC9-6EBC2AE73953}" type="presParOf" srcId="{FAAD1F3E-08BB-4287-9A11-1284D0ED39B8}" destId="{4D36BA9B-1163-47DC-BCB3-F9270DD852F7}" srcOrd="2" destOrd="0" presId="urn:microsoft.com/office/officeart/2005/8/layout/hList7"/>
    <dgm:cxn modelId="{68AF5C3F-63E4-4849-90FA-069F4296DE0E}" type="presParOf" srcId="{FAAD1F3E-08BB-4287-9A11-1284D0ED39B8}" destId="{CE3A673C-E021-4C21-A196-27AB34A5AB0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7B9498-8E8B-42D9-9F7A-A710704E9DE5}" type="doc">
      <dgm:prSet loTypeId="urn:diagrams.loki3.com/Bracket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7FF1559F-ED6D-4227-8B6B-18451CE53DA1}">
      <dgm:prSet phldrT="[Text]"/>
      <dgm:spPr/>
      <dgm:t>
        <a:bodyPr/>
        <a:lstStyle/>
        <a:p>
          <a:r>
            <a:rPr lang="en-AU" dirty="0"/>
            <a:t>Entity</a:t>
          </a:r>
        </a:p>
      </dgm:t>
    </dgm:pt>
    <dgm:pt modelId="{513A9196-5844-4AEB-B485-515B205AD00C}" type="parTrans" cxnId="{B943A842-09B1-4FBF-B0FD-F665C8C4BBD3}">
      <dgm:prSet/>
      <dgm:spPr/>
      <dgm:t>
        <a:bodyPr/>
        <a:lstStyle/>
        <a:p>
          <a:endParaRPr lang="en-AU"/>
        </a:p>
      </dgm:t>
    </dgm:pt>
    <dgm:pt modelId="{348906F5-CFAD-40DB-838D-B60ADCF56E1A}" type="sibTrans" cxnId="{B943A842-09B1-4FBF-B0FD-F665C8C4BBD3}">
      <dgm:prSet/>
      <dgm:spPr/>
      <dgm:t>
        <a:bodyPr/>
        <a:lstStyle/>
        <a:p>
          <a:endParaRPr lang="en-AU"/>
        </a:p>
      </dgm:t>
    </dgm:pt>
    <dgm:pt modelId="{5D18C8E1-C4AF-4C15-B537-15834F129E9B}">
      <dgm:prSet phldrT="[Text]"/>
      <dgm:spPr/>
      <dgm:t>
        <a:bodyPr/>
        <a:lstStyle/>
        <a:p>
          <a:r>
            <a:rPr lang="en-AU" dirty="0" err="1"/>
            <a:t>Objek</a:t>
          </a:r>
          <a:r>
            <a:rPr lang="en-AU" dirty="0"/>
            <a:t> </a:t>
          </a:r>
          <a:r>
            <a:rPr lang="en-AU" dirty="0" err="1"/>
            <a:t>atau</a:t>
          </a:r>
          <a:r>
            <a:rPr lang="en-AU" dirty="0"/>
            <a:t> </a:t>
          </a:r>
          <a:r>
            <a:rPr lang="en-AU" dirty="0" err="1"/>
            <a:t>komponen</a:t>
          </a:r>
          <a:r>
            <a:rPr lang="en-AU" dirty="0"/>
            <a:t> </a:t>
          </a:r>
          <a:r>
            <a:rPr lang="en-AU" dirty="0" err="1"/>
            <a:t>dari</a:t>
          </a:r>
          <a:r>
            <a:rPr lang="en-AU" dirty="0"/>
            <a:t> data. Di ERD </a:t>
          </a:r>
          <a:r>
            <a:rPr lang="en-AU" dirty="0" err="1"/>
            <a:t>digambarkan</a:t>
          </a:r>
          <a:r>
            <a:rPr lang="en-AU" dirty="0"/>
            <a:t> dg </a:t>
          </a:r>
          <a:r>
            <a:rPr lang="en-AU" dirty="0" err="1"/>
            <a:t>kotak</a:t>
          </a:r>
          <a:r>
            <a:rPr lang="en-AU" dirty="0"/>
            <a:t> (</a:t>
          </a:r>
          <a:r>
            <a:rPr lang="en-AU" dirty="0" err="1"/>
            <a:t>Tabel</a:t>
          </a:r>
          <a:r>
            <a:rPr lang="en-AU" dirty="0"/>
            <a:t>)</a:t>
          </a:r>
        </a:p>
      </dgm:t>
    </dgm:pt>
    <dgm:pt modelId="{49C60A3B-626B-4612-BE00-1FC452DEE65E}" type="parTrans" cxnId="{A18EEBE4-95B4-4A28-9B4E-2810B670CBB8}">
      <dgm:prSet/>
      <dgm:spPr/>
      <dgm:t>
        <a:bodyPr/>
        <a:lstStyle/>
        <a:p>
          <a:endParaRPr lang="en-AU"/>
        </a:p>
      </dgm:t>
    </dgm:pt>
    <dgm:pt modelId="{D038ACE1-C57B-48B4-8A7A-B0C6B7054508}" type="sibTrans" cxnId="{A18EEBE4-95B4-4A28-9B4E-2810B670CBB8}">
      <dgm:prSet/>
      <dgm:spPr/>
      <dgm:t>
        <a:bodyPr/>
        <a:lstStyle/>
        <a:p>
          <a:endParaRPr lang="en-AU"/>
        </a:p>
      </dgm:t>
    </dgm:pt>
    <dgm:pt modelId="{7E373CF7-5AD9-4787-99D8-07779D361202}">
      <dgm:prSet phldrT="[Text]"/>
      <dgm:spPr/>
      <dgm:t>
        <a:bodyPr/>
        <a:lstStyle/>
        <a:p>
          <a:r>
            <a:rPr lang="en-AU" dirty="0"/>
            <a:t>Attribute</a:t>
          </a:r>
        </a:p>
      </dgm:t>
    </dgm:pt>
    <dgm:pt modelId="{7E5E3FBC-E260-4BE4-AB87-1A105A788DEC}" type="parTrans" cxnId="{CD6CC86C-A7E8-443B-BF16-68C42CC02814}">
      <dgm:prSet/>
      <dgm:spPr/>
      <dgm:t>
        <a:bodyPr/>
        <a:lstStyle/>
        <a:p>
          <a:endParaRPr lang="en-AU"/>
        </a:p>
      </dgm:t>
    </dgm:pt>
    <dgm:pt modelId="{8FEC3C4B-48BE-4328-9583-1936DC30F400}" type="sibTrans" cxnId="{CD6CC86C-A7E8-443B-BF16-68C42CC02814}">
      <dgm:prSet/>
      <dgm:spPr/>
      <dgm:t>
        <a:bodyPr/>
        <a:lstStyle/>
        <a:p>
          <a:endParaRPr lang="en-AU"/>
        </a:p>
      </dgm:t>
    </dgm:pt>
    <dgm:pt modelId="{0BCA7F21-1C46-4AA0-AF8C-C74FE76043A9}">
      <dgm:prSet phldrT="[Text]"/>
      <dgm:spPr/>
      <dgm:t>
        <a:bodyPr/>
        <a:lstStyle/>
        <a:p>
          <a:r>
            <a:rPr lang="en-AU" dirty="0" err="1"/>
            <a:t>Deskripsi</a:t>
          </a:r>
          <a:r>
            <a:rPr lang="en-AU" dirty="0"/>
            <a:t> </a:t>
          </a:r>
          <a:r>
            <a:rPr lang="en-AU" dirty="0" err="1"/>
            <a:t>atas</a:t>
          </a:r>
          <a:r>
            <a:rPr lang="en-AU" dirty="0"/>
            <a:t> </a:t>
          </a:r>
          <a:r>
            <a:rPr lang="en-AU" dirty="0" err="1"/>
            <a:t>properti</a:t>
          </a:r>
          <a:r>
            <a:rPr lang="en-AU" dirty="0"/>
            <a:t> pada entity. Di ERD </a:t>
          </a:r>
          <a:r>
            <a:rPr lang="en-AU" dirty="0" err="1"/>
            <a:t>ditulis</a:t>
          </a:r>
          <a:r>
            <a:rPr lang="en-AU" dirty="0"/>
            <a:t> </a:t>
          </a:r>
          <a:r>
            <a:rPr lang="en-AU" dirty="0" err="1"/>
            <a:t>dalam</a:t>
          </a:r>
          <a:r>
            <a:rPr lang="en-AU" dirty="0"/>
            <a:t> </a:t>
          </a:r>
          <a:r>
            <a:rPr lang="en-AU" dirty="0" err="1"/>
            <a:t>kotak</a:t>
          </a:r>
          <a:r>
            <a:rPr lang="en-AU" dirty="0"/>
            <a:t> entity (Kolom)</a:t>
          </a:r>
        </a:p>
      </dgm:t>
    </dgm:pt>
    <dgm:pt modelId="{CCCE2774-AD96-4918-9809-3F29110A4932}" type="parTrans" cxnId="{08FAC535-1343-47F2-8DA7-B16A79239905}">
      <dgm:prSet/>
      <dgm:spPr/>
      <dgm:t>
        <a:bodyPr/>
        <a:lstStyle/>
        <a:p>
          <a:endParaRPr lang="en-AU"/>
        </a:p>
      </dgm:t>
    </dgm:pt>
    <dgm:pt modelId="{3CC6024F-2849-441D-B6B4-FA0D2CF69756}" type="sibTrans" cxnId="{08FAC535-1343-47F2-8DA7-B16A79239905}">
      <dgm:prSet/>
      <dgm:spPr/>
      <dgm:t>
        <a:bodyPr/>
        <a:lstStyle/>
        <a:p>
          <a:endParaRPr lang="en-AU"/>
        </a:p>
      </dgm:t>
    </dgm:pt>
    <dgm:pt modelId="{03E7B0B7-70EE-4586-B2F0-2DB7236C2A90}">
      <dgm:prSet phldrT="[Text]"/>
      <dgm:spPr/>
      <dgm:t>
        <a:bodyPr/>
        <a:lstStyle/>
        <a:p>
          <a:r>
            <a:rPr lang="en-AU" dirty="0"/>
            <a:t>Relationship</a:t>
          </a:r>
        </a:p>
      </dgm:t>
    </dgm:pt>
    <dgm:pt modelId="{3E3518C5-B36A-4525-A876-297A81C85828}" type="parTrans" cxnId="{5DD4FB22-4FBF-4F17-ACEB-9EF925A3AE93}">
      <dgm:prSet/>
      <dgm:spPr/>
      <dgm:t>
        <a:bodyPr/>
        <a:lstStyle/>
        <a:p>
          <a:endParaRPr lang="en-AU"/>
        </a:p>
      </dgm:t>
    </dgm:pt>
    <dgm:pt modelId="{A922DE34-0347-4F3B-868D-042B4F662F10}" type="sibTrans" cxnId="{5DD4FB22-4FBF-4F17-ACEB-9EF925A3AE93}">
      <dgm:prSet/>
      <dgm:spPr/>
      <dgm:t>
        <a:bodyPr/>
        <a:lstStyle/>
        <a:p>
          <a:endParaRPr lang="en-AU"/>
        </a:p>
      </dgm:t>
    </dgm:pt>
    <dgm:pt modelId="{F0D3D470-822A-4355-A08B-3D71891AAC72}">
      <dgm:prSet phldrT="[Text]"/>
      <dgm:spPr/>
      <dgm:t>
        <a:bodyPr/>
        <a:lstStyle/>
        <a:p>
          <a:r>
            <a:rPr lang="en-AU" dirty="0" err="1"/>
            <a:t>Digambarkan</a:t>
          </a:r>
          <a:r>
            <a:rPr lang="en-AU" dirty="0"/>
            <a:t> </a:t>
          </a:r>
          <a:r>
            <a:rPr lang="en-AU" dirty="0" err="1"/>
            <a:t>dengan</a:t>
          </a:r>
          <a:r>
            <a:rPr lang="en-AU" dirty="0"/>
            <a:t> garis di ERD, </a:t>
          </a:r>
          <a:r>
            <a:rPr lang="en-AU" dirty="0" err="1"/>
            <a:t>menunjukan</a:t>
          </a:r>
          <a:r>
            <a:rPr lang="en-AU" dirty="0"/>
            <a:t> </a:t>
          </a:r>
          <a:r>
            <a:rPr lang="en-AU" dirty="0" err="1"/>
            <a:t>hubungan</a:t>
          </a:r>
          <a:r>
            <a:rPr lang="en-AU" dirty="0"/>
            <a:t> </a:t>
          </a:r>
          <a:r>
            <a:rPr lang="en-AU" dirty="0" err="1"/>
            <a:t>antar</a:t>
          </a:r>
          <a:r>
            <a:rPr lang="en-AU" dirty="0"/>
            <a:t> entity</a:t>
          </a:r>
        </a:p>
      </dgm:t>
    </dgm:pt>
    <dgm:pt modelId="{5827CE56-14D3-4BC0-94ED-200D14850C53}" type="parTrans" cxnId="{101E5F23-5B35-4715-81C2-41A00632C007}">
      <dgm:prSet/>
      <dgm:spPr/>
      <dgm:t>
        <a:bodyPr/>
        <a:lstStyle/>
        <a:p>
          <a:endParaRPr lang="en-AU"/>
        </a:p>
      </dgm:t>
    </dgm:pt>
    <dgm:pt modelId="{6CA996CE-5674-4C48-BEA7-C7D20D74A707}" type="sibTrans" cxnId="{101E5F23-5B35-4715-81C2-41A00632C007}">
      <dgm:prSet/>
      <dgm:spPr/>
      <dgm:t>
        <a:bodyPr/>
        <a:lstStyle/>
        <a:p>
          <a:endParaRPr lang="en-AU"/>
        </a:p>
      </dgm:t>
    </dgm:pt>
    <dgm:pt modelId="{0958125D-FE4F-4E48-9679-9A49C9A48359}" type="pres">
      <dgm:prSet presAssocID="{927B9498-8E8B-42D9-9F7A-A710704E9DE5}" presName="Name0" presStyleCnt="0">
        <dgm:presLayoutVars>
          <dgm:dir/>
          <dgm:animLvl val="lvl"/>
          <dgm:resizeHandles val="exact"/>
        </dgm:presLayoutVars>
      </dgm:prSet>
      <dgm:spPr/>
    </dgm:pt>
    <dgm:pt modelId="{F6E91839-EA2D-4293-9191-46E882C77970}" type="pres">
      <dgm:prSet presAssocID="{7FF1559F-ED6D-4227-8B6B-18451CE53DA1}" presName="linNode" presStyleCnt="0"/>
      <dgm:spPr/>
    </dgm:pt>
    <dgm:pt modelId="{5C5CC9A4-EB67-44F7-8F42-42AFB60B309E}" type="pres">
      <dgm:prSet presAssocID="{7FF1559F-ED6D-4227-8B6B-18451CE53DA1}" presName="parTx" presStyleLbl="revTx" presStyleIdx="0" presStyleCnt="3">
        <dgm:presLayoutVars>
          <dgm:chMax val="1"/>
          <dgm:bulletEnabled val="1"/>
        </dgm:presLayoutVars>
      </dgm:prSet>
      <dgm:spPr/>
    </dgm:pt>
    <dgm:pt modelId="{EAEF8757-E6A8-431F-8CDE-A8454854FA44}" type="pres">
      <dgm:prSet presAssocID="{7FF1559F-ED6D-4227-8B6B-18451CE53DA1}" presName="bracket" presStyleLbl="parChTrans1D1" presStyleIdx="0" presStyleCnt="3"/>
      <dgm:spPr/>
    </dgm:pt>
    <dgm:pt modelId="{2968A5A9-0A10-441A-818F-EA423D90A4D3}" type="pres">
      <dgm:prSet presAssocID="{7FF1559F-ED6D-4227-8B6B-18451CE53DA1}" presName="spH" presStyleCnt="0"/>
      <dgm:spPr/>
    </dgm:pt>
    <dgm:pt modelId="{780A3DD9-5C73-496E-BB2D-AE041AEE902C}" type="pres">
      <dgm:prSet presAssocID="{7FF1559F-ED6D-4227-8B6B-18451CE53DA1}" presName="desTx" presStyleLbl="node1" presStyleIdx="0" presStyleCnt="3">
        <dgm:presLayoutVars>
          <dgm:bulletEnabled val="1"/>
        </dgm:presLayoutVars>
      </dgm:prSet>
      <dgm:spPr/>
    </dgm:pt>
    <dgm:pt modelId="{D8A302DB-528B-47EA-9F1A-3D3C7AB4C1F0}" type="pres">
      <dgm:prSet presAssocID="{348906F5-CFAD-40DB-838D-B60ADCF56E1A}" presName="spV" presStyleCnt="0"/>
      <dgm:spPr/>
    </dgm:pt>
    <dgm:pt modelId="{7C33CFB9-69AA-445E-8251-70F093FAE1D4}" type="pres">
      <dgm:prSet presAssocID="{7E373CF7-5AD9-4787-99D8-07779D361202}" presName="linNode" presStyleCnt="0"/>
      <dgm:spPr/>
    </dgm:pt>
    <dgm:pt modelId="{A0971CFC-C3EF-42D9-A4A9-7F6E8BCCE2A2}" type="pres">
      <dgm:prSet presAssocID="{7E373CF7-5AD9-4787-99D8-07779D361202}" presName="parTx" presStyleLbl="revTx" presStyleIdx="1" presStyleCnt="3">
        <dgm:presLayoutVars>
          <dgm:chMax val="1"/>
          <dgm:bulletEnabled val="1"/>
        </dgm:presLayoutVars>
      </dgm:prSet>
      <dgm:spPr/>
    </dgm:pt>
    <dgm:pt modelId="{B6E951EA-87F5-47C1-B321-A241622C00BF}" type="pres">
      <dgm:prSet presAssocID="{7E373CF7-5AD9-4787-99D8-07779D361202}" presName="bracket" presStyleLbl="parChTrans1D1" presStyleIdx="1" presStyleCnt="3"/>
      <dgm:spPr/>
    </dgm:pt>
    <dgm:pt modelId="{28D55023-1C78-4F64-8A5A-A759362C1E49}" type="pres">
      <dgm:prSet presAssocID="{7E373CF7-5AD9-4787-99D8-07779D361202}" presName="spH" presStyleCnt="0"/>
      <dgm:spPr/>
    </dgm:pt>
    <dgm:pt modelId="{AD576392-A49E-4B3C-916A-954978D8F7EA}" type="pres">
      <dgm:prSet presAssocID="{7E373CF7-5AD9-4787-99D8-07779D361202}" presName="desTx" presStyleLbl="node1" presStyleIdx="1" presStyleCnt="3">
        <dgm:presLayoutVars>
          <dgm:bulletEnabled val="1"/>
        </dgm:presLayoutVars>
      </dgm:prSet>
      <dgm:spPr/>
    </dgm:pt>
    <dgm:pt modelId="{E299CA48-117A-4E2F-AC6E-2E44BEF9C0AC}" type="pres">
      <dgm:prSet presAssocID="{8FEC3C4B-48BE-4328-9583-1936DC30F400}" presName="spV" presStyleCnt="0"/>
      <dgm:spPr/>
    </dgm:pt>
    <dgm:pt modelId="{575BD12E-79E3-4445-95B8-3F02AB96ED5A}" type="pres">
      <dgm:prSet presAssocID="{03E7B0B7-70EE-4586-B2F0-2DB7236C2A90}" presName="linNode" presStyleCnt="0"/>
      <dgm:spPr/>
    </dgm:pt>
    <dgm:pt modelId="{8E5D1C5C-64B1-4C05-9C6A-63AE2B06A7D0}" type="pres">
      <dgm:prSet presAssocID="{03E7B0B7-70EE-4586-B2F0-2DB7236C2A90}" presName="parTx" presStyleLbl="revTx" presStyleIdx="2" presStyleCnt="3">
        <dgm:presLayoutVars>
          <dgm:chMax val="1"/>
          <dgm:bulletEnabled val="1"/>
        </dgm:presLayoutVars>
      </dgm:prSet>
      <dgm:spPr/>
    </dgm:pt>
    <dgm:pt modelId="{599870A6-0EA2-4256-93C8-6204A936D465}" type="pres">
      <dgm:prSet presAssocID="{03E7B0B7-70EE-4586-B2F0-2DB7236C2A90}" presName="bracket" presStyleLbl="parChTrans1D1" presStyleIdx="2" presStyleCnt="3"/>
      <dgm:spPr/>
    </dgm:pt>
    <dgm:pt modelId="{8568703B-814D-4791-B359-D242D26CE8E0}" type="pres">
      <dgm:prSet presAssocID="{03E7B0B7-70EE-4586-B2F0-2DB7236C2A90}" presName="spH" presStyleCnt="0"/>
      <dgm:spPr/>
    </dgm:pt>
    <dgm:pt modelId="{0B60AF74-682C-42FA-AC56-F54E8CA240F1}" type="pres">
      <dgm:prSet presAssocID="{03E7B0B7-70EE-4586-B2F0-2DB7236C2A90}" presName="desTx" presStyleLbl="node1" presStyleIdx="2" presStyleCnt="3">
        <dgm:presLayoutVars>
          <dgm:bulletEnabled val="1"/>
        </dgm:presLayoutVars>
      </dgm:prSet>
      <dgm:spPr/>
    </dgm:pt>
  </dgm:ptLst>
  <dgm:cxnLst>
    <dgm:cxn modelId="{41A5850A-05E6-4D60-AF22-68B5BA3B3147}" type="presOf" srcId="{F0D3D470-822A-4355-A08B-3D71891AAC72}" destId="{0B60AF74-682C-42FA-AC56-F54E8CA240F1}" srcOrd="0" destOrd="0" presId="urn:diagrams.loki3.com/BracketList"/>
    <dgm:cxn modelId="{5DD4FB22-4FBF-4F17-ACEB-9EF925A3AE93}" srcId="{927B9498-8E8B-42D9-9F7A-A710704E9DE5}" destId="{03E7B0B7-70EE-4586-B2F0-2DB7236C2A90}" srcOrd="2" destOrd="0" parTransId="{3E3518C5-B36A-4525-A876-297A81C85828}" sibTransId="{A922DE34-0347-4F3B-868D-042B4F662F10}"/>
    <dgm:cxn modelId="{101E5F23-5B35-4715-81C2-41A00632C007}" srcId="{03E7B0B7-70EE-4586-B2F0-2DB7236C2A90}" destId="{F0D3D470-822A-4355-A08B-3D71891AAC72}" srcOrd="0" destOrd="0" parTransId="{5827CE56-14D3-4BC0-94ED-200D14850C53}" sibTransId="{6CA996CE-5674-4C48-BEA7-C7D20D74A707}"/>
    <dgm:cxn modelId="{08FAC535-1343-47F2-8DA7-B16A79239905}" srcId="{7E373CF7-5AD9-4787-99D8-07779D361202}" destId="{0BCA7F21-1C46-4AA0-AF8C-C74FE76043A9}" srcOrd="0" destOrd="0" parTransId="{CCCE2774-AD96-4918-9809-3F29110A4932}" sibTransId="{3CC6024F-2849-441D-B6B4-FA0D2CF69756}"/>
    <dgm:cxn modelId="{B943A842-09B1-4FBF-B0FD-F665C8C4BBD3}" srcId="{927B9498-8E8B-42D9-9F7A-A710704E9DE5}" destId="{7FF1559F-ED6D-4227-8B6B-18451CE53DA1}" srcOrd="0" destOrd="0" parTransId="{513A9196-5844-4AEB-B485-515B205AD00C}" sibTransId="{348906F5-CFAD-40DB-838D-B60ADCF56E1A}"/>
    <dgm:cxn modelId="{9356B06A-201E-4192-96DE-2B775A836A98}" type="presOf" srcId="{03E7B0B7-70EE-4586-B2F0-2DB7236C2A90}" destId="{8E5D1C5C-64B1-4C05-9C6A-63AE2B06A7D0}" srcOrd="0" destOrd="0" presId="urn:diagrams.loki3.com/BracketList"/>
    <dgm:cxn modelId="{CD6CC86C-A7E8-443B-BF16-68C42CC02814}" srcId="{927B9498-8E8B-42D9-9F7A-A710704E9DE5}" destId="{7E373CF7-5AD9-4787-99D8-07779D361202}" srcOrd="1" destOrd="0" parTransId="{7E5E3FBC-E260-4BE4-AB87-1A105A788DEC}" sibTransId="{8FEC3C4B-48BE-4328-9583-1936DC30F400}"/>
    <dgm:cxn modelId="{7616EF93-4591-4F83-AD64-3B245D559F38}" type="presOf" srcId="{5D18C8E1-C4AF-4C15-B537-15834F129E9B}" destId="{780A3DD9-5C73-496E-BB2D-AE041AEE902C}" srcOrd="0" destOrd="0" presId="urn:diagrams.loki3.com/BracketList"/>
    <dgm:cxn modelId="{3943219D-C362-4F19-A3AF-52F25D3EA823}" type="presOf" srcId="{927B9498-8E8B-42D9-9F7A-A710704E9DE5}" destId="{0958125D-FE4F-4E48-9679-9A49C9A48359}" srcOrd="0" destOrd="0" presId="urn:diagrams.loki3.com/BracketList"/>
    <dgm:cxn modelId="{CF4020CE-B5A8-4CB2-AB28-F6CBF1B261E6}" type="presOf" srcId="{7FF1559F-ED6D-4227-8B6B-18451CE53DA1}" destId="{5C5CC9A4-EB67-44F7-8F42-42AFB60B309E}" srcOrd="0" destOrd="0" presId="urn:diagrams.loki3.com/BracketList"/>
    <dgm:cxn modelId="{A18EEBE4-95B4-4A28-9B4E-2810B670CBB8}" srcId="{7FF1559F-ED6D-4227-8B6B-18451CE53DA1}" destId="{5D18C8E1-C4AF-4C15-B537-15834F129E9B}" srcOrd="0" destOrd="0" parTransId="{49C60A3B-626B-4612-BE00-1FC452DEE65E}" sibTransId="{D038ACE1-C57B-48B4-8A7A-B0C6B7054508}"/>
    <dgm:cxn modelId="{FF3537EC-5F16-4ACE-AB4E-5D432D108448}" type="presOf" srcId="{7E373CF7-5AD9-4787-99D8-07779D361202}" destId="{A0971CFC-C3EF-42D9-A4A9-7F6E8BCCE2A2}" srcOrd="0" destOrd="0" presId="urn:diagrams.loki3.com/BracketList"/>
    <dgm:cxn modelId="{67F108F2-E8E1-4822-B12C-DA25F3C5548A}" type="presOf" srcId="{0BCA7F21-1C46-4AA0-AF8C-C74FE76043A9}" destId="{AD576392-A49E-4B3C-916A-954978D8F7EA}" srcOrd="0" destOrd="0" presId="urn:diagrams.loki3.com/BracketList"/>
    <dgm:cxn modelId="{E44886A8-4329-4170-8B90-91B5F86B52BE}" type="presParOf" srcId="{0958125D-FE4F-4E48-9679-9A49C9A48359}" destId="{F6E91839-EA2D-4293-9191-46E882C77970}" srcOrd="0" destOrd="0" presId="urn:diagrams.loki3.com/BracketList"/>
    <dgm:cxn modelId="{7501A15E-3A54-4065-B5E9-A36B58AAA11B}" type="presParOf" srcId="{F6E91839-EA2D-4293-9191-46E882C77970}" destId="{5C5CC9A4-EB67-44F7-8F42-42AFB60B309E}" srcOrd="0" destOrd="0" presId="urn:diagrams.loki3.com/BracketList"/>
    <dgm:cxn modelId="{9E26696A-632D-4272-A393-C48C3AC7843C}" type="presParOf" srcId="{F6E91839-EA2D-4293-9191-46E882C77970}" destId="{EAEF8757-E6A8-431F-8CDE-A8454854FA44}" srcOrd="1" destOrd="0" presId="urn:diagrams.loki3.com/BracketList"/>
    <dgm:cxn modelId="{390611D6-309D-4AA7-A25F-F5B71D990D91}" type="presParOf" srcId="{F6E91839-EA2D-4293-9191-46E882C77970}" destId="{2968A5A9-0A10-441A-818F-EA423D90A4D3}" srcOrd="2" destOrd="0" presId="urn:diagrams.loki3.com/BracketList"/>
    <dgm:cxn modelId="{DDF3271D-7FBA-4BFD-BF5B-E717E679496F}" type="presParOf" srcId="{F6E91839-EA2D-4293-9191-46E882C77970}" destId="{780A3DD9-5C73-496E-BB2D-AE041AEE902C}" srcOrd="3" destOrd="0" presId="urn:diagrams.loki3.com/BracketList"/>
    <dgm:cxn modelId="{18F945D4-09DD-4319-902C-A3BA9FF0A32F}" type="presParOf" srcId="{0958125D-FE4F-4E48-9679-9A49C9A48359}" destId="{D8A302DB-528B-47EA-9F1A-3D3C7AB4C1F0}" srcOrd="1" destOrd="0" presId="urn:diagrams.loki3.com/BracketList"/>
    <dgm:cxn modelId="{48675BF7-300B-4B45-9A18-E66F534CB67E}" type="presParOf" srcId="{0958125D-FE4F-4E48-9679-9A49C9A48359}" destId="{7C33CFB9-69AA-445E-8251-70F093FAE1D4}" srcOrd="2" destOrd="0" presId="urn:diagrams.loki3.com/BracketList"/>
    <dgm:cxn modelId="{DC26E580-8F23-470B-A095-0AF1800C675E}" type="presParOf" srcId="{7C33CFB9-69AA-445E-8251-70F093FAE1D4}" destId="{A0971CFC-C3EF-42D9-A4A9-7F6E8BCCE2A2}" srcOrd="0" destOrd="0" presId="urn:diagrams.loki3.com/BracketList"/>
    <dgm:cxn modelId="{EBC2B432-286D-4B9E-B0AB-CB913B415CA9}" type="presParOf" srcId="{7C33CFB9-69AA-445E-8251-70F093FAE1D4}" destId="{B6E951EA-87F5-47C1-B321-A241622C00BF}" srcOrd="1" destOrd="0" presId="urn:diagrams.loki3.com/BracketList"/>
    <dgm:cxn modelId="{AE163EE2-CA6E-49C9-AE9C-59926B66AC1B}" type="presParOf" srcId="{7C33CFB9-69AA-445E-8251-70F093FAE1D4}" destId="{28D55023-1C78-4F64-8A5A-A759362C1E49}" srcOrd="2" destOrd="0" presId="urn:diagrams.loki3.com/BracketList"/>
    <dgm:cxn modelId="{D5964078-D2FF-4657-B609-9D67F1671FE0}" type="presParOf" srcId="{7C33CFB9-69AA-445E-8251-70F093FAE1D4}" destId="{AD576392-A49E-4B3C-916A-954978D8F7EA}" srcOrd="3" destOrd="0" presId="urn:diagrams.loki3.com/BracketList"/>
    <dgm:cxn modelId="{16683AD5-4400-439C-A8BC-CC0118FC3EF9}" type="presParOf" srcId="{0958125D-FE4F-4E48-9679-9A49C9A48359}" destId="{E299CA48-117A-4E2F-AC6E-2E44BEF9C0AC}" srcOrd="3" destOrd="0" presId="urn:diagrams.loki3.com/BracketList"/>
    <dgm:cxn modelId="{9FB0ED2F-204B-45B7-9864-6B2B63A4F3BE}" type="presParOf" srcId="{0958125D-FE4F-4E48-9679-9A49C9A48359}" destId="{575BD12E-79E3-4445-95B8-3F02AB96ED5A}" srcOrd="4" destOrd="0" presId="urn:diagrams.loki3.com/BracketList"/>
    <dgm:cxn modelId="{0462724B-7F58-4E0B-A884-949AEDF02CF5}" type="presParOf" srcId="{575BD12E-79E3-4445-95B8-3F02AB96ED5A}" destId="{8E5D1C5C-64B1-4C05-9C6A-63AE2B06A7D0}" srcOrd="0" destOrd="0" presId="urn:diagrams.loki3.com/BracketList"/>
    <dgm:cxn modelId="{67991179-7BFB-4A0E-94FC-AE768960591D}" type="presParOf" srcId="{575BD12E-79E3-4445-95B8-3F02AB96ED5A}" destId="{599870A6-0EA2-4256-93C8-6204A936D465}" srcOrd="1" destOrd="0" presId="urn:diagrams.loki3.com/BracketList"/>
    <dgm:cxn modelId="{3C585E83-121D-4153-AF52-9D23D137B7D9}" type="presParOf" srcId="{575BD12E-79E3-4445-95B8-3F02AB96ED5A}" destId="{8568703B-814D-4791-B359-D242D26CE8E0}" srcOrd="2" destOrd="0" presId="urn:diagrams.loki3.com/BracketList"/>
    <dgm:cxn modelId="{62D9233D-5057-46F2-89DB-67E00E27BBAD}" type="presParOf" srcId="{575BD12E-79E3-4445-95B8-3F02AB96ED5A}" destId="{0B60AF74-682C-42FA-AC56-F54E8CA240F1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32A6E5-C8A0-4D65-B811-41BCA38B1331}" type="doc">
      <dgm:prSet loTypeId="urn:microsoft.com/office/officeart/2005/8/layout/h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79E5A527-0CC7-4D93-B478-8F3E881ECD4B}">
      <dgm:prSet phldrT="[Text]"/>
      <dgm:spPr/>
      <dgm:t>
        <a:bodyPr/>
        <a:lstStyle/>
        <a:p>
          <a:r>
            <a:rPr lang="en-AU" dirty="0"/>
            <a:t>Strong Entity</a:t>
          </a:r>
        </a:p>
      </dgm:t>
    </dgm:pt>
    <dgm:pt modelId="{5D71CCB4-D037-4E5B-A1D4-D2BE28AC289F}" type="parTrans" cxnId="{922D0652-2A5A-41AA-84F0-45903BC53169}">
      <dgm:prSet/>
      <dgm:spPr/>
      <dgm:t>
        <a:bodyPr/>
        <a:lstStyle/>
        <a:p>
          <a:endParaRPr lang="en-AU"/>
        </a:p>
      </dgm:t>
    </dgm:pt>
    <dgm:pt modelId="{9FECFC29-F9C1-4358-8734-13E6FB1E23C8}" type="sibTrans" cxnId="{922D0652-2A5A-41AA-84F0-45903BC53169}">
      <dgm:prSet/>
      <dgm:spPr/>
      <dgm:t>
        <a:bodyPr/>
        <a:lstStyle/>
        <a:p>
          <a:endParaRPr lang="en-AU"/>
        </a:p>
      </dgm:t>
    </dgm:pt>
    <dgm:pt modelId="{6A931BE6-3CDD-4239-B2C5-082DBDD2BEC0}">
      <dgm:prSet phldrT="[Text]"/>
      <dgm:spPr/>
      <dgm:t>
        <a:bodyPr/>
        <a:lstStyle/>
        <a:p>
          <a:r>
            <a:rPr lang="en-AU" dirty="0"/>
            <a:t>Entity yang key </a:t>
          </a:r>
          <a:r>
            <a:rPr lang="en-AU" dirty="0" err="1"/>
            <a:t>nya</a:t>
          </a:r>
          <a:r>
            <a:rPr lang="en-AU" dirty="0"/>
            <a:t> </a:t>
          </a:r>
          <a:r>
            <a:rPr lang="en-AU" dirty="0" err="1"/>
            <a:t>didefinisikan</a:t>
          </a:r>
          <a:r>
            <a:rPr lang="en-AU" dirty="0"/>
            <a:t> </a:t>
          </a:r>
          <a:r>
            <a:rPr lang="en-AU" dirty="0" err="1"/>
            <a:t>tanpa</a:t>
          </a:r>
          <a:r>
            <a:rPr lang="en-AU" dirty="0"/>
            <a:t> </a:t>
          </a:r>
          <a:r>
            <a:rPr lang="en-AU" dirty="0" err="1"/>
            <a:t>referensi</a:t>
          </a:r>
          <a:r>
            <a:rPr lang="en-AU" dirty="0"/>
            <a:t> </a:t>
          </a:r>
          <a:r>
            <a:rPr lang="en-AU" dirty="0" err="1"/>
            <a:t>ke</a:t>
          </a:r>
          <a:r>
            <a:rPr lang="en-AU" dirty="0"/>
            <a:t> entity yang lain</a:t>
          </a:r>
        </a:p>
      </dgm:t>
    </dgm:pt>
    <dgm:pt modelId="{EEE9E2A5-FF1B-4DBA-9141-F8ED1DCC7A6C}" type="parTrans" cxnId="{DD1E01BB-C038-42E1-9FF6-8154F487FFC7}">
      <dgm:prSet/>
      <dgm:spPr/>
      <dgm:t>
        <a:bodyPr/>
        <a:lstStyle/>
        <a:p>
          <a:endParaRPr lang="en-AU"/>
        </a:p>
      </dgm:t>
    </dgm:pt>
    <dgm:pt modelId="{E62EB2F2-79C3-4EFB-8BEF-DF9C224F1B8C}" type="sibTrans" cxnId="{DD1E01BB-C038-42E1-9FF6-8154F487FFC7}">
      <dgm:prSet/>
      <dgm:spPr/>
      <dgm:t>
        <a:bodyPr/>
        <a:lstStyle/>
        <a:p>
          <a:endParaRPr lang="en-AU"/>
        </a:p>
      </dgm:t>
    </dgm:pt>
    <dgm:pt modelId="{678655F3-FD2A-4261-8ED6-C14348C1F6C8}">
      <dgm:prSet phldrT="[Text]"/>
      <dgm:spPr/>
      <dgm:t>
        <a:bodyPr/>
        <a:lstStyle/>
        <a:p>
          <a:r>
            <a:rPr lang="en-AU" dirty="0"/>
            <a:t>Weak Entity</a:t>
          </a:r>
        </a:p>
      </dgm:t>
    </dgm:pt>
    <dgm:pt modelId="{7FEBC59A-9C80-4992-97E2-A31F6A7613A3}" type="parTrans" cxnId="{A252A72E-0A9D-4389-81E9-87B0F463CD8F}">
      <dgm:prSet/>
      <dgm:spPr/>
      <dgm:t>
        <a:bodyPr/>
        <a:lstStyle/>
        <a:p>
          <a:endParaRPr lang="en-AU"/>
        </a:p>
      </dgm:t>
    </dgm:pt>
    <dgm:pt modelId="{04A42A82-A7FD-449C-85F7-EF04E128AFD9}" type="sibTrans" cxnId="{A252A72E-0A9D-4389-81E9-87B0F463CD8F}">
      <dgm:prSet/>
      <dgm:spPr/>
      <dgm:t>
        <a:bodyPr/>
        <a:lstStyle/>
        <a:p>
          <a:endParaRPr lang="en-AU"/>
        </a:p>
      </dgm:t>
    </dgm:pt>
    <dgm:pt modelId="{8A1A2725-A84C-4706-83E1-90A1415E79DF}">
      <dgm:prSet phldrT="[Text]"/>
      <dgm:spPr/>
      <dgm:t>
        <a:bodyPr/>
        <a:lstStyle/>
        <a:p>
          <a:r>
            <a:rPr lang="en-AU" dirty="0"/>
            <a:t>Entity yang key </a:t>
          </a:r>
          <a:r>
            <a:rPr lang="en-AU" dirty="0" err="1"/>
            <a:t>nya</a:t>
          </a:r>
          <a:r>
            <a:rPr lang="en-AU" dirty="0"/>
            <a:t> </a:t>
          </a:r>
          <a:r>
            <a:rPr lang="en-AU" dirty="0" err="1"/>
            <a:t>memerlukan</a:t>
          </a:r>
          <a:r>
            <a:rPr lang="en-AU" dirty="0"/>
            <a:t> key </a:t>
          </a:r>
          <a:r>
            <a:rPr lang="en-AU" dirty="0" err="1"/>
            <a:t>dari</a:t>
          </a:r>
          <a:r>
            <a:rPr lang="en-AU" dirty="0"/>
            <a:t> </a:t>
          </a:r>
          <a:r>
            <a:rPr lang="en-AU" dirty="0" err="1"/>
            <a:t>entitas</a:t>
          </a:r>
          <a:r>
            <a:rPr lang="en-AU" dirty="0"/>
            <a:t> yang lain</a:t>
          </a:r>
        </a:p>
      </dgm:t>
    </dgm:pt>
    <dgm:pt modelId="{933BB6B9-9206-4647-AA60-0F7921FE75CE}" type="parTrans" cxnId="{BE997239-579B-4DC2-A974-86257535A64B}">
      <dgm:prSet/>
      <dgm:spPr/>
      <dgm:t>
        <a:bodyPr/>
        <a:lstStyle/>
        <a:p>
          <a:endParaRPr lang="en-AU"/>
        </a:p>
      </dgm:t>
    </dgm:pt>
    <dgm:pt modelId="{F004128E-845B-4024-8B62-A9E840D18504}" type="sibTrans" cxnId="{BE997239-579B-4DC2-A974-86257535A64B}">
      <dgm:prSet/>
      <dgm:spPr/>
      <dgm:t>
        <a:bodyPr/>
        <a:lstStyle/>
        <a:p>
          <a:endParaRPr lang="en-AU"/>
        </a:p>
      </dgm:t>
    </dgm:pt>
    <dgm:pt modelId="{6B80E7D7-3E01-4911-9FC4-2E50F987D190}" type="pres">
      <dgm:prSet presAssocID="{D632A6E5-C8A0-4D65-B811-41BCA38B1331}" presName="Name0" presStyleCnt="0">
        <dgm:presLayoutVars>
          <dgm:dir/>
          <dgm:animLvl val="lvl"/>
          <dgm:resizeHandles val="exact"/>
        </dgm:presLayoutVars>
      </dgm:prSet>
      <dgm:spPr/>
    </dgm:pt>
    <dgm:pt modelId="{4A327231-619A-4326-ACFD-765D0E800A8C}" type="pres">
      <dgm:prSet presAssocID="{79E5A527-0CC7-4D93-B478-8F3E881ECD4B}" presName="composite" presStyleCnt="0"/>
      <dgm:spPr/>
    </dgm:pt>
    <dgm:pt modelId="{3B035C4A-14EC-499C-9CC8-3299C9C93D73}" type="pres">
      <dgm:prSet presAssocID="{79E5A527-0CC7-4D93-B478-8F3E881ECD4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63C4806-EAAE-44CE-AAF2-B64CF1C283F1}" type="pres">
      <dgm:prSet presAssocID="{79E5A527-0CC7-4D93-B478-8F3E881ECD4B}" presName="desTx" presStyleLbl="alignAccFollowNode1" presStyleIdx="0" presStyleCnt="2">
        <dgm:presLayoutVars>
          <dgm:bulletEnabled val="1"/>
        </dgm:presLayoutVars>
      </dgm:prSet>
      <dgm:spPr/>
    </dgm:pt>
    <dgm:pt modelId="{FF971B61-472C-4CC4-B60F-CCC46A4947C4}" type="pres">
      <dgm:prSet presAssocID="{9FECFC29-F9C1-4358-8734-13E6FB1E23C8}" presName="space" presStyleCnt="0"/>
      <dgm:spPr/>
    </dgm:pt>
    <dgm:pt modelId="{DE7FABDC-1981-4C8F-891C-1E6AC45F5273}" type="pres">
      <dgm:prSet presAssocID="{678655F3-FD2A-4261-8ED6-C14348C1F6C8}" presName="composite" presStyleCnt="0"/>
      <dgm:spPr/>
    </dgm:pt>
    <dgm:pt modelId="{97A1D969-6AC0-47E8-9E79-A8944DB7840A}" type="pres">
      <dgm:prSet presAssocID="{678655F3-FD2A-4261-8ED6-C14348C1F6C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BC3BDF2-F5FE-4B2A-89C4-C835FD43DBD3}" type="pres">
      <dgm:prSet presAssocID="{678655F3-FD2A-4261-8ED6-C14348C1F6C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90D8905-193B-4867-B1FE-9958425851FF}" type="presOf" srcId="{D632A6E5-C8A0-4D65-B811-41BCA38B1331}" destId="{6B80E7D7-3E01-4911-9FC4-2E50F987D190}" srcOrd="0" destOrd="0" presId="urn:microsoft.com/office/officeart/2005/8/layout/hList1"/>
    <dgm:cxn modelId="{5347D11A-5B4B-4DBD-8D30-8F4823425746}" type="presOf" srcId="{8A1A2725-A84C-4706-83E1-90A1415E79DF}" destId="{FBC3BDF2-F5FE-4B2A-89C4-C835FD43DBD3}" srcOrd="0" destOrd="0" presId="urn:microsoft.com/office/officeart/2005/8/layout/hList1"/>
    <dgm:cxn modelId="{A252A72E-0A9D-4389-81E9-87B0F463CD8F}" srcId="{D632A6E5-C8A0-4D65-B811-41BCA38B1331}" destId="{678655F3-FD2A-4261-8ED6-C14348C1F6C8}" srcOrd="1" destOrd="0" parTransId="{7FEBC59A-9C80-4992-97E2-A31F6A7613A3}" sibTransId="{04A42A82-A7FD-449C-85F7-EF04E128AFD9}"/>
    <dgm:cxn modelId="{BE997239-579B-4DC2-A974-86257535A64B}" srcId="{678655F3-FD2A-4261-8ED6-C14348C1F6C8}" destId="{8A1A2725-A84C-4706-83E1-90A1415E79DF}" srcOrd="0" destOrd="0" parTransId="{933BB6B9-9206-4647-AA60-0F7921FE75CE}" sibTransId="{F004128E-845B-4024-8B62-A9E840D18504}"/>
    <dgm:cxn modelId="{922D0652-2A5A-41AA-84F0-45903BC53169}" srcId="{D632A6E5-C8A0-4D65-B811-41BCA38B1331}" destId="{79E5A527-0CC7-4D93-B478-8F3E881ECD4B}" srcOrd="0" destOrd="0" parTransId="{5D71CCB4-D037-4E5B-A1D4-D2BE28AC289F}" sibTransId="{9FECFC29-F9C1-4358-8734-13E6FB1E23C8}"/>
    <dgm:cxn modelId="{0102C273-1A2F-4A8E-97C5-5232AF04048B}" type="presOf" srcId="{79E5A527-0CC7-4D93-B478-8F3E881ECD4B}" destId="{3B035C4A-14EC-499C-9CC8-3299C9C93D73}" srcOrd="0" destOrd="0" presId="urn:microsoft.com/office/officeart/2005/8/layout/hList1"/>
    <dgm:cxn modelId="{25701AA8-E8FE-4E0F-A017-90E9A6AB7C91}" type="presOf" srcId="{678655F3-FD2A-4261-8ED6-C14348C1F6C8}" destId="{97A1D969-6AC0-47E8-9E79-A8944DB7840A}" srcOrd="0" destOrd="0" presId="urn:microsoft.com/office/officeart/2005/8/layout/hList1"/>
    <dgm:cxn modelId="{DD1E01BB-C038-42E1-9FF6-8154F487FFC7}" srcId="{79E5A527-0CC7-4D93-B478-8F3E881ECD4B}" destId="{6A931BE6-3CDD-4239-B2C5-082DBDD2BEC0}" srcOrd="0" destOrd="0" parTransId="{EEE9E2A5-FF1B-4DBA-9141-F8ED1DCC7A6C}" sibTransId="{E62EB2F2-79C3-4EFB-8BEF-DF9C224F1B8C}"/>
    <dgm:cxn modelId="{B4504AC3-C25D-4665-B8F0-D39EB30E013E}" type="presOf" srcId="{6A931BE6-3CDD-4239-B2C5-082DBDD2BEC0}" destId="{F63C4806-EAAE-44CE-AAF2-B64CF1C283F1}" srcOrd="0" destOrd="0" presId="urn:microsoft.com/office/officeart/2005/8/layout/hList1"/>
    <dgm:cxn modelId="{020E60D4-0776-465F-933C-BAAA0FAD0ACA}" type="presParOf" srcId="{6B80E7D7-3E01-4911-9FC4-2E50F987D190}" destId="{4A327231-619A-4326-ACFD-765D0E800A8C}" srcOrd="0" destOrd="0" presId="urn:microsoft.com/office/officeart/2005/8/layout/hList1"/>
    <dgm:cxn modelId="{80C9A77A-90DB-4BA1-BBFD-5781E171A25A}" type="presParOf" srcId="{4A327231-619A-4326-ACFD-765D0E800A8C}" destId="{3B035C4A-14EC-499C-9CC8-3299C9C93D73}" srcOrd="0" destOrd="0" presId="urn:microsoft.com/office/officeart/2005/8/layout/hList1"/>
    <dgm:cxn modelId="{592F934C-BE23-4635-B9EC-9CDFBAFC9BC6}" type="presParOf" srcId="{4A327231-619A-4326-ACFD-765D0E800A8C}" destId="{F63C4806-EAAE-44CE-AAF2-B64CF1C283F1}" srcOrd="1" destOrd="0" presId="urn:microsoft.com/office/officeart/2005/8/layout/hList1"/>
    <dgm:cxn modelId="{97031ACF-80BE-4C7D-B1EF-241AA67784F3}" type="presParOf" srcId="{6B80E7D7-3E01-4911-9FC4-2E50F987D190}" destId="{FF971B61-472C-4CC4-B60F-CCC46A4947C4}" srcOrd="1" destOrd="0" presId="urn:microsoft.com/office/officeart/2005/8/layout/hList1"/>
    <dgm:cxn modelId="{40707497-E129-4379-A053-6981378C0F34}" type="presParOf" srcId="{6B80E7D7-3E01-4911-9FC4-2E50F987D190}" destId="{DE7FABDC-1981-4C8F-891C-1E6AC45F5273}" srcOrd="2" destOrd="0" presId="urn:microsoft.com/office/officeart/2005/8/layout/hList1"/>
    <dgm:cxn modelId="{5A72056D-7BAE-423B-88BD-4A3B16AA9547}" type="presParOf" srcId="{DE7FABDC-1981-4C8F-891C-1E6AC45F5273}" destId="{97A1D969-6AC0-47E8-9E79-A8944DB7840A}" srcOrd="0" destOrd="0" presId="urn:microsoft.com/office/officeart/2005/8/layout/hList1"/>
    <dgm:cxn modelId="{9F59514A-E0F4-4900-BC1A-AC1CAE57002C}" type="presParOf" srcId="{DE7FABDC-1981-4C8F-891C-1E6AC45F5273}" destId="{FBC3BDF2-F5FE-4B2A-89C4-C835FD43DBD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CA8969-6BD6-4158-933E-EB5E9C41CABD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92FF60BA-D8B8-4C95-8D9D-E79F8637702B}">
      <dgm:prSet phldrT="[Text]"/>
      <dgm:spPr/>
      <dgm:t>
        <a:bodyPr/>
        <a:lstStyle/>
        <a:p>
          <a:r>
            <a:rPr lang="en-AU" dirty="0"/>
            <a:t>Simple</a:t>
          </a:r>
        </a:p>
      </dgm:t>
    </dgm:pt>
    <dgm:pt modelId="{7FECE305-D09F-4923-8392-018D422A6EC7}" type="parTrans" cxnId="{586AF98D-54EF-4442-891A-FA23E156F0F1}">
      <dgm:prSet/>
      <dgm:spPr/>
      <dgm:t>
        <a:bodyPr/>
        <a:lstStyle/>
        <a:p>
          <a:endParaRPr lang="en-AU"/>
        </a:p>
      </dgm:t>
    </dgm:pt>
    <dgm:pt modelId="{E0FDFEC6-D21C-46DC-A67D-5185C151442E}" type="sibTrans" cxnId="{586AF98D-54EF-4442-891A-FA23E156F0F1}">
      <dgm:prSet/>
      <dgm:spPr/>
      <dgm:t>
        <a:bodyPr/>
        <a:lstStyle/>
        <a:p>
          <a:endParaRPr lang="en-AU"/>
        </a:p>
      </dgm:t>
    </dgm:pt>
    <dgm:pt modelId="{FE52287E-8060-4FE6-B0CD-30DE86BA5CD3}">
      <dgm:prSet phldrT="[Text]"/>
      <dgm:spPr/>
      <dgm:t>
        <a:bodyPr/>
        <a:lstStyle/>
        <a:p>
          <a:r>
            <a:rPr lang="en-AU" dirty="0"/>
            <a:t>Composite</a:t>
          </a:r>
        </a:p>
      </dgm:t>
    </dgm:pt>
    <dgm:pt modelId="{44CC1572-E4CA-437E-A81D-13F0F58C2789}" type="parTrans" cxnId="{E702AA5B-696F-42F6-8958-D73B136E45B1}">
      <dgm:prSet/>
      <dgm:spPr/>
      <dgm:t>
        <a:bodyPr/>
        <a:lstStyle/>
        <a:p>
          <a:endParaRPr lang="en-AU"/>
        </a:p>
      </dgm:t>
    </dgm:pt>
    <dgm:pt modelId="{28FC4937-609C-4D16-B572-98F8907821ED}" type="sibTrans" cxnId="{E702AA5B-696F-42F6-8958-D73B136E45B1}">
      <dgm:prSet/>
      <dgm:spPr/>
      <dgm:t>
        <a:bodyPr/>
        <a:lstStyle/>
        <a:p>
          <a:endParaRPr lang="en-AU"/>
        </a:p>
      </dgm:t>
    </dgm:pt>
    <dgm:pt modelId="{629AFA96-09F7-4EB3-AEC2-64F2762812C5}">
      <dgm:prSet phldrT="[Text]"/>
      <dgm:spPr/>
      <dgm:t>
        <a:bodyPr/>
        <a:lstStyle/>
        <a:p>
          <a:r>
            <a:rPr lang="en-AU" dirty="0" err="1"/>
            <a:t>Tidak</a:t>
          </a:r>
          <a:r>
            <a:rPr lang="en-AU" dirty="0"/>
            <a:t> </a:t>
          </a:r>
          <a:r>
            <a:rPr lang="en-AU" dirty="0" err="1"/>
            <a:t>bisa</a:t>
          </a:r>
          <a:r>
            <a:rPr lang="en-AU" dirty="0"/>
            <a:t> di </a:t>
          </a:r>
          <a:r>
            <a:rPr lang="en-AU" dirty="0" err="1"/>
            <a:t>pecah</a:t>
          </a:r>
          <a:r>
            <a:rPr lang="en-AU" dirty="0"/>
            <a:t> </a:t>
          </a:r>
          <a:r>
            <a:rPr lang="en-AU" dirty="0" err="1"/>
            <a:t>lagi</a:t>
          </a:r>
          <a:endParaRPr lang="en-AU" dirty="0"/>
        </a:p>
      </dgm:t>
    </dgm:pt>
    <dgm:pt modelId="{0A037FE3-65C2-4EA6-8C7D-1BAC0CF61340}" type="parTrans" cxnId="{C4AE5DB7-7019-4A88-AC31-9B2B2E542BE1}">
      <dgm:prSet/>
      <dgm:spPr/>
      <dgm:t>
        <a:bodyPr/>
        <a:lstStyle/>
        <a:p>
          <a:endParaRPr lang="en-AU"/>
        </a:p>
      </dgm:t>
    </dgm:pt>
    <dgm:pt modelId="{039C178C-0026-4130-A57C-E16871810553}" type="sibTrans" cxnId="{C4AE5DB7-7019-4A88-AC31-9B2B2E542BE1}">
      <dgm:prSet/>
      <dgm:spPr/>
      <dgm:t>
        <a:bodyPr/>
        <a:lstStyle/>
        <a:p>
          <a:endParaRPr lang="en-AU"/>
        </a:p>
      </dgm:t>
    </dgm:pt>
    <dgm:pt modelId="{8AAF6C44-C6BC-4CBE-971A-4C04641BC6AB}">
      <dgm:prSet phldrT="[Text]"/>
      <dgm:spPr/>
      <dgm:t>
        <a:bodyPr/>
        <a:lstStyle/>
        <a:p>
          <a:r>
            <a:rPr lang="en-AU" dirty="0" err="1"/>
            <a:t>Umur</a:t>
          </a:r>
          <a:r>
            <a:rPr lang="en-AU" dirty="0"/>
            <a:t>, gender, status </a:t>
          </a:r>
          <a:r>
            <a:rPr lang="en-AU" dirty="0" err="1"/>
            <a:t>perkawinan</a:t>
          </a:r>
          <a:endParaRPr lang="en-AU" dirty="0"/>
        </a:p>
      </dgm:t>
    </dgm:pt>
    <dgm:pt modelId="{F41B53EC-2C2D-4616-A076-92E260D8C356}" type="parTrans" cxnId="{D7E11F3D-C0FD-4491-876C-B6B3E02EE15C}">
      <dgm:prSet/>
      <dgm:spPr/>
      <dgm:t>
        <a:bodyPr/>
        <a:lstStyle/>
        <a:p>
          <a:endParaRPr lang="en-AU"/>
        </a:p>
      </dgm:t>
    </dgm:pt>
    <dgm:pt modelId="{13E4BE29-65E8-41F6-8B53-C0843E3E9292}" type="sibTrans" cxnId="{D7E11F3D-C0FD-4491-876C-B6B3E02EE15C}">
      <dgm:prSet/>
      <dgm:spPr/>
      <dgm:t>
        <a:bodyPr/>
        <a:lstStyle/>
        <a:p>
          <a:endParaRPr lang="en-AU"/>
        </a:p>
      </dgm:t>
    </dgm:pt>
    <dgm:pt modelId="{78561F55-45CB-4547-A7EA-35A8D4D22070}">
      <dgm:prSet phldrT="[Text]"/>
      <dgm:spPr/>
      <dgm:t>
        <a:bodyPr/>
        <a:lstStyle/>
        <a:p>
          <a:r>
            <a:rPr lang="en-AU" dirty="0" err="1"/>
            <a:t>Dapat</a:t>
          </a:r>
          <a:r>
            <a:rPr lang="en-AU" dirty="0"/>
            <a:t> </a:t>
          </a:r>
          <a:r>
            <a:rPr lang="en-AU" dirty="0" err="1"/>
            <a:t>dipecah</a:t>
          </a:r>
          <a:r>
            <a:rPr lang="en-AU" dirty="0"/>
            <a:t> </a:t>
          </a:r>
          <a:r>
            <a:rPr lang="en-AU" dirty="0" err="1"/>
            <a:t>ke</a:t>
          </a:r>
          <a:r>
            <a:rPr lang="en-AU" dirty="0"/>
            <a:t> </a:t>
          </a:r>
          <a:r>
            <a:rPr lang="en-AU" dirty="0" err="1"/>
            <a:t>beberapa</a:t>
          </a:r>
          <a:r>
            <a:rPr lang="en-AU" dirty="0"/>
            <a:t> attribute </a:t>
          </a:r>
          <a:r>
            <a:rPr lang="en-AU" dirty="0" err="1"/>
            <a:t>yg</a:t>
          </a:r>
          <a:r>
            <a:rPr lang="en-AU" dirty="0"/>
            <a:t> lain</a:t>
          </a:r>
        </a:p>
      </dgm:t>
    </dgm:pt>
    <dgm:pt modelId="{B64DDFCF-33BE-4576-8149-3755591E413F}" type="parTrans" cxnId="{8D6A04A6-DF1A-4565-8977-C0412067BAD6}">
      <dgm:prSet/>
      <dgm:spPr/>
      <dgm:t>
        <a:bodyPr/>
        <a:lstStyle/>
        <a:p>
          <a:endParaRPr lang="en-AU"/>
        </a:p>
      </dgm:t>
    </dgm:pt>
    <dgm:pt modelId="{080D888A-A27E-4260-8612-264F90D4B51F}" type="sibTrans" cxnId="{8D6A04A6-DF1A-4565-8977-C0412067BAD6}">
      <dgm:prSet/>
      <dgm:spPr/>
      <dgm:t>
        <a:bodyPr/>
        <a:lstStyle/>
        <a:p>
          <a:endParaRPr lang="en-AU"/>
        </a:p>
      </dgm:t>
    </dgm:pt>
    <dgm:pt modelId="{B02043D1-D42A-4185-A2E8-C8182CDB470E}">
      <dgm:prSet phldrT="[Text]"/>
      <dgm:spPr/>
      <dgm:t>
        <a:bodyPr/>
        <a:lstStyle/>
        <a:p>
          <a:r>
            <a:rPr lang="en-AU" dirty="0"/>
            <a:t>Alamat </a:t>
          </a:r>
          <a:r>
            <a:rPr lang="en-AU" dirty="0" err="1"/>
            <a:t>menjadi</a:t>
          </a:r>
          <a:r>
            <a:rPr lang="en-AU" dirty="0"/>
            <a:t> </a:t>
          </a:r>
          <a:r>
            <a:rPr lang="en-AU" dirty="0" err="1"/>
            <a:t>nama</a:t>
          </a:r>
          <a:r>
            <a:rPr lang="en-AU" dirty="0"/>
            <a:t> </a:t>
          </a:r>
          <a:r>
            <a:rPr lang="en-AU" dirty="0" err="1"/>
            <a:t>jalan</a:t>
          </a:r>
          <a:r>
            <a:rPr lang="en-AU" dirty="0"/>
            <a:t>, Kota, </a:t>
          </a:r>
          <a:r>
            <a:rPr lang="en-AU" dirty="0" err="1"/>
            <a:t>kode</a:t>
          </a:r>
          <a:r>
            <a:rPr lang="en-AU" dirty="0"/>
            <a:t> pos</a:t>
          </a:r>
        </a:p>
      </dgm:t>
    </dgm:pt>
    <dgm:pt modelId="{D50658CD-103C-4560-A9FC-E58D1903B9F4}" type="parTrans" cxnId="{A160BA07-EEE5-454C-A148-10F659A22C5A}">
      <dgm:prSet/>
      <dgm:spPr/>
      <dgm:t>
        <a:bodyPr/>
        <a:lstStyle/>
        <a:p>
          <a:endParaRPr lang="en-AU"/>
        </a:p>
      </dgm:t>
    </dgm:pt>
    <dgm:pt modelId="{1FFBE6D3-3499-4DD4-9102-22CF59993952}" type="sibTrans" cxnId="{A160BA07-EEE5-454C-A148-10F659A22C5A}">
      <dgm:prSet/>
      <dgm:spPr/>
      <dgm:t>
        <a:bodyPr/>
        <a:lstStyle/>
        <a:p>
          <a:endParaRPr lang="en-AU"/>
        </a:p>
      </dgm:t>
    </dgm:pt>
    <dgm:pt modelId="{8E354040-90A3-4FC6-B012-140A4AE5854E}">
      <dgm:prSet phldrT="[Text]"/>
      <dgm:spPr/>
      <dgm:t>
        <a:bodyPr/>
        <a:lstStyle/>
        <a:p>
          <a:r>
            <a:rPr lang="en-AU" dirty="0"/>
            <a:t>Key</a:t>
          </a:r>
        </a:p>
      </dgm:t>
    </dgm:pt>
    <dgm:pt modelId="{B67C2AD6-FD27-4AA3-B6A4-8402CF594428}" type="parTrans" cxnId="{E2F0FBC1-0184-4983-A095-801936F1C40A}">
      <dgm:prSet/>
      <dgm:spPr/>
      <dgm:t>
        <a:bodyPr/>
        <a:lstStyle/>
        <a:p>
          <a:endParaRPr lang="en-AU"/>
        </a:p>
      </dgm:t>
    </dgm:pt>
    <dgm:pt modelId="{47DEF8C6-3277-449E-9E6B-312A5919FB90}" type="sibTrans" cxnId="{E2F0FBC1-0184-4983-A095-801936F1C40A}">
      <dgm:prSet/>
      <dgm:spPr/>
      <dgm:t>
        <a:bodyPr/>
        <a:lstStyle/>
        <a:p>
          <a:endParaRPr lang="en-AU"/>
        </a:p>
      </dgm:t>
    </dgm:pt>
    <dgm:pt modelId="{97D005D4-8C46-4563-8FDA-7913EE2088FE}">
      <dgm:prSet phldrT="[Text]"/>
      <dgm:spPr/>
      <dgm:t>
        <a:bodyPr/>
        <a:lstStyle/>
        <a:p>
          <a:r>
            <a:rPr lang="en-AU" dirty="0"/>
            <a:t>Attribute </a:t>
          </a:r>
          <a:r>
            <a:rPr lang="en-AU" dirty="0" err="1"/>
            <a:t>atau</a:t>
          </a:r>
          <a:r>
            <a:rPr lang="en-AU" dirty="0"/>
            <a:t> </a:t>
          </a:r>
          <a:r>
            <a:rPr lang="en-AU" dirty="0" err="1"/>
            <a:t>beberapa</a:t>
          </a:r>
          <a:r>
            <a:rPr lang="en-AU" dirty="0"/>
            <a:t> attribute yang </a:t>
          </a:r>
          <a:r>
            <a:rPr lang="en-AU" dirty="0" err="1"/>
            <a:t>menunjukan</a:t>
          </a:r>
          <a:r>
            <a:rPr lang="en-AU" dirty="0"/>
            <a:t> </a:t>
          </a:r>
          <a:r>
            <a:rPr lang="en-AU" dirty="0" err="1"/>
            <a:t>keunikan</a:t>
          </a:r>
          <a:r>
            <a:rPr lang="en-AU" dirty="0"/>
            <a:t> </a:t>
          </a:r>
          <a:r>
            <a:rPr lang="en-AU" dirty="0" err="1"/>
            <a:t>satu</a:t>
          </a:r>
          <a:r>
            <a:rPr lang="en-AU" dirty="0"/>
            <a:t> record entity</a:t>
          </a:r>
        </a:p>
      </dgm:t>
    </dgm:pt>
    <dgm:pt modelId="{80579107-BD44-48B5-A842-A672AACBD060}" type="parTrans" cxnId="{06716609-640B-4942-A86B-0D664C4A55EF}">
      <dgm:prSet/>
      <dgm:spPr/>
      <dgm:t>
        <a:bodyPr/>
        <a:lstStyle/>
        <a:p>
          <a:endParaRPr lang="en-AU"/>
        </a:p>
      </dgm:t>
    </dgm:pt>
    <dgm:pt modelId="{57E642F4-2A2F-4ACA-820B-EB751C985C7A}" type="sibTrans" cxnId="{06716609-640B-4942-A86B-0D664C4A55EF}">
      <dgm:prSet/>
      <dgm:spPr/>
      <dgm:t>
        <a:bodyPr/>
        <a:lstStyle/>
        <a:p>
          <a:endParaRPr lang="en-AU"/>
        </a:p>
      </dgm:t>
    </dgm:pt>
    <dgm:pt modelId="{88A1A835-6B72-4FE5-9E9A-7579385632E2}" type="pres">
      <dgm:prSet presAssocID="{26CA8969-6BD6-4158-933E-EB5E9C41CABD}" presName="linear" presStyleCnt="0">
        <dgm:presLayoutVars>
          <dgm:dir/>
          <dgm:animLvl val="lvl"/>
          <dgm:resizeHandles val="exact"/>
        </dgm:presLayoutVars>
      </dgm:prSet>
      <dgm:spPr/>
    </dgm:pt>
    <dgm:pt modelId="{E17CD883-BDFC-4612-B793-BCBCA0153E39}" type="pres">
      <dgm:prSet presAssocID="{8E354040-90A3-4FC6-B012-140A4AE5854E}" presName="parentLin" presStyleCnt="0"/>
      <dgm:spPr/>
    </dgm:pt>
    <dgm:pt modelId="{AC4E832F-3610-437F-A544-DFC048CF4559}" type="pres">
      <dgm:prSet presAssocID="{8E354040-90A3-4FC6-B012-140A4AE5854E}" presName="parentLeftMargin" presStyleLbl="node1" presStyleIdx="0" presStyleCnt="3"/>
      <dgm:spPr/>
    </dgm:pt>
    <dgm:pt modelId="{02A5CAB1-7ED7-4641-ADF2-FA03A9FCB1FF}" type="pres">
      <dgm:prSet presAssocID="{8E354040-90A3-4FC6-B012-140A4AE5854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020E207-C7A7-4B30-8805-50ABB50E7F16}" type="pres">
      <dgm:prSet presAssocID="{8E354040-90A3-4FC6-B012-140A4AE5854E}" presName="negativeSpace" presStyleCnt="0"/>
      <dgm:spPr/>
    </dgm:pt>
    <dgm:pt modelId="{8324BAD3-197E-4AD4-9ED3-35DD8C4982D2}" type="pres">
      <dgm:prSet presAssocID="{8E354040-90A3-4FC6-B012-140A4AE5854E}" presName="childText" presStyleLbl="conFgAcc1" presStyleIdx="0" presStyleCnt="3">
        <dgm:presLayoutVars>
          <dgm:bulletEnabled val="1"/>
        </dgm:presLayoutVars>
      </dgm:prSet>
      <dgm:spPr/>
    </dgm:pt>
    <dgm:pt modelId="{69E333A3-EC86-4261-B5A9-242384E2D096}" type="pres">
      <dgm:prSet presAssocID="{47DEF8C6-3277-449E-9E6B-312A5919FB90}" presName="spaceBetweenRectangles" presStyleCnt="0"/>
      <dgm:spPr/>
    </dgm:pt>
    <dgm:pt modelId="{5B33EEEE-23B5-42F7-AB9B-F693857320F1}" type="pres">
      <dgm:prSet presAssocID="{92FF60BA-D8B8-4C95-8D9D-E79F8637702B}" presName="parentLin" presStyleCnt="0"/>
      <dgm:spPr/>
    </dgm:pt>
    <dgm:pt modelId="{BD4565E5-ABEB-4DBB-BFF3-E69810EDA2E4}" type="pres">
      <dgm:prSet presAssocID="{92FF60BA-D8B8-4C95-8D9D-E79F8637702B}" presName="parentLeftMargin" presStyleLbl="node1" presStyleIdx="0" presStyleCnt="3"/>
      <dgm:spPr/>
    </dgm:pt>
    <dgm:pt modelId="{5FEB4DAA-CBA9-4AA4-A240-4EF343AC8BAF}" type="pres">
      <dgm:prSet presAssocID="{92FF60BA-D8B8-4C95-8D9D-E79F8637702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743967-ED82-4901-8C41-5A469053F5E2}" type="pres">
      <dgm:prSet presAssocID="{92FF60BA-D8B8-4C95-8D9D-E79F8637702B}" presName="negativeSpace" presStyleCnt="0"/>
      <dgm:spPr/>
    </dgm:pt>
    <dgm:pt modelId="{CBA2C3AF-6978-4859-8CC8-D8075EE23E3D}" type="pres">
      <dgm:prSet presAssocID="{92FF60BA-D8B8-4C95-8D9D-E79F8637702B}" presName="childText" presStyleLbl="conFgAcc1" presStyleIdx="1" presStyleCnt="3">
        <dgm:presLayoutVars>
          <dgm:bulletEnabled val="1"/>
        </dgm:presLayoutVars>
      </dgm:prSet>
      <dgm:spPr/>
    </dgm:pt>
    <dgm:pt modelId="{414874C8-854A-4987-A35C-06F0640AC9A3}" type="pres">
      <dgm:prSet presAssocID="{E0FDFEC6-D21C-46DC-A67D-5185C151442E}" presName="spaceBetweenRectangles" presStyleCnt="0"/>
      <dgm:spPr/>
    </dgm:pt>
    <dgm:pt modelId="{1E7E4360-7EA3-43E0-8104-F6BB7B7DBB0D}" type="pres">
      <dgm:prSet presAssocID="{FE52287E-8060-4FE6-B0CD-30DE86BA5CD3}" presName="parentLin" presStyleCnt="0"/>
      <dgm:spPr/>
    </dgm:pt>
    <dgm:pt modelId="{70738760-17F7-48CE-B807-DC7AEF493916}" type="pres">
      <dgm:prSet presAssocID="{FE52287E-8060-4FE6-B0CD-30DE86BA5CD3}" presName="parentLeftMargin" presStyleLbl="node1" presStyleIdx="1" presStyleCnt="3"/>
      <dgm:spPr/>
    </dgm:pt>
    <dgm:pt modelId="{FF6D7030-575E-49F4-8656-4321F801F314}" type="pres">
      <dgm:prSet presAssocID="{FE52287E-8060-4FE6-B0CD-30DE86BA5CD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72B8050-C690-424A-A4D6-776F83C895B1}" type="pres">
      <dgm:prSet presAssocID="{FE52287E-8060-4FE6-B0CD-30DE86BA5CD3}" presName="negativeSpace" presStyleCnt="0"/>
      <dgm:spPr/>
    </dgm:pt>
    <dgm:pt modelId="{0064EADD-B51F-4AC3-9D3A-22195AD8E019}" type="pres">
      <dgm:prSet presAssocID="{FE52287E-8060-4FE6-B0CD-30DE86BA5CD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160BA07-EEE5-454C-A148-10F659A22C5A}" srcId="{FE52287E-8060-4FE6-B0CD-30DE86BA5CD3}" destId="{B02043D1-D42A-4185-A2E8-C8182CDB470E}" srcOrd="1" destOrd="0" parTransId="{D50658CD-103C-4560-A9FC-E58D1903B9F4}" sibTransId="{1FFBE6D3-3499-4DD4-9102-22CF59993952}"/>
    <dgm:cxn modelId="{06716609-640B-4942-A86B-0D664C4A55EF}" srcId="{8E354040-90A3-4FC6-B012-140A4AE5854E}" destId="{97D005D4-8C46-4563-8FDA-7913EE2088FE}" srcOrd="0" destOrd="0" parTransId="{80579107-BD44-48B5-A842-A672AACBD060}" sibTransId="{57E642F4-2A2F-4ACA-820B-EB751C985C7A}"/>
    <dgm:cxn modelId="{0F974B1D-54D1-468C-AFA2-B776DB338036}" type="presOf" srcId="{97D005D4-8C46-4563-8FDA-7913EE2088FE}" destId="{8324BAD3-197E-4AD4-9ED3-35DD8C4982D2}" srcOrd="0" destOrd="0" presId="urn:microsoft.com/office/officeart/2005/8/layout/list1"/>
    <dgm:cxn modelId="{D7E11F3D-C0FD-4491-876C-B6B3E02EE15C}" srcId="{92FF60BA-D8B8-4C95-8D9D-E79F8637702B}" destId="{8AAF6C44-C6BC-4CBE-971A-4C04641BC6AB}" srcOrd="1" destOrd="0" parTransId="{F41B53EC-2C2D-4616-A076-92E260D8C356}" sibTransId="{13E4BE29-65E8-41F6-8B53-C0843E3E9292}"/>
    <dgm:cxn modelId="{BFA0013E-DB62-4ED3-8865-7B72EAB7189E}" type="presOf" srcId="{FE52287E-8060-4FE6-B0CD-30DE86BA5CD3}" destId="{FF6D7030-575E-49F4-8656-4321F801F314}" srcOrd="1" destOrd="0" presId="urn:microsoft.com/office/officeart/2005/8/layout/list1"/>
    <dgm:cxn modelId="{E702AA5B-696F-42F6-8958-D73B136E45B1}" srcId="{26CA8969-6BD6-4158-933E-EB5E9C41CABD}" destId="{FE52287E-8060-4FE6-B0CD-30DE86BA5CD3}" srcOrd="2" destOrd="0" parTransId="{44CC1572-E4CA-437E-A81D-13F0F58C2789}" sibTransId="{28FC4937-609C-4D16-B572-98F8907821ED}"/>
    <dgm:cxn modelId="{B811FC6A-DE81-4215-97D4-6004767451AC}" type="presOf" srcId="{629AFA96-09F7-4EB3-AEC2-64F2762812C5}" destId="{CBA2C3AF-6978-4859-8CC8-D8075EE23E3D}" srcOrd="0" destOrd="0" presId="urn:microsoft.com/office/officeart/2005/8/layout/list1"/>
    <dgm:cxn modelId="{B056564B-BEE4-434D-B1F9-7DF33731948D}" type="presOf" srcId="{92FF60BA-D8B8-4C95-8D9D-E79F8637702B}" destId="{5FEB4DAA-CBA9-4AA4-A240-4EF343AC8BAF}" srcOrd="1" destOrd="0" presId="urn:microsoft.com/office/officeart/2005/8/layout/list1"/>
    <dgm:cxn modelId="{3D742859-04C9-4E23-B512-E876BE8784F0}" type="presOf" srcId="{26CA8969-6BD6-4158-933E-EB5E9C41CABD}" destId="{88A1A835-6B72-4FE5-9E9A-7579385632E2}" srcOrd="0" destOrd="0" presId="urn:microsoft.com/office/officeart/2005/8/layout/list1"/>
    <dgm:cxn modelId="{27E5577A-C9C3-4A1B-9208-3BA341E1C901}" type="presOf" srcId="{FE52287E-8060-4FE6-B0CD-30DE86BA5CD3}" destId="{70738760-17F7-48CE-B807-DC7AEF493916}" srcOrd="0" destOrd="0" presId="urn:microsoft.com/office/officeart/2005/8/layout/list1"/>
    <dgm:cxn modelId="{85BC8B8B-EABD-4E7D-845E-BB2AB30C3577}" type="presOf" srcId="{B02043D1-D42A-4185-A2E8-C8182CDB470E}" destId="{0064EADD-B51F-4AC3-9D3A-22195AD8E019}" srcOrd="0" destOrd="1" presId="urn:microsoft.com/office/officeart/2005/8/layout/list1"/>
    <dgm:cxn modelId="{586AF98D-54EF-4442-891A-FA23E156F0F1}" srcId="{26CA8969-6BD6-4158-933E-EB5E9C41CABD}" destId="{92FF60BA-D8B8-4C95-8D9D-E79F8637702B}" srcOrd="1" destOrd="0" parTransId="{7FECE305-D09F-4923-8392-018D422A6EC7}" sibTransId="{E0FDFEC6-D21C-46DC-A67D-5185C151442E}"/>
    <dgm:cxn modelId="{8D6A04A6-DF1A-4565-8977-C0412067BAD6}" srcId="{FE52287E-8060-4FE6-B0CD-30DE86BA5CD3}" destId="{78561F55-45CB-4547-A7EA-35A8D4D22070}" srcOrd="0" destOrd="0" parTransId="{B64DDFCF-33BE-4576-8149-3755591E413F}" sibTransId="{080D888A-A27E-4260-8612-264F90D4B51F}"/>
    <dgm:cxn modelId="{904D51A9-0FCB-41A8-A2D2-ED30F6F9EC01}" type="presOf" srcId="{8E354040-90A3-4FC6-B012-140A4AE5854E}" destId="{02A5CAB1-7ED7-4641-ADF2-FA03A9FCB1FF}" srcOrd="1" destOrd="0" presId="urn:microsoft.com/office/officeart/2005/8/layout/list1"/>
    <dgm:cxn modelId="{C4AE5DB7-7019-4A88-AC31-9B2B2E542BE1}" srcId="{92FF60BA-D8B8-4C95-8D9D-E79F8637702B}" destId="{629AFA96-09F7-4EB3-AEC2-64F2762812C5}" srcOrd="0" destOrd="0" parTransId="{0A037FE3-65C2-4EA6-8C7D-1BAC0CF61340}" sibTransId="{039C178C-0026-4130-A57C-E16871810553}"/>
    <dgm:cxn modelId="{F3588CBC-6A16-4E84-A46C-460B234266F3}" type="presOf" srcId="{8E354040-90A3-4FC6-B012-140A4AE5854E}" destId="{AC4E832F-3610-437F-A544-DFC048CF4559}" srcOrd="0" destOrd="0" presId="urn:microsoft.com/office/officeart/2005/8/layout/list1"/>
    <dgm:cxn modelId="{F3FEB1BF-74EA-45E9-959D-2B0025A35FE1}" type="presOf" srcId="{78561F55-45CB-4547-A7EA-35A8D4D22070}" destId="{0064EADD-B51F-4AC3-9D3A-22195AD8E019}" srcOrd="0" destOrd="0" presId="urn:microsoft.com/office/officeart/2005/8/layout/list1"/>
    <dgm:cxn modelId="{E2F0FBC1-0184-4983-A095-801936F1C40A}" srcId="{26CA8969-6BD6-4158-933E-EB5E9C41CABD}" destId="{8E354040-90A3-4FC6-B012-140A4AE5854E}" srcOrd="0" destOrd="0" parTransId="{B67C2AD6-FD27-4AA3-B6A4-8402CF594428}" sibTransId="{47DEF8C6-3277-449E-9E6B-312A5919FB90}"/>
    <dgm:cxn modelId="{AD0306CB-AF62-4ACF-B5BA-52DF61ADE85F}" type="presOf" srcId="{8AAF6C44-C6BC-4CBE-971A-4C04641BC6AB}" destId="{CBA2C3AF-6978-4859-8CC8-D8075EE23E3D}" srcOrd="0" destOrd="1" presId="urn:microsoft.com/office/officeart/2005/8/layout/list1"/>
    <dgm:cxn modelId="{670D3CF2-1476-48E4-8102-5D611DEC85D8}" type="presOf" srcId="{92FF60BA-D8B8-4C95-8D9D-E79F8637702B}" destId="{BD4565E5-ABEB-4DBB-BFF3-E69810EDA2E4}" srcOrd="0" destOrd="0" presId="urn:microsoft.com/office/officeart/2005/8/layout/list1"/>
    <dgm:cxn modelId="{E98FB1B9-B894-489F-B948-E20392CC4728}" type="presParOf" srcId="{88A1A835-6B72-4FE5-9E9A-7579385632E2}" destId="{E17CD883-BDFC-4612-B793-BCBCA0153E39}" srcOrd="0" destOrd="0" presId="urn:microsoft.com/office/officeart/2005/8/layout/list1"/>
    <dgm:cxn modelId="{EF61392D-3AED-40B8-92AF-801CCA37DD7F}" type="presParOf" srcId="{E17CD883-BDFC-4612-B793-BCBCA0153E39}" destId="{AC4E832F-3610-437F-A544-DFC048CF4559}" srcOrd="0" destOrd="0" presId="urn:microsoft.com/office/officeart/2005/8/layout/list1"/>
    <dgm:cxn modelId="{27CADFB0-2CAA-4945-8016-F2B9AE0E2971}" type="presParOf" srcId="{E17CD883-BDFC-4612-B793-BCBCA0153E39}" destId="{02A5CAB1-7ED7-4641-ADF2-FA03A9FCB1FF}" srcOrd="1" destOrd="0" presId="urn:microsoft.com/office/officeart/2005/8/layout/list1"/>
    <dgm:cxn modelId="{69DE3CD0-B997-4D0F-BE11-CD4846FAC000}" type="presParOf" srcId="{88A1A835-6B72-4FE5-9E9A-7579385632E2}" destId="{A020E207-C7A7-4B30-8805-50ABB50E7F16}" srcOrd="1" destOrd="0" presId="urn:microsoft.com/office/officeart/2005/8/layout/list1"/>
    <dgm:cxn modelId="{E256764F-C47E-4A9B-B04D-EBA1B91E943B}" type="presParOf" srcId="{88A1A835-6B72-4FE5-9E9A-7579385632E2}" destId="{8324BAD3-197E-4AD4-9ED3-35DD8C4982D2}" srcOrd="2" destOrd="0" presId="urn:microsoft.com/office/officeart/2005/8/layout/list1"/>
    <dgm:cxn modelId="{956A425B-D512-4F65-94F2-26342FE4FF63}" type="presParOf" srcId="{88A1A835-6B72-4FE5-9E9A-7579385632E2}" destId="{69E333A3-EC86-4261-B5A9-242384E2D096}" srcOrd="3" destOrd="0" presId="urn:microsoft.com/office/officeart/2005/8/layout/list1"/>
    <dgm:cxn modelId="{18D6FC58-4EE5-4EE9-9105-60B3AA4ED523}" type="presParOf" srcId="{88A1A835-6B72-4FE5-9E9A-7579385632E2}" destId="{5B33EEEE-23B5-42F7-AB9B-F693857320F1}" srcOrd="4" destOrd="0" presId="urn:microsoft.com/office/officeart/2005/8/layout/list1"/>
    <dgm:cxn modelId="{FD0B9428-BB62-45F6-94FE-E2FBD4C01FCA}" type="presParOf" srcId="{5B33EEEE-23B5-42F7-AB9B-F693857320F1}" destId="{BD4565E5-ABEB-4DBB-BFF3-E69810EDA2E4}" srcOrd="0" destOrd="0" presId="urn:microsoft.com/office/officeart/2005/8/layout/list1"/>
    <dgm:cxn modelId="{D90CF16B-9B42-4732-9D0F-1E721F46E24C}" type="presParOf" srcId="{5B33EEEE-23B5-42F7-AB9B-F693857320F1}" destId="{5FEB4DAA-CBA9-4AA4-A240-4EF343AC8BAF}" srcOrd="1" destOrd="0" presId="urn:microsoft.com/office/officeart/2005/8/layout/list1"/>
    <dgm:cxn modelId="{3BC5374F-9515-4EAC-A40D-57340E067B3C}" type="presParOf" srcId="{88A1A835-6B72-4FE5-9E9A-7579385632E2}" destId="{FB743967-ED82-4901-8C41-5A469053F5E2}" srcOrd="5" destOrd="0" presId="urn:microsoft.com/office/officeart/2005/8/layout/list1"/>
    <dgm:cxn modelId="{57021FD4-8EE3-4FF9-8520-964698B43A60}" type="presParOf" srcId="{88A1A835-6B72-4FE5-9E9A-7579385632E2}" destId="{CBA2C3AF-6978-4859-8CC8-D8075EE23E3D}" srcOrd="6" destOrd="0" presId="urn:microsoft.com/office/officeart/2005/8/layout/list1"/>
    <dgm:cxn modelId="{045FB9FB-61F1-47E2-B51E-93E82EBC4193}" type="presParOf" srcId="{88A1A835-6B72-4FE5-9E9A-7579385632E2}" destId="{414874C8-854A-4987-A35C-06F0640AC9A3}" srcOrd="7" destOrd="0" presId="urn:microsoft.com/office/officeart/2005/8/layout/list1"/>
    <dgm:cxn modelId="{5FD9B0EB-B226-4C60-8844-4F140968952C}" type="presParOf" srcId="{88A1A835-6B72-4FE5-9E9A-7579385632E2}" destId="{1E7E4360-7EA3-43E0-8104-F6BB7B7DBB0D}" srcOrd="8" destOrd="0" presId="urn:microsoft.com/office/officeart/2005/8/layout/list1"/>
    <dgm:cxn modelId="{A2D239C5-B7C8-4749-82F1-B158DDE24988}" type="presParOf" srcId="{1E7E4360-7EA3-43E0-8104-F6BB7B7DBB0D}" destId="{70738760-17F7-48CE-B807-DC7AEF493916}" srcOrd="0" destOrd="0" presId="urn:microsoft.com/office/officeart/2005/8/layout/list1"/>
    <dgm:cxn modelId="{DBBF8259-77DE-4D10-B801-29DC9D8BB0B5}" type="presParOf" srcId="{1E7E4360-7EA3-43E0-8104-F6BB7B7DBB0D}" destId="{FF6D7030-575E-49F4-8656-4321F801F314}" srcOrd="1" destOrd="0" presId="urn:microsoft.com/office/officeart/2005/8/layout/list1"/>
    <dgm:cxn modelId="{9558CA9C-602E-41A9-BFE5-07E117E5189C}" type="presParOf" srcId="{88A1A835-6B72-4FE5-9E9A-7579385632E2}" destId="{972B8050-C690-424A-A4D6-776F83C895B1}" srcOrd="9" destOrd="0" presId="urn:microsoft.com/office/officeart/2005/8/layout/list1"/>
    <dgm:cxn modelId="{53C7BA56-8413-4FB8-8A56-08582758495C}" type="presParOf" srcId="{88A1A835-6B72-4FE5-9E9A-7579385632E2}" destId="{0064EADD-B51F-4AC3-9D3A-22195AD8E01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CA8969-6BD6-4158-933E-EB5E9C41CABD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04F243CD-5C8B-44BE-A345-064409BAEC99}">
      <dgm:prSet phldrT="[Text]"/>
      <dgm:spPr/>
      <dgm:t>
        <a:bodyPr/>
        <a:lstStyle/>
        <a:p>
          <a:r>
            <a:rPr lang="en-AU" dirty="0"/>
            <a:t>Derived</a:t>
          </a:r>
        </a:p>
      </dgm:t>
    </dgm:pt>
    <dgm:pt modelId="{50F485C6-B1AD-4460-8583-6A3ECDB753B3}" type="parTrans" cxnId="{176F7EF4-83BE-4766-8F5F-D020DB53FEE9}">
      <dgm:prSet/>
      <dgm:spPr/>
      <dgm:t>
        <a:bodyPr/>
        <a:lstStyle/>
        <a:p>
          <a:endParaRPr lang="en-AU"/>
        </a:p>
      </dgm:t>
    </dgm:pt>
    <dgm:pt modelId="{5B621F81-A7FE-42FC-900B-C53ABC4D989E}" type="sibTrans" cxnId="{176F7EF4-83BE-4766-8F5F-D020DB53FEE9}">
      <dgm:prSet/>
      <dgm:spPr/>
      <dgm:t>
        <a:bodyPr/>
        <a:lstStyle/>
        <a:p>
          <a:endParaRPr lang="en-AU"/>
        </a:p>
      </dgm:t>
    </dgm:pt>
    <dgm:pt modelId="{1F8DB29F-D747-4C4B-925C-1DD0689D40B0}">
      <dgm:prSet phldrT="[Text]"/>
      <dgm:spPr/>
      <dgm:t>
        <a:bodyPr/>
        <a:lstStyle/>
        <a:p>
          <a:r>
            <a:rPr lang="en-AU" dirty="0" err="1"/>
            <a:t>Dapat</a:t>
          </a:r>
          <a:r>
            <a:rPr lang="en-AU" dirty="0"/>
            <a:t> </a:t>
          </a:r>
          <a:r>
            <a:rPr lang="en-AU" dirty="0" err="1"/>
            <a:t>dihasilkan</a:t>
          </a:r>
          <a:r>
            <a:rPr lang="en-AU" dirty="0"/>
            <a:t> </a:t>
          </a:r>
          <a:r>
            <a:rPr lang="en-AU" dirty="0" err="1"/>
            <a:t>dari</a:t>
          </a:r>
          <a:r>
            <a:rPr lang="en-AU" dirty="0"/>
            <a:t> attribute </a:t>
          </a:r>
          <a:r>
            <a:rPr lang="en-AU" dirty="0" err="1"/>
            <a:t>yg</a:t>
          </a:r>
          <a:r>
            <a:rPr lang="en-AU" dirty="0"/>
            <a:t> lain</a:t>
          </a:r>
        </a:p>
      </dgm:t>
    </dgm:pt>
    <dgm:pt modelId="{C5E7280C-04B0-44FE-B29B-A33EC02ED47E}" type="parTrans" cxnId="{354BD2CF-0F34-4036-9B5B-990CE39303E8}">
      <dgm:prSet/>
      <dgm:spPr/>
      <dgm:t>
        <a:bodyPr/>
        <a:lstStyle/>
        <a:p>
          <a:endParaRPr lang="en-AU"/>
        </a:p>
      </dgm:t>
    </dgm:pt>
    <dgm:pt modelId="{616FC23F-A9AD-4E9A-8188-1B8BCE2580D4}" type="sibTrans" cxnId="{354BD2CF-0F34-4036-9B5B-990CE39303E8}">
      <dgm:prSet/>
      <dgm:spPr/>
      <dgm:t>
        <a:bodyPr/>
        <a:lstStyle/>
        <a:p>
          <a:endParaRPr lang="en-AU"/>
        </a:p>
      </dgm:t>
    </dgm:pt>
    <dgm:pt modelId="{94CD3956-187F-43C0-B5DD-69D8537EF940}">
      <dgm:prSet phldrT="[Text]"/>
      <dgm:spPr/>
      <dgm:t>
        <a:bodyPr/>
        <a:lstStyle/>
        <a:p>
          <a:r>
            <a:rPr lang="en-AU" dirty="0" err="1"/>
            <a:t>Umur</a:t>
          </a:r>
          <a:r>
            <a:rPr lang="en-AU" dirty="0"/>
            <a:t> </a:t>
          </a:r>
          <a:r>
            <a:rPr lang="en-AU" dirty="0" err="1"/>
            <a:t>bisa</a:t>
          </a:r>
          <a:r>
            <a:rPr lang="en-AU" dirty="0"/>
            <a:t> </a:t>
          </a:r>
          <a:r>
            <a:rPr lang="en-AU" dirty="0" err="1"/>
            <a:t>dihitung</a:t>
          </a:r>
          <a:r>
            <a:rPr lang="en-AU" dirty="0"/>
            <a:t> </a:t>
          </a:r>
          <a:r>
            <a:rPr lang="en-AU" dirty="0" err="1"/>
            <a:t>dari</a:t>
          </a:r>
          <a:r>
            <a:rPr lang="en-AU" dirty="0"/>
            <a:t> </a:t>
          </a:r>
          <a:r>
            <a:rPr lang="en-AU" dirty="0" err="1"/>
            <a:t>tgl</a:t>
          </a:r>
          <a:r>
            <a:rPr lang="en-AU" dirty="0"/>
            <a:t> </a:t>
          </a:r>
          <a:r>
            <a:rPr lang="en-AU" dirty="0" err="1"/>
            <a:t>lahir</a:t>
          </a:r>
          <a:endParaRPr lang="en-AU" dirty="0"/>
        </a:p>
      </dgm:t>
    </dgm:pt>
    <dgm:pt modelId="{EC3608B7-F919-4580-A397-8C093DBA3EA2}" type="parTrans" cxnId="{2D195A53-53FD-4AA0-87A7-FB7CEE4EB17B}">
      <dgm:prSet/>
      <dgm:spPr/>
      <dgm:t>
        <a:bodyPr/>
        <a:lstStyle/>
        <a:p>
          <a:endParaRPr lang="en-AU"/>
        </a:p>
      </dgm:t>
    </dgm:pt>
    <dgm:pt modelId="{51942B8F-FCAF-4DB5-B0CA-A978AEC0B964}" type="sibTrans" cxnId="{2D195A53-53FD-4AA0-87A7-FB7CEE4EB17B}">
      <dgm:prSet/>
      <dgm:spPr/>
      <dgm:t>
        <a:bodyPr/>
        <a:lstStyle/>
        <a:p>
          <a:endParaRPr lang="en-AU"/>
        </a:p>
      </dgm:t>
    </dgm:pt>
    <dgm:pt modelId="{A5169D87-B0A1-41C9-9CCE-983C1EBC9443}">
      <dgm:prSet phldrT="[Text]"/>
      <dgm:spPr/>
      <dgm:t>
        <a:bodyPr/>
        <a:lstStyle/>
        <a:p>
          <a:r>
            <a:rPr lang="en-AU" dirty="0"/>
            <a:t>Single Value</a:t>
          </a:r>
        </a:p>
      </dgm:t>
    </dgm:pt>
    <dgm:pt modelId="{B72B3DA2-7EDE-43C2-819C-4591CFDDA05F}" type="parTrans" cxnId="{66231868-C1E9-4A30-834D-12F5E50166AF}">
      <dgm:prSet/>
      <dgm:spPr/>
      <dgm:t>
        <a:bodyPr/>
        <a:lstStyle/>
        <a:p>
          <a:endParaRPr lang="en-AU"/>
        </a:p>
      </dgm:t>
    </dgm:pt>
    <dgm:pt modelId="{9CC46E4B-D263-448C-9126-618DE7333E83}" type="sibTrans" cxnId="{66231868-C1E9-4A30-834D-12F5E50166AF}">
      <dgm:prSet/>
      <dgm:spPr/>
      <dgm:t>
        <a:bodyPr/>
        <a:lstStyle/>
        <a:p>
          <a:endParaRPr lang="en-AU"/>
        </a:p>
      </dgm:t>
    </dgm:pt>
    <dgm:pt modelId="{B3FE28EB-BE3B-4718-88C3-2FCF5ADEF196}">
      <dgm:prSet phldrT="[Text]"/>
      <dgm:spPr/>
      <dgm:t>
        <a:bodyPr/>
        <a:lstStyle/>
        <a:p>
          <a:r>
            <a:rPr lang="en-AU" dirty="0" err="1"/>
            <a:t>Hanya</a:t>
          </a:r>
          <a:r>
            <a:rPr lang="en-AU" dirty="0"/>
            <a:t> </a:t>
          </a:r>
          <a:r>
            <a:rPr lang="en-AU" dirty="0" err="1"/>
            <a:t>bisa</a:t>
          </a:r>
          <a:r>
            <a:rPr lang="en-AU" dirty="0"/>
            <a:t> </a:t>
          </a:r>
          <a:r>
            <a:rPr lang="en-AU" dirty="0" err="1"/>
            <a:t>diisi</a:t>
          </a:r>
          <a:r>
            <a:rPr lang="en-AU" dirty="0"/>
            <a:t> </a:t>
          </a:r>
          <a:r>
            <a:rPr lang="en-AU" dirty="0" err="1"/>
            <a:t>satu</a:t>
          </a:r>
          <a:r>
            <a:rPr lang="en-AU" dirty="0"/>
            <a:t> </a:t>
          </a:r>
          <a:r>
            <a:rPr lang="en-AU" dirty="0" err="1"/>
            <a:t>nilai</a:t>
          </a:r>
          <a:endParaRPr lang="en-AU" dirty="0"/>
        </a:p>
      </dgm:t>
    </dgm:pt>
    <dgm:pt modelId="{43C104BE-0280-4182-8B8C-0A85F07FFE02}" type="parTrans" cxnId="{3CEB51F9-968D-45A4-9493-D49200BA98B0}">
      <dgm:prSet/>
      <dgm:spPr/>
      <dgm:t>
        <a:bodyPr/>
        <a:lstStyle/>
        <a:p>
          <a:endParaRPr lang="en-AU"/>
        </a:p>
      </dgm:t>
    </dgm:pt>
    <dgm:pt modelId="{2C4865CA-7C19-41ED-AB06-1934C4331009}" type="sibTrans" cxnId="{3CEB51F9-968D-45A4-9493-D49200BA98B0}">
      <dgm:prSet/>
      <dgm:spPr/>
      <dgm:t>
        <a:bodyPr/>
        <a:lstStyle/>
        <a:p>
          <a:endParaRPr lang="en-AU"/>
        </a:p>
      </dgm:t>
    </dgm:pt>
    <dgm:pt modelId="{6315ECAB-A993-41E8-9D23-7D30DEADE98D}">
      <dgm:prSet phldrT="[Text]"/>
      <dgm:spPr/>
      <dgm:t>
        <a:bodyPr/>
        <a:lstStyle/>
        <a:p>
          <a:r>
            <a:rPr lang="en-AU" dirty="0"/>
            <a:t>NIK, NIP NPWP</a:t>
          </a:r>
        </a:p>
      </dgm:t>
    </dgm:pt>
    <dgm:pt modelId="{A0E2B4F3-D74F-4E39-90A7-F33DE47B5349}" type="parTrans" cxnId="{9FE4EB55-01CF-4982-8865-1B9845116A8C}">
      <dgm:prSet/>
      <dgm:spPr/>
      <dgm:t>
        <a:bodyPr/>
        <a:lstStyle/>
        <a:p>
          <a:endParaRPr lang="en-AU"/>
        </a:p>
      </dgm:t>
    </dgm:pt>
    <dgm:pt modelId="{A8358E22-A85F-444E-A5BD-067C40CB9C4A}" type="sibTrans" cxnId="{9FE4EB55-01CF-4982-8865-1B9845116A8C}">
      <dgm:prSet/>
      <dgm:spPr/>
      <dgm:t>
        <a:bodyPr/>
        <a:lstStyle/>
        <a:p>
          <a:endParaRPr lang="en-AU"/>
        </a:p>
      </dgm:t>
    </dgm:pt>
    <dgm:pt modelId="{AD2D964F-6D2D-4744-8480-0FC3BB28030A}">
      <dgm:prSet phldrT="[Text]"/>
      <dgm:spPr/>
      <dgm:t>
        <a:bodyPr/>
        <a:lstStyle/>
        <a:p>
          <a:r>
            <a:rPr lang="en-AU" dirty="0" err="1"/>
            <a:t>Multivalue</a:t>
          </a:r>
          <a:endParaRPr lang="en-AU" dirty="0"/>
        </a:p>
      </dgm:t>
    </dgm:pt>
    <dgm:pt modelId="{D570AC07-37DB-426B-A6AD-0DBC27594204}" type="parTrans" cxnId="{C8A70AA8-0A49-4245-8EE9-1C8B7EDE6417}">
      <dgm:prSet/>
      <dgm:spPr/>
      <dgm:t>
        <a:bodyPr/>
        <a:lstStyle/>
        <a:p>
          <a:endParaRPr lang="en-AU"/>
        </a:p>
      </dgm:t>
    </dgm:pt>
    <dgm:pt modelId="{A642C4E0-4FB1-4894-87BE-FF054B34DE00}" type="sibTrans" cxnId="{C8A70AA8-0A49-4245-8EE9-1C8B7EDE6417}">
      <dgm:prSet/>
      <dgm:spPr/>
      <dgm:t>
        <a:bodyPr/>
        <a:lstStyle/>
        <a:p>
          <a:endParaRPr lang="en-AU"/>
        </a:p>
      </dgm:t>
    </dgm:pt>
    <dgm:pt modelId="{F8871B4B-C9E9-478A-B9DF-AB7AF652C159}">
      <dgm:prSet phldrT="[Text]"/>
      <dgm:spPr/>
      <dgm:t>
        <a:bodyPr/>
        <a:lstStyle/>
        <a:p>
          <a:r>
            <a:rPr lang="en-AU" dirty="0"/>
            <a:t>Bisa </a:t>
          </a:r>
          <a:r>
            <a:rPr lang="en-AU" dirty="0" err="1"/>
            <a:t>diisi</a:t>
          </a:r>
          <a:r>
            <a:rPr lang="en-AU" dirty="0"/>
            <a:t> dg </a:t>
          </a:r>
          <a:r>
            <a:rPr lang="en-AU" dirty="0" err="1"/>
            <a:t>beberapa</a:t>
          </a:r>
          <a:r>
            <a:rPr lang="en-AU" dirty="0"/>
            <a:t> </a:t>
          </a:r>
          <a:r>
            <a:rPr lang="en-AU" dirty="0" err="1"/>
            <a:t>nilai</a:t>
          </a:r>
          <a:endParaRPr lang="en-AU" dirty="0"/>
        </a:p>
      </dgm:t>
    </dgm:pt>
    <dgm:pt modelId="{95699D71-4EB1-4FA5-811C-3C8573EEE2BF}" type="parTrans" cxnId="{D3F3DBB0-A394-4F97-AE05-2478E894D031}">
      <dgm:prSet/>
      <dgm:spPr/>
      <dgm:t>
        <a:bodyPr/>
        <a:lstStyle/>
        <a:p>
          <a:endParaRPr lang="en-AU"/>
        </a:p>
      </dgm:t>
    </dgm:pt>
    <dgm:pt modelId="{D78B7AA8-9CB9-48DD-8124-C1250D4FFD9B}" type="sibTrans" cxnId="{D3F3DBB0-A394-4F97-AE05-2478E894D031}">
      <dgm:prSet/>
      <dgm:spPr/>
      <dgm:t>
        <a:bodyPr/>
        <a:lstStyle/>
        <a:p>
          <a:endParaRPr lang="en-AU"/>
        </a:p>
      </dgm:t>
    </dgm:pt>
    <dgm:pt modelId="{E67FDEC2-7C5D-4189-835F-764612E467FD}">
      <dgm:prSet phldrT="[Text]"/>
      <dgm:spPr/>
      <dgm:t>
        <a:bodyPr/>
        <a:lstStyle/>
        <a:p>
          <a:r>
            <a:rPr lang="en-AU" dirty="0"/>
            <a:t>Tingkat </a:t>
          </a:r>
          <a:r>
            <a:rPr lang="en-AU" dirty="0" err="1"/>
            <a:t>pendidikan</a:t>
          </a:r>
          <a:endParaRPr lang="en-AU" dirty="0"/>
        </a:p>
      </dgm:t>
    </dgm:pt>
    <dgm:pt modelId="{189BDC24-1853-4A38-ACAB-65EA63F07E5E}" type="parTrans" cxnId="{ABAEF5BF-8B01-4163-940B-BFDC6027E57F}">
      <dgm:prSet/>
      <dgm:spPr/>
      <dgm:t>
        <a:bodyPr/>
        <a:lstStyle/>
        <a:p>
          <a:endParaRPr lang="en-AU"/>
        </a:p>
      </dgm:t>
    </dgm:pt>
    <dgm:pt modelId="{FD7EFF5D-05E7-4A99-B0DE-3CC4550A1674}" type="sibTrans" cxnId="{ABAEF5BF-8B01-4163-940B-BFDC6027E57F}">
      <dgm:prSet/>
      <dgm:spPr/>
      <dgm:t>
        <a:bodyPr/>
        <a:lstStyle/>
        <a:p>
          <a:endParaRPr lang="en-AU"/>
        </a:p>
      </dgm:t>
    </dgm:pt>
    <dgm:pt modelId="{88A1A835-6B72-4FE5-9E9A-7579385632E2}" type="pres">
      <dgm:prSet presAssocID="{26CA8969-6BD6-4158-933E-EB5E9C41CABD}" presName="linear" presStyleCnt="0">
        <dgm:presLayoutVars>
          <dgm:dir/>
          <dgm:animLvl val="lvl"/>
          <dgm:resizeHandles val="exact"/>
        </dgm:presLayoutVars>
      </dgm:prSet>
      <dgm:spPr/>
    </dgm:pt>
    <dgm:pt modelId="{32B7A3F4-ECB0-458E-8285-5A6DD7F6FCA0}" type="pres">
      <dgm:prSet presAssocID="{A5169D87-B0A1-41C9-9CCE-983C1EBC9443}" presName="parentLin" presStyleCnt="0"/>
      <dgm:spPr/>
    </dgm:pt>
    <dgm:pt modelId="{99432E24-E056-4087-8BFA-250B8C920C62}" type="pres">
      <dgm:prSet presAssocID="{A5169D87-B0A1-41C9-9CCE-983C1EBC9443}" presName="parentLeftMargin" presStyleLbl="node1" presStyleIdx="0" presStyleCnt="3"/>
      <dgm:spPr/>
    </dgm:pt>
    <dgm:pt modelId="{C5CCFFBC-CDD1-4E73-8366-EB56A20F5729}" type="pres">
      <dgm:prSet presAssocID="{A5169D87-B0A1-41C9-9CCE-983C1EBC944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67A4C9E-1E98-460B-9406-851D6AF134BC}" type="pres">
      <dgm:prSet presAssocID="{A5169D87-B0A1-41C9-9CCE-983C1EBC9443}" presName="negativeSpace" presStyleCnt="0"/>
      <dgm:spPr/>
    </dgm:pt>
    <dgm:pt modelId="{7B80394C-6A49-418F-9C6C-B64E8E3F2DCA}" type="pres">
      <dgm:prSet presAssocID="{A5169D87-B0A1-41C9-9CCE-983C1EBC9443}" presName="childText" presStyleLbl="conFgAcc1" presStyleIdx="0" presStyleCnt="3">
        <dgm:presLayoutVars>
          <dgm:bulletEnabled val="1"/>
        </dgm:presLayoutVars>
      </dgm:prSet>
      <dgm:spPr/>
    </dgm:pt>
    <dgm:pt modelId="{78C722AA-8CFE-4104-9028-FFBBAD1C244D}" type="pres">
      <dgm:prSet presAssocID="{9CC46E4B-D263-448C-9126-618DE7333E83}" presName="spaceBetweenRectangles" presStyleCnt="0"/>
      <dgm:spPr/>
    </dgm:pt>
    <dgm:pt modelId="{1FB9CAFF-5735-4150-B74C-B55A68E84AE6}" type="pres">
      <dgm:prSet presAssocID="{AD2D964F-6D2D-4744-8480-0FC3BB28030A}" presName="parentLin" presStyleCnt="0"/>
      <dgm:spPr/>
    </dgm:pt>
    <dgm:pt modelId="{5AF5A69D-FEFE-49DE-B989-8FF663DEBD6C}" type="pres">
      <dgm:prSet presAssocID="{AD2D964F-6D2D-4744-8480-0FC3BB28030A}" presName="parentLeftMargin" presStyleLbl="node1" presStyleIdx="0" presStyleCnt="3"/>
      <dgm:spPr/>
    </dgm:pt>
    <dgm:pt modelId="{0E8C4CF9-6D32-495D-AEF5-5761F6EB5CA5}" type="pres">
      <dgm:prSet presAssocID="{AD2D964F-6D2D-4744-8480-0FC3BB28030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089DD66-B370-4317-B90C-6A02BA710E1F}" type="pres">
      <dgm:prSet presAssocID="{AD2D964F-6D2D-4744-8480-0FC3BB28030A}" presName="negativeSpace" presStyleCnt="0"/>
      <dgm:spPr/>
    </dgm:pt>
    <dgm:pt modelId="{CF7F018E-C16A-4B0E-91E4-06B1F9A318C3}" type="pres">
      <dgm:prSet presAssocID="{AD2D964F-6D2D-4744-8480-0FC3BB28030A}" presName="childText" presStyleLbl="conFgAcc1" presStyleIdx="1" presStyleCnt="3">
        <dgm:presLayoutVars>
          <dgm:bulletEnabled val="1"/>
        </dgm:presLayoutVars>
      </dgm:prSet>
      <dgm:spPr/>
    </dgm:pt>
    <dgm:pt modelId="{DAC975CA-20DF-440D-8861-8C69FCC385D6}" type="pres">
      <dgm:prSet presAssocID="{A642C4E0-4FB1-4894-87BE-FF054B34DE00}" presName="spaceBetweenRectangles" presStyleCnt="0"/>
      <dgm:spPr/>
    </dgm:pt>
    <dgm:pt modelId="{F0964687-D668-4076-8D29-B1CE6E8527B2}" type="pres">
      <dgm:prSet presAssocID="{04F243CD-5C8B-44BE-A345-064409BAEC99}" presName="parentLin" presStyleCnt="0"/>
      <dgm:spPr/>
    </dgm:pt>
    <dgm:pt modelId="{9FF3FC5F-67F6-4483-AA2B-5E74EC877DF9}" type="pres">
      <dgm:prSet presAssocID="{04F243CD-5C8B-44BE-A345-064409BAEC99}" presName="parentLeftMargin" presStyleLbl="node1" presStyleIdx="1" presStyleCnt="3"/>
      <dgm:spPr/>
    </dgm:pt>
    <dgm:pt modelId="{D8C7CF5A-D16B-4905-9E2F-697224DDAE16}" type="pres">
      <dgm:prSet presAssocID="{04F243CD-5C8B-44BE-A345-064409BAEC9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8FB242B-FA1C-4983-921D-D5F29D915DA9}" type="pres">
      <dgm:prSet presAssocID="{04F243CD-5C8B-44BE-A345-064409BAEC99}" presName="negativeSpace" presStyleCnt="0"/>
      <dgm:spPr/>
    </dgm:pt>
    <dgm:pt modelId="{326A7374-29D6-4C62-BDF0-974DA47146C4}" type="pres">
      <dgm:prSet presAssocID="{04F243CD-5C8B-44BE-A345-064409BAEC9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60F9C20-8FB8-4852-B940-563FD6D905FA}" type="presOf" srcId="{A5169D87-B0A1-41C9-9CCE-983C1EBC9443}" destId="{C5CCFFBC-CDD1-4E73-8366-EB56A20F5729}" srcOrd="1" destOrd="0" presId="urn:microsoft.com/office/officeart/2005/8/layout/list1"/>
    <dgm:cxn modelId="{3B0B1B3C-554F-4C4A-A8AB-BFA9C986FD55}" type="presOf" srcId="{AD2D964F-6D2D-4744-8480-0FC3BB28030A}" destId="{0E8C4CF9-6D32-495D-AEF5-5761F6EB5CA5}" srcOrd="1" destOrd="0" presId="urn:microsoft.com/office/officeart/2005/8/layout/list1"/>
    <dgm:cxn modelId="{661A3D44-DA04-43D6-BFD8-148AF321B0A9}" type="presOf" srcId="{A5169D87-B0A1-41C9-9CCE-983C1EBC9443}" destId="{99432E24-E056-4087-8BFA-250B8C920C62}" srcOrd="0" destOrd="0" presId="urn:microsoft.com/office/officeart/2005/8/layout/list1"/>
    <dgm:cxn modelId="{66231868-C1E9-4A30-834D-12F5E50166AF}" srcId="{26CA8969-6BD6-4158-933E-EB5E9C41CABD}" destId="{A5169D87-B0A1-41C9-9CCE-983C1EBC9443}" srcOrd="0" destOrd="0" parTransId="{B72B3DA2-7EDE-43C2-819C-4591CFDDA05F}" sibTransId="{9CC46E4B-D263-448C-9126-618DE7333E83}"/>
    <dgm:cxn modelId="{2202D16D-7DD1-48C3-AB4B-BC542B0E3F46}" type="presOf" srcId="{F8871B4B-C9E9-478A-B9DF-AB7AF652C159}" destId="{CF7F018E-C16A-4B0E-91E4-06B1F9A318C3}" srcOrd="0" destOrd="0" presId="urn:microsoft.com/office/officeart/2005/8/layout/list1"/>
    <dgm:cxn modelId="{2D195A53-53FD-4AA0-87A7-FB7CEE4EB17B}" srcId="{04F243CD-5C8B-44BE-A345-064409BAEC99}" destId="{94CD3956-187F-43C0-B5DD-69D8537EF940}" srcOrd="1" destOrd="0" parTransId="{EC3608B7-F919-4580-A397-8C093DBA3EA2}" sibTransId="{51942B8F-FCAF-4DB5-B0CA-A978AEC0B964}"/>
    <dgm:cxn modelId="{71E08F74-A4B5-4C36-AB2B-8DCDBEFCF9F7}" type="presOf" srcId="{E67FDEC2-7C5D-4189-835F-764612E467FD}" destId="{CF7F018E-C16A-4B0E-91E4-06B1F9A318C3}" srcOrd="0" destOrd="1" presId="urn:microsoft.com/office/officeart/2005/8/layout/list1"/>
    <dgm:cxn modelId="{9FE4EB55-01CF-4982-8865-1B9845116A8C}" srcId="{A5169D87-B0A1-41C9-9CCE-983C1EBC9443}" destId="{6315ECAB-A993-41E8-9D23-7D30DEADE98D}" srcOrd="1" destOrd="0" parTransId="{A0E2B4F3-D74F-4E39-90A7-F33DE47B5349}" sibTransId="{A8358E22-A85F-444E-A5BD-067C40CB9C4A}"/>
    <dgm:cxn modelId="{3D742859-04C9-4E23-B512-E876BE8784F0}" type="presOf" srcId="{26CA8969-6BD6-4158-933E-EB5E9C41CABD}" destId="{88A1A835-6B72-4FE5-9E9A-7579385632E2}" srcOrd="0" destOrd="0" presId="urn:microsoft.com/office/officeart/2005/8/layout/list1"/>
    <dgm:cxn modelId="{C8A70AA8-0A49-4245-8EE9-1C8B7EDE6417}" srcId="{26CA8969-6BD6-4158-933E-EB5E9C41CABD}" destId="{AD2D964F-6D2D-4744-8480-0FC3BB28030A}" srcOrd="1" destOrd="0" parTransId="{D570AC07-37DB-426B-A6AD-0DBC27594204}" sibTransId="{A642C4E0-4FB1-4894-87BE-FF054B34DE00}"/>
    <dgm:cxn modelId="{D3F3DBB0-A394-4F97-AE05-2478E894D031}" srcId="{AD2D964F-6D2D-4744-8480-0FC3BB28030A}" destId="{F8871B4B-C9E9-478A-B9DF-AB7AF652C159}" srcOrd="0" destOrd="0" parTransId="{95699D71-4EB1-4FA5-811C-3C8573EEE2BF}" sibTransId="{D78B7AA8-9CB9-48DD-8124-C1250D4FFD9B}"/>
    <dgm:cxn modelId="{ABAEF5BF-8B01-4163-940B-BFDC6027E57F}" srcId="{AD2D964F-6D2D-4744-8480-0FC3BB28030A}" destId="{E67FDEC2-7C5D-4189-835F-764612E467FD}" srcOrd="1" destOrd="0" parTransId="{189BDC24-1853-4A38-ACAB-65EA63F07E5E}" sibTransId="{FD7EFF5D-05E7-4A99-B0DE-3CC4550A1674}"/>
    <dgm:cxn modelId="{724AF9C5-064E-415B-84D2-B7A3C416CACA}" type="presOf" srcId="{6315ECAB-A993-41E8-9D23-7D30DEADE98D}" destId="{7B80394C-6A49-418F-9C6C-B64E8E3F2DCA}" srcOrd="0" destOrd="1" presId="urn:microsoft.com/office/officeart/2005/8/layout/list1"/>
    <dgm:cxn modelId="{5EDB3FCE-D696-4959-84AE-9FCEEBBC3D32}" type="presOf" srcId="{1F8DB29F-D747-4C4B-925C-1DD0689D40B0}" destId="{326A7374-29D6-4C62-BDF0-974DA47146C4}" srcOrd="0" destOrd="0" presId="urn:microsoft.com/office/officeart/2005/8/layout/list1"/>
    <dgm:cxn modelId="{354BD2CF-0F34-4036-9B5B-990CE39303E8}" srcId="{04F243CD-5C8B-44BE-A345-064409BAEC99}" destId="{1F8DB29F-D747-4C4B-925C-1DD0689D40B0}" srcOrd="0" destOrd="0" parTransId="{C5E7280C-04B0-44FE-B29B-A33EC02ED47E}" sibTransId="{616FC23F-A9AD-4E9A-8188-1B8BCE2580D4}"/>
    <dgm:cxn modelId="{C8992DD1-1416-4529-A7AC-FB9492F4187D}" type="presOf" srcId="{B3FE28EB-BE3B-4718-88C3-2FCF5ADEF196}" destId="{7B80394C-6A49-418F-9C6C-B64E8E3F2DCA}" srcOrd="0" destOrd="0" presId="urn:microsoft.com/office/officeart/2005/8/layout/list1"/>
    <dgm:cxn modelId="{2697D0D5-0333-484D-B340-D9771D903221}" type="presOf" srcId="{AD2D964F-6D2D-4744-8480-0FC3BB28030A}" destId="{5AF5A69D-FEFE-49DE-B989-8FF663DEBD6C}" srcOrd="0" destOrd="0" presId="urn:microsoft.com/office/officeart/2005/8/layout/list1"/>
    <dgm:cxn modelId="{00C115DE-7DF3-4D33-B96B-4DB1259147CB}" type="presOf" srcId="{04F243CD-5C8B-44BE-A345-064409BAEC99}" destId="{D8C7CF5A-D16B-4905-9E2F-697224DDAE16}" srcOrd="1" destOrd="0" presId="urn:microsoft.com/office/officeart/2005/8/layout/list1"/>
    <dgm:cxn modelId="{68ACC5E6-2DCF-4340-9E27-AFF61CBF5929}" type="presOf" srcId="{04F243CD-5C8B-44BE-A345-064409BAEC99}" destId="{9FF3FC5F-67F6-4483-AA2B-5E74EC877DF9}" srcOrd="0" destOrd="0" presId="urn:microsoft.com/office/officeart/2005/8/layout/list1"/>
    <dgm:cxn modelId="{176F7EF4-83BE-4766-8F5F-D020DB53FEE9}" srcId="{26CA8969-6BD6-4158-933E-EB5E9C41CABD}" destId="{04F243CD-5C8B-44BE-A345-064409BAEC99}" srcOrd="2" destOrd="0" parTransId="{50F485C6-B1AD-4460-8583-6A3ECDB753B3}" sibTransId="{5B621F81-A7FE-42FC-900B-C53ABC4D989E}"/>
    <dgm:cxn modelId="{3CEB51F9-968D-45A4-9493-D49200BA98B0}" srcId="{A5169D87-B0A1-41C9-9CCE-983C1EBC9443}" destId="{B3FE28EB-BE3B-4718-88C3-2FCF5ADEF196}" srcOrd="0" destOrd="0" parTransId="{43C104BE-0280-4182-8B8C-0A85F07FFE02}" sibTransId="{2C4865CA-7C19-41ED-AB06-1934C4331009}"/>
    <dgm:cxn modelId="{CD1A08FC-43CB-4656-BF9C-A3D69366A1C8}" type="presOf" srcId="{94CD3956-187F-43C0-B5DD-69D8537EF940}" destId="{326A7374-29D6-4C62-BDF0-974DA47146C4}" srcOrd="0" destOrd="1" presId="urn:microsoft.com/office/officeart/2005/8/layout/list1"/>
    <dgm:cxn modelId="{8F2C28D7-E2EB-41C3-9BD7-1DA82057AF03}" type="presParOf" srcId="{88A1A835-6B72-4FE5-9E9A-7579385632E2}" destId="{32B7A3F4-ECB0-458E-8285-5A6DD7F6FCA0}" srcOrd="0" destOrd="0" presId="urn:microsoft.com/office/officeart/2005/8/layout/list1"/>
    <dgm:cxn modelId="{C2F41187-D20D-4881-B194-06B78D71AA68}" type="presParOf" srcId="{32B7A3F4-ECB0-458E-8285-5A6DD7F6FCA0}" destId="{99432E24-E056-4087-8BFA-250B8C920C62}" srcOrd="0" destOrd="0" presId="urn:microsoft.com/office/officeart/2005/8/layout/list1"/>
    <dgm:cxn modelId="{3A8F285A-37A9-4D28-AA2B-B18770D58240}" type="presParOf" srcId="{32B7A3F4-ECB0-458E-8285-5A6DD7F6FCA0}" destId="{C5CCFFBC-CDD1-4E73-8366-EB56A20F5729}" srcOrd="1" destOrd="0" presId="urn:microsoft.com/office/officeart/2005/8/layout/list1"/>
    <dgm:cxn modelId="{7E4405EB-34A4-4F7D-A1BE-FA067207FBE1}" type="presParOf" srcId="{88A1A835-6B72-4FE5-9E9A-7579385632E2}" destId="{E67A4C9E-1E98-460B-9406-851D6AF134BC}" srcOrd="1" destOrd="0" presId="urn:microsoft.com/office/officeart/2005/8/layout/list1"/>
    <dgm:cxn modelId="{7AB57503-F94E-45ED-B9BB-C34C69D63013}" type="presParOf" srcId="{88A1A835-6B72-4FE5-9E9A-7579385632E2}" destId="{7B80394C-6A49-418F-9C6C-B64E8E3F2DCA}" srcOrd="2" destOrd="0" presId="urn:microsoft.com/office/officeart/2005/8/layout/list1"/>
    <dgm:cxn modelId="{AEED4F01-42B8-4495-8F58-A6E7F561A557}" type="presParOf" srcId="{88A1A835-6B72-4FE5-9E9A-7579385632E2}" destId="{78C722AA-8CFE-4104-9028-FFBBAD1C244D}" srcOrd="3" destOrd="0" presId="urn:microsoft.com/office/officeart/2005/8/layout/list1"/>
    <dgm:cxn modelId="{F4D8F1EF-1C24-4A6B-91C2-CF06F046A011}" type="presParOf" srcId="{88A1A835-6B72-4FE5-9E9A-7579385632E2}" destId="{1FB9CAFF-5735-4150-B74C-B55A68E84AE6}" srcOrd="4" destOrd="0" presId="urn:microsoft.com/office/officeart/2005/8/layout/list1"/>
    <dgm:cxn modelId="{7F148B00-24BC-4469-A0B3-A15D9D2383F9}" type="presParOf" srcId="{1FB9CAFF-5735-4150-B74C-B55A68E84AE6}" destId="{5AF5A69D-FEFE-49DE-B989-8FF663DEBD6C}" srcOrd="0" destOrd="0" presId="urn:microsoft.com/office/officeart/2005/8/layout/list1"/>
    <dgm:cxn modelId="{A34AB402-D1B4-47EF-9229-BAAA2D26272D}" type="presParOf" srcId="{1FB9CAFF-5735-4150-B74C-B55A68E84AE6}" destId="{0E8C4CF9-6D32-495D-AEF5-5761F6EB5CA5}" srcOrd="1" destOrd="0" presId="urn:microsoft.com/office/officeart/2005/8/layout/list1"/>
    <dgm:cxn modelId="{FC14AFDB-5899-4653-883C-A03104C4FF70}" type="presParOf" srcId="{88A1A835-6B72-4FE5-9E9A-7579385632E2}" destId="{A089DD66-B370-4317-B90C-6A02BA710E1F}" srcOrd="5" destOrd="0" presId="urn:microsoft.com/office/officeart/2005/8/layout/list1"/>
    <dgm:cxn modelId="{68DBCD2A-2A66-4D13-97B5-764FFCCF5A59}" type="presParOf" srcId="{88A1A835-6B72-4FE5-9E9A-7579385632E2}" destId="{CF7F018E-C16A-4B0E-91E4-06B1F9A318C3}" srcOrd="6" destOrd="0" presId="urn:microsoft.com/office/officeart/2005/8/layout/list1"/>
    <dgm:cxn modelId="{744EDC5D-4E54-44DD-9FB2-9A7A94EF765E}" type="presParOf" srcId="{88A1A835-6B72-4FE5-9E9A-7579385632E2}" destId="{DAC975CA-20DF-440D-8861-8C69FCC385D6}" srcOrd="7" destOrd="0" presId="urn:microsoft.com/office/officeart/2005/8/layout/list1"/>
    <dgm:cxn modelId="{CA44210F-C036-4C62-BA5C-958244AA7262}" type="presParOf" srcId="{88A1A835-6B72-4FE5-9E9A-7579385632E2}" destId="{F0964687-D668-4076-8D29-B1CE6E8527B2}" srcOrd="8" destOrd="0" presId="urn:microsoft.com/office/officeart/2005/8/layout/list1"/>
    <dgm:cxn modelId="{32C45C5A-4E0D-4EA3-8312-052C15BB37DE}" type="presParOf" srcId="{F0964687-D668-4076-8D29-B1CE6E8527B2}" destId="{9FF3FC5F-67F6-4483-AA2B-5E74EC877DF9}" srcOrd="0" destOrd="0" presId="urn:microsoft.com/office/officeart/2005/8/layout/list1"/>
    <dgm:cxn modelId="{7F435E4A-B952-45FB-9D48-5A36D8228704}" type="presParOf" srcId="{F0964687-D668-4076-8D29-B1CE6E8527B2}" destId="{D8C7CF5A-D16B-4905-9E2F-697224DDAE16}" srcOrd="1" destOrd="0" presId="urn:microsoft.com/office/officeart/2005/8/layout/list1"/>
    <dgm:cxn modelId="{BC2FF5F7-17C6-43F0-9E18-B07A91DFDD0E}" type="presParOf" srcId="{88A1A835-6B72-4FE5-9E9A-7579385632E2}" destId="{48FB242B-FA1C-4983-921D-D5F29D915DA9}" srcOrd="9" destOrd="0" presId="urn:microsoft.com/office/officeart/2005/8/layout/list1"/>
    <dgm:cxn modelId="{CC84E42D-F975-4152-AC9E-4A7924FDBF7D}" type="presParOf" srcId="{88A1A835-6B72-4FE5-9E9A-7579385632E2}" destId="{326A7374-29D6-4C62-BDF0-974DA47146C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3C8B450-5DBF-4E62-B2CC-D4542C6A3E9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511BFB48-B79B-42DF-84C3-D0B6FE334853}">
      <dgm:prSet phldrT="[Text]"/>
      <dgm:spPr/>
      <dgm:t>
        <a:bodyPr/>
        <a:lstStyle/>
        <a:p>
          <a:r>
            <a:rPr lang="en-AU" dirty="0" err="1"/>
            <a:t>Buat</a:t>
          </a:r>
          <a:r>
            <a:rPr lang="en-AU" dirty="0"/>
            <a:t> entity yang </a:t>
          </a:r>
          <a:r>
            <a:rPr lang="en-AU" dirty="0" err="1"/>
            <a:t>baru</a:t>
          </a:r>
          <a:endParaRPr lang="en-AU" dirty="0"/>
        </a:p>
      </dgm:t>
    </dgm:pt>
    <dgm:pt modelId="{D619A026-428A-4694-BB82-F324534F7E18}" type="parTrans" cxnId="{DED217D7-E40E-484A-A649-1899F43BBF5C}">
      <dgm:prSet/>
      <dgm:spPr/>
      <dgm:t>
        <a:bodyPr/>
        <a:lstStyle/>
        <a:p>
          <a:endParaRPr lang="en-AU"/>
        </a:p>
      </dgm:t>
    </dgm:pt>
    <dgm:pt modelId="{F7D84C9A-2781-48C8-9806-4389E0708296}" type="sibTrans" cxnId="{DED217D7-E40E-484A-A649-1899F43BBF5C}">
      <dgm:prSet/>
      <dgm:spPr/>
      <dgm:t>
        <a:bodyPr/>
        <a:lstStyle/>
        <a:p>
          <a:endParaRPr lang="en-AU"/>
        </a:p>
      </dgm:t>
    </dgm:pt>
    <dgm:pt modelId="{B64B8559-43F3-4576-BA1D-B10AE33281D8}">
      <dgm:prSet phldrT="[Text]"/>
      <dgm:spPr/>
      <dgm:t>
        <a:bodyPr/>
        <a:lstStyle/>
        <a:p>
          <a:r>
            <a:rPr lang="en-AU" dirty="0" err="1"/>
            <a:t>Buat</a:t>
          </a:r>
          <a:r>
            <a:rPr lang="en-AU" dirty="0"/>
            <a:t> relationship 1:M</a:t>
          </a:r>
        </a:p>
      </dgm:t>
    </dgm:pt>
    <dgm:pt modelId="{2AB1BB01-3AFF-4829-A645-A3DDBAADBD1A}" type="parTrans" cxnId="{BB8D58C6-B9C1-4652-9345-9F0AF2AFC399}">
      <dgm:prSet/>
      <dgm:spPr/>
      <dgm:t>
        <a:bodyPr/>
        <a:lstStyle/>
        <a:p>
          <a:endParaRPr lang="en-AU"/>
        </a:p>
      </dgm:t>
    </dgm:pt>
    <dgm:pt modelId="{7C059838-CF08-4676-AF51-709161580D01}" type="sibTrans" cxnId="{BB8D58C6-B9C1-4652-9345-9F0AF2AFC399}">
      <dgm:prSet/>
      <dgm:spPr/>
      <dgm:t>
        <a:bodyPr/>
        <a:lstStyle/>
        <a:p>
          <a:endParaRPr lang="en-AU"/>
        </a:p>
      </dgm:t>
    </dgm:pt>
    <dgm:pt modelId="{7582AA44-A7F3-438B-A155-B03CF30263E5}">
      <dgm:prSet phldrT="[Text]"/>
      <dgm:spPr/>
      <dgm:t>
        <a:bodyPr/>
        <a:lstStyle/>
        <a:p>
          <a:r>
            <a:rPr lang="en-AU" dirty="0"/>
            <a:t>Key entity </a:t>
          </a:r>
          <a:r>
            <a:rPr lang="en-AU" dirty="0" err="1"/>
            <a:t>awal</a:t>
          </a:r>
          <a:r>
            <a:rPr lang="en-AU" dirty="0"/>
            <a:t> </a:t>
          </a:r>
          <a:r>
            <a:rPr lang="en-AU" dirty="0" err="1"/>
            <a:t>menjadi</a:t>
          </a:r>
          <a:r>
            <a:rPr lang="en-AU" dirty="0"/>
            <a:t> FK entity </a:t>
          </a:r>
          <a:r>
            <a:rPr lang="en-AU" dirty="0" err="1"/>
            <a:t>baru</a:t>
          </a:r>
          <a:endParaRPr lang="en-AU" dirty="0"/>
        </a:p>
      </dgm:t>
    </dgm:pt>
    <dgm:pt modelId="{7A7F3155-C7AA-47B2-BB4A-207BC3E1DB49}" type="parTrans" cxnId="{41B2853C-95E8-4F68-BAE6-B683562B9641}">
      <dgm:prSet/>
      <dgm:spPr/>
      <dgm:t>
        <a:bodyPr/>
        <a:lstStyle/>
        <a:p>
          <a:endParaRPr lang="en-AU"/>
        </a:p>
      </dgm:t>
    </dgm:pt>
    <dgm:pt modelId="{52EA101D-0221-4482-817A-EF15E2DEA93C}" type="sibTrans" cxnId="{41B2853C-95E8-4F68-BAE6-B683562B9641}">
      <dgm:prSet/>
      <dgm:spPr/>
      <dgm:t>
        <a:bodyPr/>
        <a:lstStyle/>
        <a:p>
          <a:endParaRPr lang="en-AU"/>
        </a:p>
      </dgm:t>
    </dgm:pt>
    <dgm:pt modelId="{FDDE79BD-617E-4F27-B8E7-893D5680915D}">
      <dgm:prSet phldrT="[Text]"/>
      <dgm:spPr/>
      <dgm:t>
        <a:bodyPr/>
        <a:lstStyle/>
        <a:p>
          <a:r>
            <a:rPr lang="en-AU" dirty="0"/>
            <a:t>Entity </a:t>
          </a:r>
          <a:r>
            <a:rPr lang="en-AU" dirty="0" err="1"/>
            <a:t>baru</a:t>
          </a:r>
          <a:r>
            <a:rPr lang="en-AU" dirty="0"/>
            <a:t> </a:t>
          </a:r>
          <a:r>
            <a:rPr lang="en-AU" dirty="0" err="1"/>
            <a:t>memiliki</a:t>
          </a:r>
          <a:r>
            <a:rPr lang="en-AU" dirty="0"/>
            <a:t> composite key</a:t>
          </a:r>
        </a:p>
      </dgm:t>
    </dgm:pt>
    <dgm:pt modelId="{E4BF41E9-4220-4F65-9F67-865A6703DDE0}" type="parTrans" cxnId="{5C84E043-7095-43D2-9E9E-AD3DB1F73BF1}">
      <dgm:prSet/>
      <dgm:spPr/>
      <dgm:t>
        <a:bodyPr/>
        <a:lstStyle/>
        <a:p>
          <a:endParaRPr lang="en-AU"/>
        </a:p>
      </dgm:t>
    </dgm:pt>
    <dgm:pt modelId="{37D45F4C-857A-43C5-8541-32C6DF9A5FD8}" type="sibTrans" cxnId="{5C84E043-7095-43D2-9E9E-AD3DB1F73BF1}">
      <dgm:prSet/>
      <dgm:spPr/>
      <dgm:t>
        <a:bodyPr/>
        <a:lstStyle/>
        <a:p>
          <a:endParaRPr lang="en-AU"/>
        </a:p>
      </dgm:t>
    </dgm:pt>
    <dgm:pt modelId="{E07A4012-1CA2-4E73-8419-FBF6C2EBD3E7}" type="pres">
      <dgm:prSet presAssocID="{B3C8B450-5DBF-4E62-B2CC-D4542C6A3E9A}" presName="diagram" presStyleCnt="0">
        <dgm:presLayoutVars>
          <dgm:dir/>
          <dgm:resizeHandles val="exact"/>
        </dgm:presLayoutVars>
      </dgm:prSet>
      <dgm:spPr/>
    </dgm:pt>
    <dgm:pt modelId="{685540E6-EA06-456D-84F2-E3F7D5CF87CF}" type="pres">
      <dgm:prSet presAssocID="{511BFB48-B79B-42DF-84C3-D0B6FE334853}" presName="node" presStyleLbl="node1" presStyleIdx="0" presStyleCnt="4">
        <dgm:presLayoutVars>
          <dgm:bulletEnabled val="1"/>
        </dgm:presLayoutVars>
      </dgm:prSet>
      <dgm:spPr/>
    </dgm:pt>
    <dgm:pt modelId="{25D77807-F9A2-40B3-A786-6CCB69644A9F}" type="pres">
      <dgm:prSet presAssocID="{F7D84C9A-2781-48C8-9806-4389E0708296}" presName="sibTrans" presStyleCnt="0"/>
      <dgm:spPr/>
    </dgm:pt>
    <dgm:pt modelId="{D045A9B4-4798-4565-BBB7-74C400806CDA}" type="pres">
      <dgm:prSet presAssocID="{B64B8559-43F3-4576-BA1D-B10AE33281D8}" presName="node" presStyleLbl="node1" presStyleIdx="1" presStyleCnt="4">
        <dgm:presLayoutVars>
          <dgm:bulletEnabled val="1"/>
        </dgm:presLayoutVars>
      </dgm:prSet>
      <dgm:spPr/>
    </dgm:pt>
    <dgm:pt modelId="{C3FA0B4F-746C-414C-A729-77D4F1302C61}" type="pres">
      <dgm:prSet presAssocID="{7C059838-CF08-4676-AF51-709161580D01}" presName="sibTrans" presStyleCnt="0"/>
      <dgm:spPr/>
    </dgm:pt>
    <dgm:pt modelId="{F18FFCCC-9863-4D69-AA82-E8EE9DE298D9}" type="pres">
      <dgm:prSet presAssocID="{7582AA44-A7F3-438B-A155-B03CF30263E5}" presName="node" presStyleLbl="node1" presStyleIdx="2" presStyleCnt="4">
        <dgm:presLayoutVars>
          <dgm:bulletEnabled val="1"/>
        </dgm:presLayoutVars>
      </dgm:prSet>
      <dgm:spPr/>
    </dgm:pt>
    <dgm:pt modelId="{66FC590D-50C0-46C0-91CB-CF3EB38B0E70}" type="pres">
      <dgm:prSet presAssocID="{52EA101D-0221-4482-817A-EF15E2DEA93C}" presName="sibTrans" presStyleCnt="0"/>
      <dgm:spPr/>
    </dgm:pt>
    <dgm:pt modelId="{A9F774A9-E092-4E83-95BE-087B47129250}" type="pres">
      <dgm:prSet presAssocID="{FDDE79BD-617E-4F27-B8E7-893D5680915D}" presName="node" presStyleLbl="node1" presStyleIdx="3" presStyleCnt="4">
        <dgm:presLayoutVars>
          <dgm:bulletEnabled val="1"/>
        </dgm:presLayoutVars>
      </dgm:prSet>
      <dgm:spPr/>
    </dgm:pt>
  </dgm:ptLst>
  <dgm:cxnLst>
    <dgm:cxn modelId="{FF59C804-4C3E-44B0-9BAA-5E3BC8DF6B40}" type="presOf" srcId="{511BFB48-B79B-42DF-84C3-D0B6FE334853}" destId="{685540E6-EA06-456D-84F2-E3F7D5CF87CF}" srcOrd="0" destOrd="0" presId="urn:microsoft.com/office/officeart/2005/8/layout/default"/>
    <dgm:cxn modelId="{41B2853C-95E8-4F68-BAE6-B683562B9641}" srcId="{B3C8B450-5DBF-4E62-B2CC-D4542C6A3E9A}" destId="{7582AA44-A7F3-438B-A155-B03CF30263E5}" srcOrd="2" destOrd="0" parTransId="{7A7F3155-C7AA-47B2-BB4A-207BC3E1DB49}" sibTransId="{52EA101D-0221-4482-817A-EF15E2DEA93C}"/>
    <dgm:cxn modelId="{BEF7B741-8295-4D3F-BFF3-0062247FDC2C}" type="presOf" srcId="{FDDE79BD-617E-4F27-B8E7-893D5680915D}" destId="{A9F774A9-E092-4E83-95BE-087B47129250}" srcOrd="0" destOrd="0" presId="urn:microsoft.com/office/officeart/2005/8/layout/default"/>
    <dgm:cxn modelId="{5C84E043-7095-43D2-9E9E-AD3DB1F73BF1}" srcId="{B3C8B450-5DBF-4E62-B2CC-D4542C6A3E9A}" destId="{FDDE79BD-617E-4F27-B8E7-893D5680915D}" srcOrd="3" destOrd="0" parTransId="{E4BF41E9-4220-4F65-9F67-865A6703DDE0}" sibTransId="{37D45F4C-857A-43C5-8541-32C6DF9A5FD8}"/>
    <dgm:cxn modelId="{3A5A0246-30F7-4E9F-8977-C7F336C70C28}" type="presOf" srcId="{B64B8559-43F3-4576-BA1D-B10AE33281D8}" destId="{D045A9B4-4798-4565-BBB7-74C400806CDA}" srcOrd="0" destOrd="0" presId="urn:microsoft.com/office/officeart/2005/8/layout/default"/>
    <dgm:cxn modelId="{5031834B-FFE0-436C-8AC8-CC5D3E301E35}" type="presOf" srcId="{B3C8B450-5DBF-4E62-B2CC-D4542C6A3E9A}" destId="{E07A4012-1CA2-4E73-8419-FBF6C2EBD3E7}" srcOrd="0" destOrd="0" presId="urn:microsoft.com/office/officeart/2005/8/layout/default"/>
    <dgm:cxn modelId="{BB8D58C6-B9C1-4652-9345-9F0AF2AFC399}" srcId="{B3C8B450-5DBF-4E62-B2CC-D4542C6A3E9A}" destId="{B64B8559-43F3-4576-BA1D-B10AE33281D8}" srcOrd="1" destOrd="0" parTransId="{2AB1BB01-3AFF-4829-A645-A3DDBAADBD1A}" sibTransId="{7C059838-CF08-4676-AF51-709161580D01}"/>
    <dgm:cxn modelId="{DED217D7-E40E-484A-A649-1899F43BBF5C}" srcId="{B3C8B450-5DBF-4E62-B2CC-D4542C6A3E9A}" destId="{511BFB48-B79B-42DF-84C3-D0B6FE334853}" srcOrd="0" destOrd="0" parTransId="{D619A026-428A-4694-BB82-F324534F7E18}" sibTransId="{F7D84C9A-2781-48C8-9806-4389E0708296}"/>
    <dgm:cxn modelId="{A6DE64F3-FA7C-45FA-8553-F85DB67DE34B}" type="presOf" srcId="{7582AA44-A7F3-438B-A155-B03CF30263E5}" destId="{F18FFCCC-9863-4D69-AA82-E8EE9DE298D9}" srcOrd="0" destOrd="0" presId="urn:microsoft.com/office/officeart/2005/8/layout/default"/>
    <dgm:cxn modelId="{687F73FA-6CE1-4955-98D2-3E417D1C24E5}" type="presParOf" srcId="{E07A4012-1CA2-4E73-8419-FBF6C2EBD3E7}" destId="{685540E6-EA06-456D-84F2-E3F7D5CF87CF}" srcOrd="0" destOrd="0" presId="urn:microsoft.com/office/officeart/2005/8/layout/default"/>
    <dgm:cxn modelId="{D8816C10-D31B-45D3-B692-568242864F48}" type="presParOf" srcId="{E07A4012-1CA2-4E73-8419-FBF6C2EBD3E7}" destId="{25D77807-F9A2-40B3-A786-6CCB69644A9F}" srcOrd="1" destOrd="0" presId="urn:microsoft.com/office/officeart/2005/8/layout/default"/>
    <dgm:cxn modelId="{396D1292-32A7-4FE5-8CBF-D63F071DE38B}" type="presParOf" srcId="{E07A4012-1CA2-4E73-8419-FBF6C2EBD3E7}" destId="{D045A9B4-4798-4565-BBB7-74C400806CDA}" srcOrd="2" destOrd="0" presId="urn:microsoft.com/office/officeart/2005/8/layout/default"/>
    <dgm:cxn modelId="{BC75C018-47C3-4FE4-AD38-D7B22204272B}" type="presParOf" srcId="{E07A4012-1CA2-4E73-8419-FBF6C2EBD3E7}" destId="{C3FA0B4F-746C-414C-A729-77D4F1302C61}" srcOrd="3" destOrd="0" presId="urn:microsoft.com/office/officeart/2005/8/layout/default"/>
    <dgm:cxn modelId="{85AC1BD4-82FB-428B-A3BE-F4B74C850890}" type="presParOf" srcId="{E07A4012-1CA2-4E73-8419-FBF6C2EBD3E7}" destId="{F18FFCCC-9863-4D69-AA82-E8EE9DE298D9}" srcOrd="4" destOrd="0" presId="urn:microsoft.com/office/officeart/2005/8/layout/default"/>
    <dgm:cxn modelId="{D7880C41-2FB6-4417-B9A1-C981B54CAA8C}" type="presParOf" srcId="{E07A4012-1CA2-4E73-8419-FBF6C2EBD3E7}" destId="{66FC590D-50C0-46C0-91CB-CF3EB38B0E70}" srcOrd="5" destOrd="0" presId="urn:microsoft.com/office/officeart/2005/8/layout/default"/>
    <dgm:cxn modelId="{C06B0374-9AD0-4932-A5D0-AA6094239045}" type="presParOf" srcId="{E07A4012-1CA2-4E73-8419-FBF6C2EBD3E7}" destId="{A9F774A9-E092-4E83-95BE-087B4712925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0326E6A-A560-44FE-9716-B173A3F667A7}" type="doc">
      <dgm:prSet loTypeId="urn:microsoft.com/office/officeart/2005/8/layout/b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0D512304-D9F8-4FF9-9593-9EE7441E018F}">
      <dgm:prSet phldrT="[Text]"/>
      <dgm:spPr/>
      <dgm:t>
        <a:bodyPr/>
        <a:lstStyle/>
        <a:p>
          <a:r>
            <a:rPr lang="en-AU" dirty="0" err="1"/>
            <a:t>Dihapus</a:t>
          </a:r>
          <a:endParaRPr lang="en-AU" dirty="0"/>
        </a:p>
      </dgm:t>
    </dgm:pt>
    <dgm:pt modelId="{E2F199EA-34C1-4B4E-BB6C-0185B5A63114}" type="parTrans" cxnId="{FC590B60-CF3C-4C89-B554-3D7E07B1AEB1}">
      <dgm:prSet/>
      <dgm:spPr/>
      <dgm:t>
        <a:bodyPr/>
        <a:lstStyle/>
        <a:p>
          <a:endParaRPr lang="en-AU"/>
        </a:p>
      </dgm:t>
    </dgm:pt>
    <dgm:pt modelId="{C1389C62-FD53-4E6B-9499-A35290802756}" type="sibTrans" cxnId="{FC590B60-CF3C-4C89-B554-3D7E07B1AEB1}">
      <dgm:prSet/>
      <dgm:spPr/>
      <dgm:t>
        <a:bodyPr/>
        <a:lstStyle/>
        <a:p>
          <a:endParaRPr lang="en-AU"/>
        </a:p>
      </dgm:t>
    </dgm:pt>
    <dgm:pt modelId="{21ADF6ED-F2AD-46D7-B992-F8E5064C126A}">
      <dgm:prSet phldrT="[Text]" custT="1"/>
      <dgm:spPr/>
      <dgm:t>
        <a:bodyPr/>
        <a:lstStyle/>
        <a:p>
          <a:r>
            <a:rPr lang="en-AU" sz="1400" dirty="0" err="1"/>
            <a:t>Menghemat</a:t>
          </a:r>
          <a:r>
            <a:rPr lang="en-AU" sz="1400" dirty="0"/>
            <a:t> storage</a:t>
          </a:r>
        </a:p>
      </dgm:t>
    </dgm:pt>
    <dgm:pt modelId="{7E1B366C-FA3D-4D5F-8427-4E50FE7DC419}" type="parTrans" cxnId="{550DD8E6-B73B-42A1-9B06-FCF03CC3A9C7}">
      <dgm:prSet/>
      <dgm:spPr/>
      <dgm:t>
        <a:bodyPr/>
        <a:lstStyle/>
        <a:p>
          <a:endParaRPr lang="en-AU"/>
        </a:p>
      </dgm:t>
    </dgm:pt>
    <dgm:pt modelId="{FE41BF66-FC02-4EF2-AD5B-49D84427145B}" type="sibTrans" cxnId="{550DD8E6-B73B-42A1-9B06-FCF03CC3A9C7}">
      <dgm:prSet/>
      <dgm:spPr/>
      <dgm:t>
        <a:bodyPr/>
        <a:lstStyle/>
        <a:p>
          <a:endParaRPr lang="en-AU"/>
        </a:p>
      </dgm:t>
    </dgm:pt>
    <dgm:pt modelId="{E337127D-E13C-4EF8-9D88-04579A1C828D}">
      <dgm:prSet phldrT="[Text]" custT="1"/>
      <dgm:spPr/>
      <dgm:t>
        <a:bodyPr/>
        <a:lstStyle/>
        <a:p>
          <a:r>
            <a:rPr lang="en-AU" sz="1400" dirty="0" err="1"/>
            <a:t>Perhitungan</a:t>
          </a:r>
          <a:r>
            <a:rPr lang="en-AU" sz="1400" dirty="0"/>
            <a:t> </a:t>
          </a:r>
          <a:r>
            <a:rPr lang="en-AU" sz="1400" dirty="0" err="1"/>
            <a:t>selalu</a:t>
          </a:r>
          <a:r>
            <a:rPr lang="en-AU" sz="1400" dirty="0"/>
            <a:t> </a:t>
          </a:r>
          <a:r>
            <a:rPr lang="en-AU" sz="1400" dirty="0" err="1"/>
            <a:t>menghasilkan</a:t>
          </a:r>
          <a:r>
            <a:rPr lang="en-AU" sz="1400" dirty="0"/>
            <a:t> </a:t>
          </a:r>
          <a:r>
            <a:rPr lang="en-AU" sz="1400" dirty="0" err="1"/>
            <a:t>nilai</a:t>
          </a:r>
          <a:r>
            <a:rPr lang="en-AU" sz="1400" dirty="0"/>
            <a:t> </a:t>
          </a:r>
          <a:r>
            <a:rPr lang="en-AU" sz="1400" dirty="0" err="1"/>
            <a:t>sekarang</a:t>
          </a:r>
          <a:endParaRPr lang="en-AU" sz="1400" dirty="0"/>
        </a:p>
      </dgm:t>
    </dgm:pt>
    <dgm:pt modelId="{65AF4D42-DC40-4113-BA10-6A14FA125DB4}" type="parTrans" cxnId="{BFBC4985-C510-44ED-B910-2B288C2C422B}">
      <dgm:prSet/>
      <dgm:spPr/>
      <dgm:t>
        <a:bodyPr/>
        <a:lstStyle/>
        <a:p>
          <a:endParaRPr lang="en-AU"/>
        </a:p>
      </dgm:t>
    </dgm:pt>
    <dgm:pt modelId="{F039ECAF-EA69-40AE-8B3F-844E485750D1}" type="sibTrans" cxnId="{BFBC4985-C510-44ED-B910-2B288C2C422B}">
      <dgm:prSet/>
      <dgm:spPr/>
      <dgm:t>
        <a:bodyPr/>
        <a:lstStyle/>
        <a:p>
          <a:endParaRPr lang="en-AU"/>
        </a:p>
      </dgm:t>
    </dgm:pt>
    <dgm:pt modelId="{469418FF-CC1A-4300-B611-AD4B247E89CB}">
      <dgm:prSet phldrT="[Text]"/>
      <dgm:spPr/>
      <dgm:t>
        <a:bodyPr/>
        <a:lstStyle/>
        <a:p>
          <a:r>
            <a:rPr lang="en-AU" dirty="0" err="1"/>
            <a:t>Disimpan</a:t>
          </a:r>
          <a:endParaRPr lang="en-AU" dirty="0"/>
        </a:p>
      </dgm:t>
    </dgm:pt>
    <dgm:pt modelId="{593933A5-3E7D-4CDA-A15F-7FE87D0CFC4F}" type="parTrans" cxnId="{CA583902-E49A-4470-8443-112B3EE23207}">
      <dgm:prSet/>
      <dgm:spPr/>
      <dgm:t>
        <a:bodyPr/>
        <a:lstStyle/>
        <a:p>
          <a:endParaRPr lang="en-AU"/>
        </a:p>
      </dgm:t>
    </dgm:pt>
    <dgm:pt modelId="{6A72F601-38E8-430F-BEAB-0C99753DCD5C}" type="sibTrans" cxnId="{CA583902-E49A-4470-8443-112B3EE23207}">
      <dgm:prSet/>
      <dgm:spPr/>
      <dgm:t>
        <a:bodyPr/>
        <a:lstStyle/>
        <a:p>
          <a:endParaRPr lang="en-AU"/>
        </a:p>
      </dgm:t>
    </dgm:pt>
    <dgm:pt modelId="{D04492AA-E75E-490F-A736-8ABF34E695AA}">
      <dgm:prSet phldrT="[Text]"/>
      <dgm:spPr/>
      <dgm:t>
        <a:bodyPr/>
        <a:lstStyle/>
        <a:p>
          <a:r>
            <a:rPr lang="en-AU" dirty="0" err="1"/>
            <a:t>Menghemat</a:t>
          </a:r>
          <a:r>
            <a:rPr lang="en-AU" dirty="0"/>
            <a:t> </a:t>
          </a:r>
          <a:r>
            <a:rPr lang="en-AU" dirty="0" err="1"/>
            <a:t>penggunaan</a:t>
          </a:r>
          <a:r>
            <a:rPr lang="en-AU" dirty="0"/>
            <a:t> CPU server</a:t>
          </a:r>
        </a:p>
      </dgm:t>
    </dgm:pt>
    <dgm:pt modelId="{BA04028A-0BF3-45A9-8556-48C7C3760AF1}" type="parTrans" cxnId="{9C7ECF80-A96B-47C8-BFA9-38785F007B67}">
      <dgm:prSet/>
      <dgm:spPr/>
      <dgm:t>
        <a:bodyPr/>
        <a:lstStyle/>
        <a:p>
          <a:endParaRPr lang="en-AU"/>
        </a:p>
      </dgm:t>
    </dgm:pt>
    <dgm:pt modelId="{5AC62482-4F19-4BEC-9206-DE8D4B63D90F}" type="sibTrans" cxnId="{9C7ECF80-A96B-47C8-BFA9-38785F007B67}">
      <dgm:prSet/>
      <dgm:spPr/>
      <dgm:t>
        <a:bodyPr/>
        <a:lstStyle/>
        <a:p>
          <a:endParaRPr lang="en-AU"/>
        </a:p>
      </dgm:t>
    </dgm:pt>
    <dgm:pt modelId="{6060E014-E68A-477A-8095-2BAD04E23F0F}">
      <dgm:prSet phldrT="[Text]"/>
      <dgm:spPr/>
      <dgm:t>
        <a:bodyPr/>
        <a:lstStyle/>
        <a:p>
          <a:r>
            <a:rPr lang="en-AU" dirty="0" err="1"/>
            <a:t>Kekurangan</a:t>
          </a:r>
          <a:endParaRPr lang="en-AU" dirty="0"/>
        </a:p>
      </dgm:t>
    </dgm:pt>
    <dgm:pt modelId="{3B77F11A-F14D-41B0-A0F3-61713BB5E777}" type="parTrans" cxnId="{087D09FE-553F-4245-94CA-DDB0FAEC40C8}">
      <dgm:prSet/>
      <dgm:spPr/>
      <dgm:t>
        <a:bodyPr/>
        <a:lstStyle/>
        <a:p>
          <a:endParaRPr lang="en-AU"/>
        </a:p>
      </dgm:t>
    </dgm:pt>
    <dgm:pt modelId="{9D2043A7-086B-4202-B430-4E6DF6918299}" type="sibTrans" cxnId="{087D09FE-553F-4245-94CA-DDB0FAEC40C8}">
      <dgm:prSet/>
      <dgm:spPr/>
      <dgm:t>
        <a:bodyPr/>
        <a:lstStyle/>
        <a:p>
          <a:endParaRPr lang="en-AU"/>
        </a:p>
      </dgm:t>
    </dgm:pt>
    <dgm:pt modelId="{83445F59-CA99-410A-9F72-7F4C0B86413D}">
      <dgm:prSet phldrT="[Text]"/>
      <dgm:spPr/>
      <dgm:t>
        <a:bodyPr/>
        <a:lstStyle/>
        <a:p>
          <a:r>
            <a:rPr lang="en-AU" dirty="0" err="1"/>
            <a:t>Mengurangi</a:t>
          </a:r>
          <a:r>
            <a:rPr lang="en-AU" dirty="0"/>
            <a:t> data access time</a:t>
          </a:r>
        </a:p>
      </dgm:t>
    </dgm:pt>
    <dgm:pt modelId="{94C57872-45DB-43DD-A9FE-3E62027EF6C6}" type="parTrans" cxnId="{97EF78AB-60FB-489D-9BE4-9B057B808ED0}">
      <dgm:prSet/>
      <dgm:spPr/>
      <dgm:t>
        <a:bodyPr/>
        <a:lstStyle/>
        <a:p>
          <a:endParaRPr lang="en-AU"/>
        </a:p>
      </dgm:t>
    </dgm:pt>
    <dgm:pt modelId="{6EE03EF5-4205-4DAA-92F1-17F54331890F}" type="sibTrans" cxnId="{97EF78AB-60FB-489D-9BE4-9B057B808ED0}">
      <dgm:prSet/>
      <dgm:spPr/>
      <dgm:t>
        <a:bodyPr/>
        <a:lstStyle/>
        <a:p>
          <a:endParaRPr lang="en-AU"/>
        </a:p>
      </dgm:t>
    </dgm:pt>
    <dgm:pt modelId="{8CC4E6DE-4E31-403C-A6C9-6E1DE1213F15}">
      <dgm:prSet phldrT="[Text]"/>
      <dgm:spPr/>
      <dgm:t>
        <a:bodyPr/>
        <a:lstStyle/>
        <a:p>
          <a:r>
            <a:rPr lang="en-AU" dirty="0"/>
            <a:t>Nilai </a:t>
          </a:r>
          <a:r>
            <a:rPr lang="en-AU" dirty="0" err="1"/>
            <a:t>selalu</a:t>
          </a:r>
          <a:r>
            <a:rPr lang="en-AU" dirty="0"/>
            <a:t> </a:t>
          </a:r>
          <a:r>
            <a:rPr lang="en-AU" dirty="0" err="1"/>
            <a:t>tersedia</a:t>
          </a:r>
          <a:r>
            <a:rPr lang="en-AU" dirty="0"/>
            <a:t> dan </a:t>
          </a:r>
          <a:r>
            <a:rPr lang="en-AU" dirty="0" err="1"/>
            <a:t>dapat</a:t>
          </a:r>
          <a:r>
            <a:rPr lang="en-AU" dirty="0"/>
            <a:t> </a:t>
          </a:r>
          <a:r>
            <a:rPr lang="en-AU" dirty="0" err="1"/>
            <a:t>diakses</a:t>
          </a:r>
          <a:endParaRPr lang="en-AU" dirty="0"/>
        </a:p>
      </dgm:t>
    </dgm:pt>
    <dgm:pt modelId="{6F84133B-E8F7-41B2-868B-0E2E1C9C1E34}" type="parTrans" cxnId="{62AEAE34-CE1D-4AAE-BFD1-4E0DA173A235}">
      <dgm:prSet/>
      <dgm:spPr/>
      <dgm:t>
        <a:bodyPr/>
        <a:lstStyle/>
        <a:p>
          <a:endParaRPr lang="en-AU"/>
        </a:p>
      </dgm:t>
    </dgm:pt>
    <dgm:pt modelId="{086B65DB-FE3E-4C1D-8961-D9944CBF6A70}" type="sibTrans" cxnId="{62AEAE34-CE1D-4AAE-BFD1-4E0DA173A235}">
      <dgm:prSet/>
      <dgm:spPr/>
      <dgm:t>
        <a:bodyPr/>
        <a:lstStyle/>
        <a:p>
          <a:endParaRPr lang="en-AU"/>
        </a:p>
      </dgm:t>
    </dgm:pt>
    <dgm:pt modelId="{92DBF86F-389E-488E-9DC8-11CFB493B895}">
      <dgm:prSet phldrT="[Text]"/>
      <dgm:spPr/>
      <dgm:t>
        <a:bodyPr/>
        <a:lstStyle/>
        <a:p>
          <a:r>
            <a:rPr lang="en-AU" dirty="0" err="1"/>
            <a:t>Dapat</a:t>
          </a:r>
          <a:r>
            <a:rPr lang="en-AU" dirty="0"/>
            <a:t> </a:t>
          </a:r>
          <a:r>
            <a:rPr lang="en-AU" dirty="0" err="1"/>
            <a:t>digunakan</a:t>
          </a:r>
          <a:r>
            <a:rPr lang="en-AU" dirty="0"/>
            <a:t> </a:t>
          </a:r>
          <a:r>
            <a:rPr lang="en-AU" dirty="0" err="1"/>
            <a:t>untuk</a:t>
          </a:r>
          <a:r>
            <a:rPr lang="en-AU" dirty="0"/>
            <a:t> </a:t>
          </a:r>
          <a:r>
            <a:rPr lang="en-AU" dirty="0" err="1"/>
            <a:t>mencatat</a:t>
          </a:r>
          <a:r>
            <a:rPr lang="en-AU" dirty="0"/>
            <a:t> data </a:t>
          </a:r>
          <a:r>
            <a:rPr lang="en-AU" dirty="0" err="1"/>
            <a:t>historis</a:t>
          </a:r>
          <a:endParaRPr lang="en-AU" dirty="0"/>
        </a:p>
      </dgm:t>
    </dgm:pt>
    <dgm:pt modelId="{A4B86712-1409-4E86-9828-3DA2BE622D85}" type="parTrans" cxnId="{8AC05294-3292-42AF-86A8-29305D2E2470}">
      <dgm:prSet/>
      <dgm:spPr/>
      <dgm:t>
        <a:bodyPr/>
        <a:lstStyle/>
        <a:p>
          <a:endParaRPr lang="en-AU"/>
        </a:p>
      </dgm:t>
    </dgm:pt>
    <dgm:pt modelId="{F5708EBF-94E4-492C-ABE8-63D138F3454C}" type="sibTrans" cxnId="{8AC05294-3292-42AF-86A8-29305D2E2470}">
      <dgm:prSet/>
      <dgm:spPr/>
      <dgm:t>
        <a:bodyPr/>
        <a:lstStyle/>
        <a:p>
          <a:endParaRPr lang="en-AU"/>
        </a:p>
      </dgm:t>
    </dgm:pt>
    <dgm:pt modelId="{4BA4AC74-DCCF-49EE-BCB1-7AE208EC5DFB}">
      <dgm:prSet phldrT="[Text]" custT="1"/>
      <dgm:spPr/>
      <dgm:t>
        <a:bodyPr/>
        <a:lstStyle/>
        <a:p>
          <a:r>
            <a:rPr lang="en-AU" sz="1400" dirty="0" err="1"/>
            <a:t>Kelebihan</a:t>
          </a:r>
          <a:endParaRPr lang="en-AU" sz="1400" dirty="0"/>
        </a:p>
      </dgm:t>
    </dgm:pt>
    <dgm:pt modelId="{589AB9BA-B540-476E-8C33-5CD2C4173D94}" type="parTrans" cxnId="{116F18A5-C9F4-418C-98D5-5DAC959F6C99}">
      <dgm:prSet/>
      <dgm:spPr/>
      <dgm:t>
        <a:bodyPr/>
        <a:lstStyle/>
        <a:p>
          <a:endParaRPr lang="en-AU"/>
        </a:p>
      </dgm:t>
    </dgm:pt>
    <dgm:pt modelId="{EE7CC2CE-C89B-4E98-86CF-91340B70854C}" type="sibTrans" cxnId="{116F18A5-C9F4-418C-98D5-5DAC959F6C99}">
      <dgm:prSet/>
      <dgm:spPr/>
      <dgm:t>
        <a:bodyPr/>
        <a:lstStyle/>
        <a:p>
          <a:endParaRPr lang="en-AU"/>
        </a:p>
      </dgm:t>
    </dgm:pt>
    <dgm:pt modelId="{DD223345-65AD-41E3-83ED-EDE712890F16}">
      <dgm:prSet phldrT="[Text]"/>
      <dgm:spPr/>
      <dgm:t>
        <a:bodyPr/>
        <a:lstStyle/>
        <a:p>
          <a:r>
            <a:rPr lang="en-AU" dirty="0" err="1"/>
            <a:t>Kelebihan</a:t>
          </a:r>
          <a:endParaRPr lang="en-AU" dirty="0"/>
        </a:p>
      </dgm:t>
    </dgm:pt>
    <dgm:pt modelId="{889DED06-9606-4173-A9AE-7C2C88CE0AB6}" type="parTrans" cxnId="{F0991AAD-592A-42E4-A095-0E26664592BF}">
      <dgm:prSet/>
      <dgm:spPr/>
      <dgm:t>
        <a:bodyPr/>
        <a:lstStyle/>
        <a:p>
          <a:endParaRPr lang="en-AU"/>
        </a:p>
      </dgm:t>
    </dgm:pt>
    <dgm:pt modelId="{A332863F-3E4D-467A-B2C1-8113337B7396}" type="sibTrans" cxnId="{F0991AAD-592A-42E4-A095-0E26664592BF}">
      <dgm:prSet/>
      <dgm:spPr/>
      <dgm:t>
        <a:bodyPr/>
        <a:lstStyle/>
        <a:p>
          <a:endParaRPr lang="en-AU"/>
        </a:p>
      </dgm:t>
    </dgm:pt>
    <dgm:pt modelId="{D4DB7A3C-8550-478B-8BF3-541402180877}">
      <dgm:prSet phldrT="[Text]" custT="1"/>
      <dgm:spPr/>
      <dgm:t>
        <a:bodyPr/>
        <a:lstStyle/>
        <a:p>
          <a:r>
            <a:rPr lang="en-AU" sz="1400" dirty="0" err="1"/>
            <a:t>Kekurangan</a:t>
          </a:r>
          <a:endParaRPr lang="en-AU" sz="1400" dirty="0"/>
        </a:p>
      </dgm:t>
    </dgm:pt>
    <dgm:pt modelId="{EDD65961-5432-4EB5-9409-869B489AEF8A}" type="parTrans" cxnId="{541CF586-A765-4D84-985A-14118C03530D}">
      <dgm:prSet/>
      <dgm:spPr/>
      <dgm:t>
        <a:bodyPr/>
        <a:lstStyle/>
        <a:p>
          <a:endParaRPr lang="en-AU"/>
        </a:p>
      </dgm:t>
    </dgm:pt>
    <dgm:pt modelId="{6435D0D5-2DD0-48E2-B1EF-B81630056FB6}" type="sibTrans" cxnId="{541CF586-A765-4D84-985A-14118C03530D}">
      <dgm:prSet/>
      <dgm:spPr/>
      <dgm:t>
        <a:bodyPr/>
        <a:lstStyle/>
        <a:p>
          <a:endParaRPr lang="en-AU"/>
        </a:p>
      </dgm:t>
    </dgm:pt>
    <dgm:pt modelId="{A63D7B2C-71B0-46FD-9F7D-0F8C387353BB}">
      <dgm:prSet phldrT="[Text]" custT="1"/>
      <dgm:spPr/>
      <dgm:t>
        <a:bodyPr/>
        <a:lstStyle/>
        <a:p>
          <a:r>
            <a:rPr lang="en-AU" sz="1400" dirty="0" err="1"/>
            <a:t>Penggunaan</a:t>
          </a:r>
          <a:r>
            <a:rPr lang="en-AU" sz="1400" dirty="0"/>
            <a:t> CPU </a:t>
          </a:r>
          <a:r>
            <a:rPr lang="en-AU" sz="1400" dirty="0" err="1"/>
            <a:t>lebih</a:t>
          </a:r>
          <a:r>
            <a:rPr lang="en-AU" sz="1400" dirty="0"/>
            <a:t> </a:t>
          </a:r>
          <a:r>
            <a:rPr lang="en-AU" sz="1400" dirty="0" err="1"/>
            <a:t>besar</a:t>
          </a:r>
          <a:endParaRPr lang="en-AU" sz="1400" dirty="0"/>
        </a:p>
      </dgm:t>
    </dgm:pt>
    <dgm:pt modelId="{A7FEFB44-7ED2-416E-A277-A1C2AC78E76B}" type="parTrans" cxnId="{F6B39A24-193A-4F89-9E85-5265FC3D6279}">
      <dgm:prSet/>
      <dgm:spPr/>
      <dgm:t>
        <a:bodyPr/>
        <a:lstStyle/>
        <a:p>
          <a:endParaRPr lang="en-AU"/>
        </a:p>
      </dgm:t>
    </dgm:pt>
    <dgm:pt modelId="{945D6584-DF59-4D04-A517-C0399134935E}" type="sibTrans" cxnId="{F6B39A24-193A-4F89-9E85-5265FC3D6279}">
      <dgm:prSet/>
      <dgm:spPr/>
      <dgm:t>
        <a:bodyPr/>
        <a:lstStyle/>
        <a:p>
          <a:endParaRPr lang="en-AU"/>
        </a:p>
      </dgm:t>
    </dgm:pt>
    <dgm:pt modelId="{8B197163-31BE-4839-98B8-99BC58B8E000}">
      <dgm:prSet phldrT="[Text]" custT="1"/>
      <dgm:spPr/>
      <dgm:t>
        <a:bodyPr/>
        <a:lstStyle/>
        <a:p>
          <a:r>
            <a:rPr lang="en-AU" sz="1400" dirty="0" err="1"/>
            <a:t>Menambah</a:t>
          </a:r>
          <a:r>
            <a:rPr lang="en-AU" sz="1400" dirty="0"/>
            <a:t> data access time</a:t>
          </a:r>
        </a:p>
      </dgm:t>
    </dgm:pt>
    <dgm:pt modelId="{E2D0237E-1F36-4AFD-9287-9AB0BD76B54C}" type="parTrans" cxnId="{6A13FCEB-6EC0-44E7-9744-E47740BE157A}">
      <dgm:prSet/>
      <dgm:spPr/>
      <dgm:t>
        <a:bodyPr/>
        <a:lstStyle/>
        <a:p>
          <a:endParaRPr lang="en-AU"/>
        </a:p>
      </dgm:t>
    </dgm:pt>
    <dgm:pt modelId="{83A06B5C-023D-4E2E-8891-1037F4E66D51}" type="sibTrans" cxnId="{6A13FCEB-6EC0-44E7-9744-E47740BE157A}">
      <dgm:prSet/>
      <dgm:spPr/>
      <dgm:t>
        <a:bodyPr/>
        <a:lstStyle/>
        <a:p>
          <a:endParaRPr lang="en-AU"/>
        </a:p>
      </dgm:t>
    </dgm:pt>
    <dgm:pt modelId="{90A4B3F6-A39F-4243-9C98-677B14B5F655}">
      <dgm:prSet phldrT="[Text]" custT="1"/>
      <dgm:spPr/>
      <dgm:t>
        <a:bodyPr/>
        <a:lstStyle/>
        <a:p>
          <a:r>
            <a:rPr lang="en-AU" sz="1400" dirty="0" err="1"/>
            <a:t>Menambah</a:t>
          </a:r>
          <a:r>
            <a:rPr lang="en-AU" sz="1400" dirty="0"/>
            <a:t> </a:t>
          </a:r>
          <a:r>
            <a:rPr lang="en-AU" sz="1400" dirty="0" err="1"/>
            <a:t>kompleksitas</a:t>
          </a:r>
          <a:r>
            <a:rPr lang="en-AU" sz="1400" dirty="0"/>
            <a:t> code query</a:t>
          </a:r>
        </a:p>
      </dgm:t>
    </dgm:pt>
    <dgm:pt modelId="{FB3A7E60-1E1D-4804-B902-72BC1E4164AF}" type="parTrans" cxnId="{3B4FDBAA-9709-403F-A859-3C96555C16AC}">
      <dgm:prSet/>
      <dgm:spPr/>
      <dgm:t>
        <a:bodyPr/>
        <a:lstStyle/>
        <a:p>
          <a:endParaRPr lang="en-AU"/>
        </a:p>
      </dgm:t>
    </dgm:pt>
    <dgm:pt modelId="{AAD2F4D3-3F4F-47CE-B2AE-46547622E908}" type="sibTrans" cxnId="{3B4FDBAA-9709-403F-A859-3C96555C16AC}">
      <dgm:prSet/>
      <dgm:spPr/>
      <dgm:t>
        <a:bodyPr/>
        <a:lstStyle/>
        <a:p>
          <a:endParaRPr lang="en-AU"/>
        </a:p>
      </dgm:t>
    </dgm:pt>
    <dgm:pt modelId="{83D221F0-3E8B-474E-BEEE-9AD6068E29BD}">
      <dgm:prSet phldrT="[Text]"/>
      <dgm:spPr/>
      <dgm:t>
        <a:bodyPr/>
        <a:lstStyle/>
        <a:p>
          <a:r>
            <a:rPr lang="en-AU" dirty="0" err="1"/>
            <a:t>Menambah</a:t>
          </a:r>
          <a:r>
            <a:rPr lang="en-AU" dirty="0"/>
            <a:t> </a:t>
          </a:r>
          <a:r>
            <a:rPr lang="en-AU" dirty="0" err="1"/>
            <a:t>penggunaan</a:t>
          </a:r>
          <a:r>
            <a:rPr lang="en-AU" dirty="0"/>
            <a:t> storage</a:t>
          </a:r>
        </a:p>
      </dgm:t>
    </dgm:pt>
    <dgm:pt modelId="{CFD91879-B34F-4D72-A33D-DB376489E600}" type="parTrans" cxnId="{F83CD9D1-A57F-4A1F-B871-A90C6B24C827}">
      <dgm:prSet/>
      <dgm:spPr/>
      <dgm:t>
        <a:bodyPr/>
        <a:lstStyle/>
        <a:p>
          <a:endParaRPr lang="en-AU"/>
        </a:p>
      </dgm:t>
    </dgm:pt>
    <dgm:pt modelId="{02F978CF-F47E-4A55-9E1D-7D3C4F4745FD}" type="sibTrans" cxnId="{F83CD9D1-A57F-4A1F-B871-A90C6B24C827}">
      <dgm:prSet/>
      <dgm:spPr/>
      <dgm:t>
        <a:bodyPr/>
        <a:lstStyle/>
        <a:p>
          <a:endParaRPr lang="en-AU"/>
        </a:p>
      </dgm:t>
    </dgm:pt>
    <dgm:pt modelId="{BC897C18-E2B1-4CDC-8716-0007CF717CAD}">
      <dgm:prSet phldrT="[Text]"/>
      <dgm:spPr/>
      <dgm:t>
        <a:bodyPr/>
        <a:lstStyle/>
        <a:p>
          <a:r>
            <a:rPr lang="en-AU" dirty="0" err="1"/>
            <a:t>Perlu</a:t>
          </a:r>
          <a:r>
            <a:rPr lang="en-AU" dirty="0"/>
            <a:t> maintenance </a:t>
          </a:r>
          <a:r>
            <a:rPr lang="en-AU" dirty="0" err="1"/>
            <a:t>untuk</a:t>
          </a:r>
          <a:r>
            <a:rPr lang="en-AU" dirty="0"/>
            <a:t> </a:t>
          </a:r>
          <a:r>
            <a:rPr lang="en-AU" dirty="0" err="1"/>
            <a:t>memastikan</a:t>
          </a:r>
          <a:r>
            <a:rPr lang="en-AU" dirty="0"/>
            <a:t> data yang </a:t>
          </a:r>
          <a:r>
            <a:rPr lang="en-AU" dirty="0" err="1"/>
            <a:t>tersimpan</a:t>
          </a:r>
          <a:r>
            <a:rPr lang="en-AU" dirty="0"/>
            <a:t> </a:t>
          </a:r>
          <a:r>
            <a:rPr lang="en-AU" dirty="0" err="1"/>
            <a:t>adalah</a:t>
          </a:r>
          <a:r>
            <a:rPr lang="en-AU" dirty="0"/>
            <a:t> data yang up to date</a:t>
          </a:r>
        </a:p>
      </dgm:t>
    </dgm:pt>
    <dgm:pt modelId="{A359F55D-4E4B-4453-8C4E-056533DAD054}" type="parTrans" cxnId="{067C09B2-BD83-4196-8161-D69865CBA6DB}">
      <dgm:prSet/>
      <dgm:spPr/>
      <dgm:t>
        <a:bodyPr/>
        <a:lstStyle/>
        <a:p>
          <a:endParaRPr lang="en-AU"/>
        </a:p>
      </dgm:t>
    </dgm:pt>
    <dgm:pt modelId="{3E6426BF-8503-4637-99C0-33073D1F778F}" type="sibTrans" cxnId="{067C09B2-BD83-4196-8161-D69865CBA6DB}">
      <dgm:prSet/>
      <dgm:spPr/>
      <dgm:t>
        <a:bodyPr/>
        <a:lstStyle/>
        <a:p>
          <a:endParaRPr lang="en-AU"/>
        </a:p>
      </dgm:t>
    </dgm:pt>
    <dgm:pt modelId="{FF7CD91D-40B4-442A-9267-85794AAE9616}">
      <dgm:prSet phldrT="[Text]" custT="1"/>
      <dgm:spPr/>
      <dgm:t>
        <a:bodyPr/>
        <a:lstStyle/>
        <a:p>
          <a:endParaRPr lang="en-AU" sz="1400" dirty="0"/>
        </a:p>
      </dgm:t>
    </dgm:pt>
    <dgm:pt modelId="{C1566E60-59D8-4EAD-A8CC-1ED20B0C7B38}" type="parTrans" cxnId="{415DACC2-8990-45A7-A99C-B68F4F4A42B6}">
      <dgm:prSet/>
      <dgm:spPr/>
      <dgm:t>
        <a:bodyPr/>
        <a:lstStyle/>
        <a:p>
          <a:endParaRPr lang="en-AU"/>
        </a:p>
      </dgm:t>
    </dgm:pt>
    <dgm:pt modelId="{1C95CA23-DEC9-44E2-82A5-C7DD677FBD81}" type="sibTrans" cxnId="{415DACC2-8990-45A7-A99C-B68F4F4A42B6}">
      <dgm:prSet/>
      <dgm:spPr/>
      <dgm:t>
        <a:bodyPr/>
        <a:lstStyle/>
        <a:p>
          <a:endParaRPr lang="en-AU"/>
        </a:p>
      </dgm:t>
    </dgm:pt>
    <dgm:pt modelId="{F2540DE4-157B-4BC6-BA35-FA327E24E9A8}">
      <dgm:prSet phldrT="[Text]"/>
      <dgm:spPr/>
      <dgm:t>
        <a:bodyPr/>
        <a:lstStyle/>
        <a:p>
          <a:endParaRPr lang="en-AU" dirty="0"/>
        </a:p>
      </dgm:t>
    </dgm:pt>
    <dgm:pt modelId="{D0E36330-7731-4236-94EE-7E91723EBD16}" type="parTrans" cxnId="{819F6643-1E96-4D58-BFDB-3CBDA289F38F}">
      <dgm:prSet/>
      <dgm:spPr/>
      <dgm:t>
        <a:bodyPr/>
        <a:lstStyle/>
        <a:p>
          <a:endParaRPr lang="en-AU"/>
        </a:p>
      </dgm:t>
    </dgm:pt>
    <dgm:pt modelId="{FD58B237-2723-451A-AB4A-A5BFADBE735B}" type="sibTrans" cxnId="{819F6643-1E96-4D58-BFDB-3CBDA289F38F}">
      <dgm:prSet/>
      <dgm:spPr/>
      <dgm:t>
        <a:bodyPr/>
        <a:lstStyle/>
        <a:p>
          <a:endParaRPr lang="en-AU"/>
        </a:p>
      </dgm:t>
    </dgm:pt>
    <dgm:pt modelId="{046FC31A-90BA-416B-91A9-8E4EAEB4D29F}" type="pres">
      <dgm:prSet presAssocID="{60326E6A-A560-44FE-9716-B173A3F667A7}" presName="diagram" presStyleCnt="0">
        <dgm:presLayoutVars>
          <dgm:dir/>
          <dgm:animLvl val="lvl"/>
          <dgm:resizeHandles val="exact"/>
        </dgm:presLayoutVars>
      </dgm:prSet>
      <dgm:spPr/>
    </dgm:pt>
    <dgm:pt modelId="{E489EBFF-590F-4C20-823F-33C0CD796CDD}" type="pres">
      <dgm:prSet presAssocID="{0D512304-D9F8-4FF9-9593-9EE7441E018F}" presName="compNode" presStyleCnt="0"/>
      <dgm:spPr/>
    </dgm:pt>
    <dgm:pt modelId="{AD4E89E0-DDC0-4AAC-9944-D3B8B8D3218E}" type="pres">
      <dgm:prSet presAssocID="{0D512304-D9F8-4FF9-9593-9EE7441E018F}" presName="childRect" presStyleLbl="bgAcc1" presStyleIdx="0" presStyleCnt="2">
        <dgm:presLayoutVars>
          <dgm:bulletEnabled val="1"/>
        </dgm:presLayoutVars>
      </dgm:prSet>
      <dgm:spPr/>
    </dgm:pt>
    <dgm:pt modelId="{353C2C85-1D96-41B1-A9A3-46FCE1FDCF6C}" type="pres">
      <dgm:prSet presAssocID="{0D512304-D9F8-4FF9-9593-9EE7441E018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0EB84B1A-E6DE-4190-9FD7-DF96F4BCFCC9}" type="pres">
      <dgm:prSet presAssocID="{0D512304-D9F8-4FF9-9593-9EE7441E018F}" presName="parentRect" presStyleLbl="alignNode1" presStyleIdx="0" presStyleCnt="2"/>
      <dgm:spPr/>
    </dgm:pt>
    <dgm:pt modelId="{DDA24041-9DBF-4B0C-987B-C5AACFF2A9A6}" type="pres">
      <dgm:prSet presAssocID="{0D512304-D9F8-4FF9-9593-9EE7441E018F}" presName="adorn" presStyleLbl="fgAccFollowNode1" presStyleIdx="0" presStyleCnt="2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7340" r="-2660"/>
          </a:stretch>
        </a:blipFill>
      </dgm:spPr>
    </dgm:pt>
    <dgm:pt modelId="{59F215C5-512F-4696-8E53-08783B5C33EE}" type="pres">
      <dgm:prSet presAssocID="{C1389C62-FD53-4E6B-9499-A35290802756}" presName="sibTrans" presStyleLbl="sibTrans2D1" presStyleIdx="0" presStyleCnt="0"/>
      <dgm:spPr/>
    </dgm:pt>
    <dgm:pt modelId="{FB4A8709-E1ED-4398-8A95-131A2B075B96}" type="pres">
      <dgm:prSet presAssocID="{469418FF-CC1A-4300-B611-AD4B247E89CB}" presName="compNode" presStyleCnt="0"/>
      <dgm:spPr/>
    </dgm:pt>
    <dgm:pt modelId="{8DFA2CAA-3E4C-407D-8CF2-8F81CEA9F16D}" type="pres">
      <dgm:prSet presAssocID="{469418FF-CC1A-4300-B611-AD4B247E89CB}" presName="childRect" presStyleLbl="bgAcc1" presStyleIdx="1" presStyleCnt="2">
        <dgm:presLayoutVars>
          <dgm:bulletEnabled val="1"/>
        </dgm:presLayoutVars>
      </dgm:prSet>
      <dgm:spPr/>
    </dgm:pt>
    <dgm:pt modelId="{A79C7F92-E1DD-4433-943F-4D8984FD5FE8}" type="pres">
      <dgm:prSet presAssocID="{469418FF-CC1A-4300-B611-AD4B247E89C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9209734-0858-47FF-AE27-A082D82AD194}" type="pres">
      <dgm:prSet presAssocID="{469418FF-CC1A-4300-B611-AD4B247E89CB}" presName="parentRect" presStyleLbl="alignNode1" presStyleIdx="1" presStyleCnt="2"/>
      <dgm:spPr/>
    </dgm:pt>
    <dgm:pt modelId="{1EF4B0B1-1488-4BB5-B428-F780935FD4F5}" type="pres">
      <dgm:prSet presAssocID="{469418FF-CC1A-4300-B611-AD4B247E89CB}" presName="adorn" presStyleLbl="fgAccFollow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CA583902-E49A-4470-8443-112B3EE23207}" srcId="{60326E6A-A560-44FE-9716-B173A3F667A7}" destId="{469418FF-CC1A-4300-B611-AD4B247E89CB}" srcOrd="1" destOrd="0" parTransId="{593933A5-3E7D-4CDA-A15F-7FE87D0CFC4F}" sibTransId="{6A72F601-38E8-430F-BEAB-0C99753DCD5C}"/>
    <dgm:cxn modelId="{23DA9D16-CE13-446B-BEBD-CF47144D0B7B}" type="presOf" srcId="{D4DB7A3C-8550-478B-8BF3-541402180877}" destId="{AD4E89E0-DDC0-4AAC-9944-D3B8B8D3218E}" srcOrd="0" destOrd="4" presId="urn:microsoft.com/office/officeart/2005/8/layout/bList2"/>
    <dgm:cxn modelId="{4C42CF21-5048-4BE0-BD17-78B684A36D85}" type="presOf" srcId="{469418FF-CC1A-4300-B611-AD4B247E89CB}" destId="{A79C7F92-E1DD-4433-943F-4D8984FD5FE8}" srcOrd="0" destOrd="0" presId="urn:microsoft.com/office/officeart/2005/8/layout/bList2"/>
    <dgm:cxn modelId="{F6B39A24-193A-4F89-9E85-5265FC3D6279}" srcId="{D4DB7A3C-8550-478B-8BF3-541402180877}" destId="{A63D7B2C-71B0-46FD-9F7D-0F8C387353BB}" srcOrd="0" destOrd="0" parTransId="{A7FEFB44-7ED2-416E-A277-A1C2AC78E76B}" sibTransId="{945D6584-DF59-4D04-A517-C0399134935E}"/>
    <dgm:cxn modelId="{5989DB26-F045-4F19-A0A5-44572BDCC11E}" type="presOf" srcId="{FF7CD91D-40B4-442A-9267-85794AAE9616}" destId="{AD4E89E0-DDC0-4AAC-9944-D3B8B8D3218E}" srcOrd="0" destOrd="3" presId="urn:microsoft.com/office/officeart/2005/8/layout/bList2"/>
    <dgm:cxn modelId="{24C37C28-EEC9-4E94-A4E9-EF105D4574A6}" type="presOf" srcId="{60326E6A-A560-44FE-9716-B173A3F667A7}" destId="{046FC31A-90BA-416B-91A9-8E4EAEB4D29F}" srcOrd="0" destOrd="0" presId="urn:microsoft.com/office/officeart/2005/8/layout/bList2"/>
    <dgm:cxn modelId="{0E26732C-82FA-46E9-8513-AC1F9DBC811A}" type="presOf" srcId="{8CC4E6DE-4E31-403C-A6C9-6E1DE1213F15}" destId="{8DFA2CAA-3E4C-407D-8CF2-8F81CEA9F16D}" srcOrd="0" destOrd="3" presId="urn:microsoft.com/office/officeart/2005/8/layout/bList2"/>
    <dgm:cxn modelId="{62AEAE34-CE1D-4AAE-BFD1-4E0DA173A235}" srcId="{DD223345-65AD-41E3-83ED-EDE712890F16}" destId="{8CC4E6DE-4E31-403C-A6C9-6E1DE1213F15}" srcOrd="2" destOrd="0" parTransId="{6F84133B-E8F7-41B2-868B-0E2E1C9C1E34}" sibTransId="{086B65DB-FE3E-4C1D-8961-D9944CBF6A70}"/>
    <dgm:cxn modelId="{A5D2F63A-840F-47F7-85A3-871B52388118}" type="presOf" srcId="{8B197163-31BE-4839-98B8-99BC58B8E000}" destId="{AD4E89E0-DDC0-4AAC-9944-D3B8B8D3218E}" srcOrd="0" destOrd="6" presId="urn:microsoft.com/office/officeart/2005/8/layout/bList2"/>
    <dgm:cxn modelId="{FC590B60-CF3C-4C89-B554-3D7E07B1AEB1}" srcId="{60326E6A-A560-44FE-9716-B173A3F667A7}" destId="{0D512304-D9F8-4FF9-9593-9EE7441E018F}" srcOrd="0" destOrd="0" parTransId="{E2F199EA-34C1-4B4E-BB6C-0185B5A63114}" sibTransId="{C1389C62-FD53-4E6B-9499-A35290802756}"/>
    <dgm:cxn modelId="{819F6643-1E96-4D58-BFDB-3CBDA289F38F}" srcId="{469418FF-CC1A-4300-B611-AD4B247E89CB}" destId="{F2540DE4-157B-4BC6-BA35-FA327E24E9A8}" srcOrd="1" destOrd="0" parTransId="{D0E36330-7731-4236-94EE-7E91723EBD16}" sibTransId="{FD58B237-2723-451A-AB4A-A5BFADBE735B}"/>
    <dgm:cxn modelId="{B4127F6C-981D-4A94-A654-69EAF38E0E2A}" type="presOf" srcId="{90A4B3F6-A39F-4243-9C98-677B14B5F655}" destId="{AD4E89E0-DDC0-4AAC-9944-D3B8B8D3218E}" srcOrd="0" destOrd="7" presId="urn:microsoft.com/office/officeart/2005/8/layout/bList2"/>
    <dgm:cxn modelId="{ECE1E96E-0542-44FC-986B-8613D74C3E7C}" type="presOf" srcId="{0D512304-D9F8-4FF9-9593-9EE7441E018F}" destId="{353C2C85-1D96-41B1-A9A3-46FCE1FDCF6C}" srcOrd="0" destOrd="0" presId="urn:microsoft.com/office/officeart/2005/8/layout/bList2"/>
    <dgm:cxn modelId="{14BF0955-4D89-4E06-AD56-46743138019E}" type="presOf" srcId="{21ADF6ED-F2AD-46D7-B992-F8E5064C126A}" destId="{AD4E89E0-DDC0-4AAC-9944-D3B8B8D3218E}" srcOrd="0" destOrd="1" presId="urn:microsoft.com/office/officeart/2005/8/layout/bList2"/>
    <dgm:cxn modelId="{EDF09757-8099-488B-9D85-1EACF8925B93}" type="presOf" srcId="{F2540DE4-157B-4BC6-BA35-FA327E24E9A8}" destId="{8DFA2CAA-3E4C-407D-8CF2-8F81CEA9F16D}" srcOrd="0" destOrd="5" presId="urn:microsoft.com/office/officeart/2005/8/layout/bList2"/>
    <dgm:cxn modelId="{9C7ECF80-A96B-47C8-BFA9-38785F007B67}" srcId="{DD223345-65AD-41E3-83ED-EDE712890F16}" destId="{D04492AA-E75E-490F-A736-8ABF34E695AA}" srcOrd="0" destOrd="0" parTransId="{BA04028A-0BF3-45A9-8556-48C7C3760AF1}" sibTransId="{5AC62482-4F19-4BEC-9206-DE8D4B63D90F}"/>
    <dgm:cxn modelId="{BFBC4985-C510-44ED-B910-2B288C2C422B}" srcId="{4BA4AC74-DCCF-49EE-BCB1-7AE208EC5DFB}" destId="{E337127D-E13C-4EF8-9D88-04579A1C828D}" srcOrd="1" destOrd="0" parTransId="{65AF4D42-DC40-4113-BA10-6A14FA125DB4}" sibTransId="{F039ECAF-EA69-40AE-8B3F-844E485750D1}"/>
    <dgm:cxn modelId="{541CF586-A765-4D84-985A-14118C03530D}" srcId="{0D512304-D9F8-4FF9-9593-9EE7441E018F}" destId="{D4DB7A3C-8550-478B-8BF3-541402180877}" srcOrd="2" destOrd="0" parTransId="{EDD65961-5432-4EB5-9409-869B489AEF8A}" sibTransId="{6435D0D5-2DD0-48E2-B1EF-B81630056FB6}"/>
    <dgm:cxn modelId="{989A2192-8645-471E-BD42-A63B0E88907A}" type="presOf" srcId="{DD223345-65AD-41E3-83ED-EDE712890F16}" destId="{8DFA2CAA-3E4C-407D-8CF2-8F81CEA9F16D}" srcOrd="0" destOrd="0" presId="urn:microsoft.com/office/officeart/2005/8/layout/bList2"/>
    <dgm:cxn modelId="{8AC05294-3292-42AF-86A8-29305D2E2470}" srcId="{DD223345-65AD-41E3-83ED-EDE712890F16}" destId="{92DBF86F-389E-488E-9DC8-11CFB493B895}" srcOrd="3" destOrd="0" parTransId="{A4B86712-1409-4E86-9828-3DA2BE622D85}" sibTransId="{F5708EBF-94E4-492C-ABE8-63D138F3454C}"/>
    <dgm:cxn modelId="{116F18A5-C9F4-418C-98D5-5DAC959F6C99}" srcId="{0D512304-D9F8-4FF9-9593-9EE7441E018F}" destId="{4BA4AC74-DCCF-49EE-BCB1-7AE208EC5DFB}" srcOrd="0" destOrd="0" parTransId="{589AB9BA-B540-476E-8C33-5CD2C4173D94}" sibTransId="{EE7CC2CE-C89B-4E98-86CF-91340B70854C}"/>
    <dgm:cxn modelId="{3B4FDBAA-9709-403F-A859-3C96555C16AC}" srcId="{D4DB7A3C-8550-478B-8BF3-541402180877}" destId="{90A4B3F6-A39F-4243-9C98-677B14B5F655}" srcOrd="2" destOrd="0" parTransId="{FB3A7E60-1E1D-4804-B902-72BC1E4164AF}" sibTransId="{AAD2F4D3-3F4F-47CE-B2AE-46547622E908}"/>
    <dgm:cxn modelId="{97EF78AB-60FB-489D-9BE4-9B057B808ED0}" srcId="{DD223345-65AD-41E3-83ED-EDE712890F16}" destId="{83445F59-CA99-410A-9F72-7F4C0B86413D}" srcOrd="1" destOrd="0" parTransId="{94C57872-45DB-43DD-A9FE-3E62027EF6C6}" sibTransId="{6EE03EF5-4205-4DAA-92F1-17F54331890F}"/>
    <dgm:cxn modelId="{F0991AAD-592A-42E4-A095-0E26664592BF}" srcId="{469418FF-CC1A-4300-B611-AD4B247E89CB}" destId="{DD223345-65AD-41E3-83ED-EDE712890F16}" srcOrd="0" destOrd="0" parTransId="{889DED06-9606-4173-A9AE-7C2C88CE0AB6}" sibTransId="{A332863F-3E4D-467A-B2C1-8113337B7396}"/>
    <dgm:cxn modelId="{067C09B2-BD83-4196-8161-D69865CBA6DB}" srcId="{6060E014-E68A-477A-8095-2BAD04E23F0F}" destId="{BC897C18-E2B1-4CDC-8716-0007CF717CAD}" srcOrd="1" destOrd="0" parTransId="{A359F55D-4E4B-4453-8C4E-056533DAD054}" sibTransId="{3E6426BF-8503-4637-99C0-33073D1F778F}"/>
    <dgm:cxn modelId="{C3BC55B7-D25F-4C5E-A5E3-72DA8C65D62F}" type="presOf" srcId="{A63D7B2C-71B0-46FD-9F7D-0F8C387353BB}" destId="{AD4E89E0-DDC0-4AAC-9944-D3B8B8D3218E}" srcOrd="0" destOrd="5" presId="urn:microsoft.com/office/officeart/2005/8/layout/bList2"/>
    <dgm:cxn modelId="{0918A0BD-3004-4CF4-85E9-CB4A4DC7610D}" type="presOf" srcId="{83445F59-CA99-410A-9F72-7F4C0B86413D}" destId="{8DFA2CAA-3E4C-407D-8CF2-8F81CEA9F16D}" srcOrd="0" destOrd="2" presId="urn:microsoft.com/office/officeart/2005/8/layout/bList2"/>
    <dgm:cxn modelId="{415DACC2-8990-45A7-A99C-B68F4F4A42B6}" srcId="{0D512304-D9F8-4FF9-9593-9EE7441E018F}" destId="{FF7CD91D-40B4-442A-9267-85794AAE9616}" srcOrd="1" destOrd="0" parTransId="{C1566E60-59D8-4EAD-A8CC-1ED20B0C7B38}" sibTransId="{1C95CA23-DEC9-44E2-82A5-C7DD677FBD81}"/>
    <dgm:cxn modelId="{615DACC2-D0C6-4FC0-9845-E6722B6CBE48}" type="presOf" srcId="{D04492AA-E75E-490F-A736-8ABF34E695AA}" destId="{8DFA2CAA-3E4C-407D-8CF2-8F81CEA9F16D}" srcOrd="0" destOrd="1" presId="urn:microsoft.com/office/officeart/2005/8/layout/bList2"/>
    <dgm:cxn modelId="{13B62CD0-7B17-401D-9CD8-74D719C491FB}" type="presOf" srcId="{6060E014-E68A-477A-8095-2BAD04E23F0F}" destId="{8DFA2CAA-3E4C-407D-8CF2-8F81CEA9F16D}" srcOrd="0" destOrd="6" presId="urn:microsoft.com/office/officeart/2005/8/layout/bList2"/>
    <dgm:cxn modelId="{F83CD9D1-A57F-4A1F-B871-A90C6B24C827}" srcId="{6060E014-E68A-477A-8095-2BAD04E23F0F}" destId="{83D221F0-3E8B-474E-BEEE-9AD6068E29BD}" srcOrd="0" destOrd="0" parTransId="{CFD91879-B34F-4D72-A33D-DB376489E600}" sibTransId="{02F978CF-F47E-4A55-9E1D-7D3C4F4745FD}"/>
    <dgm:cxn modelId="{9FBD81D6-C99B-4C11-B2A6-C8FF8AFF95E1}" type="presOf" srcId="{C1389C62-FD53-4E6B-9499-A35290802756}" destId="{59F215C5-512F-4696-8E53-08783B5C33EE}" srcOrd="0" destOrd="0" presId="urn:microsoft.com/office/officeart/2005/8/layout/bList2"/>
    <dgm:cxn modelId="{E823DEDC-1DAF-4826-B942-32DA2973E24B}" type="presOf" srcId="{BC897C18-E2B1-4CDC-8716-0007CF717CAD}" destId="{8DFA2CAA-3E4C-407D-8CF2-8F81CEA9F16D}" srcOrd="0" destOrd="8" presId="urn:microsoft.com/office/officeart/2005/8/layout/bList2"/>
    <dgm:cxn modelId="{550DD8E6-B73B-42A1-9B06-FCF03CC3A9C7}" srcId="{4BA4AC74-DCCF-49EE-BCB1-7AE208EC5DFB}" destId="{21ADF6ED-F2AD-46D7-B992-F8E5064C126A}" srcOrd="0" destOrd="0" parTransId="{7E1B366C-FA3D-4D5F-8427-4E50FE7DC419}" sibTransId="{FE41BF66-FC02-4EF2-AD5B-49D84427145B}"/>
    <dgm:cxn modelId="{9BCA55E7-8230-4DE8-B605-A8D55A65407A}" type="presOf" srcId="{0D512304-D9F8-4FF9-9593-9EE7441E018F}" destId="{0EB84B1A-E6DE-4190-9FD7-DF96F4BCFCC9}" srcOrd="1" destOrd="0" presId="urn:microsoft.com/office/officeart/2005/8/layout/bList2"/>
    <dgm:cxn modelId="{A6AC2EE8-9B75-46A0-864A-9DF7E68DBE19}" type="presOf" srcId="{92DBF86F-389E-488E-9DC8-11CFB493B895}" destId="{8DFA2CAA-3E4C-407D-8CF2-8F81CEA9F16D}" srcOrd="0" destOrd="4" presId="urn:microsoft.com/office/officeart/2005/8/layout/bList2"/>
    <dgm:cxn modelId="{6A13FCEB-6EC0-44E7-9744-E47740BE157A}" srcId="{D4DB7A3C-8550-478B-8BF3-541402180877}" destId="{8B197163-31BE-4839-98B8-99BC58B8E000}" srcOrd="1" destOrd="0" parTransId="{E2D0237E-1F36-4AFD-9287-9AB0BD76B54C}" sibTransId="{83A06B5C-023D-4E2E-8891-1037F4E66D51}"/>
    <dgm:cxn modelId="{67E419EC-338B-4028-B66C-C03C297E34DD}" type="presOf" srcId="{469418FF-CC1A-4300-B611-AD4B247E89CB}" destId="{69209734-0858-47FF-AE27-A082D82AD194}" srcOrd="1" destOrd="0" presId="urn:microsoft.com/office/officeart/2005/8/layout/bList2"/>
    <dgm:cxn modelId="{AB1D63F0-BFF1-43EB-93E6-41539D919F19}" type="presOf" srcId="{83D221F0-3E8B-474E-BEEE-9AD6068E29BD}" destId="{8DFA2CAA-3E4C-407D-8CF2-8F81CEA9F16D}" srcOrd="0" destOrd="7" presId="urn:microsoft.com/office/officeart/2005/8/layout/bList2"/>
    <dgm:cxn modelId="{5E702CF6-BFAA-4601-8337-DF398C4329B7}" type="presOf" srcId="{4BA4AC74-DCCF-49EE-BCB1-7AE208EC5DFB}" destId="{AD4E89E0-DDC0-4AAC-9944-D3B8B8D3218E}" srcOrd="0" destOrd="0" presId="urn:microsoft.com/office/officeart/2005/8/layout/bList2"/>
    <dgm:cxn modelId="{2CFF38FD-484A-47C5-8285-CA69EDCF49D3}" type="presOf" srcId="{E337127D-E13C-4EF8-9D88-04579A1C828D}" destId="{AD4E89E0-DDC0-4AAC-9944-D3B8B8D3218E}" srcOrd="0" destOrd="2" presId="urn:microsoft.com/office/officeart/2005/8/layout/bList2"/>
    <dgm:cxn modelId="{087D09FE-553F-4245-94CA-DDB0FAEC40C8}" srcId="{469418FF-CC1A-4300-B611-AD4B247E89CB}" destId="{6060E014-E68A-477A-8095-2BAD04E23F0F}" srcOrd="2" destOrd="0" parTransId="{3B77F11A-F14D-41B0-A0F3-61713BB5E777}" sibTransId="{9D2043A7-086B-4202-B430-4E6DF6918299}"/>
    <dgm:cxn modelId="{6EF5F45C-BBFC-4B8F-8C8D-B6703F80BF06}" type="presParOf" srcId="{046FC31A-90BA-416B-91A9-8E4EAEB4D29F}" destId="{E489EBFF-590F-4C20-823F-33C0CD796CDD}" srcOrd="0" destOrd="0" presId="urn:microsoft.com/office/officeart/2005/8/layout/bList2"/>
    <dgm:cxn modelId="{7795C3F9-8702-4337-8D99-20A85E170005}" type="presParOf" srcId="{E489EBFF-590F-4C20-823F-33C0CD796CDD}" destId="{AD4E89E0-DDC0-4AAC-9944-D3B8B8D3218E}" srcOrd="0" destOrd="0" presId="urn:microsoft.com/office/officeart/2005/8/layout/bList2"/>
    <dgm:cxn modelId="{783B4E90-00C4-4D28-B87A-5F44C9AE037A}" type="presParOf" srcId="{E489EBFF-590F-4C20-823F-33C0CD796CDD}" destId="{353C2C85-1D96-41B1-A9A3-46FCE1FDCF6C}" srcOrd="1" destOrd="0" presId="urn:microsoft.com/office/officeart/2005/8/layout/bList2"/>
    <dgm:cxn modelId="{DA00F51B-3132-47B0-8B04-BA551D631870}" type="presParOf" srcId="{E489EBFF-590F-4C20-823F-33C0CD796CDD}" destId="{0EB84B1A-E6DE-4190-9FD7-DF96F4BCFCC9}" srcOrd="2" destOrd="0" presId="urn:microsoft.com/office/officeart/2005/8/layout/bList2"/>
    <dgm:cxn modelId="{734C900E-2E45-49E2-8E69-27ECE7FE0A4E}" type="presParOf" srcId="{E489EBFF-590F-4C20-823F-33C0CD796CDD}" destId="{DDA24041-9DBF-4B0C-987B-C5AACFF2A9A6}" srcOrd="3" destOrd="0" presId="urn:microsoft.com/office/officeart/2005/8/layout/bList2"/>
    <dgm:cxn modelId="{9C489BEB-84F6-4AC4-BB1F-5BC0C6B35815}" type="presParOf" srcId="{046FC31A-90BA-416B-91A9-8E4EAEB4D29F}" destId="{59F215C5-512F-4696-8E53-08783B5C33EE}" srcOrd="1" destOrd="0" presId="urn:microsoft.com/office/officeart/2005/8/layout/bList2"/>
    <dgm:cxn modelId="{13992FAD-B0F5-4DE8-BF3F-C54002CFCE0D}" type="presParOf" srcId="{046FC31A-90BA-416B-91A9-8E4EAEB4D29F}" destId="{FB4A8709-E1ED-4398-8A95-131A2B075B96}" srcOrd="2" destOrd="0" presId="urn:microsoft.com/office/officeart/2005/8/layout/bList2"/>
    <dgm:cxn modelId="{8309658A-9F53-468D-AFA9-BD78786E4609}" type="presParOf" srcId="{FB4A8709-E1ED-4398-8A95-131A2B075B96}" destId="{8DFA2CAA-3E4C-407D-8CF2-8F81CEA9F16D}" srcOrd="0" destOrd="0" presId="urn:microsoft.com/office/officeart/2005/8/layout/bList2"/>
    <dgm:cxn modelId="{E00A2F5A-C928-40FF-84A0-EF08C8CA1A52}" type="presParOf" srcId="{FB4A8709-E1ED-4398-8A95-131A2B075B96}" destId="{A79C7F92-E1DD-4433-943F-4D8984FD5FE8}" srcOrd="1" destOrd="0" presId="urn:microsoft.com/office/officeart/2005/8/layout/bList2"/>
    <dgm:cxn modelId="{7C6A3D62-2255-48AB-BD70-D63DB9471A9E}" type="presParOf" srcId="{FB4A8709-E1ED-4398-8A95-131A2B075B96}" destId="{69209734-0858-47FF-AE27-A082D82AD194}" srcOrd="2" destOrd="0" presId="urn:microsoft.com/office/officeart/2005/8/layout/bList2"/>
    <dgm:cxn modelId="{34BC0E55-D50D-48A6-AD62-B04251AD6A1F}" type="presParOf" srcId="{FB4A8709-E1ED-4398-8A95-131A2B075B96}" destId="{1EF4B0B1-1488-4BB5-B428-F780935FD4F5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D846D54-4221-44D1-A93A-F7B9C0DF1C1F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5B6AAD99-5716-43E8-A47F-3B60F28F8162}">
      <dgm:prSet phldrT="[Text]"/>
      <dgm:spPr/>
      <dgm:t>
        <a:bodyPr/>
        <a:lstStyle/>
        <a:p>
          <a:r>
            <a:rPr lang="en-AU" dirty="0"/>
            <a:t>Connectivity</a:t>
          </a:r>
        </a:p>
      </dgm:t>
    </dgm:pt>
    <dgm:pt modelId="{E5531A85-BAD1-415D-A851-9C729946B5C5}" type="parTrans" cxnId="{E36C41C5-31D4-4FA9-A021-A229C656BF58}">
      <dgm:prSet/>
      <dgm:spPr/>
      <dgm:t>
        <a:bodyPr/>
        <a:lstStyle/>
        <a:p>
          <a:endParaRPr lang="en-AU"/>
        </a:p>
      </dgm:t>
    </dgm:pt>
    <dgm:pt modelId="{947E53EA-5805-409C-B16F-B96CCAE98D25}" type="sibTrans" cxnId="{E36C41C5-31D4-4FA9-A021-A229C656BF58}">
      <dgm:prSet/>
      <dgm:spPr/>
      <dgm:t>
        <a:bodyPr/>
        <a:lstStyle/>
        <a:p>
          <a:endParaRPr lang="en-AU"/>
        </a:p>
      </dgm:t>
    </dgm:pt>
    <dgm:pt modelId="{B704811D-2A8E-4148-9F2C-F5296F5DF5EF}">
      <dgm:prSet phldrT="[Text]"/>
      <dgm:spPr/>
      <dgm:t>
        <a:bodyPr/>
        <a:lstStyle/>
        <a:p>
          <a:r>
            <a:rPr lang="en-AU" dirty="0"/>
            <a:t>1-1</a:t>
          </a:r>
        </a:p>
      </dgm:t>
    </dgm:pt>
    <dgm:pt modelId="{DD055257-BF2B-4481-9F9E-D5B4A41AB4DF}" type="parTrans" cxnId="{972F2AAA-8183-41F4-BA33-51565F28EADF}">
      <dgm:prSet/>
      <dgm:spPr/>
      <dgm:t>
        <a:bodyPr/>
        <a:lstStyle/>
        <a:p>
          <a:endParaRPr lang="en-AU"/>
        </a:p>
      </dgm:t>
    </dgm:pt>
    <dgm:pt modelId="{6CEF5863-C31A-4403-A37B-546E61C6836A}" type="sibTrans" cxnId="{972F2AAA-8183-41F4-BA33-51565F28EADF}">
      <dgm:prSet/>
      <dgm:spPr/>
      <dgm:t>
        <a:bodyPr/>
        <a:lstStyle/>
        <a:p>
          <a:endParaRPr lang="en-AU"/>
        </a:p>
      </dgm:t>
    </dgm:pt>
    <dgm:pt modelId="{04002905-6E99-439B-AE64-AEF0806D2A0C}">
      <dgm:prSet phldrT="[Text]"/>
      <dgm:spPr/>
      <dgm:t>
        <a:bodyPr/>
        <a:lstStyle/>
        <a:p>
          <a:r>
            <a:rPr lang="en-AU" dirty="0"/>
            <a:t>1-M</a:t>
          </a:r>
        </a:p>
      </dgm:t>
    </dgm:pt>
    <dgm:pt modelId="{FD732218-943A-403E-AB85-18907F180339}" type="parTrans" cxnId="{25EF7F35-6429-4537-80C6-26DCEF371D40}">
      <dgm:prSet/>
      <dgm:spPr/>
      <dgm:t>
        <a:bodyPr/>
        <a:lstStyle/>
        <a:p>
          <a:endParaRPr lang="en-AU"/>
        </a:p>
      </dgm:t>
    </dgm:pt>
    <dgm:pt modelId="{F30D00C5-089E-45D6-ABB1-8CA2BF3CDCC2}" type="sibTrans" cxnId="{25EF7F35-6429-4537-80C6-26DCEF371D40}">
      <dgm:prSet/>
      <dgm:spPr/>
      <dgm:t>
        <a:bodyPr/>
        <a:lstStyle/>
        <a:p>
          <a:endParaRPr lang="en-AU"/>
        </a:p>
      </dgm:t>
    </dgm:pt>
    <dgm:pt modelId="{8F8F284A-B8ED-4FFA-B8E9-4ED4D171241F}">
      <dgm:prSet phldrT="[Text]"/>
      <dgm:spPr/>
      <dgm:t>
        <a:bodyPr/>
        <a:lstStyle/>
        <a:p>
          <a:r>
            <a:rPr lang="en-AU" dirty="0"/>
            <a:t>M-N</a:t>
          </a:r>
        </a:p>
      </dgm:t>
    </dgm:pt>
    <dgm:pt modelId="{B619F179-DAC9-4458-BAB6-AE964A8778D4}" type="parTrans" cxnId="{2BAEC469-1C70-4097-8DB3-A1579FDCA86E}">
      <dgm:prSet/>
      <dgm:spPr/>
      <dgm:t>
        <a:bodyPr/>
        <a:lstStyle/>
        <a:p>
          <a:endParaRPr lang="en-AU"/>
        </a:p>
      </dgm:t>
    </dgm:pt>
    <dgm:pt modelId="{954A7EB3-BEAD-4367-A36E-D48C2A90352E}" type="sibTrans" cxnId="{2BAEC469-1C70-4097-8DB3-A1579FDCA86E}">
      <dgm:prSet/>
      <dgm:spPr/>
      <dgm:t>
        <a:bodyPr/>
        <a:lstStyle/>
        <a:p>
          <a:endParaRPr lang="en-AU"/>
        </a:p>
      </dgm:t>
    </dgm:pt>
    <dgm:pt modelId="{BA232CD8-6C6A-4B6A-B5AA-BD1CF5E7AA5E}">
      <dgm:prSet phldrT="[Text]"/>
      <dgm:spPr/>
      <dgm:t>
        <a:bodyPr/>
        <a:lstStyle/>
        <a:p>
          <a:r>
            <a:rPr lang="en-AU" dirty="0"/>
            <a:t>Cardinality</a:t>
          </a:r>
        </a:p>
      </dgm:t>
    </dgm:pt>
    <dgm:pt modelId="{D7BA63EB-2F6A-4744-93B4-60FB7BB639D7}" type="parTrans" cxnId="{E78DA473-27C7-49A6-B12E-D86295BC66C8}">
      <dgm:prSet/>
      <dgm:spPr/>
      <dgm:t>
        <a:bodyPr/>
        <a:lstStyle/>
        <a:p>
          <a:endParaRPr lang="en-AU"/>
        </a:p>
      </dgm:t>
    </dgm:pt>
    <dgm:pt modelId="{102D1C88-7666-4EC9-B708-580B6BFE5F6A}" type="sibTrans" cxnId="{E78DA473-27C7-49A6-B12E-D86295BC66C8}">
      <dgm:prSet/>
      <dgm:spPr/>
      <dgm:t>
        <a:bodyPr/>
        <a:lstStyle/>
        <a:p>
          <a:endParaRPr lang="en-AU"/>
        </a:p>
      </dgm:t>
    </dgm:pt>
    <dgm:pt modelId="{A7539F0C-A4BE-4F91-93BC-E0517660F499}">
      <dgm:prSet phldrT="[Text]"/>
      <dgm:spPr/>
      <dgm:t>
        <a:bodyPr/>
        <a:lstStyle/>
        <a:p>
          <a:r>
            <a:rPr lang="en-AU" dirty="0"/>
            <a:t>Min 0-1</a:t>
          </a:r>
        </a:p>
      </dgm:t>
    </dgm:pt>
    <dgm:pt modelId="{28C4E62E-2132-43F8-A5A5-1698FB922845}" type="parTrans" cxnId="{08C031B4-B7DA-4DE0-8569-919B59A20BBA}">
      <dgm:prSet/>
      <dgm:spPr/>
      <dgm:t>
        <a:bodyPr/>
        <a:lstStyle/>
        <a:p>
          <a:endParaRPr lang="en-AU"/>
        </a:p>
      </dgm:t>
    </dgm:pt>
    <dgm:pt modelId="{EF580FFB-08F3-43E4-9141-2D5A6524B8CC}" type="sibTrans" cxnId="{08C031B4-B7DA-4DE0-8569-919B59A20BBA}">
      <dgm:prSet/>
      <dgm:spPr/>
      <dgm:t>
        <a:bodyPr/>
        <a:lstStyle/>
        <a:p>
          <a:endParaRPr lang="en-AU"/>
        </a:p>
      </dgm:t>
    </dgm:pt>
    <dgm:pt modelId="{768B5554-0618-49E7-8F68-85EB708646BD}">
      <dgm:prSet phldrT="[Text]"/>
      <dgm:spPr/>
      <dgm:t>
        <a:bodyPr/>
        <a:lstStyle/>
        <a:p>
          <a:r>
            <a:rPr lang="en-AU" dirty="0"/>
            <a:t>Max 1-</a:t>
          </a:r>
          <a:r>
            <a:rPr lang="en-AU" b="0" i="0" dirty="0"/>
            <a:t>∞</a:t>
          </a:r>
          <a:endParaRPr lang="en-AU" dirty="0"/>
        </a:p>
      </dgm:t>
    </dgm:pt>
    <dgm:pt modelId="{83FD6A89-F6F7-45C6-8D12-D726FF8EFD93}" type="parTrans" cxnId="{266DF691-3A07-4A0A-A5E2-989A5C1ABEAE}">
      <dgm:prSet/>
      <dgm:spPr/>
      <dgm:t>
        <a:bodyPr/>
        <a:lstStyle/>
        <a:p>
          <a:endParaRPr lang="en-AU"/>
        </a:p>
      </dgm:t>
    </dgm:pt>
    <dgm:pt modelId="{AD95E376-EE33-4967-96D7-ED0C12146F09}" type="sibTrans" cxnId="{266DF691-3A07-4A0A-A5E2-989A5C1ABEAE}">
      <dgm:prSet/>
      <dgm:spPr/>
      <dgm:t>
        <a:bodyPr/>
        <a:lstStyle/>
        <a:p>
          <a:endParaRPr lang="en-AU"/>
        </a:p>
      </dgm:t>
    </dgm:pt>
    <dgm:pt modelId="{9CB0F7F3-78AF-4C4C-9797-F4014932106A}">
      <dgm:prSet phldrT="[Text]"/>
      <dgm:spPr/>
      <dgm:t>
        <a:bodyPr/>
        <a:lstStyle/>
        <a:p>
          <a:r>
            <a:rPr lang="en-AU" dirty="0"/>
            <a:t>Degree</a:t>
          </a:r>
        </a:p>
      </dgm:t>
    </dgm:pt>
    <dgm:pt modelId="{B5163667-DD75-477E-B94D-1D51463B2383}" type="parTrans" cxnId="{DFD8B154-C56F-48E5-9C56-72E88442CEC2}">
      <dgm:prSet/>
      <dgm:spPr/>
      <dgm:t>
        <a:bodyPr/>
        <a:lstStyle/>
        <a:p>
          <a:endParaRPr lang="en-AU"/>
        </a:p>
      </dgm:t>
    </dgm:pt>
    <dgm:pt modelId="{22F8D548-D476-4147-AD68-BCBEA4819CA3}" type="sibTrans" cxnId="{DFD8B154-C56F-48E5-9C56-72E88442CEC2}">
      <dgm:prSet/>
      <dgm:spPr/>
      <dgm:t>
        <a:bodyPr/>
        <a:lstStyle/>
        <a:p>
          <a:endParaRPr lang="en-AU"/>
        </a:p>
      </dgm:t>
    </dgm:pt>
    <dgm:pt modelId="{60924A1C-34FD-4308-9D34-F0BAB7167749}">
      <dgm:prSet phldrT="[Text]"/>
      <dgm:spPr/>
      <dgm:t>
        <a:bodyPr/>
        <a:lstStyle/>
        <a:p>
          <a:r>
            <a:rPr lang="en-AU" dirty="0"/>
            <a:t>Unary</a:t>
          </a:r>
        </a:p>
      </dgm:t>
    </dgm:pt>
    <dgm:pt modelId="{96F13AB2-4DC5-4746-87A9-2F759362439C}" type="parTrans" cxnId="{DD0FD55F-A959-406A-BD85-4E6EC3B74885}">
      <dgm:prSet/>
      <dgm:spPr/>
      <dgm:t>
        <a:bodyPr/>
        <a:lstStyle/>
        <a:p>
          <a:endParaRPr lang="en-AU"/>
        </a:p>
      </dgm:t>
    </dgm:pt>
    <dgm:pt modelId="{44F3B35A-BE1A-4F8B-B8C8-62D2B47D0593}" type="sibTrans" cxnId="{DD0FD55F-A959-406A-BD85-4E6EC3B74885}">
      <dgm:prSet/>
      <dgm:spPr/>
      <dgm:t>
        <a:bodyPr/>
        <a:lstStyle/>
        <a:p>
          <a:endParaRPr lang="en-AU"/>
        </a:p>
      </dgm:t>
    </dgm:pt>
    <dgm:pt modelId="{D2007CB0-4599-4CCC-A660-886EDA0C66B9}">
      <dgm:prSet phldrT="[Text]"/>
      <dgm:spPr/>
      <dgm:t>
        <a:bodyPr/>
        <a:lstStyle/>
        <a:p>
          <a:r>
            <a:rPr lang="en-AU" dirty="0"/>
            <a:t>Binary</a:t>
          </a:r>
        </a:p>
      </dgm:t>
    </dgm:pt>
    <dgm:pt modelId="{726D6D15-67E1-4625-A9A5-C213CE5BC359}" type="parTrans" cxnId="{DE3DD0B6-89D3-4F4A-8893-F07EE00AEDC6}">
      <dgm:prSet/>
      <dgm:spPr/>
      <dgm:t>
        <a:bodyPr/>
        <a:lstStyle/>
        <a:p>
          <a:endParaRPr lang="en-AU"/>
        </a:p>
      </dgm:t>
    </dgm:pt>
    <dgm:pt modelId="{DDEB65B3-5A98-4361-BD7C-0005D29CFB97}" type="sibTrans" cxnId="{DE3DD0B6-89D3-4F4A-8893-F07EE00AEDC6}">
      <dgm:prSet/>
      <dgm:spPr/>
      <dgm:t>
        <a:bodyPr/>
        <a:lstStyle/>
        <a:p>
          <a:endParaRPr lang="en-AU"/>
        </a:p>
      </dgm:t>
    </dgm:pt>
    <dgm:pt modelId="{DA3DFF04-6298-473A-B4B2-93AE86906C75}">
      <dgm:prSet phldrT="[Text]"/>
      <dgm:spPr/>
      <dgm:t>
        <a:bodyPr/>
        <a:lstStyle/>
        <a:p>
          <a:r>
            <a:rPr lang="en-AU" dirty="0"/>
            <a:t>Ternary</a:t>
          </a:r>
        </a:p>
      </dgm:t>
    </dgm:pt>
    <dgm:pt modelId="{AA55A745-172B-4338-9BAC-086DA245C8F7}" type="parTrans" cxnId="{51CB94BC-1347-43F1-B5B2-31D3484B5B58}">
      <dgm:prSet/>
      <dgm:spPr/>
      <dgm:t>
        <a:bodyPr/>
        <a:lstStyle/>
        <a:p>
          <a:endParaRPr lang="en-AU"/>
        </a:p>
      </dgm:t>
    </dgm:pt>
    <dgm:pt modelId="{F5008C63-5248-4F75-9BED-0E9E37905856}" type="sibTrans" cxnId="{51CB94BC-1347-43F1-B5B2-31D3484B5B58}">
      <dgm:prSet/>
      <dgm:spPr/>
      <dgm:t>
        <a:bodyPr/>
        <a:lstStyle/>
        <a:p>
          <a:endParaRPr lang="en-AU"/>
        </a:p>
      </dgm:t>
    </dgm:pt>
    <dgm:pt modelId="{9694E9C6-A905-4825-9AAD-53FE5B35DE84}" type="pres">
      <dgm:prSet presAssocID="{8D846D54-4221-44D1-A93A-F7B9C0DF1C1F}" presName="Name0" presStyleCnt="0">
        <dgm:presLayoutVars>
          <dgm:dir/>
          <dgm:animLvl val="lvl"/>
          <dgm:resizeHandles val="exact"/>
        </dgm:presLayoutVars>
      </dgm:prSet>
      <dgm:spPr/>
    </dgm:pt>
    <dgm:pt modelId="{F64588F5-FF99-45B5-95A5-3CE05C8C3263}" type="pres">
      <dgm:prSet presAssocID="{5B6AAD99-5716-43E8-A47F-3B60F28F8162}" presName="composite" presStyleCnt="0"/>
      <dgm:spPr/>
    </dgm:pt>
    <dgm:pt modelId="{100072FC-094D-4C6D-90E1-9DA0022D2705}" type="pres">
      <dgm:prSet presAssocID="{5B6AAD99-5716-43E8-A47F-3B60F28F816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34BC6D4-C5B4-4813-BD5D-3A9E472F5598}" type="pres">
      <dgm:prSet presAssocID="{5B6AAD99-5716-43E8-A47F-3B60F28F8162}" presName="desTx" presStyleLbl="alignAccFollowNode1" presStyleIdx="0" presStyleCnt="3">
        <dgm:presLayoutVars>
          <dgm:bulletEnabled val="1"/>
        </dgm:presLayoutVars>
      </dgm:prSet>
      <dgm:spPr/>
    </dgm:pt>
    <dgm:pt modelId="{0942CA05-99E6-4C9B-A9B3-246E1AE4DE01}" type="pres">
      <dgm:prSet presAssocID="{947E53EA-5805-409C-B16F-B96CCAE98D25}" presName="space" presStyleCnt="0"/>
      <dgm:spPr/>
    </dgm:pt>
    <dgm:pt modelId="{FC84A5F6-63E0-4E65-A542-55EBA04D79B3}" type="pres">
      <dgm:prSet presAssocID="{BA232CD8-6C6A-4B6A-B5AA-BD1CF5E7AA5E}" presName="composite" presStyleCnt="0"/>
      <dgm:spPr/>
    </dgm:pt>
    <dgm:pt modelId="{CDE8CDB5-0214-4063-A749-0A13ACAC35D9}" type="pres">
      <dgm:prSet presAssocID="{BA232CD8-6C6A-4B6A-B5AA-BD1CF5E7AA5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6E229C8-B3B6-483B-9AF7-8063584FFAFC}" type="pres">
      <dgm:prSet presAssocID="{BA232CD8-6C6A-4B6A-B5AA-BD1CF5E7AA5E}" presName="desTx" presStyleLbl="alignAccFollowNode1" presStyleIdx="1" presStyleCnt="3">
        <dgm:presLayoutVars>
          <dgm:bulletEnabled val="1"/>
        </dgm:presLayoutVars>
      </dgm:prSet>
      <dgm:spPr/>
    </dgm:pt>
    <dgm:pt modelId="{73237D4B-26CE-4D11-A485-F96261D57F19}" type="pres">
      <dgm:prSet presAssocID="{102D1C88-7666-4EC9-B708-580B6BFE5F6A}" presName="space" presStyleCnt="0"/>
      <dgm:spPr/>
    </dgm:pt>
    <dgm:pt modelId="{D234E15B-1F6C-4845-9AA9-74AEC3C0DAE7}" type="pres">
      <dgm:prSet presAssocID="{9CB0F7F3-78AF-4C4C-9797-F4014932106A}" presName="composite" presStyleCnt="0"/>
      <dgm:spPr/>
    </dgm:pt>
    <dgm:pt modelId="{4B3BFA96-FB99-4675-A925-F5F694849ACB}" type="pres">
      <dgm:prSet presAssocID="{9CB0F7F3-78AF-4C4C-9797-F4014932106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520DEA0-2FD1-4286-952E-7C2F91AB453A}" type="pres">
      <dgm:prSet presAssocID="{9CB0F7F3-78AF-4C4C-9797-F4014932106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CC48532-92A4-40EB-A351-D31D98F7C819}" type="presOf" srcId="{A7539F0C-A4BE-4F91-93BC-E0517660F499}" destId="{C6E229C8-B3B6-483B-9AF7-8063584FFAFC}" srcOrd="0" destOrd="0" presId="urn:microsoft.com/office/officeart/2005/8/layout/hList1"/>
    <dgm:cxn modelId="{25EF7F35-6429-4537-80C6-26DCEF371D40}" srcId="{5B6AAD99-5716-43E8-A47F-3B60F28F8162}" destId="{04002905-6E99-439B-AE64-AEF0806D2A0C}" srcOrd="1" destOrd="0" parTransId="{FD732218-943A-403E-AB85-18907F180339}" sibTransId="{F30D00C5-089E-45D6-ABB1-8CA2BF3CDCC2}"/>
    <dgm:cxn modelId="{DD0FD55F-A959-406A-BD85-4E6EC3B74885}" srcId="{9CB0F7F3-78AF-4C4C-9797-F4014932106A}" destId="{60924A1C-34FD-4308-9D34-F0BAB7167749}" srcOrd="0" destOrd="0" parTransId="{96F13AB2-4DC5-4746-87A9-2F759362439C}" sibTransId="{44F3B35A-BE1A-4F8B-B8C8-62D2B47D0593}"/>
    <dgm:cxn modelId="{ADF4E860-E502-41BE-B948-625ED3433082}" type="presOf" srcId="{768B5554-0618-49E7-8F68-85EB708646BD}" destId="{C6E229C8-B3B6-483B-9AF7-8063584FFAFC}" srcOrd="0" destOrd="1" presId="urn:microsoft.com/office/officeart/2005/8/layout/hList1"/>
    <dgm:cxn modelId="{2BAEC469-1C70-4097-8DB3-A1579FDCA86E}" srcId="{5B6AAD99-5716-43E8-A47F-3B60F28F8162}" destId="{8F8F284A-B8ED-4FFA-B8E9-4ED4D171241F}" srcOrd="2" destOrd="0" parTransId="{B619F179-DAC9-4458-BAB6-AE964A8778D4}" sibTransId="{954A7EB3-BEAD-4367-A36E-D48C2A90352E}"/>
    <dgm:cxn modelId="{E78DA473-27C7-49A6-B12E-D86295BC66C8}" srcId="{8D846D54-4221-44D1-A93A-F7B9C0DF1C1F}" destId="{BA232CD8-6C6A-4B6A-B5AA-BD1CF5E7AA5E}" srcOrd="1" destOrd="0" parTransId="{D7BA63EB-2F6A-4744-93B4-60FB7BB639D7}" sibTransId="{102D1C88-7666-4EC9-B708-580B6BFE5F6A}"/>
    <dgm:cxn modelId="{DFD8B154-C56F-48E5-9C56-72E88442CEC2}" srcId="{8D846D54-4221-44D1-A93A-F7B9C0DF1C1F}" destId="{9CB0F7F3-78AF-4C4C-9797-F4014932106A}" srcOrd="2" destOrd="0" parTransId="{B5163667-DD75-477E-B94D-1D51463B2383}" sibTransId="{22F8D548-D476-4147-AD68-BCBEA4819CA3}"/>
    <dgm:cxn modelId="{4237FD7B-E81F-47BC-A658-11C3C61ACFBD}" type="presOf" srcId="{B704811D-2A8E-4148-9F2C-F5296F5DF5EF}" destId="{934BC6D4-C5B4-4813-BD5D-3A9E472F5598}" srcOrd="0" destOrd="0" presId="urn:microsoft.com/office/officeart/2005/8/layout/hList1"/>
    <dgm:cxn modelId="{D339018A-91D2-4BA3-B0D6-147717792BE1}" type="presOf" srcId="{60924A1C-34FD-4308-9D34-F0BAB7167749}" destId="{A520DEA0-2FD1-4286-952E-7C2F91AB453A}" srcOrd="0" destOrd="0" presId="urn:microsoft.com/office/officeart/2005/8/layout/hList1"/>
    <dgm:cxn modelId="{266DF691-3A07-4A0A-A5E2-989A5C1ABEAE}" srcId="{BA232CD8-6C6A-4B6A-B5AA-BD1CF5E7AA5E}" destId="{768B5554-0618-49E7-8F68-85EB708646BD}" srcOrd="1" destOrd="0" parTransId="{83FD6A89-F6F7-45C6-8D12-D726FF8EFD93}" sibTransId="{AD95E376-EE33-4967-96D7-ED0C12146F09}"/>
    <dgm:cxn modelId="{972F2AAA-8183-41F4-BA33-51565F28EADF}" srcId="{5B6AAD99-5716-43E8-A47F-3B60F28F8162}" destId="{B704811D-2A8E-4148-9F2C-F5296F5DF5EF}" srcOrd="0" destOrd="0" parTransId="{DD055257-BF2B-4481-9F9E-D5B4A41AB4DF}" sibTransId="{6CEF5863-C31A-4403-A37B-546E61C6836A}"/>
    <dgm:cxn modelId="{BBD81FB1-67A2-428B-90B7-D70B794E7234}" type="presOf" srcId="{9CB0F7F3-78AF-4C4C-9797-F4014932106A}" destId="{4B3BFA96-FB99-4675-A925-F5F694849ACB}" srcOrd="0" destOrd="0" presId="urn:microsoft.com/office/officeart/2005/8/layout/hList1"/>
    <dgm:cxn modelId="{08C031B4-B7DA-4DE0-8569-919B59A20BBA}" srcId="{BA232CD8-6C6A-4B6A-B5AA-BD1CF5E7AA5E}" destId="{A7539F0C-A4BE-4F91-93BC-E0517660F499}" srcOrd="0" destOrd="0" parTransId="{28C4E62E-2132-43F8-A5A5-1698FB922845}" sibTransId="{EF580FFB-08F3-43E4-9141-2D5A6524B8CC}"/>
    <dgm:cxn modelId="{BBC18CB5-A1A7-4D92-B0B3-812AF415DF35}" type="presOf" srcId="{D2007CB0-4599-4CCC-A660-886EDA0C66B9}" destId="{A520DEA0-2FD1-4286-952E-7C2F91AB453A}" srcOrd="0" destOrd="1" presId="urn:microsoft.com/office/officeart/2005/8/layout/hList1"/>
    <dgm:cxn modelId="{DE3DD0B6-89D3-4F4A-8893-F07EE00AEDC6}" srcId="{9CB0F7F3-78AF-4C4C-9797-F4014932106A}" destId="{D2007CB0-4599-4CCC-A660-886EDA0C66B9}" srcOrd="1" destOrd="0" parTransId="{726D6D15-67E1-4625-A9A5-C213CE5BC359}" sibTransId="{DDEB65B3-5A98-4361-BD7C-0005D29CFB97}"/>
    <dgm:cxn modelId="{51CB94BC-1347-43F1-B5B2-31D3484B5B58}" srcId="{9CB0F7F3-78AF-4C4C-9797-F4014932106A}" destId="{DA3DFF04-6298-473A-B4B2-93AE86906C75}" srcOrd="2" destOrd="0" parTransId="{AA55A745-172B-4338-9BAC-086DA245C8F7}" sibTransId="{F5008C63-5248-4F75-9BED-0E9E37905856}"/>
    <dgm:cxn modelId="{A42001C4-3962-4D29-AACF-0696047BFE5E}" type="presOf" srcId="{DA3DFF04-6298-473A-B4B2-93AE86906C75}" destId="{A520DEA0-2FD1-4286-952E-7C2F91AB453A}" srcOrd="0" destOrd="2" presId="urn:microsoft.com/office/officeart/2005/8/layout/hList1"/>
    <dgm:cxn modelId="{E36C41C5-31D4-4FA9-A021-A229C656BF58}" srcId="{8D846D54-4221-44D1-A93A-F7B9C0DF1C1F}" destId="{5B6AAD99-5716-43E8-A47F-3B60F28F8162}" srcOrd="0" destOrd="0" parTransId="{E5531A85-BAD1-415D-A851-9C729946B5C5}" sibTransId="{947E53EA-5805-409C-B16F-B96CCAE98D25}"/>
    <dgm:cxn modelId="{39FDC5CF-A64F-4734-BE9F-BC55CAD5C7FA}" type="presOf" srcId="{8D846D54-4221-44D1-A93A-F7B9C0DF1C1F}" destId="{9694E9C6-A905-4825-9AAD-53FE5B35DE84}" srcOrd="0" destOrd="0" presId="urn:microsoft.com/office/officeart/2005/8/layout/hList1"/>
    <dgm:cxn modelId="{672B15E8-37A6-42E8-8430-13584C453F7A}" type="presOf" srcId="{04002905-6E99-439B-AE64-AEF0806D2A0C}" destId="{934BC6D4-C5B4-4813-BD5D-3A9E472F5598}" srcOrd="0" destOrd="1" presId="urn:microsoft.com/office/officeart/2005/8/layout/hList1"/>
    <dgm:cxn modelId="{689346F3-D7CA-4827-8297-6AEEA910D362}" type="presOf" srcId="{5B6AAD99-5716-43E8-A47F-3B60F28F8162}" destId="{100072FC-094D-4C6D-90E1-9DA0022D2705}" srcOrd="0" destOrd="0" presId="urn:microsoft.com/office/officeart/2005/8/layout/hList1"/>
    <dgm:cxn modelId="{087F77F4-68FC-4949-AE6D-26622F1AED8D}" type="presOf" srcId="{8F8F284A-B8ED-4FFA-B8E9-4ED4D171241F}" destId="{934BC6D4-C5B4-4813-BD5D-3A9E472F5598}" srcOrd="0" destOrd="2" presId="urn:microsoft.com/office/officeart/2005/8/layout/hList1"/>
    <dgm:cxn modelId="{0653B9FA-B99F-48BB-A953-7E0CA28130A0}" type="presOf" srcId="{BA232CD8-6C6A-4B6A-B5AA-BD1CF5E7AA5E}" destId="{CDE8CDB5-0214-4063-A749-0A13ACAC35D9}" srcOrd="0" destOrd="0" presId="urn:microsoft.com/office/officeart/2005/8/layout/hList1"/>
    <dgm:cxn modelId="{81AEDA95-7050-40AD-AB51-17AA06CC7288}" type="presParOf" srcId="{9694E9C6-A905-4825-9AAD-53FE5B35DE84}" destId="{F64588F5-FF99-45B5-95A5-3CE05C8C3263}" srcOrd="0" destOrd="0" presId="urn:microsoft.com/office/officeart/2005/8/layout/hList1"/>
    <dgm:cxn modelId="{575CB684-7311-4EF7-8D73-FFD16A05B44D}" type="presParOf" srcId="{F64588F5-FF99-45B5-95A5-3CE05C8C3263}" destId="{100072FC-094D-4C6D-90E1-9DA0022D2705}" srcOrd="0" destOrd="0" presId="urn:microsoft.com/office/officeart/2005/8/layout/hList1"/>
    <dgm:cxn modelId="{B579E08C-8DC8-4E4C-8661-263C6E747915}" type="presParOf" srcId="{F64588F5-FF99-45B5-95A5-3CE05C8C3263}" destId="{934BC6D4-C5B4-4813-BD5D-3A9E472F5598}" srcOrd="1" destOrd="0" presId="urn:microsoft.com/office/officeart/2005/8/layout/hList1"/>
    <dgm:cxn modelId="{A79921A1-71C4-4D79-BCCD-F6E740E3A34A}" type="presParOf" srcId="{9694E9C6-A905-4825-9AAD-53FE5B35DE84}" destId="{0942CA05-99E6-4C9B-A9B3-246E1AE4DE01}" srcOrd="1" destOrd="0" presId="urn:microsoft.com/office/officeart/2005/8/layout/hList1"/>
    <dgm:cxn modelId="{6DB9A789-A429-45E4-AE07-30D24085E95E}" type="presParOf" srcId="{9694E9C6-A905-4825-9AAD-53FE5B35DE84}" destId="{FC84A5F6-63E0-4E65-A542-55EBA04D79B3}" srcOrd="2" destOrd="0" presId="urn:microsoft.com/office/officeart/2005/8/layout/hList1"/>
    <dgm:cxn modelId="{5C36D20F-6E3C-4E1F-8B81-84D8D70BE17D}" type="presParOf" srcId="{FC84A5F6-63E0-4E65-A542-55EBA04D79B3}" destId="{CDE8CDB5-0214-4063-A749-0A13ACAC35D9}" srcOrd="0" destOrd="0" presId="urn:microsoft.com/office/officeart/2005/8/layout/hList1"/>
    <dgm:cxn modelId="{F7E091A5-C96B-43E6-9924-8D6030D3F73E}" type="presParOf" srcId="{FC84A5F6-63E0-4E65-A542-55EBA04D79B3}" destId="{C6E229C8-B3B6-483B-9AF7-8063584FFAFC}" srcOrd="1" destOrd="0" presId="urn:microsoft.com/office/officeart/2005/8/layout/hList1"/>
    <dgm:cxn modelId="{D62C6718-3A4D-4F49-805A-02CE361F9CB7}" type="presParOf" srcId="{9694E9C6-A905-4825-9AAD-53FE5B35DE84}" destId="{73237D4B-26CE-4D11-A485-F96261D57F19}" srcOrd="3" destOrd="0" presId="urn:microsoft.com/office/officeart/2005/8/layout/hList1"/>
    <dgm:cxn modelId="{C3926FD9-66AE-482A-BC24-CEC035B4F64A}" type="presParOf" srcId="{9694E9C6-A905-4825-9AAD-53FE5B35DE84}" destId="{D234E15B-1F6C-4845-9AA9-74AEC3C0DAE7}" srcOrd="4" destOrd="0" presId="urn:microsoft.com/office/officeart/2005/8/layout/hList1"/>
    <dgm:cxn modelId="{3889732B-2476-40FF-9497-A744928AA183}" type="presParOf" srcId="{D234E15B-1F6C-4845-9AA9-74AEC3C0DAE7}" destId="{4B3BFA96-FB99-4675-A925-F5F694849ACB}" srcOrd="0" destOrd="0" presId="urn:microsoft.com/office/officeart/2005/8/layout/hList1"/>
    <dgm:cxn modelId="{A95271BC-0424-4010-A800-D00D4C88257C}" type="presParOf" srcId="{D234E15B-1F6C-4845-9AA9-74AEC3C0DAE7}" destId="{A520DEA0-2FD1-4286-952E-7C2F91AB453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9B993-3EB9-4760-ACA0-3B555048E476}">
      <dsp:nvSpPr>
        <dsp:cNvPr id="0" name=""/>
        <dsp:cNvSpPr/>
      </dsp:nvSpPr>
      <dsp:spPr>
        <a:xfrm>
          <a:off x="-3850822" y="-591374"/>
          <a:ext cx="4589575" cy="4589575"/>
        </a:xfrm>
        <a:prstGeom prst="blockArc">
          <a:avLst>
            <a:gd name="adj1" fmla="val 18900000"/>
            <a:gd name="adj2" fmla="val 2700000"/>
            <a:gd name="adj3" fmla="val 47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9157B-4D77-432C-A12B-9B12C9431938}">
      <dsp:nvSpPr>
        <dsp:cNvPr id="0" name=""/>
        <dsp:cNvSpPr/>
      </dsp:nvSpPr>
      <dsp:spPr>
        <a:xfrm>
          <a:off x="475074" y="340682"/>
          <a:ext cx="7671943" cy="681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0834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Entity Relationship Diagram (ERD)</a:t>
          </a:r>
        </a:p>
      </dsp:txBody>
      <dsp:txXfrm>
        <a:off x="475074" y="340682"/>
        <a:ext cx="7671943" cy="681365"/>
      </dsp:txXfrm>
    </dsp:sp>
    <dsp:sp modelId="{7E9475AE-19B2-4175-8C4C-17AD1148DFCC}">
      <dsp:nvSpPr>
        <dsp:cNvPr id="0" name=""/>
        <dsp:cNvSpPr/>
      </dsp:nvSpPr>
      <dsp:spPr>
        <a:xfrm>
          <a:off x="49221" y="255512"/>
          <a:ext cx="851706" cy="8517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025B8-3FCB-44AC-AD35-4523B4F909C8}">
      <dsp:nvSpPr>
        <dsp:cNvPr id="0" name=""/>
        <dsp:cNvSpPr/>
      </dsp:nvSpPr>
      <dsp:spPr>
        <a:xfrm>
          <a:off x="722750" y="1362730"/>
          <a:ext cx="7424266" cy="681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0834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ERD </a:t>
          </a:r>
          <a:r>
            <a:rPr lang="en-AU" sz="2100" kern="1200" dirty="0" err="1"/>
            <a:t>dalam</a:t>
          </a:r>
          <a:r>
            <a:rPr lang="en-AU" sz="2100" kern="1200" dirty="0"/>
            <a:t> proses </a:t>
          </a:r>
          <a:r>
            <a:rPr lang="en-AU" sz="2100" kern="1200" dirty="0" err="1"/>
            <a:t>pengembangan</a:t>
          </a:r>
          <a:r>
            <a:rPr lang="en-AU" sz="2100" kern="1200" dirty="0"/>
            <a:t> Continuous Audit (CA)</a:t>
          </a:r>
        </a:p>
      </dsp:txBody>
      <dsp:txXfrm>
        <a:off x="722750" y="1362730"/>
        <a:ext cx="7424266" cy="681365"/>
      </dsp:txXfrm>
    </dsp:sp>
    <dsp:sp modelId="{DCF3F780-E647-4B37-865D-E9E7ACB2E2EF}">
      <dsp:nvSpPr>
        <dsp:cNvPr id="0" name=""/>
        <dsp:cNvSpPr/>
      </dsp:nvSpPr>
      <dsp:spPr>
        <a:xfrm>
          <a:off x="296897" y="1277560"/>
          <a:ext cx="851706" cy="8517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6E0E38-99F4-4A52-BCA7-7590CE62E5F5}">
      <dsp:nvSpPr>
        <dsp:cNvPr id="0" name=""/>
        <dsp:cNvSpPr/>
      </dsp:nvSpPr>
      <dsp:spPr>
        <a:xfrm>
          <a:off x="475074" y="2384778"/>
          <a:ext cx="7671943" cy="681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0834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 err="1"/>
            <a:t>Manfaat</a:t>
          </a:r>
          <a:r>
            <a:rPr lang="en-AU" sz="2100" kern="1200" dirty="0"/>
            <a:t> dan Proses </a:t>
          </a:r>
          <a:r>
            <a:rPr lang="en-AU" sz="2100" kern="1200" dirty="0" err="1"/>
            <a:t>Penyusunan</a:t>
          </a:r>
          <a:r>
            <a:rPr lang="en-AU" sz="2100" kern="1200" dirty="0"/>
            <a:t> ERD</a:t>
          </a:r>
        </a:p>
      </dsp:txBody>
      <dsp:txXfrm>
        <a:off x="475074" y="2384778"/>
        <a:ext cx="7671943" cy="681365"/>
      </dsp:txXfrm>
    </dsp:sp>
    <dsp:sp modelId="{97A8CB6D-C566-4F24-BE8E-6383C890E4FE}">
      <dsp:nvSpPr>
        <dsp:cNvPr id="0" name=""/>
        <dsp:cNvSpPr/>
      </dsp:nvSpPr>
      <dsp:spPr>
        <a:xfrm>
          <a:off x="49221" y="2299608"/>
          <a:ext cx="851706" cy="8517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50011-A669-4025-867F-CD59CAB52165}">
      <dsp:nvSpPr>
        <dsp:cNvPr id="0" name=""/>
        <dsp:cNvSpPr/>
      </dsp:nvSpPr>
      <dsp:spPr>
        <a:xfrm>
          <a:off x="0" y="369199"/>
          <a:ext cx="5240868" cy="1675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750" tIns="395732" rIns="40675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 dirty="0"/>
            <a:t>Diagram.net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 dirty="0" err="1"/>
            <a:t>Lucidchart</a:t>
          </a:r>
          <a:endParaRPr lang="en-AU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 dirty="0" err="1"/>
            <a:t>MsVisio</a:t>
          </a:r>
          <a:endParaRPr lang="en-AU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 dirty="0"/>
            <a:t>Ms Office</a:t>
          </a:r>
        </a:p>
      </dsp:txBody>
      <dsp:txXfrm>
        <a:off x="0" y="369199"/>
        <a:ext cx="5240868" cy="1675800"/>
      </dsp:txXfrm>
    </dsp:sp>
    <dsp:sp modelId="{98BAEBA4-981C-47F3-AC03-B37070156995}">
      <dsp:nvSpPr>
        <dsp:cNvPr id="0" name=""/>
        <dsp:cNvSpPr/>
      </dsp:nvSpPr>
      <dsp:spPr>
        <a:xfrm>
          <a:off x="262043" y="88759"/>
          <a:ext cx="3668607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665" tIns="0" rIns="13866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dirty="0" err="1"/>
            <a:t>Eksternal</a:t>
          </a:r>
          <a:r>
            <a:rPr lang="en-AU" sz="1900" kern="1200" dirty="0"/>
            <a:t> DBMS</a:t>
          </a:r>
        </a:p>
      </dsp:txBody>
      <dsp:txXfrm>
        <a:off x="289423" y="116139"/>
        <a:ext cx="3613847" cy="506120"/>
      </dsp:txXfrm>
    </dsp:sp>
    <dsp:sp modelId="{A4F3E55C-EA96-4EA6-9FB3-4157A5CC4D0D}">
      <dsp:nvSpPr>
        <dsp:cNvPr id="0" name=""/>
        <dsp:cNvSpPr/>
      </dsp:nvSpPr>
      <dsp:spPr>
        <a:xfrm>
          <a:off x="0" y="2428040"/>
          <a:ext cx="5240868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750" tIns="395732" rIns="40675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 dirty="0"/>
            <a:t>Client tools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b="0" i="0" kern="1200" dirty="0"/>
            <a:t>any schema modelling tool</a:t>
          </a:r>
          <a:endParaRPr lang="en-AU" sz="1900" kern="1200" dirty="0"/>
        </a:p>
      </dsp:txBody>
      <dsp:txXfrm>
        <a:off x="0" y="2428040"/>
        <a:ext cx="5240868" cy="1077300"/>
      </dsp:txXfrm>
    </dsp:sp>
    <dsp:sp modelId="{D7948021-C2EB-4F7A-97B6-E6E6B383CA45}">
      <dsp:nvSpPr>
        <dsp:cNvPr id="0" name=""/>
        <dsp:cNvSpPr/>
      </dsp:nvSpPr>
      <dsp:spPr>
        <a:xfrm>
          <a:off x="262043" y="2147600"/>
          <a:ext cx="3668607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665" tIns="0" rIns="13866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dirty="0"/>
            <a:t>Internal DBMS</a:t>
          </a:r>
        </a:p>
      </dsp:txBody>
      <dsp:txXfrm>
        <a:off x="289423" y="2174980"/>
        <a:ext cx="3613847" cy="5061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8F3E2C-9D0E-41DE-9353-4BC674EF0A03}">
      <dsp:nvSpPr>
        <dsp:cNvPr id="0" name=""/>
        <dsp:cNvSpPr/>
      </dsp:nvSpPr>
      <dsp:spPr>
        <a:xfrm>
          <a:off x="0" y="0"/>
          <a:ext cx="2768600" cy="35941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ERD </a:t>
          </a:r>
          <a:r>
            <a:rPr lang="en-AU" sz="3100" kern="1200" dirty="0" err="1"/>
            <a:t>dapat</a:t>
          </a:r>
          <a:r>
            <a:rPr lang="en-AU" sz="3100" kern="1200" dirty="0"/>
            <a:t> </a:t>
          </a:r>
          <a:r>
            <a:rPr lang="en-AU" sz="3100" kern="1200" dirty="0" err="1"/>
            <a:t>diperoleh</a:t>
          </a:r>
          <a:r>
            <a:rPr lang="en-AU" sz="3100" kern="1200" dirty="0"/>
            <a:t> via</a:t>
          </a:r>
        </a:p>
      </dsp:txBody>
      <dsp:txXfrm>
        <a:off x="0" y="0"/>
        <a:ext cx="2768600" cy="1078230"/>
      </dsp:txXfrm>
    </dsp:sp>
    <dsp:sp modelId="{F5E076F7-8453-4873-91F4-7C6C994C5FC6}">
      <dsp:nvSpPr>
        <dsp:cNvPr id="0" name=""/>
        <dsp:cNvSpPr/>
      </dsp:nvSpPr>
      <dsp:spPr>
        <a:xfrm>
          <a:off x="276860" y="1078537"/>
          <a:ext cx="2214880" cy="706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 err="1"/>
            <a:t>Dokumentasi</a:t>
          </a:r>
          <a:r>
            <a:rPr lang="en-AU" sz="2100" kern="1200" dirty="0"/>
            <a:t> design database</a:t>
          </a:r>
        </a:p>
      </dsp:txBody>
      <dsp:txXfrm>
        <a:off x="297541" y="1099218"/>
        <a:ext cx="2173518" cy="664734"/>
      </dsp:txXfrm>
    </dsp:sp>
    <dsp:sp modelId="{E8BFF4E6-D2E6-4BDB-9142-186B86FBD614}">
      <dsp:nvSpPr>
        <dsp:cNvPr id="0" name=""/>
        <dsp:cNvSpPr/>
      </dsp:nvSpPr>
      <dsp:spPr>
        <a:xfrm>
          <a:off x="276860" y="1893264"/>
          <a:ext cx="2214880" cy="706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Generate </a:t>
          </a:r>
          <a:r>
            <a:rPr lang="en-AU" sz="2100" kern="1200" dirty="0" err="1"/>
            <a:t>secara</a:t>
          </a:r>
          <a:r>
            <a:rPr lang="en-AU" sz="2100" kern="1200" dirty="0"/>
            <a:t> </a:t>
          </a:r>
          <a:r>
            <a:rPr lang="en-AU" sz="2100" kern="1200" dirty="0" err="1"/>
            <a:t>automatis</a:t>
          </a:r>
          <a:endParaRPr lang="en-AU" sz="2100" kern="1200" dirty="0"/>
        </a:p>
      </dsp:txBody>
      <dsp:txXfrm>
        <a:off x="297541" y="1913945"/>
        <a:ext cx="2173518" cy="664734"/>
      </dsp:txXfrm>
    </dsp:sp>
    <dsp:sp modelId="{7A13221A-85C5-48D5-8F0A-A0D7B7F90758}">
      <dsp:nvSpPr>
        <dsp:cNvPr id="0" name=""/>
        <dsp:cNvSpPr/>
      </dsp:nvSpPr>
      <dsp:spPr>
        <a:xfrm>
          <a:off x="276860" y="2707991"/>
          <a:ext cx="2214880" cy="706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 err="1"/>
            <a:t>Disusun</a:t>
          </a:r>
          <a:r>
            <a:rPr lang="en-AU" sz="2100" kern="1200" dirty="0"/>
            <a:t> manual</a:t>
          </a:r>
        </a:p>
      </dsp:txBody>
      <dsp:txXfrm>
        <a:off x="297541" y="2728672"/>
        <a:ext cx="2173518" cy="66473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7F163-A649-4F4C-AB0D-84F5AC74589B}">
      <dsp:nvSpPr>
        <dsp:cNvPr id="0" name=""/>
        <dsp:cNvSpPr/>
      </dsp:nvSpPr>
      <dsp:spPr>
        <a:xfrm>
          <a:off x="0" y="467560"/>
          <a:ext cx="8009468" cy="82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1624" tIns="312420" rIns="62162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 dirty="0" err="1"/>
            <a:t>Dokumen</a:t>
          </a:r>
          <a:r>
            <a:rPr lang="en-AU" sz="1500" kern="1200" dirty="0"/>
            <a:t> yang </a:t>
          </a:r>
          <a:r>
            <a:rPr lang="en-AU" sz="1500" kern="1200" dirty="0" err="1"/>
            <a:t>menyajikan</a:t>
          </a:r>
          <a:r>
            <a:rPr lang="en-AU" sz="1500" kern="1200" dirty="0"/>
            <a:t> </a:t>
          </a:r>
          <a:r>
            <a:rPr lang="en-AU" sz="1500" kern="1200" dirty="0" err="1"/>
            <a:t>informasi</a:t>
          </a:r>
          <a:r>
            <a:rPr lang="en-AU" sz="1500" kern="1200" dirty="0"/>
            <a:t> </a:t>
          </a:r>
          <a:r>
            <a:rPr lang="en-AU" sz="1500" kern="1200" dirty="0" err="1"/>
            <a:t>terkait</a:t>
          </a:r>
          <a:r>
            <a:rPr lang="en-AU" sz="1500" kern="1200" dirty="0"/>
            <a:t> database </a:t>
          </a:r>
          <a:r>
            <a:rPr lang="en-AU" sz="1500" kern="1200" dirty="0" err="1"/>
            <a:t>termasuk</a:t>
          </a:r>
          <a:r>
            <a:rPr lang="en-AU" sz="1500" kern="1200" dirty="0"/>
            <a:t> </a:t>
          </a:r>
          <a:r>
            <a:rPr lang="en-AU" sz="1500" kern="1200" dirty="0" err="1"/>
            <a:t>tabel</a:t>
          </a:r>
          <a:r>
            <a:rPr lang="en-AU" sz="1500" kern="1200" dirty="0"/>
            <a:t> di </a:t>
          </a:r>
          <a:r>
            <a:rPr lang="en-AU" sz="1500" kern="1200" dirty="0" err="1"/>
            <a:t>dalam</a:t>
          </a:r>
          <a:r>
            <a:rPr lang="en-AU" sz="1500" kern="1200" dirty="0"/>
            <a:t> database </a:t>
          </a:r>
          <a:r>
            <a:rPr lang="en-AU" sz="1500" kern="1200" dirty="0" err="1"/>
            <a:t>tersebut</a:t>
          </a:r>
          <a:r>
            <a:rPr lang="en-AU" sz="1500" kern="1200" dirty="0"/>
            <a:t> </a:t>
          </a:r>
          <a:r>
            <a:rPr lang="en-AU" sz="1500" kern="1200" dirty="0" err="1"/>
            <a:t>hingga</a:t>
          </a:r>
          <a:r>
            <a:rPr lang="en-AU" sz="1500" kern="1200" dirty="0"/>
            <a:t> </a:t>
          </a:r>
          <a:r>
            <a:rPr lang="en-AU" sz="1500" kern="1200" dirty="0" err="1"/>
            <a:t>pendefinisiian</a:t>
          </a:r>
          <a:r>
            <a:rPr lang="en-AU" sz="1500" kern="1200" dirty="0"/>
            <a:t> </a:t>
          </a:r>
          <a:r>
            <a:rPr lang="en-AU" sz="1500" kern="1200" dirty="0" err="1"/>
            <a:t>kolom-kolom</a:t>
          </a:r>
          <a:r>
            <a:rPr lang="en-AU" sz="1500" kern="1200" dirty="0"/>
            <a:t> </a:t>
          </a:r>
          <a:r>
            <a:rPr lang="en-AU" sz="1500" kern="1200" dirty="0" err="1"/>
            <a:t>dalam</a:t>
          </a:r>
          <a:r>
            <a:rPr lang="en-AU" sz="1500" kern="1200" dirty="0"/>
            <a:t> </a:t>
          </a:r>
          <a:r>
            <a:rPr lang="en-AU" sz="1500" kern="1200" dirty="0" err="1"/>
            <a:t>tiap</a:t>
          </a:r>
          <a:r>
            <a:rPr lang="en-AU" sz="1500" kern="1200" dirty="0"/>
            <a:t> table.</a:t>
          </a:r>
        </a:p>
      </dsp:txBody>
      <dsp:txXfrm>
        <a:off x="0" y="467560"/>
        <a:ext cx="8009468" cy="826875"/>
      </dsp:txXfrm>
    </dsp:sp>
    <dsp:sp modelId="{7C8AC9B3-5344-43C5-8AA8-030D79A4C44C}">
      <dsp:nvSpPr>
        <dsp:cNvPr id="0" name=""/>
        <dsp:cNvSpPr/>
      </dsp:nvSpPr>
      <dsp:spPr>
        <a:xfrm>
          <a:off x="400473" y="246160"/>
          <a:ext cx="5606627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1917" tIns="0" rIns="21191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 err="1"/>
            <a:t>Kamus</a:t>
          </a:r>
          <a:r>
            <a:rPr lang="en-AU" sz="1500" kern="1200" dirty="0"/>
            <a:t> Data</a:t>
          </a:r>
        </a:p>
      </dsp:txBody>
      <dsp:txXfrm>
        <a:off x="422089" y="267776"/>
        <a:ext cx="5563395" cy="399568"/>
      </dsp:txXfrm>
    </dsp:sp>
    <dsp:sp modelId="{6F055CAE-3CA8-4EEE-9024-87AF146EBDE0}">
      <dsp:nvSpPr>
        <dsp:cNvPr id="0" name=""/>
        <dsp:cNvSpPr/>
      </dsp:nvSpPr>
      <dsp:spPr>
        <a:xfrm>
          <a:off x="0" y="1596835"/>
          <a:ext cx="8009468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1624" tIns="312420" rIns="62162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 dirty="0" err="1"/>
            <a:t>Setidaknya</a:t>
          </a:r>
          <a:r>
            <a:rPr lang="en-AU" sz="1500" kern="1200" dirty="0"/>
            <a:t> auditor </a:t>
          </a:r>
          <a:r>
            <a:rPr lang="en-AU" sz="1500" kern="1200" dirty="0" err="1"/>
            <a:t>dapat</a:t>
          </a:r>
          <a:r>
            <a:rPr lang="en-AU" sz="1500" kern="1200" dirty="0"/>
            <a:t> </a:t>
          </a:r>
          <a:r>
            <a:rPr lang="en-AU" sz="1500" kern="1200" dirty="0" err="1"/>
            <a:t>melihat</a:t>
          </a:r>
          <a:r>
            <a:rPr lang="en-AU" sz="1500" kern="1200" dirty="0"/>
            <a:t> </a:t>
          </a:r>
          <a:r>
            <a:rPr lang="en-AU" sz="1500" kern="1200" dirty="0" err="1"/>
            <a:t>struktur</a:t>
          </a:r>
          <a:r>
            <a:rPr lang="en-AU" sz="1500" kern="1200" dirty="0"/>
            <a:t> </a:t>
          </a:r>
          <a:r>
            <a:rPr lang="en-AU" sz="1500" kern="1200" dirty="0" err="1"/>
            <a:t>tabel</a:t>
          </a:r>
          <a:r>
            <a:rPr lang="en-AU" sz="1500" kern="1200" dirty="0"/>
            <a:t> dan </a:t>
          </a:r>
          <a:r>
            <a:rPr lang="en-AU" sz="1500" kern="1200" dirty="0" err="1"/>
            <a:t>contoh</a:t>
          </a:r>
          <a:r>
            <a:rPr lang="en-AU" sz="1500" kern="1200" dirty="0"/>
            <a:t> </a:t>
          </a:r>
          <a:r>
            <a:rPr lang="en-AU" sz="1500" kern="1200" dirty="0" err="1"/>
            <a:t>isi</a:t>
          </a:r>
          <a:r>
            <a:rPr lang="en-AU" sz="1500" kern="1200" dirty="0"/>
            <a:t> </a:t>
          </a:r>
          <a:r>
            <a:rPr lang="en-AU" sz="1500" kern="1200" dirty="0" err="1"/>
            <a:t>dari</a:t>
          </a:r>
          <a:r>
            <a:rPr lang="en-AU" sz="1500" kern="1200" dirty="0"/>
            <a:t> </a:t>
          </a:r>
          <a:r>
            <a:rPr lang="en-AU" sz="1500" kern="1200" dirty="0" err="1"/>
            <a:t>tiap</a:t>
          </a:r>
          <a:r>
            <a:rPr lang="en-AU" sz="1500" kern="1200" dirty="0"/>
            <a:t> </a:t>
          </a:r>
          <a:r>
            <a:rPr lang="en-AU" sz="1500" kern="1200" dirty="0" err="1"/>
            <a:t>kolom</a:t>
          </a:r>
          <a:endParaRPr lang="en-AU" sz="1500" kern="1200" dirty="0"/>
        </a:p>
      </dsp:txBody>
      <dsp:txXfrm>
        <a:off x="0" y="1596835"/>
        <a:ext cx="8009468" cy="626062"/>
      </dsp:txXfrm>
    </dsp:sp>
    <dsp:sp modelId="{B877FEF0-21D2-4920-B741-433F5E34E4E7}">
      <dsp:nvSpPr>
        <dsp:cNvPr id="0" name=""/>
        <dsp:cNvSpPr/>
      </dsp:nvSpPr>
      <dsp:spPr>
        <a:xfrm>
          <a:off x="400473" y="1375435"/>
          <a:ext cx="5606627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1917" tIns="0" rIns="21191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 err="1"/>
            <a:t>Akses</a:t>
          </a:r>
          <a:r>
            <a:rPr lang="en-AU" sz="1500" kern="1200" dirty="0"/>
            <a:t> </a:t>
          </a:r>
          <a:r>
            <a:rPr lang="en-AU" sz="1500" kern="1200" dirty="0" err="1"/>
            <a:t>ke</a:t>
          </a:r>
          <a:r>
            <a:rPr lang="en-AU" sz="1500" kern="1200" dirty="0"/>
            <a:t> Tables (full/sample)</a:t>
          </a:r>
        </a:p>
      </dsp:txBody>
      <dsp:txXfrm>
        <a:off x="422089" y="1397051"/>
        <a:ext cx="5563395" cy="399568"/>
      </dsp:txXfrm>
    </dsp:sp>
    <dsp:sp modelId="{BEF53607-2BB6-4435-A688-6CCA341C5D91}">
      <dsp:nvSpPr>
        <dsp:cNvPr id="0" name=""/>
        <dsp:cNvSpPr/>
      </dsp:nvSpPr>
      <dsp:spPr>
        <a:xfrm>
          <a:off x="0" y="2525297"/>
          <a:ext cx="8009468" cy="82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1624" tIns="312420" rIns="62162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 dirty="0"/>
            <a:t>Jika data </a:t>
          </a:r>
          <a:r>
            <a:rPr lang="en-AU" sz="1500" kern="1200" dirty="0" err="1"/>
            <a:t>diberikan</a:t>
          </a:r>
          <a:r>
            <a:rPr lang="en-AU" sz="1500" kern="1200" dirty="0"/>
            <a:t> </a:t>
          </a:r>
          <a:r>
            <a:rPr lang="en-AU" sz="1500" kern="1200" dirty="0" err="1"/>
            <a:t>dalam</a:t>
          </a:r>
          <a:r>
            <a:rPr lang="en-AU" sz="1500" kern="1200" dirty="0"/>
            <a:t> </a:t>
          </a:r>
          <a:r>
            <a:rPr lang="en-AU" sz="1500" kern="1200" dirty="0" err="1"/>
            <a:t>bentuk</a:t>
          </a:r>
          <a:r>
            <a:rPr lang="en-AU" sz="1500" kern="1200" dirty="0"/>
            <a:t> file </a:t>
          </a:r>
          <a:r>
            <a:rPr lang="en-AU" sz="1500" kern="1200" dirty="0" err="1"/>
            <a:t>untuk</a:t>
          </a:r>
          <a:r>
            <a:rPr lang="en-AU" sz="1500" kern="1200" dirty="0"/>
            <a:t> </a:t>
          </a:r>
          <a:r>
            <a:rPr lang="en-AU" sz="1500" kern="1200" dirty="0" err="1"/>
            <a:t>direstore</a:t>
          </a:r>
          <a:r>
            <a:rPr lang="en-AU" sz="1500" kern="1200" dirty="0"/>
            <a:t> di server internal </a:t>
          </a:r>
          <a:r>
            <a:rPr lang="en-AU" sz="1500" kern="1200" dirty="0" err="1"/>
            <a:t>atau</a:t>
          </a:r>
          <a:r>
            <a:rPr lang="en-AU" sz="1500" kern="1200" dirty="0"/>
            <a:t> </a:t>
          </a:r>
          <a:r>
            <a:rPr lang="en-AU" sz="1500" kern="1200" dirty="0" err="1"/>
            <a:t>dibuka</a:t>
          </a:r>
          <a:r>
            <a:rPr lang="en-AU" sz="1500" kern="1200" dirty="0"/>
            <a:t> via Excel/ACL</a:t>
          </a:r>
        </a:p>
      </dsp:txBody>
      <dsp:txXfrm>
        <a:off x="0" y="2525297"/>
        <a:ext cx="8009468" cy="826875"/>
      </dsp:txXfrm>
    </dsp:sp>
    <dsp:sp modelId="{86C06DA5-91C2-41F1-A52B-A6FF77D07292}">
      <dsp:nvSpPr>
        <dsp:cNvPr id="0" name=""/>
        <dsp:cNvSpPr/>
      </dsp:nvSpPr>
      <dsp:spPr>
        <a:xfrm>
          <a:off x="400473" y="2303897"/>
          <a:ext cx="5606627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1917" tIns="0" rIns="21191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Data Files (database dump)</a:t>
          </a:r>
        </a:p>
      </dsp:txBody>
      <dsp:txXfrm>
        <a:off x="422089" y="2325513"/>
        <a:ext cx="5563395" cy="39956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36D5E-6641-43B7-B2E4-FDB11CDB6338}">
      <dsp:nvSpPr>
        <dsp:cNvPr id="0" name=""/>
        <dsp:cNvSpPr/>
      </dsp:nvSpPr>
      <dsp:spPr>
        <a:xfrm>
          <a:off x="2524" y="1127277"/>
          <a:ext cx="1631158" cy="13453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kern="1200" dirty="0"/>
            <a:t>Satu table </a:t>
          </a:r>
          <a:r>
            <a:rPr lang="en-AU" sz="1300" kern="1200" dirty="0" err="1"/>
            <a:t>digambarkan</a:t>
          </a:r>
          <a:r>
            <a:rPr lang="en-AU" sz="1300" kern="1200" dirty="0"/>
            <a:t> pada </a:t>
          </a:r>
          <a:r>
            <a:rPr lang="en-AU" sz="1300" kern="1200" dirty="0" err="1"/>
            <a:t>satu</a:t>
          </a:r>
          <a:r>
            <a:rPr lang="en-AU" sz="1300" kern="1200" dirty="0"/>
            <a:t> entity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kern="1200" dirty="0" err="1"/>
            <a:t>Tambahan</a:t>
          </a:r>
          <a:r>
            <a:rPr lang="en-AU" sz="1300" kern="1200" dirty="0"/>
            <a:t> </a:t>
          </a:r>
          <a:r>
            <a:rPr lang="en-AU" sz="1300" kern="1200" dirty="0" err="1"/>
            <a:t>seluruh</a:t>
          </a:r>
          <a:r>
            <a:rPr lang="en-AU" sz="1300" kern="1200" dirty="0"/>
            <a:t> attribute/</a:t>
          </a:r>
          <a:r>
            <a:rPr lang="en-AU" sz="1300" kern="1200" dirty="0" err="1"/>
            <a:t>kolom</a:t>
          </a:r>
          <a:endParaRPr lang="en-AU" sz="1300" kern="1200" dirty="0"/>
        </a:p>
      </dsp:txBody>
      <dsp:txXfrm>
        <a:off x="33485" y="1158238"/>
        <a:ext cx="1569236" cy="995150"/>
      </dsp:txXfrm>
    </dsp:sp>
    <dsp:sp modelId="{24C4AADF-EB82-44E8-AF20-B4F21C3A80A1}">
      <dsp:nvSpPr>
        <dsp:cNvPr id="0" name=""/>
        <dsp:cNvSpPr/>
      </dsp:nvSpPr>
      <dsp:spPr>
        <a:xfrm>
          <a:off x="906431" y="1401864"/>
          <a:ext cx="1866580" cy="1866580"/>
        </a:xfrm>
        <a:prstGeom prst="leftCircularArrow">
          <a:avLst>
            <a:gd name="adj1" fmla="val 3515"/>
            <a:gd name="adj2" fmla="val 436231"/>
            <a:gd name="adj3" fmla="val 2211742"/>
            <a:gd name="adj4" fmla="val 9024489"/>
            <a:gd name="adj5" fmla="val 41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1CABC-A1E1-4A56-B50E-204E98B86B91}">
      <dsp:nvSpPr>
        <dsp:cNvPr id="0" name=""/>
        <dsp:cNvSpPr/>
      </dsp:nvSpPr>
      <dsp:spPr>
        <a:xfrm>
          <a:off x="365004" y="2184350"/>
          <a:ext cx="1449919" cy="5765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 err="1"/>
            <a:t>Gambarkan</a:t>
          </a:r>
          <a:r>
            <a:rPr lang="en-AU" sz="1200" kern="1200" dirty="0"/>
            <a:t> entity</a:t>
          </a:r>
        </a:p>
      </dsp:txBody>
      <dsp:txXfrm>
        <a:off x="381892" y="2201238"/>
        <a:ext cx="1416143" cy="542809"/>
      </dsp:txXfrm>
    </dsp:sp>
    <dsp:sp modelId="{4DBD2B0E-0A33-46F4-A67A-9D4E481FFF94}">
      <dsp:nvSpPr>
        <dsp:cNvPr id="0" name=""/>
        <dsp:cNvSpPr/>
      </dsp:nvSpPr>
      <dsp:spPr>
        <a:xfrm>
          <a:off x="2127316" y="1127277"/>
          <a:ext cx="1631158" cy="13453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kern="1200" dirty="0" err="1"/>
            <a:t>Tiap</a:t>
          </a:r>
          <a:r>
            <a:rPr lang="en-AU" sz="1300" kern="1200" dirty="0"/>
            <a:t> table </a:t>
          </a:r>
          <a:r>
            <a:rPr lang="en-AU" sz="1300" kern="1200" dirty="0" err="1"/>
            <a:t>harus</a:t>
          </a:r>
          <a:r>
            <a:rPr lang="en-AU" sz="1300" kern="1200" dirty="0"/>
            <a:t> punya primary key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kern="1200" dirty="0"/>
            <a:t>Bisa </a:t>
          </a:r>
          <a:r>
            <a:rPr lang="en-AU" sz="1300" kern="1200" dirty="0" err="1"/>
            <a:t>terdiri</a:t>
          </a:r>
          <a:r>
            <a:rPr lang="en-AU" sz="1300" kern="1200" dirty="0"/>
            <a:t> </a:t>
          </a:r>
          <a:r>
            <a:rPr lang="en-AU" sz="1300" kern="1200" dirty="0" err="1"/>
            <a:t>dari</a:t>
          </a:r>
          <a:r>
            <a:rPr lang="en-AU" sz="1300" kern="1200" dirty="0"/>
            <a:t> </a:t>
          </a:r>
          <a:r>
            <a:rPr lang="en-AU" sz="1300" kern="1200" dirty="0" err="1"/>
            <a:t>satu</a:t>
          </a:r>
          <a:r>
            <a:rPr lang="en-AU" sz="1300" kern="1200" dirty="0"/>
            <a:t> </a:t>
          </a:r>
          <a:r>
            <a:rPr lang="en-AU" sz="1300" kern="1200" dirty="0" err="1"/>
            <a:t>atau</a:t>
          </a:r>
          <a:r>
            <a:rPr lang="en-AU" sz="1300" kern="1200" dirty="0"/>
            <a:t> </a:t>
          </a:r>
          <a:r>
            <a:rPr lang="en-AU" sz="1300" kern="1200" dirty="0" err="1"/>
            <a:t>beberapa</a:t>
          </a:r>
          <a:r>
            <a:rPr lang="en-AU" sz="1300" kern="1200" dirty="0"/>
            <a:t> attribute</a:t>
          </a:r>
        </a:p>
      </dsp:txBody>
      <dsp:txXfrm>
        <a:off x="2158277" y="1446531"/>
        <a:ext cx="1569236" cy="995150"/>
      </dsp:txXfrm>
    </dsp:sp>
    <dsp:sp modelId="{65333DD5-A115-4B32-824B-C5CD8AD08609}">
      <dsp:nvSpPr>
        <dsp:cNvPr id="0" name=""/>
        <dsp:cNvSpPr/>
      </dsp:nvSpPr>
      <dsp:spPr>
        <a:xfrm>
          <a:off x="3017630" y="278724"/>
          <a:ext cx="2075006" cy="2075006"/>
        </a:xfrm>
        <a:prstGeom prst="circularArrow">
          <a:avLst>
            <a:gd name="adj1" fmla="val 3162"/>
            <a:gd name="adj2" fmla="val 389138"/>
            <a:gd name="adj3" fmla="val 19435351"/>
            <a:gd name="adj4" fmla="val 12575511"/>
            <a:gd name="adj5" fmla="val 368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2A734-1399-4DDF-906D-654271FD1808}">
      <dsp:nvSpPr>
        <dsp:cNvPr id="0" name=""/>
        <dsp:cNvSpPr/>
      </dsp:nvSpPr>
      <dsp:spPr>
        <a:xfrm>
          <a:off x="2489796" y="838985"/>
          <a:ext cx="1449919" cy="5765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 err="1"/>
            <a:t>Tentukan</a:t>
          </a:r>
          <a:r>
            <a:rPr lang="en-AU" sz="1200" kern="1200" dirty="0"/>
            <a:t> Keys</a:t>
          </a:r>
        </a:p>
      </dsp:txBody>
      <dsp:txXfrm>
        <a:off x="2506684" y="855873"/>
        <a:ext cx="1416143" cy="542809"/>
      </dsp:txXfrm>
    </dsp:sp>
    <dsp:sp modelId="{00E6BF89-C4C0-4AE7-ACBF-E21B27DC3626}">
      <dsp:nvSpPr>
        <dsp:cNvPr id="0" name=""/>
        <dsp:cNvSpPr/>
      </dsp:nvSpPr>
      <dsp:spPr>
        <a:xfrm>
          <a:off x="4252109" y="1127277"/>
          <a:ext cx="1631158" cy="13453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kern="1200" dirty="0" err="1"/>
            <a:t>Tentukan</a:t>
          </a:r>
          <a:r>
            <a:rPr lang="en-AU" sz="1300" kern="1200" dirty="0"/>
            <a:t> Foreign Key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kern="1200" dirty="0" err="1"/>
            <a:t>Sambungkan</a:t>
          </a:r>
          <a:r>
            <a:rPr lang="en-AU" sz="1300" kern="1200" dirty="0"/>
            <a:t> PK dan FK</a:t>
          </a:r>
        </a:p>
      </dsp:txBody>
      <dsp:txXfrm>
        <a:off x="4283070" y="1158238"/>
        <a:ext cx="1569236" cy="995150"/>
      </dsp:txXfrm>
    </dsp:sp>
    <dsp:sp modelId="{20180CEC-5493-4D20-892F-82AD659F3493}">
      <dsp:nvSpPr>
        <dsp:cNvPr id="0" name=""/>
        <dsp:cNvSpPr/>
      </dsp:nvSpPr>
      <dsp:spPr>
        <a:xfrm>
          <a:off x="5156015" y="1401864"/>
          <a:ext cx="1866580" cy="1866580"/>
        </a:xfrm>
        <a:prstGeom prst="leftCircularArrow">
          <a:avLst>
            <a:gd name="adj1" fmla="val 3515"/>
            <a:gd name="adj2" fmla="val 436231"/>
            <a:gd name="adj3" fmla="val 2211742"/>
            <a:gd name="adj4" fmla="val 9024489"/>
            <a:gd name="adj5" fmla="val 41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1388C-3C0A-4757-B108-335CBB1612A7}">
      <dsp:nvSpPr>
        <dsp:cNvPr id="0" name=""/>
        <dsp:cNvSpPr/>
      </dsp:nvSpPr>
      <dsp:spPr>
        <a:xfrm>
          <a:off x="4614588" y="2184350"/>
          <a:ext cx="1449919" cy="5765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 err="1"/>
            <a:t>Buat</a:t>
          </a:r>
          <a:r>
            <a:rPr lang="en-AU" sz="1200" kern="1200" dirty="0"/>
            <a:t> Relationship</a:t>
          </a:r>
        </a:p>
      </dsp:txBody>
      <dsp:txXfrm>
        <a:off x="4631476" y="2201238"/>
        <a:ext cx="1416143" cy="542809"/>
      </dsp:txXfrm>
    </dsp:sp>
    <dsp:sp modelId="{27B88EE3-77EC-48CB-9337-8F391B8EC6A4}">
      <dsp:nvSpPr>
        <dsp:cNvPr id="0" name=""/>
        <dsp:cNvSpPr/>
      </dsp:nvSpPr>
      <dsp:spPr>
        <a:xfrm>
          <a:off x="6376901" y="1127277"/>
          <a:ext cx="1631158" cy="13453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kern="1200" dirty="0" err="1"/>
            <a:t>Tentukan</a:t>
          </a:r>
          <a:r>
            <a:rPr lang="en-AU" sz="1300" kern="1200" dirty="0"/>
            <a:t> Connectivity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kern="1200" dirty="0" err="1"/>
            <a:t>Tentukan</a:t>
          </a:r>
          <a:r>
            <a:rPr lang="en-AU" sz="1300" kern="1200" dirty="0"/>
            <a:t> Cardinality</a:t>
          </a:r>
        </a:p>
      </dsp:txBody>
      <dsp:txXfrm>
        <a:off x="6407862" y="1446531"/>
        <a:ext cx="1569236" cy="995150"/>
      </dsp:txXfrm>
    </dsp:sp>
    <dsp:sp modelId="{3B789FB5-9096-4267-B77B-6D738AEA8AC8}">
      <dsp:nvSpPr>
        <dsp:cNvPr id="0" name=""/>
        <dsp:cNvSpPr/>
      </dsp:nvSpPr>
      <dsp:spPr>
        <a:xfrm>
          <a:off x="6739381" y="838985"/>
          <a:ext cx="1449919" cy="5765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 err="1"/>
            <a:t>Tentukan</a:t>
          </a:r>
          <a:r>
            <a:rPr lang="en-AU" sz="1200" kern="1200" dirty="0"/>
            <a:t> Relationship properties</a:t>
          </a:r>
        </a:p>
      </dsp:txBody>
      <dsp:txXfrm>
        <a:off x="6756269" y="855873"/>
        <a:ext cx="1416143" cy="54280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CE555-3EDB-4C37-8835-370DB0123660}">
      <dsp:nvSpPr>
        <dsp:cNvPr id="0" name=""/>
        <dsp:cNvSpPr/>
      </dsp:nvSpPr>
      <dsp:spPr>
        <a:xfrm>
          <a:off x="0" y="0"/>
          <a:ext cx="82634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04C6C-1A78-4DC9-B22B-C1A9083B800E}">
      <dsp:nvSpPr>
        <dsp:cNvPr id="0" name=""/>
        <dsp:cNvSpPr/>
      </dsp:nvSpPr>
      <dsp:spPr>
        <a:xfrm>
          <a:off x="0" y="0"/>
          <a:ext cx="1652693" cy="2579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200" kern="1200" dirty="0"/>
            <a:t>Tips </a:t>
          </a:r>
          <a:r>
            <a:rPr lang="en-AU" sz="3200" kern="1200" dirty="0" err="1"/>
            <a:t>memilih</a:t>
          </a:r>
          <a:r>
            <a:rPr lang="en-AU" sz="3200" kern="1200" dirty="0"/>
            <a:t> PK</a:t>
          </a:r>
        </a:p>
      </dsp:txBody>
      <dsp:txXfrm>
        <a:off x="0" y="0"/>
        <a:ext cx="1652693" cy="2579469"/>
      </dsp:txXfrm>
    </dsp:sp>
    <dsp:sp modelId="{EC0496ED-9873-4330-8326-9ECD0069BC20}">
      <dsp:nvSpPr>
        <dsp:cNvPr id="0" name=""/>
        <dsp:cNvSpPr/>
      </dsp:nvSpPr>
      <dsp:spPr>
        <a:xfrm>
          <a:off x="1776645" y="40304"/>
          <a:ext cx="6486820" cy="806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dirty="0" err="1"/>
            <a:t>Biasanya</a:t>
          </a:r>
          <a:r>
            <a:rPr lang="en-AU" sz="2300" kern="1200" dirty="0"/>
            <a:t> PK </a:t>
          </a:r>
          <a:r>
            <a:rPr lang="en-AU" sz="2300" kern="1200" dirty="0" err="1"/>
            <a:t>sudah</a:t>
          </a:r>
          <a:r>
            <a:rPr lang="en-AU" sz="2300" kern="1200" dirty="0"/>
            <a:t> </a:t>
          </a:r>
          <a:r>
            <a:rPr lang="en-AU" sz="2300" kern="1200" dirty="0" err="1"/>
            <a:t>diidentifikasi</a:t>
          </a:r>
          <a:r>
            <a:rPr lang="en-AU" sz="2300" kern="1200" dirty="0"/>
            <a:t> pada </a:t>
          </a:r>
          <a:r>
            <a:rPr lang="en-AU" sz="2300" kern="1200" dirty="0" err="1"/>
            <a:t>kamus</a:t>
          </a:r>
          <a:r>
            <a:rPr lang="en-AU" sz="2300" kern="1200" dirty="0"/>
            <a:t> data</a:t>
          </a:r>
        </a:p>
      </dsp:txBody>
      <dsp:txXfrm>
        <a:off x="1776645" y="40304"/>
        <a:ext cx="6486820" cy="806084"/>
      </dsp:txXfrm>
    </dsp:sp>
    <dsp:sp modelId="{A3CD70E9-B012-4A6C-A55B-CCA3BFF0C4FE}">
      <dsp:nvSpPr>
        <dsp:cNvPr id="0" name=""/>
        <dsp:cNvSpPr/>
      </dsp:nvSpPr>
      <dsp:spPr>
        <a:xfrm>
          <a:off x="1652693" y="846388"/>
          <a:ext cx="66107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620DC4-D359-4ED1-8BC2-F055A835CFD6}">
      <dsp:nvSpPr>
        <dsp:cNvPr id="0" name=""/>
        <dsp:cNvSpPr/>
      </dsp:nvSpPr>
      <dsp:spPr>
        <a:xfrm>
          <a:off x="1776645" y="886692"/>
          <a:ext cx="6486820" cy="806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dirty="0" err="1"/>
            <a:t>Biasanya</a:t>
          </a:r>
          <a:r>
            <a:rPr lang="en-AU" sz="2300" kern="1200" dirty="0"/>
            <a:t> 1 database </a:t>
          </a:r>
          <a:r>
            <a:rPr lang="en-AU" sz="2300" kern="1200" dirty="0" err="1"/>
            <a:t>memiliki</a:t>
          </a:r>
          <a:r>
            <a:rPr lang="en-AU" sz="2300" kern="1200" dirty="0"/>
            <a:t> </a:t>
          </a:r>
          <a:r>
            <a:rPr lang="en-AU" sz="2300" kern="1200" dirty="0" err="1"/>
            <a:t>standar</a:t>
          </a:r>
          <a:r>
            <a:rPr lang="en-AU" sz="2300" kern="1200" dirty="0"/>
            <a:t> </a:t>
          </a:r>
          <a:r>
            <a:rPr lang="en-AU" sz="2300" kern="1200" dirty="0" err="1"/>
            <a:t>penamaan</a:t>
          </a:r>
          <a:r>
            <a:rPr lang="en-AU" sz="2300" kern="1200" dirty="0"/>
            <a:t> PK yang </a:t>
          </a:r>
          <a:r>
            <a:rPr lang="en-AU" sz="2300" kern="1200" dirty="0" err="1"/>
            <a:t>sama</a:t>
          </a:r>
          <a:r>
            <a:rPr lang="en-AU" sz="2300" kern="1200" dirty="0"/>
            <a:t> di </a:t>
          </a:r>
          <a:r>
            <a:rPr lang="en-AU" sz="2300" kern="1200" dirty="0" err="1"/>
            <a:t>setiap</a:t>
          </a:r>
          <a:r>
            <a:rPr lang="en-AU" sz="2300" kern="1200" dirty="0"/>
            <a:t> </a:t>
          </a:r>
          <a:r>
            <a:rPr lang="en-AU" sz="2300" kern="1200" dirty="0" err="1"/>
            <a:t>tabel</a:t>
          </a:r>
          <a:endParaRPr lang="en-AU" sz="2300" kern="1200" dirty="0"/>
        </a:p>
      </dsp:txBody>
      <dsp:txXfrm>
        <a:off x="1776645" y="886692"/>
        <a:ext cx="6486820" cy="806084"/>
      </dsp:txXfrm>
    </dsp:sp>
    <dsp:sp modelId="{B49F07C9-5812-4CFB-9745-67D5C6A2F529}">
      <dsp:nvSpPr>
        <dsp:cNvPr id="0" name=""/>
        <dsp:cNvSpPr/>
      </dsp:nvSpPr>
      <dsp:spPr>
        <a:xfrm>
          <a:off x="1652693" y="1692776"/>
          <a:ext cx="66107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110B7-2369-4357-98AF-7AB98A892C19}">
      <dsp:nvSpPr>
        <dsp:cNvPr id="0" name=""/>
        <dsp:cNvSpPr/>
      </dsp:nvSpPr>
      <dsp:spPr>
        <a:xfrm>
          <a:off x="1776645" y="1733080"/>
          <a:ext cx="6486820" cy="806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dirty="0"/>
            <a:t>Cari </a:t>
          </a:r>
          <a:r>
            <a:rPr lang="en-AU" sz="2300" kern="1200" dirty="0" err="1"/>
            <a:t>kolom</a:t>
          </a:r>
          <a:r>
            <a:rPr lang="en-AU" sz="2300" kern="1200" dirty="0"/>
            <a:t> </a:t>
          </a:r>
          <a:r>
            <a:rPr lang="en-AU" sz="2300" kern="1200" dirty="0" err="1"/>
            <a:t>atau</a:t>
          </a:r>
          <a:r>
            <a:rPr lang="en-AU" sz="2300" kern="1200" dirty="0"/>
            <a:t> </a:t>
          </a:r>
          <a:r>
            <a:rPr lang="en-AU" sz="2300" kern="1200" dirty="0" err="1"/>
            <a:t>kombinasi</a:t>
          </a:r>
          <a:r>
            <a:rPr lang="en-AU" sz="2300" kern="1200" dirty="0"/>
            <a:t> </a:t>
          </a:r>
          <a:r>
            <a:rPr lang="en-AU" sz="2300" kern="1200" dirty="0" err="1"/>
            <a:t>kolom</a:t>
          </a:r>
          <a:r>
            <a:rPr lang="en-AU" sz="2300" kern="1200" dirty="0"/>
            <a:t> yang paling minimal </a:t>
          </a:r>
          <a:r>
            <a:rPr lang="en-AU" sz="2300" kern="1200" dirty="0" err="1"/>
            <a:t>untuk</a:t>
          </a:r>
          <a:r>
            <a:rPr lang="en-AU" sz="2300" kern="1200" dirty="0"/>
            <a:t> </a:t>
          </a:r>
          <a:r>
            <a:rPr lang="en-AU" sz="2300" kern="1200" dirty="0" err="1"/>
            <a:t>membedakan</a:t>
          </a:r>
          <a:r>
            <a:rPr lang="en-AU" sz="2300" kern="1200" dirty="0"/>
            <a:t> </a:t>
          </a:r>
          <a:r>
            <a:rPr lang="en-AU" sz="2300" kern="1200" dirty="0" err="1"/>
            <a:t>antar</a:t>
          </a:r>
          <a:r>
            <a:rPr lang="en-AU" sz="2300" kern="1200" dirty="0"/>
            <a:t> baris</a:t>
          </a:r>
        </a:p>
      </dsp:txBody>
      <dsp:txXfrm>
        <a:off x="1776645" y="1733080"/>
        <a:ext cx="6486820" cy="806084"/>
      </dsp:txXfrm>
    </dsp:sp>
    <dsp:sp modelId="{CDFC64B3-B9F7-4F43-BC45-33E8B69918E2}">
      <dsp:nvSpPr>
        <dsp:cNvPr id="0" name=""/>
        <dsp:cNvSpPr/>
      </dsp:nvSpPr>
      <dsp:spPr>
        <a:xfrm>
          <a:off x="1652693" y="2539164"/>
          <a:ext cx="66107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D5FAFA-F90A-422E-B4F8-4E218E30E601}">
      <dsp:nvSpPr>
        <dsp:cNvPr id="0" name=""/>
        <dsp:cNvSpPr/>
      </dsp:nvSpPr>
      <dsp:spPr>
        <a:xfrm>
          <a:off x="0" y="10539"/>
          <a:ext cx="8229603" cy="7224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dirty="0" err="1"/>
            <a:t>Tentukan</a:t>
          </a:r>
          <a:r>
            <a:rPr lang="en-AU" sz="1900" kern="1200" dirty="0"/>
            <a:t> </a:t>
          </a:r>
          <a:r>
            <a:rPr lang="en-AU" sz="1900" kern="1200" dirty="0" err="1"/>
            <a:t>dahulu</a:t>
          </a:r>
          <a:r>
            <a:rPr lang="en-AU" sz="1900" kern="1200" dirty="0"/>
            <a:t> Foreign Key yang </a:t>
          </a:r>
          <a:r>
            <a:rPr lang="en-AU" sz="1900" kern="1200" dirty="0" err="1"/>
            <a:t>ada</a:t>
          </a:r>
          <a:r>
            <a:rPr lang="en-AU" sz="1900" kern="1200" dirty="0"/>
            <a:t> di </a:t>
          </a:r>
          <a:r>
            <a:rPr lang="en-AU" sz="1900" kern="1200" dirty="0" err="1"/>
            <a:t>setiap</a:t>
          </a:r>
          <a:r>
            <a:rPr lang="en-AU" sz="1900" kern="1200" dirty="0"/>
            <a:t> </a:t>
          </a:r>
          <a:r>
            <a:rPr lang="en-AU" sz="1900" kern="1200" dirty="0" err="1"/>
            <a:t>tabel</a:t>
          </a:r>
          <a:endParaRPr lang="en-AU" sz="1900" kern="1200" dirty="0"/>
        </a:p>
      </dsp:txBody>
      <dsp:txXfrm>
        <a:off x="35268" y="45807"/>
        <a:ext cx="8159067" cy="651938"/>
      </dsp:txXfrm>
    </dsp:sp>
    <dsp:sp modelId="{364B7807-3C5D-4CFE-9C89-D6D6D74FC205}">
      <dsp:nvSpPr>
        <dsp:cNvPr id="0" name=""/>
        <dsp:cNvSpPr/>
      </dsp:nvSpPr>
      <dsp:spPr>
        <a:xfrm>
          <a:off x="0" y="787734"/>
          <a:ext cx="8229603" cy="7224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dirty="0"/>
            <a:t>Foreign Key </a:t>
          </a:r>
          <a:r>
            <a:rPr lang="en-AU" sz="1900" kern="1200" dirty="0" err="1"/>
            <a:t>adalah</a:t>
          </a:r>
          <a:r>
            <a:rPr lang="en-AU" sz="1900" kern="1200" dirty="0"/>
            <a:t> PK </a:t>
          </a:r>
          <a:r>
            <a:rPr lang="en-AU" sz="1900" kern="1200" dirty="0" err="1"/>
            <a:t>dari</a:t>
          </a:r>
          <a:r>
            <a:rPr lang="en-AU" sz="1900" kern="1200" dirty="0"/>
            <a:t> </a:t>
          </a:r>
          <a:r>
            <a:rPr lang="en-AU" sz="1900" kern="1200" dirty="0" err="1"/>
            <a:t>tabel</a:t>
          </a:r>
          <a:r>
            <a:rPr lang="en-AU" sz="1900" kern="1200" dirty="0"/>
            <a:t> lain yang di </a:t>
          </a:r>
          <a:r>
            <a:rPr lang="en-AU" sz="1900" kern="1200" dirty="0" err="1"/>
            <a:t>tempatkan</a:t>
          </a:r>
          <a:r>
            <a:rPr lang="en-AU" sz="1900" kern="1200" dirty="0"/>
            <a:t> di </a:t>
          </a:r>
          <a:r>
            <a:rPr lang="en-AU" sz="1900" kern="1200" dirty="0" err="1"/>
            <a:t>suatu</a:t>
          </a:r>
          <a:r>
            <a:rPr lang="en-AU" sz="1900" kern="1200" dirty="0"/>
            <a:t> </a:t>
          </a:r>
          <a:r>
            <a:rPr lang="en-AU" sz="1900" kern="1200" dirty="0" err="1"/>
            <a:t>tabel</a:t>
          </a:r>
          <a:r>
            <a:rPr lang="en-AU" sz="1900" kern="1200" dirty="0"/>
            <a:t> </a:t>
          </a:r>
          <a:r>
            <a:rPr lang="en-AU" sz="1900" kern="1200" dirty="0" err="1"/>
            <a:t>untuk</a:t>
          </a:r>
          <a:r>
            <a:rPr lang="en-AU" sz="1900" kern="1200" dirty="0"/>
            <a:t> </a:t>
          </a:r>
          <a:r>
            <a:rPr lang="en-AU" sz="1900" kern="1200" dirty="0" err="1"/>
            <a:t>mendefinisikan</a:t>
          </a:r>
          <a:r>
            <a:rPr lang="en-AU" sz="1900" kern="1200" dirty="0"/>
            <a:t> relationship </a:t>
          </a:r>
          <a:r>
            <a:rPr lang="en-AU" sz="1900" kern="1200" dirty="0" err="1"/>
            <a:t>antar</a:t>
          </a:r>
          <a:r>
            <a:rPr lang="en-AU" sz="1900" kern="1200" dirty="0"/>
            <a:t> </a:t>
          </a:r>
          <a:r>
            <a:rPr lang="en-AU" sz="1900" kern="1200" dirty="0" err="1"/>
            <a:t>tabel</a:t>
          </a:r>
          <a:r>
            <a:rPr lang="en-AU" sz="1900" kern="1200" dirty="0"/>
            <a:t> </a:t>
          </a:r>
          <a:r>
            <a:rPr lang="en-AU" sz="1900" kern="1200" dirty="0" err="1"/>
            <a:t>tersebut</a:t>
          </a:r>
          <a:endParaRPr lang="en-AU" sz="1900" kern="1200" dirty="0"/>
        </a:p>
      </dsp:txBody>
      <dsp:txXfrm>
        <a:off x="35268" y="823002"/>
        <a:ext cx="8159067" cy="651938"/>
      </dsp:txXfrm>
    </dsp:sp>
    <dsp:sp modelId="{BE44B4A2-797B-436A-BA4C-6F8BD187A443}">
      <dsp:nvSpPr>
        <dsp:cNvPr id="0" name=""/>
        <dsp:cNvSpPr/>
      </dsp:nvSpPr>
      <dsp:spPr>
        <a:xfrm>
          <a:off x="0" y="1564929"/>
          <a:ext cx="8229603" cy="7224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dirty="0" err="1"/>
            <a:t>Kadang</a:t>
          </a:r>
          <a:r>
            <a:rPr lang="en-AU" sz="1900" kern="1200" dirty="0"/>
            <a:t> FK </a:t>
          </a:r>
          <a:r>
            <a:rPr lang="en-AU" sz="1900" kern="1200" dirty="0" err="1"/>
            <a:t>ditempatkan</a:t>
          </a:r>
          <a:r>
            <a:rPr lang="en-AU" sz="1900" kern="1200" dirty="0"/>
            <a:t> pada </a:t>
          </a:r>
          <a:r>
            <a:rPr lang="en-AU" sz="1900" kern="1200" dirty="0" err="1"/>
            <a:t>tabel</a:t>
          </a:r>
          <a:r>
            <a:rPr lang="en-AU" sz="1900" kern="1200" dirty="0"/>
            <a:t> yang </a:t>
          </a:r>
          <a:r>
            <a:rPr lang="en-AU" sz="1900" kern="1200" dirty="0" err="1"/>
            <a:t>sama</a:t>
          </a:r>
          <a:r>
            <a:rPr lang="en-AU" sz="1900" kern="1200" dirty="0"/>
            <a:t> </a:t>
          </a:r>
          <a:r>
            <a:rPr lang="en-AU" sz="1900" kern="1200" dirty="0" err="1"/>
            <a:t>untuk</a:t>
          </a:r>
          <a:r>
            <a:rPr lang="en-AU" sz="1900" kern="1200" dirty="0"/>
            <a:t> </a:t>
          </a:r>
          <a:r>
            <a:rPr lang="en-AU" sz="1900" kern="1200" dirty="0" err="1"/>
            <a:t>mendefinisikan</a:t>
          </a:r>
          <a:r>
            <a:rPr lang="en-AU" sz="1900" kern="1200" dirty="0"/>
            <a:t> unary relationship (</a:t>
          </a:r>
          <a:r>
            <a:rPr lang="en-AU" sz="1900" kern="1200" dirty="0" err="1"/>
            <a:t>hubungan</a:t>
          </a:r>
          <a:r>
            <a:rPr lang="en-AU" sz="1900" kern="1200" dirty="0"/>
            <a:t> </a:t>
          </a:r>
        </a:p>
      </dsp:txBody>
      <dsp:txXfrm>
        <a:off x="35268" y="1600197"/>
        <a:ext cx="8159067" cy="651938"/>
      </dsp:txXfrm>
    </dsp:sp>
    <dsp:sp modelId="{4E9D75E5-D0FD-4AFC-AD04-386F359233C6}">
      <dsp:nvSpPr>
        <dsp:cNvPr id="0" name=""/>
        <dsp:cNvSpPr/>
      </dsp:nvSpPr>
      <dsp:spPr>
        <a:xfrm>
          <a:off x="0" y="2342124"/>
          <a:ext cx="8229603" cy="7224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Kemudian buat garis (relationship) antara PK dan FK yang sudah didefinisikan</a:t>
          </a:r>
          <a:endParaRPr lang="en-AU" sz="1900" kern="1200" dirty="0"/>
        </a:p>
      </dsp:txBody>
      <dsp:txXfrm>
        <a:off x="35268" y="2377392"/>
        <a:ext cx="8159067" cy="651938"/>
      </dsp:txXfrm>
    </dsp:sp>
    <dsp:sp modelId="{3963FA42-3B63-4820-86FB-59FAB36DA0A7}">
      <dsp:nvSpPr>
        <dsp:cNvPr id="0" name=""/>
        <dsp:cNvSpPr/>
      </dsp:nvSpPr>
      <dsp:spPr>
        <a:xfrm>
          <a:off x="0" y="3119319"/>
          <a:ext cx="8229603" cy="7224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Relationship hanya dibuat atas kombinasi PK dan FK, bukan kombinasi attribute lain nya (FK-FK atau antar non-key attribute)</a:t>
          </a:r>
          <a:endParaRPr lang="en-AU" sz="1900" kern="1200" dirty="0"/>
        </a:p>
      </dsp:txBody>
      <dsp:txXfrm>
        <a:off x="35268" y="3154587"/>
        <a:ext cx="8159067" cy="65193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072FC-094D-4C6D-90E1-9DA0022D2705}">
      <dsp:nvSpPr>
        <dsp:cNvPr id="0" name=""/>
        <dsp:cNvSpPr/>
      </dsp:nvSpPr>
      <dsp:spPr>
        <a:xfrm>
          <a:off x="19" y="95915"/>
          <a:ext cx="1845663" cy="403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Connectivity</a:t>
          </a:r>
        </a:p>
      </dsp:txBody>
      <dsp:txXfrm>
        <a:off x="19" y="95915"/>
        <a:ext cx="1845663" cy="403200"/>
      </dsp:txXfrm>
    </dsp:sp>
    <dsp:sp modelId="{934BC6D4-C5B4-4813-BD5D-3A9E472F5598}">
      <dsp:nvSpPr>
        <dsp:cNvPr id="0" name=""/>
        <dsp:cNvSpPr/>
      </dsp:nvSpPr>
      <dsp:spPr>
        <a:xfrm>
          <a:off x="19" y="499115"/>
          <a:ext cx="1845663" cy="8070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1-1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1-M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M-N (</a:t>
          </a:r>
          <a:r>
            <a:rPr lang="en-AU" sz="1400" kern="1200" dirty="0" err="1"/>
            <a:t>jarang</a:t>
          </a:r>
          <a:r>
            <a:rPr lang="en-AU" sz="1400" kern="1200" dirty="0"/>
            <a:t> </a:t>
          </a:r>
          <a:r>
            <a:rPr lang="en-AU" sz="1400" kern="1200" dirty="0" err="1"/>
            <a:t>ada</a:t>
          </a:r>
          <a:r>
            <a:rPr lang="en-AU" sz="1400" kern="1200" dirty="0"/>
            <a:t>)</a:t>
          </a:r>
        </a:p>
      </dsp:txBody>
      <dsp:txXfrm>
        <a:off x="19" y="499115"/>
        <a:ext cx="1845663" cy="807030"/>
      </dsp:txXfrm>
    </dsp:sp>
    <dsp:sp modelId="{CDE8CDB5-0214-4063-A749-0A13ACAC35D9}">
      <dsp:nvSpPr>
        <dsp:cNvPr id="0" name=""/>
        <dsp:cNvSpPr/>
      </dsp:nvSpPr>
      <dsp:spPr>
        <a:xfrm>
          <a:off x="2104075" y="95915"/>
          <a:ext cx="1845663" cy="403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Cardinality</a:t>
          </a:r>
        </a:p>
      </dsp:txBody>
      <dsp:txXfrm>
        <a:off x="2104075" y="95915"/>
        <a:ext cx="1845663" cy="403200"/>
      </dsp:txXfrm>
    </dsp:sp>
    <dsp:sp modelId="{C6E229C8-B3B6-483B-9AF7-8063584FFAFC}">
      <dsp:nvSpPr>
        <dsp:cNvPr id="0" name=""/>
        <dsp:cNvSpPr/>
      </dsp:nvSpPr>
      <dsp:spPr>
        <a:xfrm>
          <a:off x="2104075" y="499115"/>
          <a:ext cx="1845663" cy="8070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Min 0-1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Max 1-</a:t>
          </a:r>
          <a:r>
            <a:rPr lang="en-AU" sz="1400" b="0" i="0" kern="1200" dirty="0"/>
            <a:t>∞ (</a:t>
          </a:r>
          <a:r>
            <a:rPr lang="en-AU" sz="1400" b="0" i="0" kern="1200" dirty="0" err="1"/>
            <a:t>mengikuti</a:t>
          </a:r>
          <a:r>
            <a:rPr lang="en-AU" sz="1400" b="0" i="0" kern="1200" dirty="0"/>
            <a:t> connectivity)</a:t>
          </a:r>
          <a:endParaRPr lang="en-AU" sz="1400" kern="1200" dirty="0"/>
        </a:p>
      </dsp:txBody>
      <dsp:txXfrm>
        <a:off x="2104075" y="499115"/>
        <a:ext cx="1845663" cy="80703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4E066-CBD4-4CD6-B8B2-15FFD0941B50}">
      <dsp:nvSpPr>
        <dsp:cNvPr id="0" name=""/>
        <dsp:cNvSpPr/>
      </dsp:nvSpPr>
      <dsp:spPr>
        <a:xfrm>
          <a:off x="0" y="29072"/>
          <a:ext cx="4368800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Tips </a:t>
          </a:r>
          <a:r>
            <a:rPr lang="en-AU" sz="2100" kern="1200" dirty="0" err="1"/>
            <a:t>dalam</a:t>
          </a:r>
          <a:r>
            <a:rPr lang="en-AU" sz="2100" kern="1200" dirty="0"/>
            <a:t> </a:t>
          </a:r>
          <a:r>
            <a:rPr lang="en-AU" sz="2100" kern="1200" dirty="0" err="1"/>
            <a:t>penentuan</a:t>
          </a:r>
          <a:r>
            <a:rPr lang="en-AU" sz="2100" kern="1200" dirty="0"/>
            <a:t> Property</a:t>
          </a:r>
        </a:p>
      </dsp:txBody>
      <dsp:txXfrm>
        <a:off x="0" y="29072"/>
        <a:ext cx="4368800" cy="604800"/>
      </dsp:txXfrm>
    </dsp:sp>
    <dsp:sp modelId="{5FC0198A-CB8F-4C1E-8403-38F074A7E7B1}">
      <dsp:nvSpPr>
        <dsp:cNvPr id="0" name=""/>
        <dsp:cNvSpPr/>
      </dsp:nvSpPr>
      <dsp:spPr>
        <a:xfrm>
          <a:off x="0" y="633872"/>
          <a:ext cx="4368800" cy="34010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AU" sz="2100" kern="1200" dirty="0" err="1"/>
            <a:t>Pemahaman</a:t>
          </a:r>
          <a:r>
            <a:rPr lang="en-AU" sz="2100" kern="1200" dirty="0"/>
            <a:t> proses </a:t>
          </a:r>
          <a:r>
            <a:rPr lang="en-AU" sz="2100" kern="1200" dirty="0" err="1"/>
            <a:t>bisnis</a:t>
          </a:r>
          <a:r>
            <a:rPr lang="en-AU" sz="2100" kern="1200" dirty="0"/>
            <a:t> </a:t>
          </a:r>
          <a:r>
            <a:rPr lang="en-AU" sz="2100" kern="1200" dirty="0" err="1"/>
            <a:t>dapat</a:t>
          </a:r>
          <a:r>
            <a:rPr lang="en-AU" sz="2100" kern="1200" dirty="0"/>
            <a:t> </a:t>
          </a:r>
          <a:r>
            <a:rPr lang="en-AU" sz="2100" kern="1200" dirty="0" err="1"/>
            <a:t>membantu</a:t>
          </a:r>
          <a:r>
            <a:rPr lang="en-AU" sz="2100" kern="1200" dirty="0"/>
            <a:t> </a:t>
          </a:r>
          <a:r>
            <a:rPr lang="en-AU" sz="2100" kern="1200" dirty="0" err="1"/>
            <a:t>dalam</a:t>
          </a:r>
          <a:r>
            <a:rPr lang="en-AU" sz="2100" kern="1200" dirty="0"/>
            <a:t> </a:t>
          </a:r>
          <a:r>
            <a:rPr lang="en-AU" sz="2100" kern="1200" dirty="0" err="1"/>
            <a:t>penentuan</a:t>
          </a:r>
          <a:r>
            <a:rPr lang="en-AU" sz="2100" kern="1200" dirty="0"/>
            <a:t> Connectivity dan Cardinality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AU" sz="2100" kern="1200" dirty="0"/>
            <a:t>Connectivity </a:t>
          </a:r>
          <a:r>
            <a:rPr lang="en-AU" sz="2100" kern="1200" dirty="0" err="1"/>
            <a:t>ditentukan</a:t>
          </a:r>
          <a:r>
            <a:rPr lang="en-AU" sz="2100" kern="1200" dirty="0"/>
            <a:t> dg </a:t>
          </a:r>
          <a:r>
            <a:rPr lang="en-AU" sz="2100" kern="1200" dirty="0" err="1"/>
            <a:t>apakah</a:t>
          </a:r>
          <a:r>
            <a:rPr lang="en-AU" sz="2100" kern="1200" dirty="0"/>
            <a:t> PK </a:t>
          </a:r>
          <a:r>
            <a:rPr lang="en-AU" sz="2100" kern="1200" dirty="0" err="1"/>
            <a:t>akan</a:t>
          </a:r>
          <a:r>
            <a:rPr lang="en-AU" sz="2100" kern="1200" dirty="0"/>
            <a:t> </a:t>
          </a:r>
          <a:r>
            <a:rPr lang="en-AU" sz="2100" kern="1200" dirty="0" err="1"/>
            <a:t>ditemukan</a:t>
          </a:r>
          <a:r>
            <a:rPr lang="en-AU" sz="2100" kern="1200" dirty="0"/>
            <a:t> </a:t>
          </a:r>
          <a:r>
            <a:rPr lang="en-AU" sz="2100" kern="1200" dirty="0" err="1"/>
            <a:t>satu</a:t>
          </a:r>
          <a:r>
            <a:rPr lang="en-AU" sz="2100" kern="1200" dirty="0"/>
            <a:t> </a:t>
          </a:r>
          <a:r>
            <a:rPr lang="en-AU" sz="2100" kern="1200" dirty="0" err="1"/>
            <a:t>atau</a:t>
          </a:r>
          <a:r>
            <a:rPr lang="en-AU" sz="2100" kern="1200" dirty="0"/>
            <a:t> </a:t>
          </a:r>
          <a:r>
            <a:rPr lang="en-AU" sz="2100" kern="1200" dirty="0" err="1"/>
            <a:t>lebih</a:t>
          </a:r>
          <a:r>
            <a:rPr lang="en-AU" sz="2100" kern="1200" dirty="0"/>
            <a:t> di </a:t>
          </a:r>
          <a:r>
            <a:rPr lang="en-AU" sz="2100" kern="1200" dirty="0" err="1"/>
            <a:t>sisi</a:t>
          </a:r>
          <a:r>
            <a:rPr lang="en-AU" sz="2100" kern="1200" dirty="0"/>
            <a:t> FK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AU" sz="2100" kern="1200" dirty="0"/>
            <a:t>Cardinality </a:t>
          </a:r>
          <a:r>
            <a:rPr lang="en-AU" sz="2100" kern="1200" dirty="0" err="1"/>
            <a:t>dapat</a:t>
          </a:r>
          <a:r>
            <a:rPr lang="en-AU" sz="2100" kern="1200" dirty="0"/>
            <a:t> </a:t>
          </a:r>
          <a:r>
            <a:rPr lang="en-AU" sz="2100" kern="1200" dirty="0" err="1"/>
            <a:t>dilihat</a:t>
          </a:r>
          <a:r>
            <a:rPr lang="en-AU" sz="2100" kern="1200" dirty="0"/>
            <a:t> </a:t>
          </a:r>
          <a:r>
            <a:rPr lang="en-AU" sz="2100" kern="1200" dirty="0" err="1"/>
            <a:t>dari</a:t>
          </a:r>
          <a:r>
            <a:rPr lang="en-AU" sz="2100" kern="1200" dirty="0"/>
            <a:t> constrain NULL/NOT NULL FK di </a:t>
          </a:r>
          <a:r>
            <a:rPr lang="en-AU" sz="2100" kern="1200" dirty="0" err="1"/>
            <a:t>kamus</a:t>
          </a:r>
          <a:r>
            <a:rPr lang="en-AU" sz="2100" kern="1200" dirty="0"/>
            <a:t> data</a:t>
          </a:r>
        </a:p>
      </dsp:txBody>
      <dsp:txXfrm>
        <a:off x="0" y="633872"/>
        <a:ext cx="4368800" cy="3401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35220-F60E-4388-A0FF-FBE51CB12E8D}">
      <dsp:nvSpPr>
        <dsp:cNvPr id="0" name=""/>
        <dsp:cNvSpPr/>
      </dsp:nvSpPr>
      <dsp:spPr>
        <a:xfrm>
          <a:off x="1706" y="0"/>
          <a:ext cx="2654300" cy="36662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 err="1"/>
            <a:t>Identifikasi</a:t>
          </a:r>
          <a:r>
            <a:rPr lang="en-AU" sz="2100" kern="1200" dirty="0"/>
            <a:t> missing link </a:t>
          </a:r>
          <a:r>
            <a:rPr lang="en-AU" sz="2100" kern="1200" dirty="0" err="1"/>
            <a:t>terhadap</a:t>
          </a:r>
          <a:r>
            <a:rPr lang="en-AU" sz="2100" kern="1200" dirty="0"/>
            <a:t> data yang </a:t>
          </a:r>
          <a:r>
            <a:rPr lang="en-AU" sz="2100" kern="1200" dirty="0" err="1"/>
            <a:t>diterima</a:t>
          </a:r>
          <a:endParaRPr lang="en-AU" sz="2100" kern="1200" dirty="0"/>
        </a:p>
      </dsp:txBody>
      <dsp:txXfrm>
        <a:off x="1706" y="1466490"/>
        <a:ext cx="2654300" cy="1466490"/>
      </dsp:txXfrm>
    </dsp:sp>
    <dsp:sp modelId="{DDF181F1-A930-44B2-833D-26E01CB43640}">
      <dsp:nvSpPr>
        <dsp:cNvPr id="0" name=""/>
        <dsp:cNvSpPr/>
      </dsp:nvSpPr>
      <dsp:spPr>
        <a:xfrm>
          <a:off x="718429" y="219973"/>
          <a:ext cx="1220852" cy="122085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5000" r="-7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917F53-6D2D-4017-B057-8B3FE5838A6D}">
      <dsp:nvSpPr>
        <dsp:cNvPr id="0" name=""/>
        <dsp:cNvSpPr/>
      </dsp:nvSpPr>
      <dsp:spPr>
        <a:xfrm>
          <a:off x="2735635" y="0"/>
          <a:ext cx="2654300" cy="36662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 err="1"/>
            <a:t>Mempermudah</a:t>
          </a:r>
          <a:r>
            <a:rPr lang="en-AU" sz="2100" kern="1200" dirty="0"/>
            <a:t> </a:t>
          </a:r>
          <a:r>
            <a:rPr lang="en-AU" sz="2100" kern="1200" dirty="0" err="1"/>
            <a:t>penyusunan</a:t>
          </a:r>
          <a:r>
            <a:rPr lang="en-AU" sz="2100" kern="1200" dirty="0"/>
            <a:t> script </a:t>
          </a:r>
          <a:r>
            <a:rPr lang="en-AU" sz="2100" kern="1200" dirty="0" err="1"/>
            <a:t>multitable</a:t>
          </a:r>
          <a:endParaRPr lang="en-AU" sz="2100" kern="1200" dirty="0"/>
        </a:p>
      </dsp:txBody>
      <dsp:txXfrm>
        <a:off x="2735635" y="1466490"/>
        <a:ext cx="2654300" cy="1466490"/>
      </dsp:txXfrm>
    </dsp:sp>
    <dsp:sp modelId="{0EE3152A-13B8-4E48-83AB-D5F8999B912A}">
      <dsp:nvSpPr>
        <dsp:cNvPr id="0" name=""/>
        <dsp:cNvSpPr/>
      </dsp:nvSpPr>
      <dsp:spPr>
        <a:xfrm>
          <a:off x="3452359" y="219973"/>
          <a:ext cx="1220852" cy="122085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113990-C798-4B1A-B813-689B407F866D}">
      <dsp:nvSpPr>
        <dsp:cNvPr id="0" name=""/>
        <dsp:cNvSpPr/>
      </dsp:nvSpPr>
      <dsp:spPr>
        <a:xfrm>
          <a:off x="5469564" y="0"/>
          <a:ext cx="2654300" cy="36662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 err="1"/>
            <a:t>Membantu</a:t>
          </a:r>
          <a:r>
            <a:rPr lang="en-AU" sz="2100" kern="1200" dirty="0"/>
            <a:t> </a:t>
          </a:r>
          <a:r>
            <a:rPr lang="en-AU" sz="2100" kern="1200" dirty="0" err="1"/>
            <a:t>menghindari</a:t>
          </a:r>
          <a:r>
            <a:rPr lang="en-AU" sz="2100" kern="1200" dirty="0"/>
            <a:t> script yang </a:t>
          </a:r>
          <a:r>
            <a:rPr lang="en-AU" sz="2100" kern="1200" dirty="0" err="1"/>
            <a:t>bermasalah</a:t>
          </a:r>
          <a:endParaRPr lang="en-AU" sz="2100" kern="1200" dirty="0"/>
        </a:p>
      </dsp:txBody>
      <dsp:txXfrm>
        <a:off x="5469564" y="1466490"/>
        <a:ext cx="2654300" cy="1466490"/>
      </dsp:txXfrm>
    </dsp:sp>
    <dsp:sp modelId="{CE3A673C-E021-4C21-A196-27AB34A5AB0A}">
      <dsp:nvSpPr>
        <dsp:cNvPr id="0" name=""/>
        <dsp:cNvSpPr/>
      </dsp:nvSpPr>
      <dsp:spPr>
        <a:xfrm>
          <a:off x="6186288" y="219973"/>
          <a:ext cx="1220852" cy="122085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AD26ED-F1E5-4CCD-AF4E-04D81FA921CB}">
      <dsp:nvSpPr>
        <dsp:cNvPr id="0" name=""/>
        <dsp:cNvSpPr/>
      </dsp:nvSpPr>
      <dsp:spPr>
        <a:xfrm>
          <a:off x="325022" y="2932980"/>
          <a:ext cx="7475525" cy="549933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5CC9A4-EB67-44F7-8F42-42AFB60B309E}">
      <dsp:nvSpPr>
        <dsp:cNvPr id="0" name=""/>
        <dsp:cNvSpPr/>
      </dsp:nvSpPr>
      <dsp:spPr>
        <a:xfrm>
          <a:off x="3980" y="375107"/>
          <a:ext cx="2035998" cy="47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Entity</a:t>
          </a:r>
        </a:p>
      </dsp:txBody>
      <dsp:txXfrm>
        <a:off x="3980" y="375107"/>
        <a:ext cx="2035998" cy="475200"/>
      </dsp:txXfrm>
    </dsp:sp>
    <dsp:sp modelId="{EAEF8757-E6A8-431F-8CDE-A8454854FA44}">
      <dsp:nvSpPr>
        <dsp:cNvPr id="0" name=""/>
        <dsp:cNvSpPr/>
      </dsp:nvSpPr>
      <dsp:spPr>
        <a:xfrm>
          <a:off x="2039978" y="204332"/>
          <a:ext cx="407199" cy="81675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A3DD9-5C73-496E-BB2D-AE041AEE902C}">
      <dsp:nvSpPr>
        <dsp:cNvPr id="0" name=""/>
        <dsp:cNvSpPr/>
      </dsp:nvSpPr>
      <dsp:spPr>
        <a:xfrm>
          <a:off x="2610058" y="204332"/>
          <a:ext cx="5537915" cy="816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400" kern="1200" dirty="0" err="1"/>
            <a:t>Objek</a:t>
          </a:r>
          <a:r>
            <a:rPr lang="en-AU" sz="2400" kern="1200" dirty="0"/>
            <a:t> </a:t>
          </a:r>
          <a:r>
            <a:rPr lang="en-AU" sz="2400" kern="1200" dirty="0" err="1"/>
            <a:t>atau</a:t>
          </a:r>
          <a:r>
            <a:rPr lang="en-AU" sz="2400" kern="1200" dirty="0"/>
            <a:t> </a:t>
          </a:r>
          <a:r>
            <a:rPr lang="en-AU" sz="2400" kern="1200" dirty="0" err="1"/>
            <a:t>komponen</a:t>
          </a:r>
          <a:r>
            <a:rPr lang="en-AU" sz="2400" kern="1200" dirty="0"/>
            <a:t> </a:t>
          </a:r>
          <a:r>
            <a:rPr lang="en-AU" sz="2400" kern="1200" dirty="0" err="1"/>
            <a:t>dari</a:t>
          </a:r>
          <a:r>
            <a:rPr lang="en-AU" sz="2400" kern="1200" dirty="0"/>
            <a:t> data. Di ERD </a:t>
          </a:r>
          <a:r>
            <a:rPr lang="en-AU" sz="2400" kern="1200" dirty="0" err="1"/>
            <a:t>digambarkan</a:t>
          </a:r>
          <a:r>
            <a:rPr lang="en-AU" sz="2400" kern="1200" dirty="0"/>
            <a:t> dg </a:t>
          </a:r>
          <a:r>
            <a:rPr lang="en-AU" sz="2400" kern="1200" dirty="0" err="1"/>
            <a:t>kotak</a:t>
          </a:r>
          <a:r>
            <a:rPr lang="en-AU" sz="2400" kern="1200" dirty="0"/>
            <a:t> (</a:t>
          </a:r>
          <a:r>
            <a:rPr lang="en-AU" sz="2400" kern="1200" dirty="0" err="1"/>
            <a:t>Tabel</a:t>
          </a:r>
          <a:r>
            <a:rPr lang="en-AU" sz="2400" kern="1200" dirty="0"/>
            <a:t>)</a:t>
          </a:r>
        </a:p>
      </dsp:txBody>
      <dsp:txXfrm>
        <a:off x="2610058" y="204332"/>
        <a:ext cx="5537915" cy="816750"/>
      </dsp:txXfrm>
    </dsp:sp>
    <dsp:sp modelId="{A0971CFC-C3EF-42D9-A4A9-7F6E8BCCE2A2}">
      <dsp:nvSpPr>
        <dsp:cNvPr id="0" name=""/>
        <dsp:cNvSpPr/>
      </dsp:nvSpPr>
      <dsp:spPr>
        <a:xfrm>
          <a:off x="3980" y="1449033"/>
          <a:ext cx="2035998" cy="47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Attribute</a:t>
          </a:r>
        </a:p>
      </dsp:txBody>
      <dsp:txXfrm>
        <a:off x="3980" y="1449033"/>
        <a:ext cx="2035998" cy="475200"/>
      </dsp:txXfrm>
    </dsp:sp>
    <dsp:sp modelId="{B6E951EA-87F5-47C1-B321-A241622C00BF}">
      <dsp:nvSpPr>
        <dsp:cNvPr id="0" name=""/>
        <dsp:cNvSpPr/>
      </dsp:nvSpPr>
      <dsp:spPr>
        <a:xfrm>
          <a:off x="2039978" y="1107483"/>
          <a:ext cx="407199" cy="1158299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576392-A49E-4B3C-916A-954978D8F7EA}">
      <dsp:nvSpPr>
        <dsp:cNvPr id="0" name=""/>
        <dsp:cNvSpPr/>
      </dsp:nvSpPr>
      <dsp:spPr>
        <a:xfrm>
          <a:off x="2610058" y="1107483"/>
          <a:ext cx="5537915" cy="11582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400" kern="1200" dirty="0" err="1"/>
            <a:t>Deskripsi</a:t>
          </a:r>
          <a:r>
            <a:rPr lang="en-AU" sz="2400" kern="1200" dirty="0"/>
            <a:t> </a:t>
          </a:r>
          <a:r>
            <a:rPr lang="en-AU" sz="2400" kern="1200" dirty="0" err="1"/>
            <a:t>atas</a:t>
          </a:r>
          <a:r>
            <a:rPr lang="en-AU" sz="2400" kern="1200" dirty="0"/>
            <a:t> </a:t>
          </a:r>
          <a:r>
            <a:rPr lang="en-AU" sz="2400" kern="1200" dirty="0" err="1"/>
            <a:t>properti</a:t>
          </a:r>
          <a:r>
            <a:rPr lang="en-AU" sz="2400" kern="1200" dirty="0"/>
            <a:t> pada entity. Di ERD </a:t>
          </a:r>
          <a:r>
            <a:rPr lang="en-AU" sz="2400" kern="1200" dirty="0" err="1"/>
            <a:t>ditulis</a:t>
          </a:r>
          <a:r>
            <a:rPr lang="en-AU" sz="2400" kern="1200" dirty="0"/>
            <a:t> </a:t>
          </a:r>
          <a:r>
            <a:rPr lang="en-AU" sz="2400" kern="1200" dirty="0" err="1"/>
            <a:t>dalam</a:t>
          </a:r>
          <a:r>
            <a:rPr lang="en-AU" sz="2400" kern="1200" dirty="0"/>
            <a:t> </a:t>
          </a:r>
          <a:r>
            <a:rPr lang="en-AU" sz="2400" kern="1200" dirty="0" err="1"/>
            <a:t>kotak</a:t>
          </a:r>
          <a:r>
            <a:rPr lang="en-AU" sz="2400" kern="1200" dirty="0"/>
            <a:t> entity (Kolom)</a:t>
          </a:r>
        </a:p>
      </dsp:txBody>
      <dsp:txXfrm>
        <a:off x="2610058" y="1107483"/>
        <a:ext cx="5537915" cy="1158299"/>
      </dsp:txXfrm>
    </dsp:sp>
    <dsp:sp modelId="{8E5D1C5C-64B1-4C05-9C6A-63AE2B06A7D0}">
      <dsp:nvSpPr>
        <dsp:cNvPr id="0" name=""/>
        <dsp:cNvSpPr/>
      </dsp:nvSpPr>
      <dsp:spPr>
        <a:xfrm>
          <a:off x="3980" y="2522958"/>
          <a:ext cx="2035998" cy="47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Relationship</a:t>
          </a:r>
        </a:p>
      </dsp:txBody>
      <dsp:txXfrm>
        <a:off x="3980" y="2522958"/>
        <a:ext cx="2035998" cy="475200"/>
      </dsp:txXfrm>
    </dsp:sp>
    <dsp:sp modelId="{599870A6-0EA2-4256-93C8-6204A936D465}">
      <dsp:nvSpPr>
        <dsp:cNvPr id="0" name=""/>
        <dsp:cNvSpPr/>
      </dsp:nvSpPr>
      <dsp:spPr>
        <a:xfrm>
          <a:off x="2039978" y="2352182"/>
          <a:ext cx="407199" cy="81675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0AF74-682C-42FA-AC56-F54E8CA240F1}">
      <dsp:nvSpPr>
        <dsp:cNvPr id="0" name=""/>
        <dsp:cNvSpPr/>
      </dsp:nvSpPr>
      <dsp:spPr>
        <a:xfrm>
          <a:off x="2610058" y="2352182"/>
          <a:ext cx="5537915" cy="816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400" kern="1200" dirty="0" err="1"/>
            <a:t>Digambarkan</a:t>
          </a:r>
          <a:r>
            <a:rPr lang="en-AU" sz="2400" kern="1200" dirty="0"/>
            <a:t> </a:t>
          </a:r>
          <a:r>
            <a:rPr lang="en-AU" sz="2400" kern="1200" dirty="0" err="1"/>
            <a:t>dengan</a:t>
          </a:r>
          <a:r>
            <a:rPr lang="en-AU" sz="2400" kern="1200" dirty="0"/>
            <a:t> garis di ERD, </a:t>
          </a:r>
          <a:r>
            <a:rPr lang="en-AU" sz="2400" kern="1200" dirty="0" err="1"/>
            <a:t>menunjukan</a:t>
          </a:r>
          <a:r>
            <a:rPr lang="en-AU" sz="2400" kern="1200" dirty="0"/>
            <a:t> </a:t>
          </a:r>
          <a:r>
            <a:rPr lang="en-AU" sz="2400" kern="1200" dirty="0" err="1"/>
            <a:t>hubungan</a:t>
          </a:r>
          <a:r>
            <a:rPr lang="en-AU" sz="2400" kern="1200" dirty="0"/>
            <a:t> </a:t>
          </a:r>
          <a:r>
            <a:rPr lang="en-AU" sz="2400" kern="1200" dirty="0" err="1"/>
            <a:t>antar</a:t>
          </a:r>
          <a:r>
            <a:rPr lang="en-AU" sz="2400" kern="1200" dirty="0"/>
            <a:t> entity</a:t>
          </a:r>
        </a:p>
      </dsp:txBody>
      <dsp:txXfrm>
        <a:off x="2610058" y="2352182"/>
        <a:ext cx="5537915" cy="8167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35C4A-14EC-499C-9CC8-3299C9C93D73}">
      <dsp:nvSpPr>
        <dsp:cNvPr id="0" name=""/>
        <dsp:cNvSpPr/>
      </dsp:nvSpPr>
      <dsp:spPr>
        <a:xfrm>
          <a:off x="38" y="16115"/>
          <a:ext cx="3685337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Strong Entity</a:t>
          </a:r>
        </a:p>
      </dsp:txBody>
      <dsp:txXfrm>
        <a:off x="38" y="16115"/>
        <a:ext cx="3685337" cy="576000"/>
      </dsp:txXfrm>
    </dsp:sp>
    <dsp:sp modelId="{F63C4806-EAAE-44CE-AAF2-B64CF1C283F1}">
      <dsp:nvSpPr>
        <dsp:cNvPr id="0" name=""/>
        <dsp:cNvSpPr/>
      </dsp:nvSpPr>
      <dsp:spPr>
        <a:xfrm>
          <a:off x="38" y="592115"/>
          <a:ext cx="3685337" cy="10705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000" kern="1200" dirty="0"/>
            <a:t>Entity yang key </a:t>
          </a:r>
          <a:r>
            <a:rPr lang="en-AU" sz="2000" kern="1200" dirty="0" err="1"/>
            <a:t>nya</a:t>
          </a:r>
          <a:r>
            <a:rPr lang="en-AU" sz="2000" kern="1200" dirty="0"/>
            <a:t> </a:t>
          </a:r>
          <a:r>
            <a:rPr lang="en-AU" sz="2000" kern="1200" dirty="0" err="1"/>
            <a:t>didefinisikan</a:t>
          </a:r>
          <a:r>
            <a:rPr lang="en-AU" sz="2000" kern="1200" dirty="0"/>
            <a:t> </a:t>
          </a:r>
          <a:r>
            <a:rPr lang="en-AU" sz="2000" kern="1200" dirty="0" err="1"/>
            <a:t>tanpa</a:t>
          </a:r>
          <a:r>
            <a:rPr lang="en-AU" sz="2000" kern="1200" dirty="0"/>
            <a:t> </a:t>
          </a:r>
          <a:r>
            <a:rPr lang="en-AU" sz="2000" kern="1200" dirty="0" err="1"/>
            <a:t>referensi</a:t>
          </a:r>
          <a:r>
            <a:rPr lang="en-AU" sz="2000" kern="1200" dirty="0"/>
            <a:t> </a:t>
          </a:r>
          <a:r>
            <a:rPr lang="en-AU" sz="2000" kern="1200" dirty="0" err="1"/>
            <a:t>ke</a:t>
          </a:r>
          <a:r>
            <a:rPr lang="en-AU" sz="2000" kern="1200" dirty="0"/>
            <a:t> entity yang lain</a:t>
          </a:r>
        </a:p>
      </dsp:txBody>
      <dsp:txXfrm>
        <a:off x="38" y="592115"/>
        <a:ext cx="3685337" cy="1070549"/>
      </dsp:txXfrm>
    </dsp:sp>
    <dsp:sp modelId="{97A1D969-6AC0-47E8-9E79-A8944DB7840A}">
      <dsp:nvSpPr>
        <dsp:cNvPr id="0" name=""/>
        <dsp:cNvSpPr/>
      </dsp:nvSpPr>
      <dsp:spPr>
        <a:xfrm>
          <a:off x="4201323" y="16115"/>
          <a:ext cx="3685337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Weak Entity</a:t>
          </a:r>
        </a:p>
      </dsp:txBody>
      <dsp:txXfrm>
        <a:off x="4201323" y="16115"/>
        <a:ext cx="3685337" cy="576000"/>
      </dsp:txXfrm>
    </dsp:sp>
    <dsp:sp modelId="{FBC3BDF2-F5FE-4B2A-89C4-C835FD43DBD3}">
      <dsp:nvSpPr>
        <dsp:cNvPr id="0" name=""/>
        <dsp:cNvSpPr/>
      </dsp:nvSpPr>
      <dsp:spPr>
        <a:xfrm>
          <a:off x="4201323" y="592115"/>
          <a:ext cx="3685337" cy="10705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000" kern="1200" dirty="0"/>
            <a:t>Entity yang key </a:t>
          </a:r>
          <a:r>
            <a:rPr lang="en-AU" sz="2000" kern="1200" dirty="0" err="1"/>
            <a:t>nya</a:t>
          </a:r>
          <a:r>
            <a:rPr lang="en-AU" sz="2000" kern="1200" dirty="0"/>
            <a:t> </a:t>
          </a:r>
          <a:r>
            <a:rPr lang="en-AU" sz="2000" kern="1200" dirty="0" err="1"/>
            <a:t>memerlukan</a:t>
          </a:r>
          <a:r>
            <a:rPr lang="en-AU" sz="2000" kern="1200" dirty="0"/>
            <a:t> key </a:t>
          </a:r>
          <a:r>
            <a:rPr lang="en-AU" sz="2000" kern="1200" dirty="0" err="1"/>
            <a:t>dari</a:t>
          </a:r>
          <a:r>
            <a:rPr lang="en-AU" sz="2000" kern="1200" dirty="0"/>
            <a:t> </a:t>
          </a:r>
          <a:r>
            <a:rPr lang="en-AU" sz="2000" kern="1200" dirty="0" err="1"/>
            <a:t>entitas</a:t>
          </a:r>
          <a:r>
            <a:rPr lang="en-AU" sz="2000" kern="1200" dirty="0"/>
            <a:t> yang lain</a:t>
          </a:r>
        </a:p>
      </dsp:txBody>
      <dsp:txXfrm>
        <a:off x="4201323" y="592115"/>
        <a:ext cx="3685337" cy="10705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4BAD3-197E-4AD4-9ED3-35DD8C4982D2}">
      <dsp:nvSpPr>
        <dsp:cNvPr id="0" name=""/>
        <dsp:cNvSpPr/>
      </dsp:nvSpPr>
      <dsp:spPr>
        <a:xfrm>
          <a:off x="0" y="353973"/>
          <a:ext cx="4050000" cy="771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325" tIns="291592" rIns="31432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Attribute </a:t>
          </a:r>
          <a:r>
            <a:rPr lang="en-AU" sz="1400" kern="1200" dirty="0" err="1"/>
            <a:t>atau</a:t>
          </a:r>
          <a:r>
            <a:rPr lang="en-AU" sz="1400" kern="1200" dirty="0"/>
            <a:t> </a:t>
          </a:r>
          <a:r>
            <a:rPr lang="en-AU" sz="1400" kern="1200" dirty="0" err="1"/>
            <a:t>beberapa</a:t>
          </a:r>
          <a:r>
            <a:rPr lang="en-AU" sz="1400" kern="1200" dirty="0"/>
            <a:t> attribute yang </a:t>
          </a:r>
          <a:r>
            <a:rPr lang="en-AU" sz="1400" kern="1200" dirty="0" err="1"/>
            <a:t>menunjukan</a:t>
          </a:r>
          <a:r>
            <a:rPr lang="en-AU" sz="1400" kern="1200" dirty="0"/>
            <a:t> </a:t>
          </a:r>
          <a:r>
            <a:rPr lang="en-AU" sz="1400" kern="1200" dirty="0" err="1"/>
            <a:t>keunikan</a:t>
          </a:r>
          <a:r>
            <a:rPr lang="en-AU" sz="1400" kern="1200" dirty="0"/>
            <a:t> </a:t>
          </a:r>
          <a:r>
            <a:rPr lang="en-AU" sz="1400" kern="1200" dirty="0" err="1"/>
            <a:t>satu</a:t>
          </a:r>
          <a:r>
            <a:rPr lang="en-AU" sz="1400" kern="1200" dirty="0"/>
            <a:t> record entity</a:t>
          </a:r>
        </a:p>
      </dsp:txBody>
      <dsp:txXfrm>
        <a:off x="0" y="353973"/>
        <a:ext cx="4050000" cy="771750"/>
      </dsp:txXfrm>
    </dsp:sp>
    <dsp:sp modelId="{02A5CAB1-7ED7-4641-ADF2-FA03A9FCB1FF}">
      <dsp:nvSpPr>
        <dsp:cNvPr id="0" name=""/>
        <dsp:cNvSpPr/>
      </dsp:nvSpPr>
      <dsp:spPr>
        <a:xfrm>
          <a:off x="202500" y="147333"/>
          <a:ext cx="283500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156" tIns="0" rIns="10715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Key</a:t>
          </a:r>
        </a:p>
      </dsp:txBody>
      <dsp:txXfrm>
        <a:off x="222675" y="167508"/>
        <a:ext cx="2794650" cy="372930"/>
      </dsp:txXfrm>
    </dsp:sp>
    <dsp:sp modelId="{CBA2C3AF-6978-4859-8CC8-D8075EE23E3D}">
      <dsp:nvSpPr>
        <dsp:cNvPr id="0" name=""/>
        <dsp:cNvSpPr/>
      </dsp:nvSpPr>
      <dsp:spPr>
        <a:xfrm>
          <a:off x="0" y="1407963"/>
          <a:ext cx="4050000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325" tIns="291592" rIns="31432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 err="1"/>
            <a:t>Tidak</a:t>
          </a:r>
          <a:r>
            <a:rPr lang="en-AU" sz="1400" kern="1200" dirty="0"/>
            <a:t> </a:t>
          </a:r>
          <a:r>
            <a:rPr lang="en-AU" sz="1400" kern="1200" dirty="0" err="1"/>
            <a:t>bisa</a:t>
          </a:r>
          <a:r>
            <a:rPr lang="en-AU" sz="1400" kern="1200" dirty="0"/>
            <a:t> di </a:t>
          </a:r>
          <a:r>
            <a:rPr lang="en-AU" sz="1400" kern="1200" dirty="0" err="1"/>
            <a:t>pecah</a:t>
          </a:r>
          <a:r>
            <a:rPr lang="en-AU" sz="1400" kern="1200" dirty="0"/>
            <a:t> </a:t>
          </a:r>
          <a:r>
            <a:rPr lang="en-AU" sz="1400" kern="1200" dirty="0" err="1"/>
            <a:t>lagi</a:t>
          </a:r>
          <a:endParaRPr lang="en-A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 err="1"/>
            <a:t>Umur</a:t>
          </a:r>
          <a:r>
            <a:rPr lang="en-AU" sz="1400" kern="1200" dirty="0"/>
            <a:t>, gender, status </a:t>
          </a:r>
          <a:r>
            <a:rPr lang="en-AU" sz="1400" kern="1200" dirty="0" err="1"/>
            <a:t>perkawinan</a:t>
          </a:r>
          <a:endParaRPr lang="en-AU" sz="1400" kern="1200" dirty="0"/>
        </a:p>
      </dsp:txBody>
      <dsp:txXfrm>
        <a:off x="0" y="1407963"/>
        <a:ext cx="4050000" cy="793800"/>
      </dsp:txXfrm>
    </dsp:sp>
    <dsp:sp modelId="{5FEB4DAA-CBA9-4AA4-A240-4EF343AC8BAF}">
      <dsp:nvSpPr>
        <dsp:cNvPr id="0" name=""/>
        <dsp:cNvSpPr/>
      </dsp:nvSpPr>
      <dsp:spPr>
        <a:xfrm>
          <a:off x="202500" y="1201323"/>
          <a:ext cx="283500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156" tIns="0" rIns="10715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Simple</a:t>
          </a:r>
        </a:p>
      </dsp:txBody>
      <dsp:txXfrm>
        <a:off x="222675" y="1221498"/>
        <a:ext cx="2794650" cy="372930"/>
      </dsp:txXfrm>
    </dsp:sp>
    <dsp:sp modelId="{0064EADD-B51F-4AC3-9D3A-22195AD8E019}">
      <dsp:nvSpPr>
        <dsp:cNvPr id="0" name=""/>
        <dsp:cNvSpPr/>
      </dsp:nvSpPr>
      <dsp:spPr>
        <a:xfrm>
          <a:off x="0" y="2484003"/>
          <a:ext cx="4050000" cy="1168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325" tIns="291592" rIns="31432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 err="1"/>
            <a:t>Dapat</a:t>
          </a:r>
          <a:r>
            <a:rPr lang="en-AU" sz="1400" kern="1200" dirty="0"/>
            <a:t> </a:t>
          </a:r>
          <a:r>
            <a:rPr lang="en-AU" sz="1400" kern="1200" dirty="0" err="1"/>
            <a:t>dipecah</a:t>
          </a:r>
          <a:r>
            <a:rPr lang="en-AU" sz="1400" kern="1200" dirty="0"/>
            <a:t> </a:t>
          </a:r>
          <a:r>
            <a:rPr lang="en-AU" sz="1400" kern="1200" dirty="0" err="1"/>
            <a:t>ke</a:t>
          </a:r>
          <a:r>
            <a:rPr lang="en-AU" sz="1400" kern="1200" dirty="0"/>
            <a:t> </a:t>
          </a:r>
          <a:r>
            <a:rPr lang="en-AU" sz="1400" kern="1200" dirty="0" err="1"/>
            <a:t>beberapa</a:t>
          </a:r>
          <a:r>
            <a:rPr lang="en-AU" sz="1400" kern="1200" dirty="0"/>
            <a:t> attribute </a:t>
          </a:r>
          <a:r>
            <a:rPr lang="en-AU" sz="1400" kern="1200" dirty="0" err="1"/>
            <a:t>yg</a:t>
          </a:r>
          <a:r>
            <a:rPr lang="en-AU" sz="1400" kern="1200" dirty="0"/>
            <a:t> lain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Alamat </a:t>
          </a:r>
          <a:r>
            <a:rPr lang="en-AU" sz="1400" kern="1200" dirty="0" err="1"/>
            <a:t>menjadi</a:t>
          </a:r>
          <a:r>
            <a:rPr lang="en-AU" sz="1400" kern="1200" dirty="0"/>
            <a:t> </a:t>
          </a:r>
          <a:r>
            <a:rPr lang="en-AU" sz="1400" kern="1200" dirty="0" err="1"/>
            <a:t>nama</a:t>
          </a:r>
          <a:r>
            <a:rPr lang="en-AU" sz="1400" kern="1200" dirty="0"/>
            <a:t> </a:t>
          </a:r>
          <a:r>
            <a:rPr lang="en-AU" sz="1400" kern="1200" dirty="0" err="1"/>
            <a:t>jalan</a:t>
          </a:r>
          <a:r>
            <a:rPr lang="en-AU" sz="1400" kern="1200" dirty="0"/>
            <a:t>, Kota, </a:t>
          </a:r>
          <a:r>
            <a:rPr lang="en-AU" sz="1400" kern="1200" dirty="0" err="1"/>
            <a:t>kode</a:t>
          </a:r>
          <a:r>
            <a:rPr lang="en-AU" sz="1400" kern="1200" dirty="0"/>
            <a:t> pos</a:t>
          </a:r>
        </a:p>
      </dsp:txBody>
      <dsp:txXfrm>
        <a:off x="0" y="2484003"/>
        <a:ext cx="4050000" cy="1168650"/>
      </dsp:txXfrm>
    </dsp:sp>
    <dsp:sp modelId="{FF6D7030-575E-49F4-8656-4321F801F314}">
      <dsp:nvSpPr>
        <dsp:cNvPr id="0" name=""/>
        <dsp:cNvSpPr/>
      </dsp:nvSpPr>
      <dsp:spPr>
        <a:xfrm>
          <a:off x="202500" y="2277363"/>
          <a:ext cx="283500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156" tIns="0" rIns="10715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Composite</a:t>
          </a:r>
        </a:p>
      </dsp:txBody>
      <dsp:txXfrm>
        <a:off x="222675" y="2297538"/>
        <a:ext cx="2794650" cy="3729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0394C-6A49-418F-9C6C-B64E8E3F2DCA}">
      <dsp:nvSpPr>
        <dsp:cNvPr id="0" name=""/>
        <dsp:cNvSpPr/>
      </dsp:nvSpPr>
      <dsp:spPr>
        <a:xfrm>
          <a:off x="0" y="432543"/>
          <a:ext cx="40500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325" tIns="312420" rIns="31432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 dirty="0" err="1"/>
            <a:t>Hanya</a:t>
          </a:r>
          <a:r>
            <a:rPr lang="en-AU" sz="1500" kern="1200" dirty="0"/>
            <a:t> </a:t>
          </a:r>
          <a:r>
            <a:rPr lang="en-AU" sz="1500" kern="1200" dirty="0" err="1"/>
            <a:t>bisa</a:t>
          </a:r>
          <a:r>
            <a:rPr lang="en-AU" sz="1500" kern="1200" dirty="0"/>
            <a:t> </a:t>
          </a:r>
          <a:r>
            <a:rPr lang="en-AU" sz="1500" kern="1200" dirty="0" err="1"/>
            <a:t>diisi</a:t>
          </a:r>
          <a:r>
            <a:rPr lang="en-AU" sz="1500" kern="1200" dirty="0"/>
            <a:t> </a:t>
          </a:r>
          <a:r>
            <a:rPr lang="en-AU" sz="1500" kern="1200" dirty="0" err="1"/>
            <a:t>satu</a:t>
          </a:r>
          <a:r>
            <a:rPr lang="en-AU" sz="1500" kern="1200" dirty="0"/>
            <a:t> </a:t>
          </a:r>
          <a:r>
            <a:rPr lang="en-AU" sz="1500" kern="1200" dirty="0" err="1"/>
            <a:t>nilai</a:t>
          </a:r>
          <a:endParaRPr lang="en-A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 dirty="0"/>
            <a:t>NIK, NIP NPWP</a:t>
          </a:r>
        </a:p>
      </dsp:txBody>
      <dsp:txXfrm>
        <a:off x="0" y="432543"/>
        <a:ext cx="4050000" cy="850500"/>
      </dsp:txXfrm>
    </dsp:sp>
    <dsp:sp modelId="{C5CCFFBC-CDD1-4E73-8366-EB56A20F5729}">
      <dsp:nvSpPr>
        <dsp:cNvPr id="0" name=""/>
        <dsp:cNvSpPr/>
      </dsp:nvSpPr>
      <dsp:spPr>
        <a:xfrm>
          <a:off x="202500" y="211143"/>
          <a:ext cx="28350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156" tIns="0" rIns="10715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Single Value</a:t>
          </a:r>
        </a:p>
      </dsp:txBody>
      <dsp:txXfrm>
        <a:off x="224116" y="232759"/>
        <a:ext cx="2791768" cy="399568"/>
      </dsp:txXfrm>
    </dsp:sp>
    <dsp:sp modelId="{CF7F018E-C16A-4B0E-91E4-06B1F9A318C3}">
      <dsp:nvSpPr>
        <dsp:cNvPr id="0" name=""/>
        <dsp:cNvSpPr/>
      </dsp:nvSpPr>
      <dsp:spPr>
        <a:xfrm>
          <a:off x="0" y="1585443"/>
          <a:ext cx="40500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325" tIns="312420" rIns="31432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 dirty="0"/>
            <a:t>Bisa </a:t>
          </a:r>
          <a:r>
            <a:rPr lang="en-AU" sz="1500" kern="1200" dirty="0" err="1"/>
            <a:t>diisi</a:t>
          </a:r>
          <a:r>
            <a:rPr lang="en-AU" sz="1500" kern="1200" dirty="0"/>
            <a:t> dg </a:t>
          </a:r>
          <a:r>
            <a:rPr lang="en-AU" sz="1500" kern="1200" dirty="0" err="1"/>
            <a:t>beberapa</a:t>
          </a:r>
          <a:r>
            <a:rPr lang="en-AU" sz="1500" kern="1200" dirty="0"/>
            <a:t> </a:t>
          </a:r>
          <a:r>
            <a:rPr lang="en-AU" sz="1500" kern="1200" dirty="0" err="1"/>
            <a:t>nilai</a:t>
          </a:r>
          <a:endParaRPr lang="en-A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 dirty="0"/>
            <a:t>Tingkat </a:t>
          </a:r>
          <a:r>
            <a:rPr lang="en-AU" sz="1500" kern="1200" dirty="0" err="1"/>
            <a:t>pendidikan</a:t>
          </a:r>
          <a:endParaRPr lang="en-AU" sz="1500" kern="1200" dirty="0"/>
        </a:p>
      </dsp:txBody>
      <dsp:txXfrm>
        <a:off x="0" y="1585443"/>
        <a:ext cx="4050000" cy="850500"/>
      </dsp:txXfrm>
    </dsp:sp>
    <dsp:sp modelId="{0E8C4CF9-6D32-495D-AEF5-5761F6EB5CA5}">
      <dsp:nvSpPr>
        <dsp:cNvPr id="0" name=""/>
        <dsp:cNvSpPr/>
      </dsp:nvSpPr>
      <dsp:spPr>
        <a:xfrm>
          <a:off x="202500" y="1364043"/>
          <a:ext cx="28350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156" tIns="0" rIns="10715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 err="1"/>
            <a:t>Multivalue</a:t>
          </a:r>
          <a:endParaRPr lang="en-AU" sz="1500" kern="1200" dirty="0"/>
        </a:p>
      </dsp:txBody>
      <dsp:txXfrm>
        <a:off x="224116" y="1385659"/>
        <a:ext cx="2791768" cy="399568"/>
      </dsp:txXfrm>
    </dsp:sp>
    <dsp:sp modelId="{326A7374-29D6-4C62-BDF0-974DA47146C4}">
      <dsp:nvSpPr>
        <dsp:cNvPr id="0" name=""/>
        <dsp:cNvSpPr/>
      </dsp:nvSpPr>
      <dsp:spPr>
        <a:xfrm>
          <a:off x="0" y="2738343"/>
          <a:ext cx="40500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325" tIns="312420" rIns="31432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 dirty="0" err="1"/>
            <a:t>Dapat</a:t>
          </a:r>
          <a:r>
            <a:rPr lang="en-AU" sz="1500" kern="1200" dirty="0"/>
            <a:t> </a:t>
          </a:r>
          <a:r>
            <a:rPr lang="en-AU" sz="1500" kern="1200" dirty="0" err="1"/>
            <a:t>dihasilkan</a:t>
          </a:r>
          <a:r>
            <a:rPr lang="en-AU" sz="1500" kern="1200" dirty="0"/>
            <a:t> </a:t>
          </a:r>
          <a:r>
            <a:rPr lang="en-AU" sz="1500" kern="1200" dirty="0" err="1"/>
            <a:t>dari</a:t>
          </a:r>
          <a:r>
            <a:rPr lang="en-AU" sz="1500" kern="1200" dirty="0"/>
            <a:t> attribute </a:t>
          </a:r>
          <a:r>
            <a:rPr lang="en-AU" sz="1500" kern="1200" dirty="0" err="1"/>
            <a:t>yg</a:t>
          </a:r>
          <a:r>
            <a:rPr lang="en-AU" sz="1500" kern="1200" dirty="0"/>
            <a:t> lain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 dirty="0" err="1"/>
            <a:t>Umur</a:t>
          </a:r>
          <a:r>
            <a:rPr lang="en-AU" sz="1500" kern="1200" dirty="0"/>
            <a:t> </a:t>
          </a:r>
          <a:r>
            <a:rPr lang="en-AU" sz="1500" kern="1200" dirty="0" err="1"/>
            <a:t>bisa</a:t>
          </a:r>
          <a:r>
            <a:rPr lang="en-AU" sz="1500" kern="1200" dirty="0"/>
            <a:t> </a:t>
          </a:r>
          <a:r>
            <a:rPr lang="en-AU" sz="1500" kern="1200" dirty="0" err="1"/>
            <a:t>dihitung</a:t>
          </a:r>
          <a:r>
            <a:rPr lang="en-AU" sz="1500" kern="1200" dirty="0"/>
            <a:t> </a:t>
          </a:r>
          <a:r>
            <a:rPr lang="en-AU" sz="1500" kern="1200" dirty="0" err="1"/>
            <a:t>dari</a:t>
          </a:r>
          <a:r>
            <a:rPr lang="en-AU" sz="1500" kern="1200" dirty="0"/>
            <a:t> </a:t>
          </a:r>
          <a:r>
            <a:rPr lang="en-AU" sz="1500" kern="1200" dirty="0" err="1"/>
            <a:t>tgl</a:t>
          </a:r>
          <a:r>
            <a:rPr lang="en-AU" sz="1500" kern="1200" dirty="0"/>
            <a:t> </a:t>
          </a:r>
          <a:r>
            <a:rPr lang="en-AU" sz="1500" kern="1200" dirty="0" err="1"/>
            <a:t>lahir</a:t>
          </a:r>
          <a:endParaRPr lang="en-AU" sz="1500" kern="1200" dirty="0"/>
        </a:p>
      </dsp:txBody>
      <dsp:txXfrm>
        <a:off x="0" y="2738343"/>
        <a:ext cx="4050000" cy="850500"/>
      </dsp:txXfrm>
    </dsp:sp>
    <dsp:sp modelId="{D8C7CF5A-D16B-4905-9E2F-697224DDAE16}">
      <dsp:nvSpPr>
        <dsp:cNvPr id="0" name=""/>
        <dsp:cNvSpPr/>
      </dsp:nvSpPr>
      <dsp:spPr>
        <a:xfrm>
          <a:off x="202500" y="2516943"/>
          <a:ext cx="28350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156" tIns="0" rIns="10715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Derived</a:t>
          </a:r>
        </a:p>
      </dsp:txBody>
      <dsp:txXfrm>
        <a:off x="224116" y="2538559"/>
        <a:ext cx="2791768" cy="3995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540E6-EA06-456D-84F2-E3F7D5CF87CF}">
      <dsp:nvSpPr>
        <dsp:cNvPr id="0" name=""/>
        <dsp:cNvSpPr/>
      </dsp:nvSpPr>
      <dsp:spPr>
        <a:xfrm>
          <a:off x="2325" y="134110"/>
          <a:ext cx="1844569" cy="1106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 err="1"/>
            <a:t>Buat</a:t>
          </a:r>
          <a:r>
            <a:rPr lang="en-AU" sz="2000" kern="1200" dirty="0"/>
            <a:t> entity yang </a:t>
          </a:r>
          <a:r>
            <a:rPr lang="en-AU" sz="2000" kern="1200" dirty="0" err="1"/>
            <a:t>baru</a:t>
          </a:r>
          <a:endParaRPr lang="en-AU" sz="2000" kern="1200" dirty="0"/>
        </a:p>
      </dsp:txBody>
      <dsp:txXfrm>
        <a:off x="2325" y="134110"/>
        <a:ext cx="1844569" cy="1106741"/>
      </dsp:txXfrm>
    </dsp:sp>
    <dsp:sp modelId="{D045A9B4-4798-4565-BBB7-74C400806CDA}">
      <dsp:nvSpPr>
        <dsp:cNvPr id="0" name=""/>
        <dsp:cNvSpPr/>
      </dsp:nvSpPr>
      <dsp:spPr>
        <a:xfrm>
          <a:off x="2031352" y="134110"/>
          <a:ext cx="1844569" cy="1106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 err="1"/>
            <a:t>Buat</a:t>
          </a:r>
          <a:r>
            <a:rPr lang="en-AU" sz="2000" kern="1200" dirty="0"/>
            <a:t> relationship 1:M</a:t>
          </a:r>
        </a:p>
      </dsp:txBody>
      <dsp:txXfrm>
        <a:off x="2031352" y="134110"/>
        <a:ext cx="1844569" cy="1106741"/>
      </dsp:txXfrm>
    </dsp:sp>
    <dsp:sp modelId="{F18FFCCC-9863-4D69-AA82-E8EE9DE298D9}">
      <dsp:nvSpPr>
        <dsp:cNvPr id="0" name=""/>
        <dsp:cNvSpPr/>
      </dsp:nvSpPr>
      <dsp:spPr>
        <a:xfrm>
          <a:off x="4060378" y="134110"/>
          <a:ext cx="1844569" cy="1106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Key entity </a:t>
          </a:r>
          <a:r>
            <a:rPr lang="en-AU" sz="2000" kern="1200" dirty="0" err="1"/>
            <a:t>awal</a:t>
          </a:r>
          <a:r>
            <a:rPr lang="en-AU" sz="2000" kern="1200" dirty="0"/>
            <a:t> </a:t>
          </a:r>
          <a:r>
            <a:rPr lang="en-AU" sz="2000" kern="1200" dirty="0" err="1"/>
            <a:t>menjadi</a:t>
          </a:r>
          <a:r>
            <a:rPr lang="en-AU" sz="2000" kern="1200" dirty="0"/>
            <a:t> FK entity </a:t>
          </a:r>
          <a:r>
            <a:rPr lang="en-AU" sz="2000" kern="1200" dirty="0" err="1"/>
            <a:t>baru</a:t>
          </a:r>
          <a:endParaRPr lang="en-AU" sz="2000" kern="1200" dirty="0"/>
        </a:p>
      </dsp:txBody>
      <dsp:txXfrm>
        <a:off x="4060378" y="134110"/>
        <a:ext cx="1844569" cy="1106741"/>
      </dsp:txXfrm>
    </dsp:sp>
    <dsp:sp modelId="{A9F774A9-E092-4E83-95BE-087B47129250}">
      <dsp:nvSpPr>
        <dsp:cNvPr id="0" name=""/>
        <dsp:cNvSpPr/>
      </dsp:nvSpPr>
      <dsp:spPr>
        <a:xfrm>
          <a:off x="6089405" y="134110"/>
          <a:ext cx="1844569" cy="1106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Entity </a:t>
          </a:r>
          <a:r>
            <a:rPr lang="en-AU" sz="2000" kern="1200" dirty="0" err="1"/>
            <a:t>baru</a:t>
          </a:r>
          <a:r>
            <a:rPr lang="en-AU" sz="2000" kern="1200" dirty="0"/>
            <a:t> </a:t>
          </a:r>
          <a:r>
            <a:rPr lang="en-AU" sz="2000" kern="1200" dirty="0" err="1"/>
            <a:t>memiliki</a:t>
          </a:r>
          <a:r>
            <a:rPr lang="en-AU" sz="2000" kern="1200" dirty="0"/>
            <a:t> composite key</a:t>
          </a:r>
        </a:p>
      </dsp:txBody>
      <dsp:txXfrm>
        <a:off x="6089405" y="134110"/>
        <a:ext cx="1844569" cy="11067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E89E0-DDC0-4AAC-9944-D3B8B8D3218E}">
      <dsp:nvSpPr>
        <dsp:cNvPr id="0" name=""/>
        <dsp:cNvSpPr/>
      </dsp:nvSpPr>
      <dsp:spPr>
        <a:xfrm>
          <a:off x="287245" y="2435"/>
          <a:ext cx="3247362" cy="242408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 err="1"/>
            <a:t>Kelebihan</a:t>
          </a:r>
          <a:endParaRPr lang="en-AU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 err="1"/>
            <a:t>Menghemat</a:t>
          </a:r>
          <a:r>
            <a:rPr lang="en-AU" sz="1400" kern="1200" dirty="0"/>
            <a:t> storage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 err="1"/>
            <a:t>Perhitungan</a:t>
          </a:r>
          <a:r>
            <a:rPr lang="en-AU" sz="1400" kern="1200" dirty="0"/>
            <a:t> </a:t>
          </a:r>
          <a:r>
            <a:rPr lang="en-AU" sz="1400" kern="1200" dirty="0" err="1"/>
            <a:t>selalu</a:t>
          </a:r>
          <a:r>
            <a:rPr lang="en-AU" sz="1400" kern="1200" dirty="0"/>
            <a:t> </a:t>
          </a:r>
          <a:r>
            <a:rPr lang="en-AU" sz="1400" kern="1200" dirty="0" err="1"/>
            <a:t>menghasilkan</a:t>
          </a:r>
          <a:r>
            <a:rPr lang="en-AU" sz="1400" kern="1200" dirty="0"/>
            <a:t> </a:t>
          </a:r>
          <a:r>
            <a:rPr lang="en-AU" sz="1400" kern="1200" dirty="0" err="1"/>
            <a:t>nilai</a:t>
          </a:r>
          <a:r>
            <a:rPr lang="en-AU" sz="1400" kern="1200" dirty="0"/>
            <a:t> </a:t>
          </a:r>
          <a:r>
            <a:rPr lang="en-AU" sz="1400" kern="1200" dirty="0" err="1"/>
            <a:t>sekarang</a:t>
          </a:r>
          <a:endParaRPr lang="en-A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A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 err="1"/>
            <a:t>Kekurangan</a:t>
          </a:r>
          <a:endParaRPr lang="en-AU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 err="1"/>
            <a:t>Penggunaan</a:t>
          </a:r>
          <a:r>
            <a:rPr lang="en-AU" sz="1400" kern="1200" dirty="0"/>
            <a:t> CPU </a:t>
          </a:r>
          <a:r>
            <a:rPr lang="en-AU" sz="1400" kern="1200" dirty="0" err="1"/>
            <a:t>lebih</a:t>
          </a:r>
          <a:r>
            <a:rPr lang="en-AU" sz="1400" kern="1200" dirty="0"/>
            <a:t> </a:t>
          </a:r>
          <a:r>
            <a:rPr lang="en-AU" sz="1400" kern="1200" dirty="0" err="1"/>
            <a:t>besar</a:t>
          </a:r>
          <a:endParaRPr lang="en-AU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 err="1"/>
            <a:t>Menambah</a:t>
          </a:r>
          <a:r>
            <a:rPr lang="en-AU" sz="1400" kern="1200" dirty="0"/>
            <a:t> data access time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 err="1"/>
            <a:t>Menambah</a:t>
          </a:r>
          <a:r>
            <a:rPr lang="en-AU" sz="1400" kern="1200" dirty="0"/>
            <a:t> </a:t>
          </a:r>
          <a:r>
            <a:rPr lang="en-AU" sz="1400" kern="1200" dirty="0" err="1"/>
            <a:t>kompleksitas</a:t>
          </a:r>
          <a:r>
            <a:rPr lang="en-AU" sz="1400" kern="1200" dirty="0"/>
            <a:t> code query</a:t>
          </a:r>
        </a:p>
      </dsp:txBody>
      <dsp:txXfrm>
        <a:off x="344044" y="59234"/>
        <a:ext cx="3133764" cy="2367288"/>
      </dsp:txXfrm>
    </dsp:sp>
    <dsp:sp modelId="{0EB84B1A-E6DE-4190-9FD7-DF96F4BCFCC9}">
      <dsp:nvSpPr>
        <dsp:cNvPr id="0" name=""/>
        <dsp:cNvSpPr/>
      </dsp:nvSpPr>
      <dsp:spPr>
        <a:xfrm>
          <a:off x="287245" y="2426523"/>
          <a:ext cx="3247362" cy="10423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0" rIns="49530" bIns="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900" kern="1200" dirty="0" err="1"/>
            <a:t>Dihapus</a:t>
          </a:r>
          <a:endParaRPr lang="en-AU" sz="3900" kern="1200" dirty="0"/>
        </a:p>
      </dsp:txBody>
      <dsp:txXfrm>
        <a:off x="287245" y="2426523"/>
        <a:ext cx="2286875" cy="1042357"/>
      </dsp:txXfrm>
    </dsp:sp>
    <dsp:sp modelId="{DDA24041-9DBF-4B0C-987B-C5AACFF2A9A6}">
      <dsp:nvSpPr>
        <dsp:cNvPr id="0" name=""/>
        <dsp:cNvSpPr/>
      </dsp:nvSpPr>
      <dsp:spPr>
        <a:xfrm>
          <a:off x="2665983" y="2592092"/>
          <a:ext cx="1136577" cy="1136577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7340" r="-266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FA2CAA-3E4C-407D-8CF2-8F81CEA9F16D}">
      <dsp:nvSpPr>
        <dsp:cNvPr id="0" name=""/>
        <dsp:cNvSpPr/>
      </dsp:nvSpPr>
      <dsp:spPr>
        <a:xfrm>
          <a:off x="4084139" y="2435"/>
          <a:ext cx="3247362" cy="242408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49530" rIns="16510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kern="1200" dirty="0" err="1"/>
            <a:t>Kelebihan</a:t>
          </a:r>
          <a:endParaRPr lang="en-AU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kern="1200" dirty="0" err="1"/>
            <a:t>Menghemat</a:t>
          </a:r>
          <a:r>
            <a:rPr lang="en-AU" sz="1300" kern="1200" dirty="0"/>
            <a:t> </a:t>
          </a:r>
          <a:r>
            <a:rPr lang="en-AU" sz="1300" kern="1200" dirty="0" err="1"/>
            <a:t>penggunaan</a:t>
          </a:r>
          <a:r>
            <a:rPr lang="en-AU" sz="1300" kern="1200" dirty="0"/>
            <a:t> CPU server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kern="1200" dirty="0" err="1"/>
            <a:t>Mengurangi</a:t>
          </a:r>
          <a:r>
            <a:rPr lang="en-AU" sz="1300" kern="1200" dirty="0"/>
            <a:t> data access time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kern="1200" dirty="0"/>
            <a:t>Nilai </a:t>
          </a:r>
          <a:r>
            <a:rPr lang="en-AU" sz="1300" kern="1200" dirty="0" err="1"/>
            <a:t>selalu</a:t>
          </a:r>
          <a:r>
            <a:rPr lang="en-AU" sz="1300" kern="1200" dirty="0"/>
            <a:t> </a:t>
          </a:r>
          <a:r>
            <a:rPr lang="en-AU" sz="1300" kern="1200" dirty="0" err="1"/>
            <a:t>tersedia</a:t>
          </a:r>
          <a:r>
            <a:rPr lang="en-AU" sz="1300" kern="1200" dirty="0"/>
            <a:t> dan </a:t>
          </a:r>
          <a:r>
            <a:rPr lang="en-AU" sz="1300" kern="1200" dirty="0" err="1"/>
            <a:t>dapat</a:t>
          </a:r>
          <a:r>
            <a:rPr lang="en-AU" sz="1300" kern="1200" dirty="0"/>
            <a:t> </a:t>
          </a:r>
          <a:r>
            <a:rPr lang="en-AU" sz="1300" kern="1200" dirty="0" err="1"/>
            <a:t>diakses</a:t>
          </a:r>
          <a:endParaRPr lang="en-AU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kern="1200" dirty="0" err="1"/>
            <a:t>Dapat</a:t>
          </a:r>
          <a:r>
            <a:rPr lang="en-AU" sz="1300" kern="1200" dirty="0"/>
            <a:t> </a:t>
          </a:r>
          <a:r>
            <a:rPr lang="en-AU" sz="1300" kern="1200" dirty="0" err="1"/>
            <a:t>digunakan</a:t>
          </a:r>
          <a:r>
            <a:rPr lang="en-AU" sz="1300" kern="1200" dirty="0"/>
            <a:t> </a:t>
          </a:r>
          <a:r>
            <a:rPr lang="en-AU" sz="1300" kern="1200" dirty="0" err="1"/>
            <a:t>untuk</a:t>
          </a:r>
          <a:r>
            <a:rPr lang="en-AU" sz="1300" kern="1200" dirty="0"/>
            <a:t> </a:t>
          </a:r>
          <a:r>
            <a:rPr lang="en-AU" sz="1300" kern="1200" dirty="0" err="1"/>
            <a:t>mencatat</a:t>
          </a:r>
          <a:r>
            <a:rPr lang="en-AU" sz="1300" kern="1200" dirty="0"/>
            <a:t> data </a:t>
          </a:r>
          <a:r>
            <a:rPr lang="en-AU" sz="1300" kern="1200" dirty="0" err="1"/>
            <a:t>historis</a:t>
          </a:r>
          <a:endParaRPr lang="en-A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A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kern="1200" dirty="0" err="1"/>
            <a:t>Kekurangan</a:t>
          </a:r>
          <a:endParaRPr lang="en-AU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kern="1200" dirty="0" err="1"/>
            <a:t>Menambah</a:t>
          </a:r>
          <a:r>
            <a:rPr lang="en-AU" sz="1300" kern="1200" dirty="0"/>
            <a:t> </a:t>
          </a:r>
          <a:r>
            <a:rPr lang="en-AU" sz="1300" kern="1200" dirty="0" err="1"/>
            <a:t>penggunaan</a:t>
          </a:r>
          <a:r>
            <a:rPr lang="en-AU" sz="1300" kern="1200" dirty="0"/>
            <a:t> storage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300" kern="1200" dirty="0" err="1"/>
            <a:t>Perlu</a:t>
          </a:r>
          <a:r>
            <a:rPr lang="en-AU" sz="1300" kern="1200" dirty="0"/>
            <a:t> maintenance </a:t>
          </a:r>
          <a:r>
            <a:rPr lang="en-AU" sz="1300" kern="1200" dirty="0" err="1"/>
            <a:t>untuk</a:t>
          </a:r>
          <a:r>
            <a:rPr lang="en-AU" sz="1300" kern="1200" dirty="0"/>
            <a:t> </a:t>
          </a:r>
          <a:r>
            <a:rPr lang="en-AU" sz="1300" kern="1200" dirty="0" err="1"/>
            <a:t>memastikan</a:t>
          </a:r>
          <a:r>
            <a:rPr lang="en-AU" sz="1300" kern="1200" dirty="0"/>
            <a:t> data yang </a:t>
          </a:r>
          <a:r>
            <a:rPr lang="en-AU" sz="1300" kern="1200" dirty="0" err="1"/>
            <a:t>tersimpan</a:t>
          </a:r>
          <a:r>
            <a:rPr lang="en-AU" sz="1300" kern="1200" dirty="0"/>
            <a:t> </a:t>
          </a:r>
          <a:r>
            <a:rPr lang="en-AU" sz="1300" kern="1200" dirty="0" err="1"/>
            <a:t>adalah</a:t>
          </a:r>
          <a:r>
            <a:rPr lang="en-AU" sz="1300" kern="1200" dirty="0"/>
            <a:t> data yang up to date</a:t>
          </a:r>
        </a:p>
      </dsp:txBody>
      <dsp:txXfrm>
        <a:off x="4140938" y="59234"/>
        <a:ext cx="3133764" cy="2367288"/>
      </dsp:txXfrm>
    </dsp:sp>
    <dsp:sp modelId="{69209734-0858-47FF-AE27-A082D82AD194}">
      <dsp:nvSpPr>
        <dsp:cNvPr id="0" name=""/>
        <dsp:cNvSpPr/>
      </dsp:nvSpPr>
      <dsp:spPr>
        <a:xfrm>
          <a:off x="4084139" y="2426523"/>
          <a:ext cx="3247362" cy="10423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0" rIns="49530" bIns="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900" kern="1200" dirty="0" err="1"/>
            <a:t>Disimpan</a:t>
          </a:r>
          <a:endParaRPr lang="en-AU" sz="3900" kern="1200" dirty="0"/>
        </a:p>
      </dsp:txBody>
      <dsp:txXfrm>
        <a:off x="4084139" y="2426523"/>
        <a:ext cx="2286875" cy="1042357"/>
      </dsp:txXfrm>
    </dsp:sp>
    <dsp:sp modelId="{1EF4B0B1-1488-4BB5-B428-F780935FD4F5}">
      <dsp:nvSpPr>
        <dsp:cNvPr id="0" name=""/>
        <dsp:cNvSpPr/>
      </dsp:nvSpPr>
      <dsp:spPr>
        <a:xfrm>
          <a:off x="6462877" y="2592092"/>
          <a:ext cx="1136577" cy="113657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072FC-094D-4C6D-90E1-9DA0022D2705}">
      <dsp:nvSpPr>
        <dsp:cNvPr id="0" name=""/>
        <dsp:cNvSpPr/>
      </dsp:nvSpPr>
      <dsp:spPr>
        <a:xfrm>
          <a:off x="1303" y="52692"/>
          <a:ext cx="1271272" cy="432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Connectivity</a:t>
          </a:r>
        </a:p>
      </dsp:txBody>
      <dsp:txXfrm>
        <a:off x="1303" y="52692"/>
        <a:ext cx="1271272" cy="432000"/>
      </dsp:txXfrm>
    </dsp:sp>
    <dsp:sp modelId="{934BC6D4-C5B4-4813-BD5D-3A9E472F5598}">
      <dsp:nvSpPr>
        <dsp:cNvPr id="0" name=""/>
        <dsp:cNvSpPr/>
      </dsp:nvSpPr>
      <dsp:spPr>
        <a:xfrm>
          <a:off x="1303" y="484692"/>
          <a:ext cx="1271272" cy="8646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 dirty="0"/>
            <a:t>1-1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 dirty="0"/>
            <a:t>1-M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 dirty="0"/>
            <a:t>M-N</a:t>
          </a:r>
        </a:p>
      </dsp:txBody>
      <dsp:txXfrm>
        <a:off x="1303" y="484692"/>
        <a:ext cx="1271272" cy="864675"/>
      </dsp:txXfrm>
    </dsp:sp>
    <dsp:sp modelId="{CDE8CDB5-0214-4063-A749-0A13ACAC35D9}">
      <dsp:nvSpPr>
        <dsp:cNvPr id="0" name=""/>
        <dsp:cNvSpPr/>
      </dsp:nvSpPr>
      <dsp:spPr>
        <a:xfrm>
          <a:off x="1450554" y="52692"/>
          <a:ext cx="1271272" cy="432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Cardinality</a:t>
          </a:r>
        </a:p>
      </dsp:txBody>
      <dsp:txXfrm>
        <a:off x="1450554" y="52692"/>
        <a:ext cx="1271272" cy="432000"/>
      </dsp:txXfrm>
    </dsp:sp>
    <dsp:sp modelId="{C6E229C8-B3B6-483B-9AF7-8063584FFAFC}">
      <dsp:nvSpPr>
        <dsp:cNvPr id="0" name=""/>
        <dsp:cNvSpPr/>
      </dsp:nvSpPr>
      <dsp:spPr>
        <a:xfrm>
          <a:off x="1450554" y="484692"/>
          <a:ext cx="1271272" cy="8646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 dirty="0"/>
            <a:t>Min 0-1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 dirty="0"/>
            <a:t>Max 1-</a:t>
          </a:r>
          <a:r>
            <a:rPr lang="en-AU" sz="1500" b="0" i="0" kern="1200" dirty="0"/>
            <a:t>∞</a:t>
          </a:r>
          <a:endParaRPr lang="en-AU" sz="1500" kern="1200" dirty="0"/>
        </a:p>
      </dsp:txBody>
      <dsp:txXfrm>
        <a:off x="1450554" y="484692"/>
        <a:ext cx="1271272" cy="864675"/>
      </dsp:txXfrm>
    </dsp:sp>
    <dsp:sp modelId="{4B3BFA96-FB99-4675-A925-F5F694849ACB}">
      <dsp:nvSpPr>
        <dsp:cNvPr id="0" name=""/>
        <dsp:cNvSpPr/>
      </dsp:nvSpPr>
      <dsp:spPr>
        <a:xfrm>
          <a:off x="2899805" y="52692"/>
          <a:ext cx="1271272" cy="432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Degree</a:t>
          </a:r>
        </a:p>
      </dsp:txBody>
      <dsp:txXfrm>
        <a:off x="2899805" y="52692"/>
        <a:ext cx="1271272" cy="432000"/>
      </dsp:txXfrm>
    </dsp:sp>
    <dsp:sp modelId="{A520DEA0-2FD1-4286-952E-7C2F91AB453A}">
      <dsp:nvSpPr>
        <dsp:cNvPr id="0" name=""/>
        <dsp:cNvSpPr/>
      </dsp:nvSpPr>
      <dsp:spPr>
        <a:xfrm>
          <a:off x="2899805" y="484692"/>
          <a:ext cx="1271272" cy="8646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 dirty="0"/>
            <a:t>Unary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 dirty="0"/>
            <a:t>Binary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 dirty="0"/>
            <a:t>Ternary</a:t>
          </a:r>
        </a:p>
      </dsp:txBody>
      <dsp:txXfrm>
        <a:off x="2899805" y="484692"/>
        <a:ext cx="1271272" cy="864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71773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842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Satu </a:t>
            </a:r>
            <a:r>
              <a:rPr lang="en-AU" dirty="0" err="1"/>
              <a:t>lagi</a:t>
            </a:r>
            <a:r>
              <a:rPr lang="en-AU" dirty="0"/>
              <a:t>, </a:t>
            </a:r>
            <a:r>
              <a:rPr lang="en-AU" dirty="0" err="1"/>
              <a:t>kalau</a:t>
            </a:r>
            <a:r>
              <a:rPr lang="en-AU" dirty="0"/>
              <a:t> </a:t>
            </a:r>
            <a:r>
              <a:rPr lang="en-AU" dirty="0" err="1"/>
              <a:t>ada</a:t>
            </a:r>
            <a:r>
              <a:rPr lang="en-AU" dirty="0"/>
              <a:t> info cardinality di ERD, </a:t>
            </a:r>
            <a:r>
              <a:rPr lang="en-AU" dirty="0" err="1"/>
              <a:t>akan</a:t>
            </a:r>
            <a:r>
              <a:rPr lang="en-AU" dirty="0"/>
              <a:t> </a:t>
            </a:r>
            <a:r>
              <a:rPr lang="en-AU" dirty="0" err="1"/>
              <a:t>membantu</a:t>
            </a:r>
            <a:r>
              <a:rPr lang="en-AU" dirty="0"/>
              <a:t> 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menentukan</a:t>
            </a:r>
            <a:r>
              <a:rPr lang="en-AU" dirty="0"/>
              <a:t> </a:t>
            </a:r>
            <a:r>
              <a:rPr lang="en-AU" dirty="0" err="1"/>
              <a:t>jenis</a:t>
            </a:r>
            <a:r>
              <a:rPr lang="en-AU" dirty="0"/>
              <a:t> join table yang </a:t>
            </a:r>
            <a:r>
              <a:rPr lang="en-AU" dirty="0" err="1"/>
              <a:t>sebaiknya</a:t>
            </a:r>
            <a:r>
              <a:rPr lang="en-AU" dirty="0"/>
              <a:t> </a:t>
            </a:r>
            <a:r>
              <a:rPr lang="en-AU" dirty="0" err="1"/>
              <a:t>dilakukan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0098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Weak entity = FK </a:t>
            </a:r>
            <a:r>
              <a:rPr lang="en-AU" dirty="0" err="1"/>
              <a:t>nya</a:t>
            </a:r>
            <a:r>
              <a:rPr lang="en-AU" dirty="0"/>
              <a:t> </a:t>
            </a:r>
            <a:r>
              <a:rPr lang="en-AU" dirty="0" err="1"/>
              <a:t>masuk</a:t>
            </a:r>
            <a:r>
              <a:rPr lang="en-AU" dirty="0"/>
              <a:t> </a:t>
            </a:r>
            <a:r>
              <a:rPr lang="en-AU" dirty="0" err="1"/>
              <a:t>sebagai</a:t>
            </a:r>
            <a:r>
              <a:rPr lang="en-AU" dirty="0"/>
              <a:t> </a:t>
            </a:r>
            <a:r>
              <a:rPr lang="en-AU" dirty="0" err="1"/>
              <a:t>bagian</a:t>
            </a:r>
            <a:r>
              <a:rPr lang="en-AU" dirty="0"/>
              <a:t> </a:t>
            </a:r>
            <a:r>
              <a:rPr lang="en-AU" dirty="0" err="1"/>
              <a:t>dari</a:t>
            </a:r>
            <a:r>
              <a:rPr lang="en-AU" dirty="0"/>
              <a:t> PK entity </a:t>
            </a:r>
            <a:r>
              <a:rPr lang="en-AU" dirty="0" err="1"/>
              <a:t>tersebut</a:t>
            </a:r>
            <a:r>
              <a:rPr lang="en-AU" dirty="0"/>
              <a:t>, </a:t>
            </a:r>
            <a:r>
              <a:rPr lang="en-AU" dirty="0" err="1"/>
              <a:t>kalau</a:t>
            </a:r>
            <a:r>
              <a:rPr lang="en-AU" dirty="0"/>
              <a:t> </a:t>
            </a:r>
            <a:r>
              <a:rPr lang="en-AU" dirty="0" err="1"/>
              <a:t>ada</a:t>
            </a:r>
            <a:r>
              <a:rPr lang="en-AU" dirty="0"/>
              <a:t> FK </a:t>
            </a:r>
            <a:r>
              <a:rPr lang="en-AU" dirty="0" err="1"/>
              <a:t>tp</a:t>
            </a:r>
            <a:r>
              <a:rPr lang="en-AU" dirty="0"/>
              <a:t> FK </a:t>
            </a:r>
            <a:r>
              <a:rPr lang="en-AU" dirty="0" err="1"/>
              <a:t>tidak</a:t>
            </a:r>
            <a:r>
              <a:rPr lang="en-AU" dirty="0"/>
              <a:t> </a:t>
            </a:r>
            <a:r>
              <a:rPr lang="en-AU" dirty="0" err="1"/>
              <a:t>jadi</a:t>
            </a:r>
            <a:r>
              <a:rPr lang="en-AU" dirty="0"/>
              <a:t> PK </a:t>
            </a:r>
            <a:r>
              <a:rPr lang="en-AU" dirty="0" err="1"/>
              <a:t>bukan</a:t>
            </a:r>
            <a:r>
              <a:rPr lang="en-AU" dirty="0"/>
              <a:t> weak 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C940E-E972-4140-92D8-96D7C1DEBAF8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4026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C940E-E972-4140-92D8-96D7C1DEBAF8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0050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Untuk</a:t>
            </a:r>
            <a:r>
              <a:rPr lang="en-AU" dirty="0"/>
              <a:t> auditor, </a:t>
            </a:r>
            <a:r>
              <a:rPr lang="en-AU" dirty="0" err="1"/>
              <a:t>mungkin</a:t>
            </a:r>
            <a:r>
              <a:rPr lang="en-AU" dirty="0"/>
              <a:t> </a:t>
            </a:r>
            <a:r>
              <a:rPr lang="en-AU" dirty="0" err="1"/>
              <a:t>bisa</a:t>
            </a:r>
            <a:r>
              <a:rPr lang="en-AU" dirty="0"/>
              <a:t> </a:t>
            </a:r>
            <a:r>
              <a:rPr lang="en-AU" dirty="0" err="1"/>
              <a:t>difokuskan</a:t>
            </a:r>
            <a:r>
              <a:rPr lang="en-AU" dirty="0"/>
              <a:t> </a:t>
            </a:r>
            <a:r>
              <a:rPr lang="en-AU" dirty="0" err="1"/>
              <a:t>ke</a:t>
            </a:r>
            <a:r>
              <a:rPr lang="en-AU" dirty="0"/>
              <a:t> </a:t>
            </a:r>
            <a:r>
              <a:rPr lang="en-AU" dirty="0" err="1"/>
              <a:t>kekurangan</a:t>
            </a:r>
            <a:r>
              <a:rPr lang="en-AU" dirty="0"/>
              <a:t> yang </a:t>
            </a:r>
            <a:r>
              <a:rPr lang="en-AU" dirty="0" err="1"/>
              <a:t>terakhir</a:t>
            </a:r>
            <a:r>
              <a:rPr lang="en-AU" dirty="0"/>
              <a:t> di </a:t>
            </a:r>
            <a:r>
              <a:rPr lang="en-AU" dirty="0" err="1"/>
              <a:t>tiap</a:t>
            </a:r>
            <a:r>
              <a:rPr lang="en-AU" dirty="0"/>
              <a:t> </a:t>
            </a:r>
            <a:r>
              <a:rPr lang="en-AU" dirty="0" err="1"/>
              <a:t>alternatif</a:t>
            </a:r>
            <a:endParaRPr lang="en-AU" dirty="0"/>
          </a:p>
          <a:p>
            <a:r>
              <a:rPr lang="en-AU" dirty="0" err="1"/>
              <a:t>Kalau</a:t>
            </a:r>
            <a:r>
              <a:rPr lang="en-AU" dirty="0"/>
              <a:t> di hapus, </a:t>
            </a:r>
            <a:r>
              <a:rPr lang="en-AU" dirty="0" err="1"/>
              <a:t>mungkin</a:t>
            </a:r>
            <a:r>
              <a:rPr lang="en-AU" dirty="0"/>
              <a:t> data </a:t>
            </a:r>
            <a:r>
              <a:rPr lang="en-AU" dirty="0" err="1"/>
              <a:t>tidak</a:t>
            </a:r>
            <a:r>
              <a:rPr lang="en-AU" dirty="0"/>
              <a:t> </a:t>
            </a:r>
            <a:r>
              <a:rPr lang="en-AU" dirty="0" err="1"/>
              <a:t>terlihat</a:t>
            </a:r>
            <a:r>
              <a:rPr lang="en-AU" dirty="0"/>
              <a:t> (</a:t>
            </a:r>
            <a:r>
              <a:rPr lang="en-AU" dirty="0" err="1"/>
              <a:t>tersembunyi</a:t>
            </a:r>
            <a:r>
              <a:rPr lang="en-AU" dirty="0"/>
              <a:t>) dan script </a:t>
            </a:r>
            <a:r>
              <a:rPr lang="en-AU" dirty="0" err="1"/>
              <a:t>lebih</a:t>
            </a:r>
            <a:r>
              <a:rPr lang="en-AU" dirty="0"/>
              <a:t> </a:t>
            </a:r>
            <a:r>
              <a:rPr lang="en-AU" dirty="0" err="1"/>
              <a:t>komplek</a:t>
            </a:r>
            <a:r>
              <a:rPr lang="en-AU" dirty="0"/>
              <a:t> (</a:t>
            </a:r>
            <a:r>
              <a:rPr lang="en-AU" dirty="0" err="1"/>
              <a:t>ditambah</a:t>
            </a:r>
            <a:r>
              <a:rPr lang="en-AU" dirty="0"/>
              <a:t> </a:t>
            </a:r>
            <a:r>
              <a:rPr lang="en-AU" dirty="0" err="1"/>
              <a:t>perhitungan</a:t>
            </a:r>
            <a:r>
              <a:rPr lang="en-AU" dirty="0"/>
              <a:t>)</a:t>
            </a:r>
          </a:p>
          <a:p>
            <a:r>
              <a:rPr lang="en-AU" dirty="0" err="1"/>
              <a:t>Kalay</a:t>
            </a:r>
            <a:r>
              <a:rPr lang="en-AU" dirty="0"/>
              <a:t> di </a:t>
            </a:r>
            <a:r>
              <a:rPr lang="en-AU" dirty="0" err="1"/>
              <a:t>simpan</a:t>
            </a:r>
            <a:r>
              <a:rPr lang="en-AU" dirty="0"/>
              <a:t>, </a:t>
            </a:r>
            <a:r>
              <a:rPr lang="en-AU" dirty="0" err="1"/>
              <a:t>kekurangan</a:t>
            </a:r>
            <a:r>
              <a:rPr lang="en-AU" dirty="0"/>
              <a:t> </a:t>
            </a:r>
            <a:r>
              <a:rPr lang="en-AU" dirty="0" err="1"/>
              <a:t>terakhir</a:t>
            </a:r>
            <a:r>
              <a:rPr lang="en-AU" dirty="0"/>
              <a:t> </a:t>
            </a:r>
            <a:r>
              <a:rPr lang="en-AU" dirty="0" err="1"/>
              <a:t>mungkin</a:t>
            </a:r>
            <a:r>
              <a:rPr lang="en-AU" dirty="0"/>
              <a:t> </a:t>
            </a:r>
            <a:r>
              <a:rPr lang="en-AU" dirty="0" err="1"/>
              <a:t>bisa</a:t>
            </a:r>
            <a:r>
              <a:rPr lang="en-AU" dirty="0"/>
              <a:t> </a:t>
            </a:r>
            <a:r>
              <a:rPr lang="en-AU" dirty="0" err="1"/>
              <a:t>jadikan</a:t>
            </a:r>
            <a:r>
              <a:rPr lang="en-AU" dirty="0"/>
              <a:t> </a:t>
            </a:r>
            <a:r>
              <a:rPr lang="en-AU" dirty="0" err="1"/>
              <a:t>risiko</a:t>
            </a:r>
            <a:r>
              <a:rPr lang="en-AU" dirty="0"/>
              <a:t> yang </a:t>
            </a:r>
            <a:r>
              <a:rPr lang="en-AU" dirty="0" err="1"/>
              <a:t>dapat</a:t>
            </a:r>
            <a:r>
              <a:rPr lang="en-AU" dirty="0"/>
              <a:t> </a:t>
            </a:r>
            <a:r>
              <a:rPr lang="en-AU" dirty="0" err="1"/>
              <a:t>diuji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C940E-E972-4140-92D8-96D7C1DEBAF8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7787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C940E-E972-4140-92D8-96D7C1DEBAF8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2820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72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4A13-8C31-4C35-870A-9948077C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983BE-CE3F-4935-81C3-5D59B98FC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E4A0B-1959-4A0E-A531-BBE85870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9336-0AEA-4B3C-964E-F352DA462478}" type="datetimeFigureOut">
              <a:rPr lang="en-AU" smtClean="0"/>
              <a:t>17/07/2022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FF93E-01EA-45AE-A7BD-8FE27496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D5498-F20A-461C-9E5A-C2E40812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A788-A42E-4DCD-878F-C46F856A3D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174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mp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19.tmp"/><Relationship Id="rId7" Type="http://schemas.openxmlformats.org/officeDocument/2006/relationships/diagramQuickStyle" Target="../diagrams/quickStyle9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10" Type="http://schemas.openxmlformats.org/officeDocument/2006/relationships/image" Target="../media/image21.tmp"/><Relationship Id="rId4" Type="http://schemas.openxmlformats.org/officeDocument/2006/relationships/image" Target="../media/image20.tmp"/><Relationship Id="rId9" Type="http://schemas.microsoft.com/office/2007/relationships/diagramDrawing" Target="../diagrams/drawing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tmp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12" Type="http://schemas.microsoft.com/office/2007/relationships/diagramDrawing" Target="../diagrams/drawing17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11" Type="http://schemas.openxmlformats.org/officeDocument/2006/relationships/diagramColors" Target="../diagrams/colors17.xml"/><Relationship Id="rId5" Type="http://schemas.openxmlformats.org/officeDocument/2006/relationships/diagramQuickStyle" Target="../diagrams/quickStyle16.xml"/><Relationship Id="rId10" Type="http://schemas.openxmlformats.org/officeDocument/2006/relationships/diagramQuickStyle" Target="../diagrams/quickStyle17.xml"/><Relationship Id="rId4" Type="http://schemas.openxmlformats.org/officeDocument/2006/relationships/diagramLayout" Target="../diagrams/layout16.xml"/><Relationship Id="rId9" Type="http://schemas.openxmlformats.org/officeDocument/2006/relationships/diagramLayout" Target="../diagrams/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02573" y="1847579"/>
            <a:ext cx="5674128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4000" dirty="0"/>
            </a:br>
            <a:r>
              <a:rPr lang="en-AU" sz="4000" dirty="0" err="1"/>
              <a:t>Pengenalan</a:t>
            </a:r>
            <a:r>
              <a:rPr lang="en-AU" sz="4000" dirty="0"/>
              <a:t> </a:t>
            </a:r>
            <a:r>
              <a:rPr lang="en-AU" sz="4000" dirty="0" err="1"/>
              <a:t>Konsep</a:t>
            </a:r>
            <a:r>
              <a:rPr lang="en-AU" sz="4000" dirty="0"/>
              <a:t> RDBMS - (ERD)</a:t>
            </a:r>
            <a:endParaRPr sz="4000" dirty="0"/>
          </a:p>
        </p:txBody>
      </p:sp>
      <p:sp>
        <p:nvSpPr>
          <p:cNvPr id="341" name="Google Shape;406;p15"/>
          <p:cNvSpPr txBox="1">
            <a:spLocks/>
          </p:cNvSpPr>
          <p:nvPr/>
        </p:nvSpPr>
        <p:spPr>
          <a:xfrm>
            <a:off x="1047183" y="3385897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>
                <a:latin typeface="Barlow Light" panose="00000400000000000000" pitchFamily="2" charset="0"/>
              </a:rPr>
              <a:t>Dalam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Pengawasan</a:t>
            </a:r>
            <a:r>
              <a:rPr lang="en-US" dirty="0">
                <a:latin typeface="Barlow Light" panose="00000400000000000000" pitchFamily="2" charset="0"/>
              </a:rPr>
              <a:t> (TABK / CA)</a:t>
            </a:r>
          </a:p>
          <a:p>
            <a:r>
              <a:rPr lang="en-US" dirty="0" err="1">
                <a:latin typeface="Barlow Light" panose="00000400000000000000" pitchFamily="2" charset="0"/>
              </a:rPr>
              <a:t>Cikarang</a:t>
            </a:r>
            <a:r>
              <a:rPr lang="en-US" dirty="0">
                <a:latin typeface="Barlow Light" panose="00000400000000000000" pitchFamily="2" charset="0"/>
              </a:rPr>
              <a:t>, </a:t>
            </a:r>
            <a:r>
              <a:rPr lang="en-US" dirty="0" err="1">
                <a:latin typeface="Barlow Light" panose="00000400000000000000" pitchFamily="2" charset="0"/>
              </a:rPr>
              <a:t>Juli</a:t>
            </a:r>
            <a:r>
              <a:rPr lang="en-US">
                <a:latin typeface="Barlow Light" panose="00000400000000000000" pitchFamily="2" charset="0"/>
              </a:rPr>
              <a:t> 2022</a:t>
            </a:r>
            <a:endParaRPr lang="en-US" dirty="0">
              <a:latin typeface="Barlow Light" panose="000004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6E751A-518E-82BB-64B0-17B06A9A2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pada ERD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1B27BF-66A6-6067-4308-44FBE7A84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9CFBF-FECB-91E7-9014-598E7C90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60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78CEC-89C7-435D-A082-E2FA21F78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Komponen</a:t>
            </a:r>
            <a:r>
              <a:rPr lang="en-AU" dirty="0"/>
              <a:t> pada ERD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7B035B-5F1F-458C-B622-8069EF6BD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596906"/>
              </p:ext>
            </p:extLst>
          </p:nvPr>
        </p:nvGraphicFramePr>
        <p:xfrm>
          <a:off x="363395" y="1388854"/>
          <a:ext cx="8151955" cy="3373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4129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0746-CA04-415B-9FAD-0839AA1F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Entity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341F21-1E9D-40A3-A940-88255A2AE9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154907"/>
          <a:ext cx="7886700" cy="1678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6BEB0C5-C096-428D-8A3F-E84EFC72C79A}"/>
              </a:ext>
            </a:extLst>
          </p:cNvPr>
          <p:cNvPicPr>
            <a:picLocks noChangeAspect="1"/>
          </p:cNvPicPr>
          <p:nvPr/>
        </p:nvPicPr>
        <p:blipFill>
          <a:blip r:embed="rId8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264879"/>
            <a:ext cx="4670484" cy="14474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210C33-9EE4-431A-8734-10FDA4186C23}"/>
              </a:ext>
            </a:extLst>
          </p:cNvPr>
          <p:cNvSpPr txBox="1"/>
          <p:nvPr/>
        </p:nvSpPr>
        <p:spPr>
          <a:xfrm>
            <a:off x="5802229" y="3264879"/>
            <a:ext cx="30590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dirty="0"/>
              <a:t>Pada Model Database, </a:t>
            </a:r>
            <a:r>
              <a:rPr lang="en-AU" sz="1800" dirty="0" err="1"/>
              <a:t>perbedaan</a:t>
            </a:r>
            <a:r>
              <a:rPr lang="en-AU" sz="1800" dirty="0"/>
              <a:t> entity </a:t>
            </a:r>
            <a:r>
              <a:rPr lang="en-AU" sz="1800" dirty="0" err="1"/>
              <a:t>ini</a:t>
            </a:r>
            <a:r>
              <a:rPr lang="en-AU" sz="1800" dirty="0"/>
              <a:t> </a:t>
            </a:r>
            <a:r>
              <a:rPr lang="en-AU" sz="1800" dirty="0" err="1"/>
              <a:t>mengakibatkan</a:t>
            </a:r>
            <a:r>
              <a:rPr lang="en-AU" sz="1800" dirty="0"/>
              <a:t> key </a:t>
            </a:r>
            <a:r>
              <a:rPr lang="en-AU" sz="1800" dirty="0" err="1"/>
              <a:t>dari</a:t>
            </a:r>
            <a:r>
              <a:rPr lang="en-AU" sz="1800" dirty="0"/>
              <a:t> strong entity </a:t>
            </a:r>
            <a:r>
              <a:rPr lang="en-AU" sz="1800" dirty="0" err="1"/>
              <a:t>harus</a:t>
            </a:r>
            <a:r>
              <a:rPr lang="en-AU" sz="1800" dirty="0"/>
              <a:t> </a:t>
            </a:r>
            <a:r>
              <a:rPr lang="en-AU" sz="1800" dirty="0" err="1"/>
              <a:t>menjadi</a:t>
            </a:r>
            <a:r>
              <a:rPr lang="en-AU" sz="1800" dirty="0"/>
              <a:t> foreign key attribute pada weak entity</a:t>
            </a:r>
          </a:p>
        </p:txBody>
      </p:sp>
    </p:spTree>
    <p:extLst>
      <p:ext uri="{BB962C8B-B14F-4D97-AF65-F5344CB8AC3E}">
        <p14:creationId xmlns:p14="http://schemas.microsoft.com/office/powerpoint/2010/main" val="2340512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DB898-A0B9-C899-6398-3DF88328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CF9139-0288-4743-B577-B869280EBD36}"/>
              </a:ext>
            </a:extLst>
          </p:cNvPr>
          <p:cNvSpPr>
            <a:spLocks noGrp="1"/>
          </p:cNvSpPr>
          <p:nvPr/>
        </p:nvSpPr>
        <p:spPr>
          <a:xfrm>
            <a:off x="543464" y="1035901"/>
            <a:ext cx="8057072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27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AU" sz="2800" dirty="0" err="1"/>
              <a:t>Berapa</a:t>
            </a:r>
            <a:r>
              <a:rPr lang="en-AU" sz="2800" dirty="0"/>
              <a:t> </a:t>
            </a:r>
            <a:r>
              <a:rPr lang="en-AU" sz="2800" dirty="0" err="1"/>
              <a:t>jumlah</a:t>
            </a:r>
            <a:r>
              <a:rPr lang="en-AU" sz="2800" dirty="0"/>
              <a:t> entity dan relationship yang </a:t>
            </a:r>
            <a:r>
              <a:rPr lang="en-AU" sz="2800" dirty="0" err="1"/>
              <a:t>ditunjukan</a:t>
            </a:r>
            <a:r>
              <a:rPr lang="en-AU" sz="2800" dirty="0"/>
              <a:t> di diagram </a:t>
            </a:r>
            <a:r>
              <a:rPr lang="en-AU" sz="2800" dirty="0" err="1"/>
              <a:t>ini</a:t>
            </a:r>
            <a:r>
              <a:rPr lang="en-AU" sz="2800" dirty="0"/>
              <a:t> ?</a:t>
            </a:r>
            <a:br>
              <a:rPr lang="en-AU" sz="2800" dirty="0"/>
            </a:br>
            <a:endParaRPr lang="en-AU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E86ECCA-7CE8-4533-99D2-5716C9D155BB}"/>
              </a:ext>
            </a:extLst>
          </p:cNvPr>
          <p:cNvGrpSpPr/>
          <p:nvPr/>
        </p:nvGrpSpPr>
        <p:grpSpPr>
          <a:xfrm>
            <a:off x="2478943" y="3170338"/>
            <a:ext cx="4358642" cy="937260"/>
            <a:chOff x="3190240" y="2021840"/>
            <a:chExt cx="5811522" cy="12496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BCEE47-0022-4021-8C0C-602B8F8C9A73}"/>
                </a:ext>
              </a:extLst>
            </p:cNvPr>
            <p:cNvSpPr/>
            <p:nvPr/>
          </p:nvSpPr>
          <p:spPr>
            <a:xfrm>
              <a:off x="3190240" y="2021840"/>
              <a:ext cx="985520" cy="1249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AU" sz="4950" dirty="0"/>
                <a:t>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CDF20E1-F9A3-4EBB-A56C-42F207143FEB}"/>
                </a:ext>
              </a:extLst>
            </p:cNvPr>
            <p:cNvSpPr/>
            <p:nvPr/>
          </p:nvSpPr>
          <p:spPr>
            <a:xfrm>
              <a:off x="8016242" y="2021840"/>
              <a:ext cx="985520" cy="1249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AU" sz="4950" dirty="0"/>
                <a:t>B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F8B0528-C3D1-4508-AD15-D1EEC10D4B37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4175760" y="2646680"/>
              <a:ext cx="384048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2556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EADC5-A611-1AAD-3E0B-3DCF5C91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6272317-D6BE-43E8-9120-E70E7C495B0E}"/>
              </a:ext>
            </a:extLst>
          </p:cNvPr>
          <p:cNvSpPr>
            <a:spLocks noGrp="1"/>
          </p:cNvSpPr>
          <p:nvPr/>
        </p:nvSpPr>
        <p:spPr>
          <a:xfrm>
            <a:off x="247638" y="321875"/>
            <a:ext cx="7901796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27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AU" dirty="0" err="1"/>
              <a:t>Sebutkan</a:t>
            </a:r>
            <a:r>
              <a:rPr lang="en-AU" dirty="0"/>
              <a:t> entity-entity yang </a:t>
            </a:r>
            <a:r>
              <a:rPr lang="en-AU" dirty="0" err="1"/>
              <a:t>dapat</a:t>
            </a:r>
            <a:r>
              <a:rPr lang="en-AU" dirty="0"/>
              <a:t> </a:t>
            </a:r>
            <a:r>
              <a:rPr lang="en-AU" dirty="0" err="1"/>
              <a:t>diidentifikasi</a:t>
            </a:r>
            <a:r>
              <a:rPr lang="en-AU" dirty="0"/>
              <a:t> </a:t>
            </a:r>
            <a:r>
              <a:rPr lang="en-AU" dirty="0" err="1"/>
              <a:t>dari</a:t>
            </a:r>
            <a:r>
              <a:rPr lang="en-AU" dirty="0"/>
              <a:t> business rule </a:t>
            </a:r>
            <a:r>
              <a:rPr lang="en-AU" dirty="0" err="1"/>
              <a:t>ini</a:t>
            </a:r>
            <a:r>
              <a:rPr lang="en-AU" dirty="0"/>
              <a:t>?</a:t>
            </a:r>
            <a:br>
              <a:rPr lang="en-AU" dirty="0"/>
            </a:br>
            <a:endParaRPr lang="en-AU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426379-0E4F-4499-8825-0E6F09B75587}"/>
              </a:ext>
            </a:extLst>
          </p:cNvPr>
          <p:cNvSpPr>
            <a:spLocks noGrp="1"/>
          </p:cNvSpPr>
          <p:nvPr/>
        </p:nvSpPr>
        <p:spPr>
          <a:xfrm>
            <a:off x="247638" y="1712025"/>
            <a:ext cx="8022566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n-AU" dirty="0"/>
              <a:t>“</a:t>
            </a:r>
            <a:r>
              <a:rPr lang="en-AU" dirty="0" err="1"/>
              <a:t>Seorang</a:t>
            </a:r>
            <a:r>
              <a:rPr lang="en-AU" dirty="0"/>
              <a:t> staff </a:t>
            </a:r>
            <a:r>
              <a:rPr lang="en-AU" dirty="0" err="1"/>
              <a:t>dapat</a:t>
            </a:r>
            <a:r>
              <a:rPr lang="en-AU" dirty="0"/>
              <a:t> </a:t>
            </a:r>
            <a:r>
              <a:rPr lang="en-AU" dirty="0" err="1"/>
              <a:t>ditunjuk</a:t>
            </a:r>
            <a:r>
              <a:rPr lang="en-AU" dirty="0"/>
              <a:t> </a:t>
            </a:r>
            <a:r>
              <a:rPr lang="en-AU" dirty="0" err="1"/>
              <a:t>sebagai</a:t>
            </a:r>
            <a:r>
              <a:rPr lang="en-AU" dirty="0"/>
              <a:t> member </a:t>
            </a:r>
            <a:r>
              <a:rPr lang="en-AU" dirty="0" err="1"/>
              <a:t>dari</a:t>
            </a:r>
            <a:r>
              <a:rPr lang="en-AU" dirty="0"/>
              <a:t> </a:t>
            </a:r>
            <a:r>
              <a:rPr lang="en-AU" dirty="0" err="1"/>
              <a:t>sebuah</a:t>
            </a:r>
            <a:r>
              <a:rPr lang="en-AU" dirty="0"/>
              <a:t> team. Team yang </a:t>
            </a:r>
            <a:r>
              <a:rPr lang="en-AU" dirty="0" err="1"/>
              <a:t>memiliki</a:t>
            </a:r>
            <a:r>
              <a:rPr lang="en-AU" dirty="0"/>
              <a:t> </a:t>
            </a:r>
            <a:r>
              <a:rPr lang="en-AU" dirty="0" err="1"/>
              <a:t>lebih</a:t>
            </a:r>
            <a:r>
              <a:rPr lang="en-AU" dirty="0"/>
              <a:t> </a:t>
            </a:r>
            <a:r>
              <a:rPr lang="en-AU" dirty="0" err="1"/>
              <a:t>dari</a:t>
            </a:r>
            <a:r>
              <a:rPr lang="en-AU" dirty="0"/>
              <a:t> 5 </a:t>
            </a:r>
            <a:r>
              <a:rPr lang="en-AU" dirty="0" err="1"/>
              <a:t>anggota</a:t>
            </a:r>
            <a:r>
              <a:rPr lang="en-AU" dirty="0"/>
              <a:t> </a:t>
            </a:r>
            <a:r>
              <a:rPr lang="en-AU" dirty="0" err="1"/>
              <a:t>harus</a:t>
            </a:r>
            <a:r>
              <a:rPr lang="en-AU" dirty="0"/>
              <a:t> </a:t>
            </a:r>
            <a:r>
              <a:rPr lang="en-AU" dirty="0" err="1"/>
              <a:t>memiliki</a:t>
            </a:r>
            <a:r>
              <a:rPr lang="en-AU" dirty="0"/>
              <a:t> </a:t>
            </a:r>
            <a:r>
              <a:rPr lang="en-AU" dirty="0" err="1"/>
              <a:t>satu</a:t>
            </a:r>
            <a:r>
              <a:rPr lang="en-AU" dirty="0"/>
              <a:t> orang </a:t>
            </a:r>
            <a:r>
              <a:rPr lang="en-AU" dirty="0" err="1"/>
              <a:t>sebagai</a:t>
            </a:r>
            <a:r>
              <a:rPr lang="en-AU" dirty="0"/>
              <a:t> </a:t>
            </a:r>
            <a:r>
              <a:rPr lang="en-AU" dirty="0" err="1"/>
              <a:t>ketua</a:t>
            </a:r>
            <a:r>
              <a:rPr lang="en-AU" dirty="0"/>
              <a:t> team </a:t>
            </a:r>
            <a:r>
              <a:rPr lang="en-AU" dirty="0" err="1"/>
              <a:t>nya</a:t>
            </a:r>
            <a:r>
              <a:rPr lang="en-AU" dirty="0"/>
              <a:t>. </a:t>
            </a:r>
            <a:r>
              <a:rPr lang="en-AU" dirty="0" err="1"/>
              <a:t>Ketua</a:t>
            </a:r>
            <a:r>
              <a:rPr lang="en-AU" dirty="0"/>
              <a:t> team </a:t>
            </a:r>
            <a:r>
              <a:rPr lang="en-AU" dirty="0" err="1"/>
              <a:t>dipilih</a:t>
            </a:r>
            <a:r>
              <a:rPr lang="en-AU" dirty="0"/>
              <a:t> oleh para </a:t>
            </a:r>
            <a:r>
              <a:rPr lang="en-AU" dirty="0" err="1"/>
              <a:t>anggota</a:t>
            </a:r>
            <a:r>
              <a:rPr lang="en-AU" dirty="0"/>
              <a:t> team.”</a:t>
            </a:r>
          </a:p>
          <a:p>
            <a:pPr marL="0" indent="0" algn="ctr">
              <a:buNone/>
            </a:pPr>
            <a:endParaRPr lang="en-AU" dirty="0"/>
          </a:p>
          <a:p>
            <a:endParaRPr lang="en-AU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C099066-94A7-4705-8B20-F9DDB96A2C7B}"/>
              </a:ext>
            </a:extLst>
          </p:cNvPr>
          <p:cNvSpPr>
            <a:spLocks noGrp="1"/>
          </p:cNvSpPr>
          <p:nvPr/>
        </p:nvSpPr>
        <p:spPr>
          <a:xfrm>
            <a:off x="8439463" y="4353025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714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2C49-921C-4E6B-9D82-0A7F8C09F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Jenis</a:t>
            </a:r>
            <a:r>
              <a:rPr lang="en-AU" dirty="0"/>
              <a:t> Attribute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114C0E-FAAB-4B0C-A625-0092D6934C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9535" y="1069670"/>
          <a:ext cx="4050000" cy="3799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8CA656F2-63FB-4217-9A3E-BB33B97BD35D}"/>
              </a:ext>
            </a:extLst>
          </p:cNvPr>
          <p:cNvGraphicFramePr>
            <a:graphicFrameLocks/>
          </p:cNvGraphicFramePr>
          <p:nvPr/>
        </p:nvGraphicFramePr>
        <p:xfrm>
          <a:off x="4777172" y="1069670"/>
          <a:ext cx="4050000" cy="3799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771929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C354-902E-4F4A-9EC0-30EBF078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8191825" cy="576219"/>
          </a:xfrm>
        </p:spPr>
        <p:txBody>
          <a:bodyPr/>
          <a:lstStyle/>
          <a:p>
            <a:r>
              <a:rPr lang="en-AU" dirty="0"/>
              <a:t>Composite Attribute pada Logical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EFB25-CDA6-4FD4-B8FE-550CE4D87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11215"/>
            <a:ext cx="7746521" cy="3363535"/>
          </a:xfrm>
        </p:spPr>
        <p:txBody>
          <a:bodyPr/>
          <a:lstStyle/>
          <a:p>
            <a:pPr marL="114300" indent="0" algn="ctr">
              <a:buNone/>
            </a:pPr>
            <a:r>
              <a:rPr lang="en-AU" dirty="0"/>
              <a:t>Pada level Logical Model Composite Attribute </a:t>
            </a:r>
            <a:r>
              <a:rPr lang="en-AU" dirty="0" err="1"/>
              <a:t>dipecah</a:t>
            </a:r>
            <a:r>
              <a:rPr lang="en-AU" dirty="0"/>
              <a:t> </a:t>
            </a:r>
            <a:r>
              <a:rPr lang="en-AU" dirty="0" err="1"/>
              <a:t>menjadi</a:t>
            </a:r>
            <a:r>
              <a:rPr lang="en-AU" dirty="0"/>
              <a:t> </a:t>
            </a:r>
            <a:r>
              <a:rPr lang="en-AU" dirty="0" err="1"/>
              <a:t>beberapa</a:t>
            </a:r>
            <a:r>
              <a:rPr lang="en-AU" dirty="0"/>
              <a:t> attribute yang </a:t>
            </a:r>
            <a:r>
              <a:rPr lang="en-AU" dirty="0" err="1"/>
              <a:t>dapat</a:t>
            </a:r>
            <a:r>
              <a:rPr lang="en-AU" dirty="0"/>
              <a:t> </a:t>
            </a:r>
            <a:r>
              <a:rPr lang="en-AU" dirty="0" err="1"/>
              <a:t>memiliki</a:t>
            </a:r>
            <a:r>
              <a:rPr lang="en-AU" dirty="0"/>
              <a:t> </a:t>
            </a:r>
            <a:r>
              <a:rPr lang="en-AU" dirty="0" err="1"/>
              <a:t>makna</a:t>
            </a:r>
            <a:r>
              <a:rPr lang="en-AU" dirty="0"/>
              <a:t> </a:t>
            </a:r>
            <a:r>
              <a:rPr lang="en-AU" dirty="0" err="1"/>
              <a:t>sendiri</a:t>
            </a:r>
            <a:endParaRPr lang="en-AU" dirty="0"/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8C9F8-63D6-4D34-B354-27C9EBBB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9516C3-B7F2-46E0-B2D1-2D45AC391F48}"/>
              </a:ext>
            </a:extLst>
          </p:cNvPr>
          <p:cNvGrpSpPr/>
          <p:nvPr/>
        </p:nvGrpSpPr>
        <p:grpSpPr>
          <a:xfrm>
            <a:off x="1602669" y="2480501"/>
            <a:ext cx="5187036" cy="1745944"/>
            <a:chOff x="1602669" y="2139842"/>
            <a:chExt cx="5187036" cy="174594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FA2FD9D-981C-41A4-B668-21D384658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3946" y="2806700"/>
              <a:ext cx="1079086" cy="107908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41FE59-E0DC-43C0-8831-5C381314D165}"/>
                </a:ext>
              </a:extLst>
            </p:cNvPr>
            <p:cNvSpPr txBox="1"/>
            <p:nvPr/>
          </p:nvSpPr>
          <p:spPr>
            <a:xfrm>
              <a:off x="1602669" y="2447619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Conceptual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19DFAD-A335-499B-9BBA-97BBA9795861}"/>
                </a:ext>
              </a:extLst>
            </p:cNvPr>
            <p:cNvSpPr txBox="1"/>
            <p:nvPr/>
          </p:nvSpPr>
          <p:spPr>
            <a:xfrm>
              <a:off x="6037576" y="2139842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Logical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7BA9F5E9-1947-4F4A-BA70-4065BF243AD5}"/>
                </a:ext>
              </a:extLst>
            </p:cNvPr>
            <p:cNvSpPr/>
            <p:nvPr/>
          </p:nvSpPr>
          <p:spPr>
            <a:xfrm>
              <a:off x="3498850" y="2918598"/>
              <a:ext cx="1771650" cy="80645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664A7F7-F5F1-48DE-A305-610CDEF69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470" y="2788278"/>
            <a:ext cx="1158340" cy="14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4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8B30-B99B-4CD5-905C-F232C8F9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8108830" cy="561123"/>
          </a:xfrm>
        </p:spPr>
        <p:txBody>
          <a:bodyPr/>
          <a:lstStyle/>
          <a:p>
            <a:r>
              <a:rPr lang="en-AU" dirty="0" err="1"/>
              <a:t>Multivalue</a:t>
            </a:r>
            <a:r>
              <a:rPr lang="en-AU" dirty="0"/>
              <a:t> Attribute Pada Logical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DEDAC-75D9-4003-BE30-D9ADCB9C8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724"/>
            <a:ext cx="8333117" cy="894990"/>
          </a:xfrm>
        </p:spPr>
        <p:txBody>
          <a:bodyPr/>
          <a:lstStyle/>
          <a:p>
            <a:pPr marL="0" indent="0">
              <a:buNone/>
            </a:pPr>
            <a:r>
              <a:rPr lang="en-AU" dirty="0" err="1"/>
              <a:t>Misalnya</a:t>
            </a:r>
            <a:r>
              <a:rPr lang="en-AU" dirty="0"/>
              <a:t> </a:t>
            </a:r>
            <a:r>
              <a:rPr lang="en-AU" dirty="0" err="1"/>
              <a:t>sebuah</a:t>
            </a:r>
            <a:r>
              <a:rPr lang="en-AU" dirty="0"/>
              <a:t> </a:t>
            </a:r>
            <a:r>
              <a:rPr lang="en-AU" dirty="0" err="1"/>
              <a:t>mobil</a:t>
            </a:r>
            <a:r>
              <a:rPr lang="en-AU" dirty="0"/>
              <a:t> </a:t>
            </a:r>
            <a:r>
              <a:rPr lang="en-AU" dirty="0" err="1"/>
              <a:t>memiliki</a:t>
            </a:r>
            <a:r>
              <a:rPr lang="en-AU" dirty="0"/>
              <a:t> </a:t>
            </a:r>
            <a:r>
              <a:rPr lang="en-AU" dirty="0" err="1"/>
              <a:t>warna</a:t>
            </a:r>
            <a:r>
              <a:rPr lang="en-AU" dirty="0"/>
              <a:t> yang </a:t>
            </a:r>
            <a:r>
              <a:rPr lang="en-AU" dirty="0" err="1"/>
              <a:t>berbeda</a:t>
            </a:r>
            <a:r>
              <a:rPr lang="en-AU" dirty="0"/>
              <a:t> di </a:t>
            </a:r>
            <a:r>
              <a:rPr lang="en-AU" dirty="0" err="1"/>
              <a:t>beberapa</a:t>
            </a:r>
            <a:r>
              <a:rPr lang="en-AU" dirty="0"/>
              <a:t> part </a:t>
            </a:r>
            <a:r>
              <a:rPr lang="en-AU" dirty="0" err="1"/>
              <a:t>nya</a:t>
            </a:r>
            <a:r>
              <a:rPr lang="en-AU" dirty="0"/>
              <a:t>, attribute </a:t>
            </a:r>
            <a:r>
              <a:rPr lang="en-AU" dirty="0" err="1"/>
              <a:t>color</a:t>
            </a:r>
            <a:r>
              <a:rPr lang="en-AU" dirty="0"/>
              <a:t> di entity car </a:t>
            </a:r>
            <a:r>
              <a:rPr lang="en-AU" dirty="0" err="1"/>
              <a:t>merupakan</a:t>
            </a:r>
            <a:r>
              <a:rPr lang="en-AU" dirty="0"/>
              <a:t> </a:t>
            </a:r>
            <a:r>
              <a:rPr lang="en-AU" dirty="0" err="1"/>
              <a:t>multivalue</a:t>
            </a:r>
            <a:r>
              <a:rPr lang="en-AU" dirty="0"/>
              <a:t> attribute.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DD61F51-0893-4CF4-8332-0ED652AE31B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82" y="3607238"/>
            <a:ext cx="6014700" cy="13749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9998B3D-A484-41BF-BE35-420879475C0F}"/>
              </a:ext>
            </a:extLst>
          </p:cNvPr>
          <p:cNvGraphicFramePr/>
          <p:nvPr/>
        </p:nvGraphicFramePr>
        <p:xfrm>
          <a:off x="457200" y="2075604"/>
          <a:ext cx="7936301" cy="1374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6364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CA216-AA63-4A8A-BCCD-436BE683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7530860" cy="1082700"/>
          </a:xfrm>
        </p:spPr>
        <p:txBody>
          <a:bodyPr/>
          <a:lstStyle/>
          <a:p>
            <a:r>
              <a:rPr lang="en-AU" dirty="0"/>
              <a:t>Derived Attribute pada Logical Data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4D1531-5EC4-47F5-A163-27C3ED6F3B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68017"/>
          <a:ext cx="7886700" cy="3731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2734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C6350-16D1-4E8B-B96F-2DD633327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7763775" cy="696989"/>
          </a:xfrm>
        </p:spPr>
        <p:txBody>
          <a:bodyPr>
            <a:normAutofit fontScale="90000"/>
          </a:bodyPr>
          <a:lstStyle/>
          <a:p>
            <a:br>
              <a:rPr lang="en-AU" sz="2800" dirty="0"/>
            </a:br>
            <a:r>
              <a:rPr lang="en-AU" sz="2800" dirty="0" err="1"/>
              <a:t>Identifikasikan</a:t>
            </a:r>
            <a:r>
              <a:rPr lang="en-AU" sz="2800" dirty="0"/>
              <a:t> </a:t>
            </a:r>
            <a:r>
              <a:rPr lang="en-AU" sz="2800" dirty="0" err="1"/>
              <a:t>jenis</a:t>
            </a:r>
            <a:r>
              <a:rPr lang="en-AU" sz="2800" dirty="0"/>
              <a:t> attribute?</a:t>
            </a:r>
            <a:br>
              <a:rPr lang="en-AU" sz="2800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E08CB-21ED-495F-9668-F411019BE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5418"/>
            <a:ext cx="8462513" cy="2679000"/>
          </a:xfrm>
        </p:spPr>
        <p:txBody>
          <a:bodyPr/>
          <a:lstStyle/>
          <a:p>
            <a:pPr marL="0" indent="0">
              <a:buNone/>
            </a:pPr>
            <a:r>
              <a:rPr lang="en-AU" sz="1800" dirty="0" err="1"/>
              <a:t>Beberapa</a:t>
            </a:r>
            <a:r>
              <a:rPr lang="en-AU" sz="1800" dirty="0"/>
              <a:t> data staff yang </a:t>
            </a:r>
            <a:r>
              <a:rPr lang="en-AU" sz="1800" dirty="0" err="1"/>
              <a:t>harus</a:t>
            </a:r>
            <a:r>
              <a:rPr lang="en-AU" sz="1800" dirty="0"/>
              <a:t> </a:t>
            </a:r>
            <a:r>
              <a:rPr lang="en-AU" sz="1800" dirty="0" err="1"/>
              <a:t>dicatat</a:t>
            </a:r>
            <a:r>
              <a:rPr lang="en-AU" sz="1800" dirty="0"/>
              <a:t> pada database </a:t>
            </a:r>
            <a:r>
              <a:rPr lang="en-AU" sz="1800" dirty="0" err="1"/>
              <a:t>antara</a:t>
            </a:r>
            <a:r>
              <a:rPr lang="en-AU" sz="1800" dirty="0"/>
              <a:t> lain:</a:t>
            </a:r>
          </a:p>
          <a:p>
            <a:pPr>
              <a:buFontTx/>
              <a:buChar char="-"/>
            </a:pPr>
            <a:r>
              <a:rPr lang="en-AU" sz="1800" dirty="0"/>
              <a:t>Id yang </a:t>
            </a:r>
            <a:r>
              <a:rPr lang="en-AU" sz="1800" dirty="0" err="1"/>
              <a:t>disusun</a:t>
            </a:r>
            <a:r>
              <a:rPr lang="en-AU" sz="1800" dirty="0"/>
              <a:t> </a:t>
            </a:r>
            <a:r>
              <a:rPr lang="en-AU" sz="1800" dirty="0" err="1"/>
              <a:t>dengan</a:t>
            </a:r>
            <a:r>
              <a:rPr lang="en-AU" sz="1800" dirty="0"/>
              <a:t> format </a:t>
            </a:r>
            <a:r>
              <a:rPr lang="en-AU" sz="1800" dirty="0" err="1"/>
              <a:t>tgl_lahir</a:t>
            </a:r>
            <a:r>
              <a:rPr lang="en-AU" sz="1800" dirty="0"/>
              <a:t> + </a:t>
            </a:r>
            <a:r>
              <a:rPr lang="en-AU" sz="1800" dirty="0" err="1"/>
              <a:t>tgl_mulai_kerja</a:t>
            </a:r>
            <a:r>
              <a:rPr lang="en-AU" sz="1800" dirty="0"/>
              <a:t> + gender + </a:t>
            </a:r>
            <a:r>
              <a:rPr lang="en-AU" sz="1800" dirty="0" err="1"/>
              <a:t>nomor</a:t>
            </a:r>
            <a:r>
              <a:rPr lang="en-AU" sz="1800" dirty="0"/>
              <a:t> </a:t>
            </a:r>
            <a:r>
              <a:rPr lang="en-AU" sz="1800" dirty="0" err="1"/>
              <a:t>urut</a:t>
            </a:r>
            <a:endParaRPr lang="en-AU" sz="1800" dirty="0"/>
          </a:p>
          <a:p>
            <a:pPr>
              <a:buFontTx/>
              <a:buChar char="-"/>
            </a:pPr>
            <a:r>
              <a:rPr lang="en-AU" sz="1800" dirty="0"/>
              <a:t>Nama </a:t>
            </a:r>
            <a:r>
              <a:rPr lang="en-AU" sz="1800" dirty="0" err="1"/>
              <a:t>lengkap</a:t>
            </a:r>
            <a:r>
              <a:rPr lang="en-AU" sz="1800" dirty="0"/>
              <a:t> staff, </a:t>
            </a:r>
            <a:r>
              <a:rPr lang="en-AU" sz="1800" dirty="0" err="1"/>
              <a:t>bisa</a:t>
            </a:r>
            <a:r>
              <a:rPr lang="en-AU" sz="1800" dirty="0"/>
              <a:t> </a:t>
            </a:r>
            <a:r>
              <a:rPr lang="en-AU" sz="1800" dirty="0" err="1"/>
              <a:t>terdiri</a:t>
            </a:r>
            <a:r>
              <a:rPr lang="en-AU" sz="1800" dirty="0"/>
              <a:t> </a:t>
            </a:r>
            <a:r>
              <a:rPr lang="en-AU" sz="1800" dirty="0" err="1"/>
              <a:t>dari</a:t>
            </a:r>
            <a:r>
              <a:rPr lang="en-AU" sz="1800" dirty="0"/>
              <a:t> </a:t>
            </a:r>
            <a:r>
              <a:rPr lang="en-AU" sz="1800" dirty="0" err="1"/>
              <a:t>nama</a:t>
            </a:r>
            <a:r>
              <a:rPr lang="en-AU" sz="1800" dirty="0"/>
              <a:t> </a:t>
            </a:r>
            <a:r>
              <a:rPr lang="en-AU" sz="1800" dirty="0" err="1"/>
              <a:t>depan</a:t>
            </a:r>
            <a:r>
              <a:rPr lang="en-AU" sz="1800" dirty="0"/>
              <a:t>, </a:t>
            </a:r>
            <a:r>
              <a:rPr lang="en-AU" sz="1800" dirty="0" err="1"/>
              <a:t>tengah</a:t>
            </a:r>
            <a:r>
              <a:rPr lang="en-AU" sz="1800" dirty="0"/>
              <a:t> dan </a:t>
            </a:r>
            <a:r>
              <a:rPr lang="en-AU" sz="1800" dirty="0" err="1"/>
              <a:t>belakang</a:t>
            </a:r>
            <a:endParaRPr lang="en-AU" sz="1800" dirty="0"/>
          </a:p>
          <a:p>
            <a:pPr>
              <a:buFontTx/>
              <a:buChar char="-"/>
            </a:pPr>
            <a:r>
              <a:rPr lang="en-AU" sz="1800" dirty="0" err="1"/>
              <a:t>alamat</a:t>
            </a:r>
            <a:r>
              <a:rPr lang="en-AU" sz="1800" dirty="0"/>
              <a:t> </a:t>
            </a:r>
            <a:r>
              <a:rPr lang="en-AU" sz="1800" dirty="0" err="1"/>
              <a:t>rumah</a:t>
            </a:r>
            <a:r>
              <a:rPr lang="en-AU" sz="1800" dirty="0"/>
              <a:t> staff yang </a:t>
            </a:r>
            <a:r>
              <a:rPr lang="en-AU" sz="1800" dirty="0" err="1"/>
              <a:t>meliputi</a:t>
            </a:r>
            <a:r>
              <a:rPr lang="en-AU" sz="1800" dirty="0"/>
              <a:t> minimal, </a:t>
            </a:r>
            <a:r>
              <a:rPr lang="en-AU" sz="1800" dirty="0" err="1"/>
              <a:t>nama</a:t>
            </a:r>
            <a:r>
              <a:rPr lang="en-AU" sz="1800" dirty="0"/>
              <a:t> </a:t>
            </a:r>
            <a:r>
              <a:rPr lang="en-AU" sz="1800" dirty="0" err="1"/>
              <a:t>jalan</a:t>
            </a:r>
            <a:r>
              <a:rPr lang="en-AU" sz="1800" dirty="0"/>
              <a:t>, </a:t>
            </a:r>
            <a:r>
              <a:rPr lang="en-AU" sz="1800" dirty="0" err="1"/>
              <a:t>nama</a:t>
            </a:r>
            <a:r>
              <a:rPr lang="en-AU" sz="1800" dirty="0"/>
              <a:t> </a:t>
            </a:r>
            <a:r>
              <a:rPr lang="en-AU" sz="1800" dirty="0" err="1"/>
              <a:t>kota</a:t>
            </a:r>
            <a:r>
              <a:rPr lang="en-AU" sz="1800" dirty="0"/>
              <a:t>, </a:t>
            </a:r>
            <a:r>
              <a:rPr lang="en-AU" sz="1800" dirty="0" err="1"/>
              <a:t>kodepos</a:t>
            </a:r>
            <a:endParaRPr lang="en-AU" sz="1800" dirty="0"/>
          </a:p>
          <a:p>
            <a:pPr>
              <a:buFontTx/>
              <a:buChar char="-"/>
            </a:pPr>
            <a:r>
              <a:rPr lang="en-AU" sz="1800" dirty="0" err="1"/>
              <a:t>Tanggal</a:t>
            </a:r>
            <a:r>
              <a:rPr lang="en-AU" sz="1800" dirty="0"/>
              <a:t> </a:t>
            </a:r>
            <a:r>
              <a:rPr lang="en-AU" sz="1800" dirty="0" err="1"/>
              <a:t>lahir</a:t>
            </a:r>
            <a:r>
              <a:rPr lang="en-AU" sz="1800" dirty="0"/>
              <a:t> staff </a:t>
            </a:r>
          </a:p>
          <a:p>
            <a:pPr>
              <a:buFontTx/>
              <a:buChar char="-"/>
            </a:pPr>
            <a:r>
              <a:rPr lang="en-AU" sz="1800" dirty="0" err="1"/>
              <a:t>Keluarga</a:t>
            </a:r>
            <a:r>
              <a:rPr lang="en-AU" sz="1800" dirty="0"/>
              <a:t> inti, </a:t>
            </a:r>
            <a:r>
              <a:rPr lang="en-AU" sz="1800" dirty="0" err="1"/>
              <a:t>dapat</a:t>
            </a:r>
            <a:r>
              <a:rPr lang="en-AU" sz="1800" dirty="0"/>
              <a:t> </a:t>
            </a:r>
            <a:r>
              <a:rPr lang="en-AU" sz="1800" dirty="0" err="1"/>
              <a:t>berupa</a:t>
            </a:r>
            <a:r>
              <a:rPr lang="en-AU" sz="1800" dirty="0"/>
              <a:t> </a:t>
            </a:r>
            <a:r>
              <a:rPr lang="en-AU" sz="1800" dirty="0" err="1"/>
              <a:t>pasangan</a:t>
            </a:r>
            <a:r>
              <a:rPr lang="en-AU" sz="1800" dirty="0"/>
              <a:t> (</a:t>
            </a:r>
            <a:r>
              <a:rPr lang="en-AU" sz="1800" dirty="0" err="1"/>
              <a:t>suami</a:t>
            </a:r>
            <a:r>
              <a:rPr lang="en-AU" sz="1800" dirty="0"/>
              <a:t>/</a:t>
            </a:r>
            <a:r>
              <a:rPr lang="en-AU" sz="1800" dirty="0" err="1"/>
              <a:t>istri</a:t>
            </a:r>
            <a:r>
              <a:rPr lang="en-AU" sz="1800" dirty="0"/>
              <a:t>) dan </a:t>
            </a:r>
            <a:r>
              <a:rPr lang="en-AU" sz="1800" dirty="0" err="1"/>
              <a:t>anak</a:t>
            </a:r>
            <a:endParaRPr lang="en-AU" sz="1800" dirty="0"/>
          </a:p>
          <a:p>
            <a:pPr>
              <a:buFontTx/>
              <a:buChar char="-"/>
            </a:pPr>
            <a:r>
              <a:rPr lang="en-AU" sz="1800" dirty="0"/>
              <a:t>Skill </a:t>
            </a:r>
            <a:r>
              <a:rPr lang="en-AU" sz="1800" dirty="0" err="1"/>
              <a:t>dari</a:t>
            </a:r>
            <a:r>
              <a:rPr lang="en-AU" sz="1800" dirty="0"/>
              <a:t> staff, </a:t>
            </a:r>
            <a:r>
              <a:rPr lang="en-AU" sz="1800" dirty="0" err="1"/>
              <a:t>contoh</a:t>
            </a:r>
            <a:r>
              <a:rPr lang="en-AU" sz="1800" dirty="0"/>
              <a:t> </a:t>
            </a:r>
            <a:r>
              <a:rPr lang="en-AU" sz="1800" dirty="0" err="1"/>
              <a:t>isian</a:t>
            </a:r>
            <a:r>
              <a:rPr lang="en-AU" sz="1800" dirty="0"/>
              <a:t> java, python, UNIX, MongoDB, Oracle, Ms SQL</a:t>
            </a:r>
          </a:p>
          <a:p>
            <a:pPr>
              <a:buFontTx/>
              <a:buChar char="-"/>
            </a:pPr>
            <a:r>
              <a:rPr lang="en-AU" sz="1800" dirty="0"/>
              <a:t>NPWP staff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622F5-334A-4507-8C26-522D01FC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5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9DEC1-D6BE-4B37-8D0E-86031581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5640900" cy="475948"/>
          </a:xfrm>
        </p:spPr>
        <p:txBody>
          <a:bodyPr/>
          <a:lstStyle/>
          <a:p>
            <a:r>
              <a:rPr lang="en-AU" dirty="0"/>
              <a:t>Agenda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CD931D4-6C09-425D-A747-14E0C75DBD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075192"/>
              </p:ext>
            </p:extLst>
          </p:nvPr>
        </p:nvGraphicFramePr>
        <p:xfrm>
          <a:off x="457199" y="1268361"/>
          <a:ext cx="8191825" cy="3406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2ABE2-12E2-4BF4-9CEA-10371BC8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02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AC65-A52B-4900-81C7-71EF6293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Jenis</a:t>
            </a:r>
            <a:r>
              <a:rPr lang="en-AU" dirty="0"/>
              <a:t> relationship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75A49576-101B-47F9-A1F9-89F0DBAACCFB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75" y="3122016"/>
            <a:ext cx="3533957" cy="18003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0C894F6-D1C4-4B59-9314-D93B7F0B4BB0}"/>
              </a:ext>
            </a:extLst>
          </p:cNvPr>
          <p:cNvGrpSpPr/>
          <p:nvPr/>
        </p:nvGrpSpPr>
        <p:grpSpPr>
          <a:xfrm>
            <a:off x="4489482" y="427781"/>
            <a:ext cx="4416952" cy="1438338"/>
            <a:chOff x="6194969" y="2034599"/>
            <a:chExt cx="5527569" cy="1800000"/>
          </a:xfrm>
        </p:grpSpPr>
        <p:pic>
          <p:nvPicPr>
            <p:cNvPr id="8" name="Picture 7" descr="Diagram, text&#10;&#10;Description automatically generated">
              <a:extLst>
                <a:ext uri="{FF2B5EF4-FFF2-40B4-BE49-F238E27FC236}">
                  <a16:creationId xmlns:a16="http://schemas.microsoft.com/office/drawing/2014/main" id="{5CE9E4C7-6C1E-4CDC-A101-3CF290895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4969" y="2034599"/>
              <a:ext cx="1650955" cy="18000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0" name="Picture 9" descr="Diagram&#10;&#10;Description automatically generated">
              <a:extLst>
                <a:ext uri="{FF2B5EF4-FFF2-40B4-BE49-F238E27FC236}">
                  <a16:creationId xmlns:a16="http://schemas.microsoft.com/office/drawing/2014/main" id="{9144364A-36FF-4D2D-906B-FBC8AEFFF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6385" y="2034599"/>
              <a:ext cx="3496153" cy="18000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18EC1C5-0482-4206-927B-5C5CCF750209}"/>
              </a:ext>
            </a:extLst>
          </p:cNvPr>
          <p:cNvGraphicFramePr/>
          <p:nvPr/>
        </p:nvGraphicFramePr>
        <p:xfrm>
          <a:off x="123574" y="1373372"/>
          <a:ext cx="4172382" cy="1402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3BFCF85-4BCE-436B-867C-83E96CD4707D}"/>
              </a:ext>
            </a:extLst>
          </p:cNvPr>
          <p:cNvPicPr>
            <a:picLocks noChangeAspect="1"/>
          </p:cNvPicPr>
          <p:nvPr/>
        </p:nvPicPr>
        <p:blipFill>
          <a:blip r:embed="rId10">
            <a:grayscl/>
          </a:blip>
          <a:stretch>
            <a:fillRect/>
          </a:stretch>
        </p:blipFill>
        <p:spPr>
          <a:xfrm>
            <a:off x="4491384" y="2043938"/>
            <a:ext cx="4415050" cy="29464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5127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6ACEF6-A7B3-446E-98DE-F749E3B1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Penyusunan</a:t>
            </a:r>
            <a:r>
              <a:rPr lang="en-AU" dirty="0"/>
              <a:t> ERD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0243AB-F3D2-4A1C-B9EC-E654217A3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Setelah </a:t>
            </a:r>
            <a:r>
              <a:rPr lang="en-AU" dirty="0" err="1"/>
              <a:t>menerima</a:t>
            </a:r>
            <a:r>
              <a:rPr lang="en-AU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00CD5-05AD-4D66-BCD0-B13933C58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56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E798F-376E-4319-917D-C2CFAB8B5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8191825" cy="468600"/>
          </a:xfrm>
        </p:spPr>
        <p:txBody>
          <a:bodyPr/>
          <a:lstStyle/>
          <a:p>
            <a:r>
              <a:rPr lang="en-AU" dirty="0"/>
              <a:t>Tools </a:t>
            </a:r>
            <a:r>
              <a:rPr lang="en-AU" dirty="0" err="1"/>
              <a:t>Penyusunan</a:t>
            </a:r>
            <a:r>
              <a:rPr lang="en-AU" dirty="0"/>
              <a:t> ERD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60F2F70-2FB4-46DD-9D64-FD8D5BE910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591248"/>
              </p:ext>
            </p:extLst>
          </p:nvPr>
        </p:nvGraphicFramePr>
        <p:xfrm>
          <a:off x="3408156" y="1231900"/>
          <a:ext cx="5240868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413AE-16DE-49FA-9F0C-8E6BBA23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1FC8789-27C8-4C7A-934F-FA51A55F4D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5169664"/>
              </p:ext>
            </p:extLst>
          </p:nvPr>
        </p:nvGraphicFramePr>
        <p:xfrm>
          <a:off x="338667" y="1276949"/>
          <a:ext cx="2768600" cy="3594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76870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694B39-D043-4877-A16D-14B03371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8191825" cy="468600"/>
          </a:xfrm>
        </p:spPr>
        <p:txBody>
          <a:bodyPr/>
          <a:lstStyle/>
          <a:p>
            <a:r>
              <a:rPr lang="en-AU" dirty="0" err="1"/>
              <a:t>Informasi</a:t>
            </a:r>
            <a:r>
              <a:rPr lang="en-AU" dirty="0"/>
              <a:t> </a:t>
            </a:r>
            <a:r>
              <a:rPr lang="en-AU" dirty="0" err="1"/>
              <a:t>terkait</a:t>
            </a:r>
            <a:r>
              <a:rPr lang="en-AU" dirty="0"/>
              <a:t>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8C91E-8CD0-4B55-A3DE-8D353482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1A788-A42E-4DCD-878F-C46F856A3DB8}" type="slidenum">
              <a:rPr lang="en-AU" smtClean="0"/>
              <a:t>23</a:t>
            </a:fld>
            <a:endParaRPr lang="en-AU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DFD561E-8A16-4647-9025-39A578E957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109847"/>
              </p:ext>
            </p:extLst>
          </p:nvPr>
        </p:nvGraphicFramePr>
        <p:xfrm>
          <a:off x="457199" y="1176867"/>
          <a:ext cx="8009468" cy="359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9682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724B-E542-4C1A-9A26-A8ACF693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Step-step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AE707BE-C38F-4976-8FCD-EBDAC4750C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93519"/>
              </p:ext>
            </p:extLst>
          </p:nvPr>
        </p:nvGraphicFramePr>
        <p:xfrm>
          <a:off x="457199" y="1075267"/>
          <a:ext cx="8191825" cy="3599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57E95-0597-4E40-B22D-F6662F51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69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7010F-11CF-48EE-AD4A-002C6C149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5640900" cy="410400"/>
          </a:xfrm>
        </p:spPr>
        <p:txBody>
          <a:bodyPr/>
          <a:lstStyle/>
          <a:p>
            <a:r>
              <a:rPr lang="en-AU" dirty="0" err="1"/>
              <a:t>Penentuan</a:t>
            </a:r>
            <a:r>
              <a:rPr lang="en-AU" dirty="0"/>
              <a:t> Primary Keys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6174F-67A9-4F56-A22B-FB1BC95E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AB5761-9E40-467A-934A-2398962FA56F}"/>
              </a:ext>
            </a:extLst>
          </p:cNvPr>
          <p:cNvSpPr txBox="1"/>
          <p:nvPr/>
        </p:nvSpPr>
        <p:spPr>
          <a:xfrm>
            <a:off x="1253067" y="1286933"/>
            <a:ext cx="6637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 Keys </a:t>
            </a:r>
            <a:r>
              <a:rPr lang="en-AU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adalah</a:t>
            </a:r>
            <a:r>
              <a:rPr lang="en-AU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AU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satu</a:t>
            </a:r>
            <a:r>
              <a:rPr lang="en-AU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AU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atau</a:t>
            </a:r>
            <a:r>
              <a:rPr lang="en-AU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AU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gabungan</a:t>
            </a:r>
            <a:r>
              <a:rPr lang="en-AU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AU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beberapa</a:t>
            </a:r>
            <a:r>
              <a:rPr lang="en-AU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AU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kolom</a:t>
            </a:r>
            <a:r>
              <a:rPr lang="en-AU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AU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mengidentifikasikan</a:t>
            </a:r>
            <a:r>
              <a:rPr lang="en-AU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AU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tiap</a:t>
            </a:r>
            <a:r>
              <a:rPr lang="en-AU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baris </a:t>
            </a:r>
            <a:r>
              <a:rPr lang="en-AU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dalam</a:t>
            </a:r>
            <a:r>
              <a:rPr lang="en-AU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AU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tabel</a:t>
            </a:r>
            <a:r>
              <a:rPr lang="en-AU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AU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secara</a:t>
            </a:r>
            <a:r>
              <a:rPr lang="en-AU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AU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unik</a:t>
            </a:r>
            <a:endParaRPr lang="en-AU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4AEFD7A-C9C2-4786-BA7C-2BD38E9A2E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2477133"/>
              </p:ext>
            </p:extLst>
          </p:nvPr>
        </p:nvGraphicFramePr>
        <p:xfrm>
          <a:off x="457201" y="2204197"/>
          <a:ext cx="8263466" cy="2579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8616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849D6-057D-4D92-8FAA-C4AC578B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Memilih</a:t>
            </a:r>
            <a:r>
              <a:rPr lang="en-AU" dirty="0"/>
              <a:t> Primary Key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02CD53-DAF3-4E58-BC50-337400A9D9D7}"/>
              </a:ext>
            </a:extLst>
          </p:cNvPr>
          <p:cNvGrpSpPr/>
          <p:nvPr/>
        </p:nvGrpSpPr>
        <p:grpSpPr>
          <a:xfrm>
            <a:off x="273480" y="1143001"/>
            <a:ext cx="4526254" cy="3848042"/>
            <a:chOff x="374800" y="1481189"/>
            <a:chExt cx="6035005" cy="525491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34EA104-C445-430D-AC9B-EA26F1599C55}"/>
                </a:ext>
              </a:extLst>
            </p:cNvPr>
            <p:cNvSpPr/>
            <p:nvPr/>
          </p:nvSpPr>
          <p:spPr>
            <a:xfrm>
              <a:off x="374800" y="1481189"/>
              <a:ext cx="1865242" cy="1131141"/>
            </a:xfrm>
            <a:prstGeom prst="roundRect">
              <a:avLst>
                <a:gd name="adj" fmla="val 10000"/>
              </a:avLst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4000" r="-4000"/>
              </a:stretch>
            </a:blipFill>
            <a:scene3d>
              <a:camera prst="orthographicFront"/>
              <a:lightRig rig="flat" dir="t"/>
            </a:scene3d>
            <a:sp3d z="-1905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3DCD016-FFE3-41CA-98D6-769ABA109E04}"/>
                </a:ext>
              </a:extLst>
            </p:cNvPr>
            <p:cNvSpPr/>
            <p:nvPr/>
          </p:nvSpPr>
          <p:spPr>
            <a:xfrm>
              <a:off x="555964" y="2159873"/>
              <a:ext cx="2036420" cy="1131141"/>
            </a:xfrm>
            <a:custGeom>
              <a:avLst/>
              <a:gdLst>
                <a:gd name="connsiteX0" fmla="*/ 0 w 1865242"/>
                <a:gd name="connsiteY0" fmla="*/ 113114 h 1131141"/>
                <a:gd name="connsiteX1" fmla="*/ 113114 w 1865242"/>
                <a:gd name="connsiteY1" fmla="*/ 0 h 1131141"/>
                <a:gd name="connsiteX2" fmla="*/ 1752128 w 1865242"/>
                <a:gd name="connsiteY2" fmla="*/ 0 h 1131141"/>
                <a:gd name="connsiteX3" fmla="*/ 1865242 w 1865242"/>
                <a:gd name="connsiteY3" fmla="*/ 113114 h 1131141"/>
                <a:gd name="connsiteX4" fmla="*/ 1865242 w 1865242"/>
                <a:gd name="connsiteY4" fmla="*/ 1018027 h 1131141"/>
                <a:gd name="connsiteX5" fmla="*/ 1752128 w 1865242"/>
                <a:gd name="connsiteY5" fmla="*/ 1131141 h 1131141"/>
                <a:gd name="connsiteX6" fmla="*/ 113114 w 1865242"/>
                <a:gd name="connsiteY6" fmla="*/ 1131141 h 1131141"/>
                <a:gd name="connsiteX7" fmla="*/ 0 w 1865242"/>
                <a:gd name="connsiteY7" fmla="*/ 1018027 h 1131141"/>
                <a:gd name="connsiteX8" fmla="*/ 0 w 1865242"/>
                <a:gd name="connsiteY8" fmla="*/ 113114 h 1131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5242" h="1131141">
                  <a:moveTo>
                    <a:pt x="0" y="113114"/>
                  </a:moveTo>
                  <a:cubicBezTo>
                    <a:pt x="0" y="50643"/>
                    <a:pt x="50643" y="0"/>
                    <a:pt x="113114" y="0"/>
                  </a:cubicBezTo>
                  <a:lnTo>
                    <a:pt x="1752128" y="0"/>
                  </a:lnTo>
                  <a:cubicBezTo>
                    <a:pt x="1814599" y="0"/>
                    <a:pt x="1865242" y="50643"/>
                    <a:pt x="1865242" y="113114"/>
                  </a:cubicBezTo>
                  <a:lnTo>
                    <a:pt x="1865242" y="1018027"/>
                  </a:lnTo>
                  <a:cubicBezTo>
                    <a:pt x="1865242" y="1080498"/>
                    <a:pt x="1814599" y="1131141"/>
                    <a:pt x="1752128" y="1131141"/>
                  </a:cubicBezTo>
                  <a:lnTo>
                    <a:pt x="113114" y="1131141"/>
                  </a:lnTo>
                  <a:cubicBezTo>
                    <a:pt x="50643" y="1131141"/>
                    <a:pt x="0" y="1080498"/>
                    <a:pt x="0" y="1018027"/>
                  </a:cubicBezTo>
                  <a:lnTo>
                    <a:pt x="0" y="113114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81998" tIns="81998" rIns="81998" bIns="81998" numCol="1" spcCol="1270" anchor="t" anchorCtr="0">
              <a:noAutofit/>
            </a:bodyPr>
            <a:lstStyle/>
            <a:p>
              <a:pPr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500" kern="1200" dirty="0"/>
                <a:t>Uniquely Define</a:t>
              </a:r>
            </a:p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AU" sz="1200" kern="1200" dirty="0" err="1"/>
                <a:t>Superkey</a:t>
              </a:r>
              <a:r>
                <a:rPr lang="en-AU" sz="1200" kern="1200" dirty="0"/>
                <a:t> (Composite Key)</a:t>
              </a:r>
            </a:p>
          </p:txBody>
        </p:sp>
        <p:sp>
          <p:nvSpPr>
            <p:cNvPr id="19" name="Arrow: Bent 18">
              <a:extLst>
                <a:ext uri="{FF2B5EF4-FFF2-40B4-BE49-F238E27FC236}">
                  <a16:creationId xmlns:a16="http://schemas.microsoft.com/office/drawing/2014/main" id="{53769F1E-6997-41C5-B224-2F8FA65E052C}"/>
                </a:ext>
              </a:extLst>
            </p:cNvPr>
            <p:cNvSpPr/>
            <p:nvPr/>
          </p:nvSpPr>
          <p:spPr>
            <a:xfrm rot="5400000">
              <a:off x="2700725" y="2367986"/>
              <a:ext cx="779758" cy="751478"/>
            </a:xfrm>
            <a:prstGeom prst="bentArrow">
              <a:avLst/>
            </a:prstGeom>
            <a:scene3d>
              <a:camera prst="orthographicFront"/>
              <a:lightRig rig="flat" dir="t"/>
            </a:scene3d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7229" rIns="80840" bIns="67229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AU" sz="1200" kern="120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DCA33B6-DF9B-4D7C-A676-6F4D5A37A20D}"/>
                </a:ext>
              </a:extLst>
            </p:cNvPr>
            <p:cNvSpPr/>
            <p:nvPr/>
          </p:nvSpPr>
          <p:spPr>
            <a:xfrm>
              <a:off x="2284368" y="3472946"/>
              <a:ext cx="1865242" cy="1131141"/>
            </a:xfrm>
            <a:prstGeom prst="roundRect">
              <a:avLst>
                <a:gd name="adj" fmla="val 10000"/>
              </a:avLst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19519" b="-481"/>
              </a:stretch>
            </a:blipFill>
            <a:scene3d>
              <a:camera prst="orthographicFront"/>
              <a:lightRig rig="flat" dir="t"/>
            </a:scene3d>
            <a:sp3d z="-1905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797B183-7087-4D69-AD8A-A4C601365CCA}"/>
                </a:ext>
              </a:extLst>
            </p:cNvPr>
            <p:cNvSpPr/>
            <p:nvPr/>
          </p:nvSpPr>
          <p:spPr>
            <a:xfrm>
              <a:off x="2588012" y="4151630"/>
              <a:ext cx="1865242" cy="897721"/>
            </a:xfrm>
            <a:custGeom>
              <a:avLst/>
              <a:gdLst>
                <a:gd name="connsiteX0" fmla="*/ 0 w 1865242"/>
                <a:gd name="connsiteY0" fmla="*/ 113114 h 1131141"/>
                <a:gd name="connsiteX1" fmla="*/ 113114 w 1865242"/>
                <a:gd name="connsiteY1" fmla="*/ 0 h 1131141"/>
                <a:gd name="connsiteX2" fmla="*/ 1752128 w 1865242"/>
                <a:gd name="connsiteY2" fmla="*/ 0 h 1131141"/>
                <a:gd name="connsiteX3" fmla="*/ 1865242 w 1865242"/>
                <a:gd name="connsiteY3" fmla="*/ 113114 h 1131141"/>
                <a:gd name="connsiteX4" fmla="*/ 1865242 w 1865242"/>
                <a:gd name="connsiteY4" fmla="*/ 1018027 h 1131141"/>
                <a:gd name="connsiteX5" fmla="*/ 1752128 w 1865242"/>
                <a:gd name="connsiteY5" fmla="*/ 1131141 h 1131141"/>
                <a:gd name="connsiteX6" fmla="*/ 113114 w 1865242"/>
                <a:gd name="connsiteY6" fmla="*/ 1131141 h 1131141"/>
                <a:gd name="connsiteX7" fmla="*/ 0 w 1865242"/>
                <a:gd name="connsiteY7" fmla="*/ 1018027 h 1131141"/>
                <a:gd name="connsiteX8" fmla="*/ 0 w 1865242"/>
                <a:gd name="connsiteY8" fmla="*/ 113114 h 1131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5242" h="1131141">
                  <a:moveTo>
                    <a:pt x="0" y="113114"/>
                  </a:moveTo>
                  <a:cubicBezTo>
                    <a:pt x="0" y="50643"/>
                    <a:pt x="50643" y="0"/>
                    <a:pt x="113114" y="0"/>
                  </a:cubicBezTo>
                  <a:lnTo>
                    <a:pt x="1752128" y="0"/>
                  </a:lnTo>
                  <a:cubicBezTo>
                    <a:pt x="1814599" y="0"/>
                    <a:pt x="1865242" y="50643"/>
                    <a:pt x="1865242" y="113114"/>
                  </a:cubicBezTo>
                  <a:lnTo>
                    <a:pt x="1865242" y="1018027"/>
                  </a:lnTo>
                  <a:cubicBezTo>
                    <a:pt x="1865242" y="1080498"/>
                    <a:pt x="1814599" y="1131141"/>
                    <a:pt x="1752128" y="1131141"/>
                  </a:cubicBezTo>
                  <a:lnTo>
                    <a:pt x="113114" y="1131141"/>
                  </a:lnTo>
                  <a:cubicBezTo>
                    <a:pt x="50643" y="1131141"/>
                    <a:pt x="0" y="1080498"/>
                    <a:pt x="0" y="1018027"/>
                  </a:cubicBezTo>
                  <a:lnTo>
                    <a:pt x="0" y="113114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81998" tIns="81998" rIns="81998" bIns="81998" numCol="1" spcCol="1270" anchor="t" anchorCtr="0">
              <a:noAutofit/>
            </a:bodyPr>
            <a:lstStyle/>
            <a:p>
              <a:pPr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500" kern="1200" dirty="0"/>
                <a:t>Minimal</a:t>
              </a:r>
            </a:p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AU" sz="1200" kern="1200" dirty="0"/>
                <a:t>Candidate key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E86BF4E-8309-40E6-8AA4-C799587D90AA}"/>
                </a:ext>
              </a:extLst>
            </p:cNvPr>
            <p:cNvSpPr/>
            <p:nvPr/>
          </p:nvSpPr>
          <p:spPr>
            <a:xfrm>
              <a:off x="4240918" y="5150944"/>
              <a:ext cx="1865242" cy="1131141"/>
            </a:xfrm>
            <a:prstGeom prst="roundRect">
              <a:avLst>
                <a:gd name="adj" fmla="val 10000"/>
              </a:avLst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38000" b="-38000"/>
              </a:stretch>
            </a:blipFill>
            <a:scene3d>
              <a:camera prst="orthographicFront"/>
              <a:lightRig rig="flat" dir="t"/>
            </a:scene3d>
            <a:sp3d z="-1905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F8C85B3-F413-4103-987D-2CF1AE95869F}"/>
                </a:ext>
              </a:extLst>
            </p:cNvPr>
            <p:cNvSpPr/>
            <p:nvPr/>
          </p:nvSpPr>
          <p:spPr>
            <a:xfrm>
              <a:off x="4544563" y="5829629"/>
              <a:ext cx="1865242" cy="906474"/>
            </a:xfrm>
            <a:custGeom>
              <a:avLst/>
              <a:gdLst>
                <a:gd name="connsiteX0" fmla="*/ 0 w 1865242"/>
                <a:gd name="connsiteY0" fmla="*/ 113114 h 1131141"/>
                <a:gd name="connsiteX1" fmla="*/ 113114 w 1865242"/>
                <a:gd name="connsiteY1" fmla="*/ 0 h 1131141"/>
                <a:gd name="connsiteX2" fmla="*/ 1752128 w 1865242"/>
                <a:gd name="connsiteY2" fmla="*/ 0 h 1131141"/>
                <a:gd name="connsiteX3" fmla="*/ 1865242 w 1865242"/>
                <a:gd name="connsiteY3" fmla="*/ 113114 h 1131141"/>
                <a:gd name="connsiteX4" fmla="*/ 1865242 w 1865242"/>
                <a:gd name="connsiteY4" fmla="*/ 1018027 h 1131141"/>
                <a:gd name="connsiteX5" fmla="*/ 1752128 w 1865242"/>
                <a:gd name="connsiteY5" fmla="*/ 1131141 h 1131141"/>
                <a:gd name="connsiteX6" fmla="*/ 113114 w 1865242"/>
                <a:gd name="connsiteY6" fmla="*/ 1131141 h 1131141"/>
                <a:gd name="connsiteX7" fmla="*/ 0 w 1865242"/>
                <a:gd name="connsiteY7" fmla="*/ 1018027 h 1131141"/>
                <a:gd name="connsiteX8" fmla="*/ 0 w 1865242"/>
                <a:gd name="connsiteY8" fmla="*/ 113114 h 1131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5242" h="1131141">
                  <a:moveTo>
                    <a:pt x="0" y="113114"/>
                  </a:moveTo>
                  <a:cubicBezTo>
                    <a:pt x="0" y="50643"/>
                    <a:pt x="50643" y="0"/>
                    <a:pt x="113114" y="0"/>
                  </a:cubicBezTo>
                  <a:lnTo>
                    <a:pt x="1752128" y="0"/>
                  </a:lnTo>
                  <a:cubicBezTo>
                    <a:pt x="1814599" y="0"/>
                    <a:pt x="1865242" y="50643"/>
                    <a:pt x="1865242" y="113114"/>
                  </a:cubicBezTo>
                  <a:lnTo>
                    <a:pt x="1865242" y="1018027"/>
                  </a:lnTo>
                  <a:cubicBezTo>
                    <a:pt x="1865242" y="1080498"/>
                    <a:pt x="1814599" y="1131141"/>
                    <a:pt x="1752128" y="1131141"/>
                  </a:cubicBezTo>
                  <a:lnTo>
                    <a:pt x="113114" y="1131141"/>
                  </a:lnTo>
                  <a:cubicBezTo>
                    <a:pt x="50643" y="1131141"/>
                    <a:pt x="0" y="1080498"/>
                    <a:pt x="0" y="1018027"/>
                  </a:cubicBezTo>
                  <a:lnTo>
                    <a:pt x="0" y="113114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81998" tIns="81998" rIns="81998" bIns="81998" numCol="1" spcCol="1270" anchor="t" anchorCtr="0">
              <a:noAutofit/>
            </a:bodyPr>
            <a:lstStyle/>
            <a:p>
              <a:pPr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500" kern="1200" dirty="0"/>
                <a:t>Chosen</a:t>
              </a:r>
            </a:p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AU" sz="1200" kern="1200" dirty="0"/>
                <a:t>Primary key</a:t>
              </a:r>
            </a:p>
          </p:txBody>
        </p:sp>
      </p:grp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420EDCEE-A8A9-4DC6-9C2E-CF676AEF85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572" y="320098"/>
            <a:ext cx="4349111" cy="3156379"/>
          </a:xfrm>
          <a:prstGeom prst="rect">
            <a:avLst/>
          </a:prstGeom>
        </p:spPr>
      </p:pic>
      <p:sp>
        <p:nvSpPr>
          <p:cNvPr id="25" name="Arrow: Bent 24">
            <a:extLst>
              <a:ext uri="{FF2B5EF4-FFF2-40B4-BE49-F238E27FC236}">
                <a16:creationId xmlns:a16="http://schemas.microsoft.com/office/drawing/2014/main" id="{CCB4B35F-7784-4F14-9BB4-2231B401F735}"/>
              </a:ext>
            </a:extLst>
          </p:cNvPr>
          <p:cNvSpPr/>
          <p:nvPr/>
        </p:nvSpPr>
        <p:spPr>
          <a:xfrm rot="5400000">
            <a:off x="3504170" y="3181663"/>
            <a:ext cx="584819" cy="563609"/>
          </a:xfrm>
          <a:prstGeom prst="bentArrow">
            <a:avLst/>
          </a:prstGeom>
          <a:scene3d>
            <a:camera prst="orthographicFront"/>
            <a:lightRig rig="flat" dir="t"/>
          </a:scene3d>
          <a:sp3d z="-80000" prstMaterial="plastic">
            <a:bevelT w="50800" h="50800"/>
            <a:bevelB w="25400" h="25400" prst="angle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7229" rIns="80840" bIns="67229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AU" sz="1200" kern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6475D-0D94-4D0B-80B0-D99EFC788C2E}"/>
              </a:ext>
            </a:extLst>
          </p:cNvPr>
          <p:cNvSpPr txBox="1"/>
          <p:nvPr/>
        </p:nvSpPr>
        <p:spPr>
          <a:xfrm>
            <a:off x="126367" y="3642914"/>
            <a:ext cx="16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err="1"/>
              <a:t>Karateristik</a:t>
            </a:r>
            <a:r>
              <a:rPr lang="en-AU" sz="1200" dirty="0"/>
              <a:t> </a:t>
            </a:r>
            <a:r>
              <a:rPr lang="en-AU" sz="1200" dirty="0" err="1"/>
              <a:t>ini</a:t>
            </a:r>
            <a:r>
              <a:rPr lang="en-AU" sz="1200" dirty="0"/>
              <a:t> </a:t>
            </a:r>
            <a:r>
              <a:rPr lang="en-AU" sz="1200" dirty="0" err="1"/>
              <a:t>harus</a:t>
            </a:r>
            <a:r>
              <a:rPr lang="en-AU" sz="1200" dirty="0"/>
              <a:t> </a:t>
            </a:r>
            <a:r>
              <a:rPr lang="en-AU" sz="1200" dirty="0" err="1"/>
              <a:t>mempertimbangkan</a:t>
            </a:r>
            <a:endParaRPr lang="en-AU" sz="1200" dirty="0"/>
          </a:p>
          <a:p>
            <a:pPr algn="ctr"/>
            <a:r>
              <a:rPr lang="en-AU" sz="1200" dirty="0" err="1"/>
              <a:t>kemungkinan</a:t>
            </a:r>
            <a:r>
              <a:rPr lang="en-AU" sz="1200" dirty="0"/>
              <a:t> record entity </a:t>
            </a:r>
            <a:r>
              <a:rPr lang="en-AU" sz="1200" dirty="0" err="1"/>
              <a:t>tersebut</a:t>
            </a:r>
            <a:r>
              <a:rPr lang="en-AU" sz="1200" dirty="0"/>
              <a:t> di masa </a:t>
            </a:r>
            <a:r>
              <a:rPr lang="en-AU" sz="1200" dirty="0" err="1"/>
              <a:t>depan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895688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8627-ACE7-4BC1-95E7-3A02D708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849533" cy="562800"/>
          </a:xfrm>
        </p:spPr>
        <p:txBody>
          <a:bodyPr>
            <a:normAutofit/>
          </a:bodyPr>
          <a:lstStyle/>
          <a:p>
            <a:r>
              <a:rPr lang="en-AU" dirty="0" err="1"/>
              <a:t>Penentuan</a:t>
            </a:r>
            <a:r>
              <a:rPr lang="en-AU" dirty="0"/>
              <a:t> Relationship </a:t>
            </a:r>
            <a:r>
              <a:rPr lang="en-AU" dirty="0" err="1"/>
              <a:t>antar</a:t>
            </a:r>
            <a:r>
              <a:rPr lang="en-AU" dirty="0"/>
              <a:t> </a:t>
            </a:r>
            <a:r>
              <a:rPr lang="en-AU" dirty="0" err="1"/>
              <a:t>Tabel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2AE32-C769-4C87-A613-984B25B4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B814B82-C7E2-471F-AE94-B2CA65D08A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0889721"/>
              </p:ext>
            </p:extLst>
          </p:nvPr>
        </p:nvGraphicFramePr>
        <p:xfrm>
          <a:off x="457198" y="1168400"/>
          <a:ext cx="8229603" cy="3852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1603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AC65-A52B-4900-81C7-71EF6293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Relationship Property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75A49576-101B-47F9-A1F9-89F0DBAACCFB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75" y="3122016"/>
            <a:ext cx="3533957" cy="18003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18EC1C5-0482-4206-927B-5C5CCF7502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1068872"/>
              </p:ext>
            </p:extLst>
          </p:nvPr>
        </p:nvGraphicFramePr>
        <p:xfrm>
          <a:off x="331474" y="1390305"/>
          <a:ext cx="3949758" cy="1402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B4B744E-9B29-4BC9-9648-081D03E980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7482734"/>
              </p:ext>
            </p:extLst>
          </p:nvPr>
        </p:nvGraphicFramePr>
        <p:xfrm>
          <a:off x="4572000" y="858333"/>
          <a:ext cx="4368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19527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7EB186-6206-4B32-8AC4-321F1EFF2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Entity Relationship Diagram (ERD)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318D0B-E74D-4DA4-AED6-9E439C6DA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274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65FA-0267-4672-934F-E3E23F167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8191825" cy="515834"/>
          </a:xfrm>
        </p:spPr>
        <p:txBody>
          <a:bodyPr/>
          <a:lstStyle/>
          <a:p>
            <a:r>
              <a:rPr lang="en-AU" dirty="0"/>
              <a:t>ERD di </a:t>
            </a:r>
            <a:r>
              <a:rPr lang="en-AU" dirty="0" err="1"/>
              <a:t>dalam</a:t>
            </a:r>
            <a:r>
              <a:rPr lang="en-AU" dirty="0"/>
              <a:t> proses </a:t>
            </a:r>
            <a:r>
              <a:rPr lang="en-AU" dirty="0" err="1"/>
              <a:t>pengembangan</a:t>
            </a:r>
            <a:r>
              <a:rPr lang="en-AU" dirty="0"/>
              <a:t> 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1893E-68D4-46FF-856E-221AB4A4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34552A-9F8D-4A08-9BB4-7E87286AE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9" y="1188132"/>
            <a:ext cx="6590580" cy="38819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6D215BF-E240-4698-9D69-729AAAB44185}"/>
              </a:ext>
            </a:extLst>
          </p:cNvPr>
          <p:cNvSpPr txBox="1"/>
          <p:nvPr/>
        </p:nvSpPr>
        <p:spPr>
          <a:xfrm>
            <a:off x="6915988" y="1423358"/>
            <a:ext cx="230161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ERD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AU" sz="1800" dirty="0"/>
              <a:t>Output proses design database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AU" sz="1800" dirty="0" err="1"/>
              <a:t>Dibuat</a:t>
            </a:r>
            <a:r>
              <a:rPr lang="en-AU" sz="1800" dirty="0"/>
              <a:t> oleh </a:t>
            </a:r>
            <a:r>
              <a:rPr lang="en-AU" sz="1800" dirty="0" err="1"/>
              <a:t>klien</a:t>
            </a:r>
            <a:endParaRPr lang="en-AU" sz="18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AU" sz="1800" dirty="0"/>
              <a:t>Not well documented</a:t>
            </a:r>
            <a:endParaRPr lang="en-AU" sz="20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9A93F70-F3CE-49BA-A9D8-52681D3CB7F3}"/>
              </a:ext>
            </a:extLst>
          </p:cNvPr>
          <p:cNvCxnSpPr/>
          <p:nvPr/>
        </p:nvCxnSpPr>
        <p:spPr>
          <a:xfrm flipV="1">
            <a:off x="4295955" y="1682151"/>
            <a:ext cx="2620033" cy="1026543"/>
          </a:xfrm>
          <a:prstGeom prst="bentConnector3">
            <a:avLst>
              <a:gd name="adj1" fmla="val 5823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52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C504-5960-4AE4-8476-C7DE2722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5640900" cy="498581"/>
          </a:xfrm>
        </p:spPr>
        <p:txBody>
          <a:bodyPr/>
          <a:lstStyle/>
          <a:p>
            <a:r>
              <a:rPr lang="en-AU" dirty="0" err="1"/>
              <a:t>Manfaat</a:t>
            </a:r>
            <a:r>
              <a:rPr lang="en-AU" dirty="0"/>
              <a:t> ERD pada </a:t>
            </a:r>
            <a:r>
              <a:rPr lang="en-AU" dirty="0" err="1"/>
              <a:t>projek</a:t>
            </a:r>
            <a:r>
              <a:rPr lang="en-AU" dirty="0"/>
              <a:t> CA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AC0339C-7896-4143-A961-54A0B5D483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322493"/>
              </p:ext>
            </p:extLst>
          </p:nvPr>
        </p:nvGraphicFramePr>
        <p:xfrm>
          <a:off x="457711" y="1242204"/>
          <a:ext cx="8125571" cy="3666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5AEBB-5C88-48AF-B2E6-BB16849B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9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3222E-F0E3-41CD-B521-98225AEF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Identifikasi</a:t>
            </a:r>
            <a:r>
              <a:rPr lang="en-AU" dirty="0"/>
              <a:t> Data yang </a:t>
            </a:r>
            <a:r>
              <a:rPr lang="en-AU" dirty="0" err="1"/>
              <a:t>kurang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3E8CE-E1FE-4421-87B8-AC96964A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DE10D83-BA60-424F-8F06-14B7427E9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052687"/>
              </p:ext>
            </p:extLst>
          </p:nvPr>
        </p:nvGraphicFramePr>
        <p:xfrm>
          <a:off x="1657350" y="2007070"/>
          <a:ext cx="1873250" cy="1742440"/>
        </p:xfrm>
        <a:graphic>
          <a:graphicData uri="http://schemas.openxmlformats.org/drawingml/2006/table">
            <a:tbl>
              <a:tblPr firstRow="1" bandRow="1">
                <a:tableStyleId>{1D54DC6E-5F47-45C2-9750-FF39251B6EC2}</a:tableStyleId>
              </a:tblPr>
              <a:tblGrid>
                <a:gridCol w="1873250">
                  <a:extLst>
                    <a:ext uri="{9D8B030D-6E8A-4147-A177-3AD203B41FA5}">
                      <a16:colId xmlns:a16="http://schemas.microsoft.com/office/drawing/2014/main" val="2666762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918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LOCATION_ID (PK)</a:t>
                      </a:r>
                      <a:br>
                        <a:rPr lang="en-AU" dirty="0"/>
                      </a:br>
                      <a:r>
                        <a:rPr lang="en-AU" dirty="0"/>
                        <a:t>STREET_ADDRESS</a:t>
                      </a:r>
                      <a:br>
                        <a:rPr lang="en-AU" dirty="0"/>
                      </a:br>
                      <a:r>
                        <a:rPr lang="en-AU" dirty="0"/>
                        <a:t>POSTAL_CODE</a:t>
                      </a:r>
                      <a:br>
                        <a:rPr lang="en-AU" dirty="0"/>
                      </a:br>
                      <a:r>
                        <a:rPr lang="en-AU" dirty="0"/>
                        <a:t>CITY</a:t>
                      </a:r>
                    </a:p>
                    <a:p>
                      <a:r>
                        <a:rPr lang="en-AU" dirty="0"/>
                        <a:t>STATE_PROVINCE</a:t>
                      </a:r>
                    </a:p>
                    <a:p>
                      <a:r>
                        <a:rPr lang="en-AU" dirty="0"/>
                        <a:t>COUNTRY_ID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906631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D4C5709-FC59-4C89-8AD7-752AF84FA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521630"/>
              </p:ext>
            </p:extLst>
          </p:nvPr>
        </p:nvGraphicFramePr>
        <p:xfrm>
          <a:off x="4578350" y="2007070"/>
          <a:ext cx="1727198" cy="1102360"/>
        </p:xfrm>
        <a:graphic>
          <a:graphicData uri="http://schemas.openxmlformats.org/drawingml/2006/table">
            <a:tbl>
              <a:tblPr firstRow="1" bandRow="1">
                <a:tableStyleId>{1D54DC6E-5F47-45C2-9750-FF39251B6EC2}</a:tableStyleId>
              </a:tblPr>
              <a:tblGrid>
                <a:gridCol w="1727198">
                  <a:extLst>
                    <a:ext uri="{9D8B030D-6E8A-4147-A177-3AD203B41FA5}">
                      <a16:colId xmlns:a16="http://schemas.microsoft.com/office/drawing/2014/main" val="1302343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44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COUNTRY_ID</a:t>
                      </a:r>
                    </a:p>
                    <a:p>
                      <a:r>
                        <a:rPr lang="en-AU" dirty="0"/>
                        <a:t>COUNTRY_NAME</a:t>
                      </a:r>
                    </a:p>
                    <a:p>
                      <a:r>
                        <a:rPr lang="en-AU" dirty="0"/>
                        <a:t>REGION_ID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46871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623D83D-61E2-4C25-A0AA-6AD3E4489D80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3530600" y="2558250"/>
            <a:ext cx="1047750" cy="104394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CC2A5B8E-5DCC-4903-9742-2A5A6FC870B2}"/>
              </a:ext>
            </a:extLst>
          </p:cNvPr>
          <p:cNvSpPr/>
          <p:nvPr/>
        </p:nvSpPr>
        <p:spPr>
          <a:xfrm>
            <a:off x="5219700" y="3198330"/>
            <a:ext cx="2546350" cy="1102360"/>
          </a:xfrm>
          <a:prstGeom prst="wedgeEllipseCallout">
            <a:avLst>
              <a:gd name="adj1" fmla="val -57332"/>
              <a:gd name="adj2" fmla="val -6019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tx1"/>
                </a:solidFill>
              </a:rPr>
              <a:t>Mungkin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ada</a:t>
            </a:r>
            <a:r>
              <a:rPr lang="en-AU" dirty="0">
                <a:solidFill>
                  <a:schemeClr val="tx1"/>
                </a:solidFill>
              </a:rPr>
              <a:t> table lain yang </a:t>
            </a:r>
            <a:r>
              <a:rPr lang="en-AU" dirty="0" err="1">
                <a:solidFill>
                  <a:schemeClr val="tx1"/>
                </a:solidFill>
              </a:rPr>
              <a:t>menyimpan</a:t>
            </a:r>
            <a:r>
              <a:rPr lang="en-AU" dirty="0">
                <a:solidFill>
                  <a:schemeClr val="tx1"/>
                </a:solidFill>
              </a:rPr>
              <a:t> id </a:t>
            </a:r>
            <a:r>
              <a:rPr lang="en-AU" dirty="0" err="1">
                <a:solidFill>
                  <a:schemeClr val="tx1"/>
                </a:solidFill>
              </a:rPr>
              <a:t>ini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sebagai</a:t>
            </a:r>
            <a:r>
              <a:rPr lang="en-AU" dirty="0">
                <a:solidFill>
                  <a:schemeClr val="tx1"/>
                </a:solidFill>
              </a:rPr>
              <a:t> PK</a:t>
            </a:r>
          </a:p>
        </p:txBody>
      </p:sp>
    </p:spTree>
    <p:extLst>
      <p:ext uri="{BB962C8B-B14F-4D97-AF65-F5344CB8AC3E}">
        <p14:creationId xmlns:p14="http://schemas.microsoft.com/office/powerpoint/2010/main" val="212947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 descr="Diagram&#10;&#10;Description automatically generated">
            <a:extLst>
              <a:ext uri="{FF2B5EF4-FFF2-40B4-BE49-F238E27FC236}">
                <a16:creationId xmlns:a16="http://schemas.microsoft.com/office/drawing/2014/main" id="{B3505BA9-01F6-498F-8638-1D6D07A24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54" y="1468475"/>
            <a:ext cx="6922596" cy="34258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D96BA3-001A-4326-8F35-C820B55AE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7734300" cy="594550"/>
          </a:xfrm>
        </p:spPr>
        <p:txBody>
          <a:bodyPr/>
          <a:lstStyle/>
          <a:p>
            <a:r>
              <a:rPr lang="en-AU" dirty="0" err="1"/>
              <a:t>Mempermudah</a:t>
            </a:r>
            <a:r>
              <a:rPr lang="en-AU" dirty="0"/>
              <a:t> </a:t>
            </a:r>
            <a:r>
              <a:rPr lang="en-AU" dirty="0" err="1"/>
              <a:t>penyusunan</a:t>
            </a:r>
            <a:r>
              <a:rPr lang="en-AU" dirty="0"/>
              <a:t> script </a:t>
            </a:r>
            <a:r>
              <a:rPr lang="en-AU" dirty="0" err="1"/>
              <a:t>multitabel</a:t>
            </a:r>
            <a:r>
              <a:rPr lang="en-AU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8F404-6A25-4295-B93F-30DDB200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7F5FCE-9184-4DDD-B473-690145C2FE07}"/>
              </a:ext>
            </a:extLst>
          </p:cNvPr>
          <p:cNvSpPr txBox="1"/>
          <p:nvPr/>
        </p:nvSpPr>
        <p:spPr>
          <a:xfrm>
            <a:off x="164003" y="973578"/>
            <a:ext cx="4790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Cari </a:t>
            </a:r>
            <a:r>
              <a:rPr lang="en-AU" sz="2000" dirty="0" err="1"/>
              <a:t>pegawai</a:t>
            </a:r>
            <a:r>
              <a:rPr lang="en-AU" sz="2000" dirty="0"/>
              <a:t> yang </a:t>
            </a:r>
            <a:r>
              <a:rPr lang="en-AU" sz="2000" dirty="0" err="1"/>
              <a:t>tidak</a:t>
            </a:r>
            <a:r>
              <a:rPr lang="en-AU" sz="2000" dirty="0"/>
              <a:t> </a:t>
            </a:r>
            <a:r>
              <a:rPr lang="en-AU" sz="2000" dirty="0" err="1"/>
              <a:t>bekerja</a:t>
            </a:r>
            <a:r>
              <a:rPr lang="en-AU" sz="2000" dirty="0"/>
              <a:t> di US…</a:t>
            </a:r>
          </a:p>
        </p:txBody>
      </p:sp>
      <p:pic>
        <p:nvPicPr>
          <p:cNvPr id="44" name="Picture 43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8A63C5F0-B7F7-4955-9710-A83336CD54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33" t="61266" r="11111" b="10567"/>
          <a:stretch/>
        </p:blipFill>
        <p:spPr>
          <a:xfrm>
            <a:off x="311150" y="1443039"/>
            <a:ext cx="7366000" cy="1381950"/>
          </a:xfrm>
          <a:prstGeom prst="rect">
            <a:avLst/>
          </a:prstGeom>
        </p:spPr>
      </p:pic>
      <p:pic>
        <p:nvPicPr>
          <p:cNvPr id="48" name="Picture 47" descr="Table&#10;&#10;Description automatically generated">
            <a:extLst>
              <a:ext uri="{FF2B5EF4-FFF2-40B4-BE49-F238E27FC236}">
                <a16:creationId xmlns:a16="http://schemas.microsoft.com/office/drawing/2014/main" id="{8C02A3BF-D958-41B6-866E-58131DD7D0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113"/>
          <a:stretch/>
        </p:blipFill>
        <p:spPr>
          <a:xfrm>
            <a:off x="3180802" y="2908799"/>
            <a:ext cx="2438470" cy="19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9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686F-CD5D-41F0-9ECA-562972A8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7092950" cy="531050"/>
          </a:xfrm>
        </p:spPr>
        <p:txBody>
          <a:bodyPr/>
          <a:lstStyle/>
          <a:p>
            <a:r>
              <a:rPr lang="en-AU" dirty="0" err="1"/>
              <a:t>Membantu</a:t>
            </a:r>
            <a:r>
              <a:rPr lang="en-AU" dirty="0"/>
              <a:t> </a:t>
            </a:r>
            <a:r>
              <a:rPr lang="en-AU" dirty="0" err="1"/>
              <a:t>menghindari</a:t>
            </a:r>
            <a:r>
              <a:rPr lang="en-AU" dirty="0"/>
              <a:t> script </a:t>
            </a:r>
            <a:r>
              <a:rPr lang="en-AU" dirty="0" err="1"/>
              <a:t>bermasalah</a:t>
            </a:r>
            <a:r>
              <a:rPr lang="en-AU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AB6A4-96D8-40DE-9766-D43F25B5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AF0646B-F453-4F44-AC19-48C0A64B4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738" y="1164361"/>
            <a:ext cx="5633192" cy="370668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285CE1E-99B3-4F9F-A036-4C3293B2F720}"/>
              </a:ext>
            </a:extLst>
          </p:cNvPr>
          <p:cNvSpPr txBox="1"/>
          <p:nvPr/>
        </p:nvSpPr>
        <p:spPr>
          <a:xfrm>
            <a:off x="186267" y="1389112"/>
            <a:ext cx="20743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Bagaimana</a:t>
            </a:r>
            <a:r>
              <a:rPr lang="en-AU" dirty="0"/>
              <a:t> </a:t>
            </a:r>
            <a:r>
              <a:rPr lang="en-AU" dirty="0" err="1"/>
              <a:t>jika</a:t>
            </a:r>
            <a:r>
              <a:rPr lang="en-AU" dirty="0"/>
              <a:t> </a:t>
            </a:r>
            <a:r>
              <a:rPr lang="en-AU" dirty="0" err="1"/>
              <a:t>membuat</a:t>
            </a:r>
            <a:r>
              <a:rPr lang="en-AU" dirty="0"/>
              <a:t> query </a:t>
            </a:r>
            <a:r>
              <a:rPr lang="en-AU" dirty="0" err="1"/>
              <a:t>antara</a:t>
            </a:r>
            <a:r>
              <a:rPr lang="en-AU" dirty="0"/>
              <a:t> JOB_HISTORY dan EMPLOYEES </a:t>
            </a:r>
            <a:r>
              <a:rPr lang="en-AU" dirty="0" err="1"/>
              <a:t>menggunakan</a:t>
            </a:r>
            <a:r>
              <a:rPr lang="en-AU" dirty="0"/>
              <a:t> JOB_ID </a:t>
            </a:r>
            <a:r>
              <a:rPr lang="en-AU" dirty="0" err="1"/>
              <a:t>sebagai</a:t>
            </a:r>
            <a:r>
              <a:rPr lang="en-AU" dirty="0"/>
              <a:t> Keys?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1D168EE-5B88-4234-AD87-9CAB8CAC1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137" y="1070663"/>
            <a:ext cx="5607338" cy="1797142"/>
          </a:xfrm>
          <a:prstGeom prst="rect">
            <a:avLst/>
          </a:prstGeom>
        </p:spPr>
      </p:pic>
      <p:pic>
        <p:nvPicPr>
          <p:cNvPr id="27" name="Picture 26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A31BCC96-57D5-4B4C-BF2C-6CAFFFFF69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33" t="61266" r="11111" b="10567"/>
          <a:stretch/>
        </p:blipFill>
        <p:spPr>
          <a:xfrm>
            <a:off x="355201" y="3201128"/>
            <a:ext cx="8293824" cy="155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2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2E96E-5144-41FB-93D8-C6359CED0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Jenis</a:t>
            </a:r>
            <a:r>
              <a:rPr lang="en-AU" dirty="0"/>
              <a:t> ERD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182BB9-C017-489D-A253-83937AED3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1268016"/>
            <a:ext cx="4124324" cy="1758596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949E4488-4083-4E67-A67E-DB6C87E9C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26" y="3295564"/>
            <a:ext cx="4799831" cy="18479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53E6C0-DEBD-4DAB-86B7-CD6723C4CE3D}"/>
              </a:ext>
            </a:extLst>
          </p:cNvPr>
          <p:cNvSpPr txBox="1"/>
          <p:nvPr/>
        </p:nvSpPr>
        <p:spPr>
          <a:xfrm>
            <a:off x="5000626" y="1781176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Chen Simple ERD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81CE47-C658-4511-9B5C-097F2DED130A}"/>
              </a:ext>
            </a:extLst>
          </p:cNvPr>
          <p:cNvSpPr txBox="1"/>
          <p:nvPr/>
        </p:nvSpPr>
        <p:spPr>
          <a:xfrm>
            <a:off x="248080" y="3561660"/>
            <a:ext cx="35413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2400" dirty="0"/>
              <a:t>Information Engineering/</a:t>
            </a:r>
          </a:p>
          <a:p>
            <a:pPr algn="r"/>
            <a:r>
              <a:rPr lang="en-AU" sz="2400" dirty="0"/>
              <a:t>James Martin/</a:t>
            </a:r>
          </a:p>
          <a:p>
            <a:pPr algn="r"/>
            <a:r>
              <a:rPr lang="en-AU" sz="2400" dirty="0"/>
              <a:t>Crows foot</a:t>
            </a:r>
          </a:p>
        </p:txBody>
      </p:sp>
    </p:spTree>
    <p:extLst>
      <p:ext uri="{BB962C8B-B14F-4D97-AF65-F5344CB8AC3E}">
        <p14:creationId xmlns:p14="http://schemas.microsoft.com/office/powerpoint/2010/main" val="2485769941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2221</TotalTime>
  <Words>1137</Words>
  <Application>Microsoft Office PowerPoint</Application>
  <PresentationFormat>On-screen Show (16:9)</PresentationFormat>
  <Paragraphs>217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Barlow Light</vt:lpstr>
      <vt:lpstr>Arial</vt:lpstr>
      <vt:lpstr>Calibri</vt:lpstr>
      <vt:lpstr>Raleway SemiBold</vt:lpstr>
      <vt:lpstr>Gaoler template</vt:lpstr>
      <vt:lpstr> Pengenalan Konsep RDBMS - (ERD)</vt:lpstr>
      <vt:lpstr>Agenda</vt:lpstr>
      <vt:lpstr>Entity Relationship Diagram (ERD)</vt:lpstr>
      <vt:lpstr>ERD di dalam proses pengembangan CA</vt:lpstr>
      <vt:lpstr>Manfaat ERD pada projek CA</vt:lpstr>
      <vt:lpstr>Identifikasi Data yang kurang</vt:lpstr>
      <vt:lpstr>Mempermudah penyusunan script multitabel </vt:lpstr>
      <vt:lpstr>Membantu menghindari script bermasalah </vt:lpstr>
      <vt:lpstr>Jenis ERD</vt:lpstr>
      <vt:lpstr>Komponen pada ERD</vt:lpstr>
      <vt:lpstr>Komponen pada ERD</vt:lpstr>
      <vt:lpstr>Entity</vt:lpstr>
      <vt:lpstr>PowerPoint Presentation</vt:lpstr>
      <vt:lpstr>PowerPoint Presentation</vt:lpstr>
      <vt:lpstr>Jenis Attribute</vt:lpstr>
      <vt:lpstr>Composite Attribute pada Logical Data Model</vt:lpstr>
      <vt:lpstr>Multivalue Attribute Pada Logical Data Model</vt:lpstr>
      <vt:lpstr>Derived Attribute pada Logical Data Model</vt:lpstr>
      <vt:lpstr> Identifikasikan jenis attribute? </vt:lpstr>
      <vt:lpstr>Jenis relationship</vt:lpstr>
      <vt:lpstr>Penyusunan ERD</vt:lpstr>
      <vt:lpstr>Tools Penyusunan ERD</vt:lpstr>
      <vt:lpstr>Informasi terkait Database</vt:lpstr>
      <vt:lpstr>Step-step</vt:lpstr>
      <vt:lpstr>Penentuan Primary Keys</vt:lpstr>
      <vt:lpstr>Memilih Primary Key</vt:lpstr>
      <vt:lpstr>Penentuan Relationship antar Tabel</vt:lpstr>
      <vt:lpstr>Relationship Property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SQL: Structured Query Language</dc:title>
  <dc:creator>Reza Rizky Pratama, A.Md.</dc:creator>
  <cp:lastModifiedBy>Ade Satya</cp:lastModifiedBy>
  <cp:revision>102</cp:revision>
  <dcterms:modified xsi:type="dcterms:W3CDTF">2022-07-17T14:18:02Z</dcterms:modified>
</cp:coreProperties>
</file>