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368" r:id="rId2"/>
    <p:sldId id="369" r:id="rId3"/>
    <p:sldId id="370" r:id="rId4"/>
    <p:sldId id="373" r:id="rId5"/>
    <p:sldId id="375" r:id="rId6"/>
    <p:sldId id="376" r:id="rId7"/>
    <p:sldId id="378" r:id="rId8"/>
  </p:sldIdLst>
  <p:sldSz cx="9144000" cy="5143500" type="screen16x9"/>
  <p:notesSz cx="6858000" cy="9144000"/>
  <p:embeddedFontLst>
    <p:embeddedFont>
      <p:font typeface="Barlow Light" panose="020B0604020202020204" charset="0"/>
      <p:regular r:id="rId10"/>
      <p:bold r:id="rId11"/>
      <p:italic r:id="rId12"/>
      <p:boldItalic r:id="rId13"/>
    </p:embeddedFont>
    <p:embeddedFont>
      <p:font typeface="Raleway SemiBold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BB9"/>
    <a:srgbClr val="E2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54DC6E-5F47-45C2-9750-FF39251B6EC2}">
  <a:tblStyle styleId="{1D54DC6E-5F47-45C2-9750-FF39251B6E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93792" autoAdjust="0"/>
  </p:normalViewPr>
  <p:slideViewPr>
    <p:cSldViewPr snapToGrid="0">
      <p:cViewPr varScale="1">
        <p:scale>
          <a:sx n="106" d="100"/>
          <a:sy n="106" d="100"/>
        </p:scale>
        <p:origin x="5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71773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SUBQUERY</a:t>
            </a:r>
            <a:endParaRPr lang="en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64582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5600"/>
            <a:ext cx="5640900" cy="443083"/>
          </a:xfrm>
        </p:spPr>
        <p:txBody>
          <a:bodyPr/>
          <a:lstStyle/>
          <a:p>
            <a:r>
              <a:rPr lang="en-US" smtClean="0"/>
              <a:t>Soal 1</a:t>
            </a:r>
            <a:endParaRPr lang="en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D0C4EC1-C9BA-4FBC-A300-3A9E5E815E8F}"/>
              </a:ext>
            </a:extLst>
          </p:cNvPr>
          <p:cNvSpPr txBox="1"/>
          <p:nvPr/>
        </p:nvSpPr>
        <p:spPr>
          <a:xfrm>
            <a:off x="300537" y="1332915"/>
            <a:ext cx="857693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100">
                <a:latin typeface="Barlow Light" panose="00000400000000000000" pitchFamily="2" charset="0"/>
              </a:rPr>
              <a:t>Buatlah list pegawai pada departemen selain sales (id=80) yang memiliki gaji lebih besar dari gaji tertinggi pegawai yang memiliki nomor telepon diawali dengan angka 6</a:t>
            </a:r>
            <a:endParaRPr lang="en-AU" sz="2100" dirty="0">
              <a:latin typeface="Barlow Light" panose="0000040000000000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99325"/>
            <a:ext cx="44767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2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5600"/>
            <a:ext cx="5640900" cy="443083"/>
          </a:xfrm>
        </p:spPr>
        <p:txBody>
          <a:bodyPr/>
          <a:lstStyle/>
          <a:p>
            <a:r>
              <a:rPr lang="en-US" smtClean="0"/>
              <a:t>Soal 2</a:t>
            </a:r>
            <a:endParaRPr lang="en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D0C4EC1-C9BA-4FBC-A300-3A9E5E815E8F}"/>
              </a:ext>
            </a:extLst>
          </p:cNvPr>
          <p:cNvSpPr txBox="1"/>
          <p:nvPr/>
        </p:nvSpPr>
        <p:spPr>
          <a:xfrm>
            <a:off x="300537" y="1332915"/>
            <a:ext cx="857693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100" smtClean="0">
                <a:latin typeface="Barlow Light" panose="00000400000000000000" pitchFamily="2" charset="0"/>
              </a:rPr>
              <a:t>Buatlah laporan departemen-departemen dengan total gaji pegawai perbulan dibawah besarnya gaji pegawai paling tinggi. Urutkan dengan mulai dari departemen dengan total gaji paling kecil.</a:t>
            </a:r>
            <a:endParaRPr lang="en-AU" sz="2100" dirty="0">
              <a:latin typeface="Barlow Light" panose="000004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44" y="2621523"/>
            <a:ext cx="21145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99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5600"/>
            <a:ext cx="5640900" cy="443083"/>
          </a:xfrm>
        </p:spPr>
        <p:txBody>
          <a:bodyPr/>
          <a:lstStyle/>
          <a:p>
            <a:r>
              <a:rPr lang="en-US" smtClean="0"/>
              <a:t>Soal 3</a:t>
            </a:r>
            <a:endParaRPr lang="en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D0C4EC1-C9BA-4FBC-A300-3A9E5E815E8F}"/>
              </a:ext>
            </a:extLst>
          </p:cNvPr>
          <p:cNvSpPr txBox="1"/>
          <p:nvPr/>
        </p:nvSpPr>
        <p:spPr>
          <a:xfrm>
            <a:off x="300537" y="1332915"/>
            <a:ext cx="857693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100" smtClean="0">
                <a:latin typeface="Barlow Light" panose="00000400000000000000" pitchFamily="2" charset="0"/>
              </a:rPr>
              <a:t>Buatlah daftar informasi jumlah pegawai per masing-masing departemen yang berlokasi pada wilayah dengan location_id = 1700 dengan format seperti di bawah ini.</a:t>
            </a:r>
            <a:endParaRPr lang="en-AU" sz="2100" dirty="0">
              <a:latin typeface="Barlow Light" panose="000004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87" y="2848997"/>
            <a:ext cx="27813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49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Soal 4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6000" y="1288800"/>
            <a:ext cx="6729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Cari pegawai yang terlewat digaji, dapat menggunakan tabel payroll dan employee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44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Soal 5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62400" y="1562400"/>
            <a:ext cx="8204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Cari setiap pegawai yang memiliki gaji lebih besar dari semua pegawai rekan kerja </a:t>
            </a:r>
            <a:r>
              <a:rPr lang="en-US"/>
              <a:t>Alexander Hunold</a:t>
            </a:r>
          </a:p>
          <a:p>
            <a:r>
              <a:rPr lang="en-US"/>
              <a:t>p</a:t>
            </a:r>
            <a:r>
              <a:rPr lang="en-US" smtClean="0"/>
              <a:t>ada satu department yang sama, urutkan dari gaji yang terbesar.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00" y="2273700"/>
            <a:ext cx="53054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Soal 6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62400" y="1562400"/>
            <a:ext cx="7396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Cari pegawai yang memiliki gaji yang berada pada range gaji pegawai yang dipersyaratkan</a:t>
            </a:r>
          </a:p>
          <a:p>
            <a:r>
              <a:rPr lang="en-US" smtClean="0"/>
              <a:t>Di jabatan Accountant (FI_ACCOUNT)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00" y="2145412"/>
            <a:ext cx="41338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47878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1667</TotalTime>
  <Words>152</Words>
  <Application>Microsoft Office PowerPoint</Application>
  <PresentationFormat>On-screen Show (16:9)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Barlow Light</vt:lpstr>
      <vt:lpstr>Raleway SemiBold</vt:lpstr>
      <vt:lpstr>Arial</vt:lpstr>
      <vt:lpstr>Gaoler template</vt:lpstr>
      <vt:lpstr>LATIHAN SUBQUERY</vt:lpstr>
      <vt:lpstr>Soal 1</vt:lpstr>
      <vt:lpstr>Soal 2</vt:lpstr>
      <vt:lpstr>Soal 3</vt:lpstr>
      <vt:lpstr>Soal 4</vt:lpstr>
      <vt:lpstr>Soal 5</vt:lpstr>
      <vt:lpstr>Soal 6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SQL: Structured Query Language</dc:title>
  <dc:creator>Reza Rizky Pratama, A.Md.</dc:creator>
  <cp:lastModifiedBy>Dwiky Krisyunianto</cp:lastModifiedBy>
  <cp:revision>82</cp:revision>
  <dcterms:modified xsi:type="dcterms:W3CDTF">2021-07-29T03:21:20Z</dcterms:modified>
</cp:coreProperties>
</file>