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28" autoAdjust="0"/>
  </p:normalViewPr>
  <p:slideViewPr>
    <p:cSldViewPr snapToGrid="0">
      <p:cViewPr varScale="1">
        <p:scale>
          <a:sx n="58" d="100"/>
          <a:sy n="58" d="100"/>
        </p:scale>
        <p:origin x="92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D059-34ED-49A7-8039-0A67DA75CD0B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6565-96BE-4037-A96A-E5EF789CC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1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8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A4E4-82C1-4E25-9D4D-74575359B7F1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1F6E-4A01-4648-953C-E01BC530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Latihan</a:t>
            </a:r>
            <a:r>
              <a:rPr lang="en-ID" dirty="0"/>
              <a:t>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8920"/>
          </a:xfrm>
        </p:spPr>
        <p:txBody>
          <a:bodyPr/>
          <a:lstStyle/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case </a:t>
            </a:r>
            <a:r>
              <a:rPr lang="en-ID" dirty="0" err="1"/>
              <a:t>latihan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di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r>
              <a:rPr lang="en-ID" dirty="0" err="1"/>
              <a:t>Cari</a:t>
            </a:r>
            <a:r>
              <a:rPr lang="en-ID" dirty="0"/>
              <a:t> 10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masa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paling lama.</a:t>
            </a:r>
          </a:p>
          <a:p>
            <a:pPr lvl="1"/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</a:t>
            </a:r>
            <a:r>
              <a:rPr lang="en-ID" dirty="0" err="1"/>
              <a:t>csv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delimiter</a:t>
            </a:r>
          </a:p>
          <a:p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per </a:t>
            </a:r>
            <a:r>
              <a:rPr lang="en-ID" dirty="0" err="1"/>
              <a:t>Job_ID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excel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Latihan export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 hasil query</dc:title>
  <dc:creator>Microsoft account</dc:creator>
  <cp:lastModifiedBy>Ade Wahana</cp:lastModifiedBy>
  <cp:revision>14</cp:revision>
  <dcterms:created xsi:type="dcterms:W3CDTF">2021-06-02T23:57:20Z</dcterms:created>
  <dcterms:modified xsi:type="dcterms:W3CDTF">2021-06-09T10:34:08Z</dcterms:modified>
</cp:coreProperties>
</file>