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368" r:id="rId3"/>
    <p:sldId id="369" r:id="rId4"/>
    <p:sldId id="370" r:id="rId5"/>
    <p:sldId id="371" r:id="rId6"/>
    <p:sldId id="264" r:id="rId7"/>
    <p:sldId id="372" r:id="rId8"/>
    <p:sldId id="373" r:id="rId9"/>
    <p:sldId id="374" r:id="rId10"/>
    <p:sldId id="269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9"/>
    <a:srgbClr val="E2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4DC6E-5F47-45C2-9750-FF39251B6EC2}">
  <a:tblStyle styleId="{1D54DC6E-5F47-45C2-9750-FF39251B6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3792" autoAdjust="0"/>
  </p:normalViewPr>
  <p:slideViewPr>
    <p:cSldViewPr snapToGrid="0">
      <p:cViewPr varScale="1">
        <p:scale>
          <a:sx n="84" d="100"/>
          <a:sy n="84" d="100"/>
        </p:scale>
        <p:origin x="5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177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84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ini</a:t>
            </a:r>
            <a:r>
              <a:rPr lang="en-ID" baseline="0" dirty="0"/>
              <a:t> </a:t>
            </a:r>
            <a:r>
              <a:rPr lang="en-ID" baseline="0" dirty="0" err="1"/>
              <a:t>sangat</a:t>
            </a:r>
            <a:r>
              <a:rPr lang="en-ID" baseline="0" dirty="0"/>
              <a:t> </a:t>
            </a:r>
            <a:r>
              <a:rPr lang="en-ID" baseline="0" dirty="0" err="1"/>
              <a:t>mudah</a:t>
            </a:r>
            <a:r>
              <a:rPr lang="en-ID" baseline="0" dirty="0"/>
              <a:t> </a:t>
            </a:r>
            <a:r>
              <a:rPr lang="en-ID" baseline="0" dirty="0" err="1"/>
              <a:t>namun</a:t>
            </a:r>
            <a:r>
              <a:rPr lang="en-ID" baseline="0" dirty="0"/>
              <a:t> </a:t>
            </a:r>
            <a:r>
              <a:rPr lang="en-ID" baseline="0" dirty="0" err="1"/>
              <a:t>sangat</a:t>
            </a:r>
            <a:r>
              <a:rPr lang="en-ID" baseline="0" dirty="0"/>
              <a:t> </a:t>
            </a:r>
            <a:r>
              <a:rPr lang="en-ID" baseline="0" dirty="0" err="1"/>
              <a:t>sedikit</a:t>
            </a:r>
            <a:r>
              <a:rPr lang="en-ID" baseline="0" dirty="0"/>
              <a:t> </a:t>
            </a:r>
            <a:r>
              <a:rPr lang="en-ID" baseline="0" dirty="0" err="1"/>
              <a:t>kostumisasi</a:t>
            </a:r>
            <a:r>
              <a:rPr lang="en-ID" baseline="0" dirty="0"/>
              <a:t> yang </a:t>
            </a:r>
            <a:r>
              <a:rPr lang="en-ID" baseline="0" dirty="0" err="1"/>
              <a:t>bisa</a:t>
            </a:r>
            <a:r>
              <a:rPr lang="en-ID" baseline="0" dirty="0"/>
              <a:t> </a:t>
            </a:r>
            <a:r>
              <a:rPr lang="en-ID" baseline="0" dirty="0" err="1"/>
              <a:t>dilakukan</a:t>
            </a:r>
            <a:r>
              <a:rPr lang="en-ID" baseline="0" dirty="0"/>
              <a:t>. </a:t>
            </a:r>
            <a:r>
              <a:rPr lang="en-ID" baseline="0" dirty="0" err="1"/>
              <a:t>Misal</a:t>
            </a:r>
            <a:r>
              <a:rPr lang="en-ID" baseline="0" dirty="0"/>
              <a:t> </a:t>
            </a:r>
            <a:r>
              <a:rPr lang="en-ID" baseline="0" dirty="0" err="1"/>
              <a:t>didalam</a:t>
            </a:r>
            <a:r>
              <a:rPr lang="en-ID" baseline="0" dirty="0"/>
              <a:t> field </a:t>
            </a:r>
            <a:r>
              <a:rPr lang="en-ID" baseline="0" dirty="0" err="1"/>
              <a:t>ada</a:t>
            </a:r>
            <a:r>
              <a:rPr lang="en-ID" baseline="0" dirty="0"/>
              <a:t> </a:t>
            </a:r>
            <a:r>
              <a:rPr lang="en-ID" baseline="0" dirty="0" err="1"/>
              <a:t>tanda</a:t>
            </a:r>
            <a:r>
              <a:rPr lang="en-ID" baseline="0" dirty="0"/>
              <a:t> </a:t>
            </a:r>
            <a:r>
              <a:rPr lang="en-ID" baseline="0" dirty="0" err="1"/>
              <a:t>koma</a:t>
            </a:r>
            <a:r>
              <a:rPr lang="en-ID" baseline="0" dirty="0"/>
              <a:t>, </a:t>
            </a:r>
            <a:r>
              <a:rPr lang="en-ID" baseline="0" dirty="0" err="1"/>
              <a:t>sulit</a:t>
            </a:r>
            <a:r>
              <a:rPr lang="en-ID" baseline="0" dirty="0"/>
              <a:t> </a:t>
            </a:r>
            <a:r>
              <a:rPr lang="en-ID" baseline="0" dirty="0" err="1"/>
              <a:t>untuk</a:t>
            </a:r>
            <a:r>
              <a:rPr lang="en-ID" baseline="0" dirty="0"/>
              <a:t> </a:t>
            </a:r>
            <a:r>
              <a:rPr lang="en-ID" baseline="0" dirty="0" err="1"/>
              <a:t>merubah</a:t>
            </a:r>
            <a:r>
              <a:rPr lang="en-ID" baseline="0" dirty="0"/>
              <a:t> delimited yang </a:t>
            </a:r>
            <a:r>
              <a:rPr lang="en-ID" baseline="0" dirty="0" err="1"/>
              <a:t>normalnya</a:t>
            </a:r>
            <a:r>
              <a:rPr lang="en-ID" baseline="0" dirty="0"/>
              <a:t> </a:t>
            </a:r>
            <a:r>
              <a:rPr lang="en-ID" baseline="0" dirty="0" err="1"/>
              <a:t>tanda</a:t>
            </a:r>
            <a:r>
              <a:rPr lang="en-ID" baseline="0" dirty="0"/>
              <a:t> </a:t>
            </a:r>
            <a:r>
              <a:rPr lang="en-ID" baseline="0" dirty="0" err="1"/>
              <a:t>koma</a:t>
            </a:r>
            <a:r>
              <a:rPr lang="en-ID" baseline="0" dirty="0"/>
              <a:t>(,), </a:t>
            </a:r>
            <a:r>
              <a:rPr lang="en-ID" baseline="0" dirty="0" err="1"/>
              <a:t>alternatifnya</a:t>
            </a:r>
            <a:r>
              <a:rPr lang="en-ID" baseline="0" dirty="0"/>
              <a:t> </a:t>
            </a:r>
            <a:r>
              <a:rPr lang="en-ID" baseline="0" dirty="0" err="1"/>
              <a:t>tanda</a:t>
            </a:r>
            <a:r>
              <a:rPr lang="en-ID" baseline="0" dirty="0"/>
              <a:t> </a:t>
            </a:r>
            <a:r>
              <a:rPr lang="en-ID" baseline="0" dirty="0" err="1"/>
              <a:t>koma</a:t>
            </a:r>
            <a:r>
              <a:rPr lang="en-ID" baseline="0" dirty="0"/>
              <a:t> yang </a:t>
            </a:r>
            <a:r>
              <a:rPr lang="en-ID" baseline="0" dirty="0" err="1"/>
              <a:t>ada</a:t>
            </a:r>
            <a:r>
              <a:rPr lang="en-ID" baseline="0" dirty="0"/>
              <a:t> di data </a:t>
            </a:r>
            <a:r>
              <a:rPr lang="en-ID" baseline="0" dirty="0" err="1"/>
              <a:t>perlu</a:t>
            </a:r>
            <a:r>
              <a:rPr lang="en-ID" baseline="0" dirty="0"/>
              <a:t> </a:t>
            </a:r>
            <a:r>
              <a:rPr lang="en-ID" baseline="0" dirty="0" err="1"/>
              <a:t>diubah</a:t>
            </a:r>
            <a:r>
              <a:rPr lang="en-ID" baseline="0" dirty="0"/>
              <a:t> </a:t>
            </a:r>
            <a:r>
              <a:rPr lang="en-ID" baseline="0" dirty="0" err="1"/>
              <a:t>dulu</a:t>
            </a:r>
            <a:r>
              <a:rPr lang="en-ID" baseline="0" dirty="0"/>
              <a:t> </a:t>
            </a:r>
            <a:r>
              <a:rPr lang="en-ID" baseline="0" dirty="0" err="1"/>
              <a:t>menjadi</a:t>
            </a:r>
            <a:r>
              <a:rPr lang="en-ID" baseline="0" dirty="0"/>
              <a:t> </a:t>
            </a:r>
            <a:r>
              <a:rPr lang="en-ID" baseline="0" dirty="0" err="1"/>
              <a:t>karakter</a:t>
            </a:r>
            <a:r>
              <a:rPr lang="en-ID" baseline="0" dirty="0"/>
              <a:t> 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6565-96BE-4037-A96A-E5EF789CC7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mudah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6565-96BE-4037-A96A-E5EF789CC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6565-96BE-4037-A96A-E5EF789CC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6565-96BE-4037-A96A-E5EF789CC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6565-96BE-4037-A96A-E5EF789CC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6565-96BE-4037-A96A-E5EF789CC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39060" y="1868119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Exporting Query Result</a:t>
            </a:r>
            <a:endParaRPr sz="4400" dirty="0"/>
          </a:p>
        </p:txBody>
      </p:sp>
      <p:sp>
        <p:nvSpPr>
          <p:cNvPr id="341" name="Google Shape;406;p15"/>
          <p:cNvSpPr txBox="1">
            <a:spLocks/>
          </p:cNvSpPr>
          <p:nvPr/>
        </p:nvSpPr>
        <p:spPr>
          <a:xfrm>
            <a:off x="1134792" y="3169642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Barlow Light" panose="00000400000000000000" pitchFamily="2" charset="0"/>
              </a:rPr>
              <a:t>Subquery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3: SQL INSERT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47800" y="1568768"/>
            <a:ext cx="5640388" cy="2679700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Simpan</a:t>
            </a:r>
            <a:r>
              <a:rPr lang="en-ID" dirty="0"/>
              <a:t> query </a:t>
            </a:r>
            <a:r>
              <a:rPr lang="en-ID" dirty="0" err="1"/>
              <a:t>pada</a:t>
            </a:r>
            <a:r>
              <a:rPr lang="en-ID" dirty="0"/>
              <a:t> table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database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INSERT INTO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/>
              <a:t>SELECT * FROM </a:t>
            </a:r>
            <a:r>
              <a:rPr lang="en-US" i="1" dirty="0"/>
              <a:t>table1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62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7993381" cy="1082700"/>
          </a:xfrm>
        </p:spPr>
        <p:txBody>
          <a:bodyPr/>
          <a:lstStyle/>
          <a:p>
            <a:r>
              <a:rPr lang="en-US" sz="3200" b="1" dirty="0"/>
              <a:t>Option 1: </a:t>
            </a:r>
            <a:r>
              <a:rPr lang="en-US" sz="3200" b="1" dirty="0" err="1"/>
              <a:t>klik</a:t>
            </a:r>
            <a:r>
              <a:rPr lang="en-US" sz="3200" b="1" dirty="0"/>
              <a:t> </a:t>
            </a:r>
            <a:r>
              <a:rPr lang="en-US" sz="3200" b="1" dirty="0" err="1"/>
              <a:t>kanan</a:t>
            </a:r>
            <a:r>
              <a:rPr lang="en-US" sz="3200" b="1" dirty="0"/>
              <a:t> </a:t>
            </a:r>
            <a:r>
              <a:rPr lang="en-US" sz="3200" b="1" dirty="0" err="1"/>
              <a:t>lalu</a:t>
            </a:r>
            <a:r>
              <a:rPr lang="en-US" sz="3200" b="1" dirty="0"/>
              <a:t> </a:t>
            </a:r>
            <a:r>
              <a:rPr lang="en-US" sz="3200" b="1" i="1" dirty="0"/>
              <a:t>Save Results As…</a:t>
            </a:r>
          </a:p>
        </p:txBody>
      </p:sp>
      <p:pic>
        <p:nvPicPr>
          <p:cNvPr id="1026" name="Picture 2" descr="Save results as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82" y="1304552"/>
            <a:ext cx="2566987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6091" y="4068425"/>
            <a:ext cx="5577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Data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disimpan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format CSV </a:t>
            </a:r>
            <a:r>
              <a:rPr lang="en-ID" sz="1600" dirty="0" err="1"/>
              <a:t>atau</a:t>
            </a:r>
            <a:r>
              <a:rPr lang="en-ID" sz="1600" dirty="0"/>
              <a:t> Tab Delimited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33082" y="1519023"/>
            <a:ext cx="4423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dirty="0" err="1"/>
              <a:t>Klik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query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14" y="2862925"/>
            <a:ext cx="2809040" cy="21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275320" cy="108270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1.1: </a:t>
            </a:r>
            <a:r>
              <a:rPr lang="en-US" sz="3200" b="1" dirty="0" err="1"/>
              <a:t>klik</a:t>
            </a:r>
            <a:r>
              <a:rPr lang="en-US" sz="3200" b="1" dirty="0"/>
              <a:t> </a:t>
            </a:r>
            <a:r>
              <a:rPr lang="en-US" sz="3200" b="1" dirty="0" err="1"/>
              <a:t>kanan</a:t>
            </a:r>
            <a:r>
              <a:rPr lang="en-US" sz="3200" b="1" dirty="0"/>
              <a:t> </a:t>
            </a:r>
            <a:r>
              <a:rPr lang="en-US" sz="3200" b="1" dirty="0" err="1"/>
              <a:t>lalu</a:t>
            </a:r>
            <a:r>
              <a:rPr lang="en-US" sz="3200" b="1" dirty="0"/>
              <a:t> Select All </a:t>
            </a:r>
            <a:r>
              <a:rPr lang="en-US" sz="3200" b="1" dirty="0" err="1"/>
              <a:t>lalu</a:t>
            </a:r>
            <a:r>
              <a:rPr lang="en-US" sz="3200" b="1" dirty="0"/>
              <a:t> copy dan paste di MS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701983" y="1593215"/>
            <a:ext cx="2878137" cy="1708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6577" y="1855574"/>
            <a:ext cx="4423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dirty="0" err="1"/>
              <a:t>Klik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query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1" y="2932094"/>
            <a:ext cx="2708616" cy="19719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2118" y="3807193"/>
            <a:ext cx="4095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dirty="0"/>
              <a:t>Paste di MS Excel, </a:t>
            </a:r>
            <a:r>
              <a:rPr lang="en-ID" sz="1600" dirty="0" err="1"/>
              <a:t>lalu</a:t>
            </a:r>
            <a:r>
              <a:rPr lang="en-ID" sz="1600" dirty="0"/>
              <a:t> save file </a:t>
            </a:r>
            <a:r>
              <a:rPr lang="en-ID" sz="1600" dirty="0" err="1"/>
              <a:t>tersebut</a:t>
            </a:r>
            <a:r>
              <a:rPr lang="en-ID" sz="1600" dirty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769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427720" cy="108270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2: </a:t>
            </a:r>
            <a:r>
              <a:rPr lang="en-US" sz="3200" b="1" dirty="0" err="1"/>
              <a:t>Menggunakan</a:t>
            </a:r>
            <a:r>
              <a:rPr lang="en-US" sz="3200" b="1" dirty="0"/>
              <a:t> “data export” task </a:t>
            </a:r>
          </a:p>
        </p:txBody>
      </p:sp>
      <p:pic>
        <p:nvPicPr>
          <p:cNvPr id="2050" name="Picture 2" descr="Export data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98" y="1253630"/>
            <a:ext cx="3656012" cy="35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651" y="1367811"/>
            <a:ext cx="3102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dirty="0" err="1"/>
              <a:t>Klik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pada</a:t>
            </a:r>
            <a:r>
              <a:rPr lang="en-ID" sz="1600" dirty="0"/>
              <a:t> object explorer 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628650" y="1816049"/>
            <a:ext cx="2743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b="1" dirty="0"/>
              <a:t>Task</a:t>
            </a:r>
            <a:r>
              <a:rPr lang="en-US" sz="1600" dirty="0"/>
              <a:t> &gt; </a:t>
            </a:r>
            <a:r>
              <a:rPr lang="en-US" sz="1600" b="1" dirty="0"/>
              <a:t>Export Data</a:t>
            </a:r>
            <a:r>
              <a:rPr lang="en-US" sz="16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2057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442960" cy="108270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2: </a:t>
            </a:r>
            <a:r>
              <a:rPr lang="en-US" sz="3200" b="1" dirty="0" err="1"/>
              <a:t>Menggunakan</a:t>
            </a:r>
            <a:r>
              <a:rPr lang="en-US" sz="3200" b="1" dirty="0"/>
              <a:t> “data export” task 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 err="1"/>
              <a:t>lanjutan</a:t>
            </a:r>
            <a:r>
              <a:rPr lang="en-US" sz="3200" b="1" dirty="0"/>
              <a:t>…)</a:t>
            </a:r>
          </a:p>
        </p:txBody>
      </p:sp>
      <p:pic>
        <p:nvPicPr>
          <p:cNvPr id="2054" name="Picture 6" descr="Database details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40" y="1688300"/>
            <a:ext cx="3281285" cy="334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" y="1395912"/>
            <a:ext cx="4560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 err="1"/>
              <a:t>Jendela</a:t>
            </a:r>
            <a:r>
              <a:rPr lang="en-ID" sz="1600" dirty="0"/>
              <a:t> </a:t>
            </a:r>
            <a:r>
              <a:rPr lang="en-ID" sz="1600" b="1" dirty="0"/>
              <a:t>SQL Server Import and Export Wizard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terbuka</a:t>
            </a:r>
            <a:r>
              <a:rPr lang="en-ID" sz="1600" dirty="0"/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338333" y="1326663"/>
            <a:ext cx="3749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dirty="0" err="1"/>
              <a:t>Pilih</a:t>
            </a:r>
            <a:r>
              <a:rPr lang="en-ID" sz="1600" dirty="0"/>
              <a:t> database </a:t>
            </a:r>
            <a:r>
              <a:rPr lang="en-ID" sz="1600" dirty="0" err="1"/>
              <a:t>sumber</a:t>
            </a:r>
            <a:r>
              <a:rPr lang="en-ID" sz="1600" dirty="0"/>
              <a:t> yang </a:t>
            </a:r>
            <a:r>
              <a:rPr lang="en-ID" sz="1600" dirty="0" err="1"/>
              <a:t>diinginkan</a:t>
            </a:r>
            <a:r>
              <a:rPr lang="en-ID" sz="1600" dirty="0"/>
              <a:t>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5" y="1980687"/>
            <a:ext cx="3479405" cy="29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488680" cy="108270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2: </a:t>
            </a:r>
            <a:r>
              <a:rPr lang="en-US" sz="3200" b="1" dirty="0" err="1"/>
              <a:t>Menggunakan</a:t>
            </a:r>
            <a:r>
              <a:rPr lang="en-US" sz="3200" b="1" dirty="0"/>
              <a:t> “data export” task 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 err="1"/>
              <a:t>lanjutan</a:t>
            </a:r>
            <a:r>
              <a:rPr lang="en-US" sz="3200" b="1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028884"/>
            <a:ext cx="472591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D" sz="1600" dirty="0" err="1"/>
              <a:t>Pilih</a:t>
            </a:r>
            <a:r>
              <a:rPr lang="en-ID" sz="1600" dirty="0"/>
              <a:t> </a:t>
            </a:r>
            <a:r>
              <a:rPr lang="en-ID" sz="1600" dirty="0" err="1"/>
              <a:t>destinasi</a:t>
            </a:r>
            <a:r>
              <a:rPr lang="en-ID" sz="1600" dirty="0"/>
              <a:t> yang </a:t>
            </a:r>
            <a:r>
              <a:rPr lang="en-ID" sz="1600" dirty="0" err="1"/>
              <a:t>diinginkan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CSV </a:t>
            </a:r>
            <a:r>
              <a:rPr lang="en-ID" sz="1600" dirty="0" err="1"/>
              <a:t>atau</a:t>
            </a:r>
            <a:r>
              <a:rPr lang="en-ID" sz="1600" dirty="0"/>
              <a:t> Excel </a:t>
            </a:r>
            <a:r>
              <a:rPr lang="en-ID" sz="1600" dirty="0" err="1"/>
              <a:t>pilih</a:t>
            </a:r>
            <a:r>
              <a:rPr lang="en-ID" sz="1600" dirty="0"/>
              <a:t> </a:t>
            </a:r>
            <a:r>
              <a:rPr lang="en-ID" sz="1600" b="1" dirty="0"/>
              <a:t>Flat File Destination. </a:t>
            </a:r>
            <a:r>
              <a:rPr lang="en-ID" sz="1600" dirty="0"/>
              <a:t>Dan </a:t>
            </a:r>
            <a:r>
              <a:rPr lang="en-ID" sz="1600" dirty="0" err="1"/>
              <a:t>atur</a:t>
            </a:r>
            <a:r>
              <a:rPr lang="en-ID" sz="1600" dirty="0"/>
              <a:t> format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r>
              <a:rPr lang="en-ID" sz="1600" dirty="0"/>
              <a:t>.</a:t>
            </a:r>
            <a:endParaRPr lang="en-US" sz="1600" b="1" dirty="0"/>
          </a:p>
        </p:txBody>
      </p:sp>
      <p:pic>
        <p:nvPicPr>
          <p:cNvPr id="4100" name="Picture 4" descr="Dest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0" y="1171095"/>
            <a:ext cx="3792615" cy="38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8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11540" cy="108270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2: </a:t>
            </a:r>
            <a:r>
              <a:rPr lang="en-US" sz="3200" b="1" dirty="0" err="1"/>
              <a:t>Menggunakan</a:t>
            </a:r>
            <a:r>
              <a:rPr lang="en-US" sz="3200" b="1" dirty="0"/>
              <a:t> “data export” task 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 err="1"/>
              <a:t>lanjutan</a:t>
            </a:r>
            <a:r>
              <a:rPr lang="en-US" sz="3200" b="1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081" y="1597768"/>
            <a:ext cx="4725919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query </a:t>
            </a:r>
            <a:r>
              <a:rPr lang="en-ID" sz="1600" dirty="0" err="1"/>
              <a:t>tertentu</a:t>
            </a:r>
            <a:r>
              <a:rPr lang="en-ID" sz="1600" dirty="0"/>
              <a:t> .</a:t>
            </a:r>
            <a:endParaRPr lang="en-US" sz="1600" b="1" dirty="0"/>
          </a:p>
        </p:txBody>
      </p:sp>
      <p:pic>
        <p:nvPicPr>
          <p:cNvPr id="5122" name="Picture 2" descr="https://dabblingwithdata.files.wordpress.com/2015/06/captur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2" y="2024163"/>
            <a:ext cx="2973516" cy="302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abblingwithdata.files.wordpress.com/2015/06/captur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27" y="1587554"/>
            <a:ext cx="4329113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4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97338" cy="108270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2: </a:t>
            </a:r>
            <a:r>
              <a:rPr lang="en-US" sz="3200" b="1" dirty="0" err="1"/>
              <a:t>Menggunakan</a:t>
            </a:r>
            <a:r>
              <a:rPr lang="en-US" sz="3200" b="1" dirty="0"/>
              <a:t> “data export” task 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 err="1"/>
              <a:t>lanjutan</a:t>
            </a:r>
            <a:r>
              <a:rPr lang="en-US" sz="3200" b="1" dirty="0"/>
              <a:t>…)</a:t>
            </a:r>
          </a:p>
        </p:txBody>
      </p:sp>
      <p:pic>
        <p:nvPicPr>
          <p:cNvPr id="6146" name="Picture 2" descr="https://dabblingwithdata.files.wordpress.com/2015/06/capture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88300"/>
            <a:ext cx="315595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dabblingwithdata.files.wordpress.com/2015/06/captur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19" y="1021080"/>
            <a:ext cx="3963845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5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/>
              <a:t>Option 3: SQL SELECT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4840" y="1231900"/>
            <a:ext cx="5640388" cy="2679700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Simpan</a:t>
            </a:r>
            <a:r>
              <a:rPr lang="en-ID" dirty="0"/>
              <a:t> query </a:t>
            </a:r>
            <a:r>
              <a:rPr lang="en-ID" dirty="0" err="1"/>
              <a:t>pada</a:t>
            </a:r>
            <a:r>
              <a:rPr lang="en-ID" dirty="0"/>
              <a:t> table </a:t>
            </a:r>
            <a:r>
              <a:rPr lang="en-ID" dirty="0" err="1"/>
              <a:t>baru</a:t>
            </a:r>
            <a:r>
              <a:rPr lang="en-ID" dirty="0"/>
              <a:t> di database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 </a:t>
            </a:r>
            <a:r>
              <a:rPr lang="en-US" i="1" dirty="0"/>
              <a:t>column3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INTO </a:t>
            </a:r>
            <a:r>
              <a:rPr lang="en-US" i="1" dirty="0" err="1"/>
              <a:t>newtable</a:t>
            </a:r>
            <a:r>
              <a:rPr lang="en-US" dirty="0"/>
              <a:t> [IN </a:t>
            </a:r>
            <a:r>
              <a:rPr lang="en-US" i="1" dirty="0" err="1"/>
              <a:t>externaldb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oldtable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1920" y="4201990"/>
            <a:ext cx="435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Tabel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persis</a:t>
            </a:r>
            <a:r>
              <a:rPr lang="en-ID" sz="1200" dirty="0"/>
              <a:t>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pada</a:t>
            </a:r>
            <a:r>
              <a:rPr lang="en-ID" sz="1200" dirty="0"/>
              <a:t> table </a:t>
            </a:r>
            <a:r>
              <a:rPr lang="en-ID" sz="1200" dirty="0" err="1"/>
              <a:t>awal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mengganti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b="1" dirty="0"/>
              <a:t>AS</a:t>
            </a:r>
            <a:r>
              <a:rPr lang="en-ID" sz="1200" dirty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973515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314</Words>
  <Application>Microsoft Office PowerPoint</Application>
  <PresentationFormat>On-screen Show (16:9)</PresentationFormat>
  <Paragraphs>38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Raleway SemiBold</vt:lpstr>
      <vt:lpstr>Arial</vt:lpstr>
      <vt:lpstr>Barlow Light</vt:lpstr>
      <vt:lpstr>Gaoler template</vt:lpstr>
      <vt:lpstr>Exporting Query Result</vt:lpstr>
      <vt:lpstr>Option 1: klik kanan lalu Save Results As…</vt:lpstr>
      <vt:lpstr>Option 1.1: klik kanan lalu Select All lalu copy dan paste di MS Excel</vt:lpstr>
      <vt:lpstr>Option 2: Menggunakan “data export” task </vt:lpstr>
      <vt:lpstr>Option 2: Menggunakan “data export” task  (lanjutan…)</vt:lpstr>
      <vt:lpstr>Option 2: Menggunakan “data export” task  (lanjutan…)</vt:lpstr>
      <vt:lpstr>Option 2: Menggunakan “data export” task  (lanjutan…)</vt:lpstr>
      <vt:lpstr>Option 2: Menggunakan “data export” task  (lanjutan…)</vt:lpstr>
      <vt:lpstr>Option 3: SQL SELECT INTO</vt:lpstr>
      <vt:lpstr>Option 3: SQL INSERT INTO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Structured Query Language</dc:title>
  <dc:creator>Reza Rizky Pratama, A.Md.</dc:creator>
  <cp:lastModifiedBy>Ade Wahana</cp:lastModifiedBy>
  <cp:revision>70</cp:revision>
  <dcterms:modified xsi:type="dcterms:W3CDTF">2021-06-09T10:34:37Z</dcterms:modified>
</cp:coreProperties>
</file>