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5143500" cx="9144000"/>
  <p:notesSz cx="6858000" cy="9144000"/>
  <p:embeddedFontLst>
    <p:embeddedFont>
      <p:font typeface="Raleway Thin"/>
      <p:regular r:id="rId47"/>
      <p:bold r:id="rId48"/>
      <p:italic r:id="rId49"/>
      <p:boldItalic r:id="rId50"/>
    </p:embeddedFont>
    <p:embeddedFont>
      <p:font typeface="Barlow Light"/>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alewayThin-bold.fntdata"/><Relationship Id="rId47" Type="http://schemas.openxmlformats.org/officeDocument/2006/relationships/font" Target="fonts/RalewayThin-regular.fntdata"/><Relationship Id="rId49" Type="http://schemas.openxmlformats.org/officeDocument/2006/relationships/font" Target="fonts/RalewayThin-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BarlowLight-regular.fntdata"/><Relationship Id="rId50" Type="http://schemas.openxmlformats.org/officeDocument/2006/relationships/font" Target="fonts/RalewayThin-boldItalic.fntdata"/><Relationship Id="rId53" Type="http://schemas.openxmlformats.org/officeDocument/2006/relationships/font" Target="fonts/BarlowLight-italic.fntdata"/><Relationship Id="rId52" Type="http://schemas.openxmlformats.org/officeDocument/2006/relationships/font" Target="fonts/BarlowLight-bold.fntdata"/><Relationship Id="rId11" Type="http://schemas.openxmlformats.org/officeDocument/2006/relationships/slide" Target="slides/slide7.xml"/><Relationship Id="rId10" Type="http://schemas.openxmlformats.org/officeDocument/2006/relationships/slide" Target="slides/slide6.xml"/><Relationship Id="rId54" Type="http://schemas.openxmlformats.org/officeDocument/2006/relationships/font" Target="fonts/BarlowLight-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image" Target="../media/image31.png"/></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 name="Google Shape;3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3" name="Google Shape;63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0" name="Google Shape;66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6" name="Google Shape;66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8" name="Google Shape;77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SQL Server Management Studio, also known as SSMS, is an intuitive and multi-purpose database development and administration tool primarily used by SQL Professionals including SQL database developers, database administrators and infrastructure teams to manage SQL Server environments.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6" name="Google Shape;78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9" name="Google Shape;79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Interface Utama Aplikasi SSMS terdiri dari:</a:t>
            </a:r>
            <a:endParaRPr/>
          </a:p>
          <a:p>
            <a:pPr indent="-317500" lvl="0" marL="457200" rtl="0" algn="l">
              <a:lnSpc>
                <a:spcPct val="100000"/>
              </a:lnSpc>
              <a:spcBef>
                <a:spcPts val="0"/>
              </a:spcBef>
              <a:spcAft>
                <a:spcPts val="0"/>
              </a:spcAft>
              <a:buSzPts val="1400"/>
              <a:buFont typeface="Arial"/>
              <a:buChar char="-"/>
            </a:pPr>
            <a:r>
              <a:rPr b="0" i="0" lang="en-US" sz="1100" u="none" cap="none" strike="noStrike">
                <a:solidFill>
                  <a:srgbClr val="000000"/>
                </a:solidFill>
                <a:latin typeface="Arial"/>
                <a:ea typeface="Arial"/>
                <a:cs typeface="Arial"/>
                <a:sym typeface="Arial"/>
              </a:rPr>
              <a:t>Object explorer</a:t>
            </a:r>
            <a:endParaRPr/>
          </a:p>
          <a:p>
            <a:pPr indent="-317500" lvl="0" marL="457200" rtl="0" algn="l">
              <a:lnSpc>
                <a:spcPct val="100000"/>
              </a:lnSpc>
              <a:spcBef>
                <a:spcPts val="0"/>
              </a:spcBef>
              <a:spcAft>
                <a:spcPts val="0"/>
              </a:spcAft>
              <a:buSzPts val="1400"/>
              <a:buFont typeface="Arial"/>
              <a:buChar char="-"/>
            </a:pPr>
            <a:r>
              <a:rPr b="0" i="0" lang="en-US" sz="1100" u="none" cap="none" strike="noStrike">
                <a:solidFill>
                  <a:srgbClr val="000000"/>
                </a:solidFill>
                <a:latin typeface="Arial"/>
                <a:ea typeface="Arial"/>
                <a:cs typeface="Arial"/>
                <a:sym typeface="Arial"/>
              </a:rPr>
              <a:t>Query Editor</a:t>
            </a:r>
            <a:endParaRPr/>
          </a:p>
          <a:p>
            <a:pPr indent="-317500" lvl="0" marL="457200" rtl="0" algn="l">
              <a:lnSpc>
                <a:spcPct val="100000"/>
              </a:lnSpc>
              <a:spcBef>
                <a:spcPts val="0"/>
              </a:spcBef>
              <a:spcAft>
                <a:spcPts val="0"/>
              </a:spcAft>
              <a:buSzPts val="1400"/>
              <a:buFont typeface="Arial"/>
              <a:buChar char="-"/>
            </a:pPr>
            <a:r>
              <a:rPr b="0" i="0" lang="en-US" sz="1100" u="none" cap="none" strike="noStrike">
                <a:solidFill>
                  <a:srgbClr val="000000"/>
                </a:solidFill>
                <a:latin typeface="Arial"/>
                <a:ea typeface="Arial"/>
                <a:cs typeface="Arial"/>
                <a:sym typeface="Arial"/>
              </a:rPr>
              <a:t>Result view</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3" name="Google Shape;82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rPr lang="en-US"/>
              <a:t>Object Explorer is the most frequently used feature in SQL Server Management Studio. Object Explorer has a user interface that offers a convenient hierarchical view of server objects, similar to Windows Explorer with its system of folders, subfolders, files, etc. Among the many helpful options, it allows you to do the following:</a:t>
            </a:r>
            <a:endParaRPr/>
          </a:p>
          <a:p>
            <a:pPr indent="0" lvl="0" marL="139700" rtl="0" algn="l">
              <a:lnSpc>
                <a:spcPct val="100000"/>
              </a:lnSpc>
              <a:spcBef>
                <a:spcPts val="0"/>
              </a:spcBef>
              <a:spcAft>
                <a:spcPts val="0"/>
              </a:spcAft>
              <a:buSzPts val="1400"/>
              <a:buNone/>
            </a:pPr>
            <a:r>
              <a:rPr lang="en-US"/>
              <a:t>Search a specific object</a:t>
            </a:r>
            <a:endParaRPr/>
          </a:p>
          <a:p>
            <a:pPr indent="0" lvl="0" marL="139700" rtl="0" algn="l">
              <a:lnSpc>
                <a:spcPct val="100000"/>
              </a:lnSpc>
              <a:spcBef>
                <a:spcPts val="0"/>
              </a:spcBef>
              <a:spcAft>
                <a:spcPts val="0"/>
              </a:spcAft>
              <a:buSzPts val="1400"/>
              <a:buNone/>
            </a:pPr>
            <a:r>
              <a:rPr lang="en-US"/>
              <a:t>View and edit object properties</a:t>
            </a:r>
            <a:endParaRPr/>
          </a:p>
          <a:p>
            <a:pPr indent="0" lvl="0" marL="139700" rtl="0" algn="l">
              <a:lnSpc>
                <a:spcPct val="100000"/>
              </a:lnSpc>
              <a:spcBef>
                <a:spcPts val="0"/>
              </a:spcBef>
              <a:spcAft>
                <a:spcPts val="0"/>
              </a:spcAft>
              <a:buSzPts val="1400"/>
              <a:buNone/>
            </a:pPr>
            <a:r>
              <a:rPr lang="en-US"/>
              <a:t>Manage objects represented as nodes</a:t>
            </a:r>
            <a:endParaRPr/>
          </a:p>
          <a:p>
            <a:pPr indent="0" lvl="0" marL="139700" rtl="0" algn="l">
              <a:lnSpc>
                <a:spcPct val="100000"/>
              </a:lnSpc>
              <a:spcBef>
                <a:spcPts val="0"/>
              </a:spcBef>
              <a:spcAft>
                <a:spcPts val="0"/>
              </a:spcAft>
              <a:buSzPts val="1400"/>
              <a:buNone/>
            </a:pPr>
            <a:r>
              <a:rPr lang="en-US"/>
              <a:t>Run custom reports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1" name="Google Shape;83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The primary tasks of SQL Server Management Studio are writing, executing, and debugging T-SQL code. To implement these functions, SSMS provides an advanced SQL Query Editor with IntelliSense support. Equipped with this technology, the tool is able to auto-complete code. This means, as soon as you start writing code, the software suggests variants to finish the row. This helps accelerate the code writing process and make it more accurate. There are many more helpful options in SSMS Query Editor:</a:t>
            </a:r>
            <a:endParaRPr/>
          </a:p>
          <a:p>
            <a:pPr indent="0" lvl="0" marL="139700" rtl="0" algn="l">
              <a:lnSpc>
                <a:spcPct val="100000"/>
              </a:lnSpc>
              <a:spcBef>
                <a:spcPts val="0"/>
              </a:spcBef>
              <a:spcAft>
                <a:spcPts val="0"/>
              </a:spcAft>
              <a:buSzPts val="1400"/>
              <a:buNone/>
            </a:pPr>
            <a:r>
              <a:t/>
            </a:r>
            <a:endParaRPr b="0" i="0" sz="1100" u="none" cap="none" strike="noStrike">
              <a:solidFill>
                <a:srgbClr val="000000"/>
              </a:solidFill>
              <a:latin typeface="Arial"/>
              <a:ea typeface="Arial"/>
              <a:cs typeface="Arial"/>
              <a:sym typeface="Arial"/>
            </a:endParaRPr>
          </a:p>
          <a:p>
            <a:pPr indent="0" lvl="0" marL="1397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Building scripts with T-SQL and XQuery statements</a:t>
            </a:r>
            <a:endParaRPr/>
          </a:p>
          <a:p>
            <a:pPr indent="0" lvl="0" marL="1397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SQLCMD Scripts editor</a:t>
            </a:r>
            <a:endParaRPr/>
          </a:p>
          <a:p>
            <a:pPr indent="0" lvl="0" marL="1397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MDX, DMX, and XML/A editors</a:t>
            </a:r>
            <a:endParaRPr/>
          </a:p>
          <a:p>
            <a:pPr indent="0" lvl="0" marL="1397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Code formatting, including syntax highlighting</a:t>
            </a:r>
            <a:endParaRPr/>
          </a:p>
          <a:p>
            <a:pPr indent="0" lvl="0" marL="1397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Code debugging</a:t>
            </a:r>
            <a:endParaRPr/>
          </a:p>
          <a:p>
            <a:pPr indent="0" lvl="0" marL="1397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Commenting and uncommenting selected lines</a:t>
            </a:r>
            <a:endParaRPr/>
          </a:p>
          <a:p>
            <a:pPr indent="0" lvl="0" marL="1397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Code lines numeration</a:t>
            </a:r>
            <a:endParaRPr/>
          </a:p>
          <a:p>
            <a:pPr indent="0" lvl="0" marL="1397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Drag-and-drop text</a:t>
            </a:r>
            <a:endParaRPr/>
          </a:p>
          <a:p>
            <a:pPr indent="0" lvl="0" marL="1397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Selected code executing</a:t>
            </a:r>
            <a:endParaRPr/>
          </a:p>
          <a:p>
            <a:pPr indent="0" lvl="0" marL="1397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Getting query results as text</a:t>
            </a:r>
            <a:endParaRPr/>
          </a:p>
          <a:p>
            <a:pPr indent="0" lvl="0" marL="1397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Saving results to file</a:t>
            </a:r>
            <a:endParaRPr/>
          </a:p>
          <a:p>
            <a:pPr indent="0" lvl="0" marL="1397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Bookmarks</a:t>
            </a:r>
            <a:endParaRPr/>
          </a:p>
          <a:p>
            <a:pPr indent="0" lvl="0" marL="1397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Integration with Query Execution Plan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1" name="Google Shape;84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b="0" i="0" lang="en-US" sz="1100" u="none" cap="none" strike="noStrike">
                <a:solidFill>
                  <a:srgbClr val="000000"/>
                </a:solidFill>
                <a:latin typeface="Arial"/>
                <a:ea typeface="Arial"/>
                <a:cs typeface="Arial"/>
                <a:sym typeface="Arial"/>
              </a:rPr>
              <a:t>This visual tool lets users design and visualize tables in a database. </a:t>
            </a:r>
            <a:endParaRPr/>
          </a:p>
          <a:p>
            <a:pPr indent="-317500" lvl="0" marL="457200" rtl="0" algn="l">
              <a:lnSpc>
                <a:spcPct val="100000"/>
              </a:lnSpc>
              <a:spcBef>
                <a:spcPts val="0"/>
              </a:spcBef>
              <a:spcAft>
                <a:spcPts val="0"/>
              </a:spcAft>
              <a:buSzPts val="1400"/>
              <a:buChar char="●"/>
            </a:pPr>
            <a:r>
              <a:rPr b="0" i="0" lang="en-US" sz="1100" u="none" cap="none" strike="noStrike">
                <a:solidFill>
                  <a:srgbClr val="000000"/>
                </a:solidFill>
                <a:latin typeface="Arial"/>
                <a:ea typeface="Arial"/>
                <a:cs typeface="Arial"/>
                <a:sym typeface="Arial"/>
              </a:rPr>
              <a:t>Table Designer makes it possible to create, edit, and delete both tables and their components (columns, indexes, keys, relationships, and constraints). </a:t>
            </a:r>
            <a:endParaRPr/>
          </a:p>
          <a:p>
            <a:pPr indent="-317500" lvl="0" marL="457200" rtl="0" algn="l">
              <a:lnSpc>
                <a:spcPct val="100000"/>
              </a:lnSpc>
              <a:spcBef>
                <a:spcPts val="0"/>
              </a:spcBef>
              <a:spcAft>
                <a:spcPts val="0"/>
              </a:spcAft>
              <a:buSzPts val="1400"/>
              <a:buChar char="●"/>
            </a:pPr>
            <a:r>
              <a:rPr b="0" i="0" lang="en-US" sz="1100" u="none" cap="none" strike="noStrike">
                <a:solidFill>
                  <a:srgbClr val="000000"/>
                </a:solidFill>
                <a:latin typeface="Arial"/>
                <a:ea typeface="Arial"/>
                <a:cs typeface="Arial"/>
                <a:sym typeface="Arial"/>
              </a:rPr>
              <a:t>The main advantage is that you can perform all these tasks in a visual mode, without manual typing of SQL code.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9" name="Google Shape;84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b="0" i="0" lang="en-US" sz="1100" u="none" cap="none" strike="noStrike">
                <a:solidFill>
                  <a:srgbClr val="000000"/>
                </a:solidFill>
                <a:latin typeface="Arial"/>
                <a:ea typeface="Arial"/>
                <a:cs typeface="Arial"/>
                <a:sym typeface="Arial"/>
              </a:rPr>
              <a:t>Query and View Designer allows users to develop queries and views. </a:t>
            </a:r>
            <a:endParaRPr/>
          </a:p>
          <a:p>
            <a:pPr indent="-317500" lvl="0" marL="457200" rtl="0" algn="l">
              <a:lnSpc>
                <a:spcPct val="100000"/>
              </a:lnSpc>
              <a:spcBef>
                <a:spcPts val="0"/>
              </a:spcBef>
              <a:spcAft>
                <a:spcPts val="0"/>
              </a:spcAft>
              <a:buSzPts val="1400"/>
              <a:buChar char="●"/>
            </a:pPr>
            <a:r>
              <a:rPr b="0" i="0" lang="en-US" sz="1100" u="none" cap="none" strike="noStrike">
                <a:solidFill>
                  <a:srgbClr val="000000"/>
                </a:solidFill>
                <a:latin typeface="Arial"/>
                <a:ea typeface="Arial"/>
                <a:cs typeface="Arial"/>
                <a:sym typeface="Arial"/>
              </a:rPr>
              <a:t>A significant plus is that you can create database queries using the mouse only – there is no need to write code manually. </a:t>
            </a:r>
            <a:endParaRPr/>
          </a:p>
          <a:p>
            <a:pPr indent="-317500" lvl="0" marL="457200" rtl="0" algn="l">
              <a:lnSpc>
                <a:spcPct val="100000"/>
              </a:lnSpc>
              <a:spcBef>
                <a:spcPts val="0"/>
              </a:spcBef>
              <a:spcAft>
                <a:spcPts val="0"/>
              </a:spcAft>
              <a:buSzPts val="1400"/>
              <a:buChar char="●"/>
            </a:pPr>
            <a:r>
              <a:rPr b="0" i="0" lang="en-US" sz="1100" u="none" cap="none" strike="noStrike">
                <a:solidFill>
                  <a:srgbClr val="000000"/>
                </a:solidFill>
                <a:latin typeface="Arial"/>
                <a:ea typeface="Arial"/>
                <a:cs typeface="Arial"/>
                <a:sym typeface="Arial"/>
              </a:rPr>
              <a:t>The Designer also allows you to select a particular SQL query and create a similar one in the Editor.</a:t>
            </a:r>
            <a:br>
              <a:rPr lang="en-US"/>
            </a:b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7" name="Google Shape;85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b="0" i="0" lang="en-US" sz="1100" u="none" cap="none" strike="noStrike">
                <a:solidFill>
                  <a:srgbClr val="000000"/>
                </a:solidFill>
                <a:latin typeface="Arial"/>
                <a:ea typeface="Arial"/>
                <a:cs typeface="Arial"/>
                <a:sym typeface="Arial"/>
              </a:rPr>
              <a:t>Database Designer is another visual tool that assists in designing databases and their components. </a:t>
            </a:r>
            <a:endParaRPr/>
          </a:p>
          <a:p>
            <a:pPr indent="-317500" lvl="0" marL="457200" rtl="0" algn="l">
              <a:lnSpc>
                <a:spcPct val="100000"/>
              </a:lnSpc>
              <a:spcBef>
                <a:spcPts val="0"/>
              </a:spcBef>
              <a:spcAft>
                <a:spcPts val="0"/>
              </a:spcAft>
              <a:buSzPts val="1400"/>
              <a:buChar char="●"/>
            </a:pPr>
            <a:r>
              <a:rPr b="0" i="0" lang="en-US" sz="1100" u="none" cap="none" strike="noStrike">
                <a:solidFill>
                  <a:srgbClr val="000000"/>
                </a:solidFill>
                <a:latin typeface="Arial"/>
                <a:ea typeface="Arial"/>
                <a:cs typeface="Arial"/>
                <a:sym typeface="Arial"/>
              </a:rPr>
              <a:t>It visualizes each database with tables, columns, constraints, and dependencies. </a:t>
            </a:r>
            <a:endParaRPr/>
          </a:p>
          <a:p>
            <a:pPr indent="-317500" lvl="0" marL="457200" rtl="0" algn="l">
              <a:lnSpc>
                <a:spcPct val="100000"/>
              </a:lnSpc>
              <a:spcBef>
                <a:spcPts val="0"/>
              </a:spcBef>
              <a:spcAft>
                <a:spcPts val="0"/>
              </a:spcAft>
              <a:buSzPts val="1400"/>
              <a:buChar char="●"/>
            </a:pPr>
            <a:r>
              <a:rPr b="0" i="0" lang="en-US" sz="1100" u="none" cap="none" strike="noStrike">
                <a:solidFill>
                  <a:srgbClr val="000000"/>
                </a:solidFill>
                <a:latin typeface="Arial"/>
                <a:ea typeface="Arial"/>
                <a:cs typeface="Arial"/>
                <a:sym typeface="Arial"/>
              </a:rPr>
              <a:t>Similarly, you can create and edit databases using diagrams. </a:t>
            </a:r>
            <a:endParaRPr/>
          </a:p>
          <a:p>
            <a:pPr indent="-317500" lvl="0" marL="457200" rtl="0" algn="l">
              <a:lnSpc>
                <a:spcPct val="100000"/>
              </a:lnSpc>
              <a:spcBef>
                <a:spcPts val="0"/>
              </a:spcBef>
              <a:spcAft>
                <a:spcPts val="0"/>
              </a:spcAft>
              <a:buSzPts val="1400"/>
              <a:buChar char="●"/>
            </a:pPr>
            <a:r>
              <a:rPr b="0" i="0" lang="en-US" sz="1100" u="none" cap="none" strike="noStrike">
                <a:solidFill>
                  <a:srgbClr val="000000"/>
                </a:solidFill>
                <a:latin typeface="Arial"/>
                <a:ea typeface="Arial"/>
                <a:cs typeface="Arial"/>
                <a:sym typeface="Arial"/>
              </a:rPr>
              <a:t>With SQL Server Studio, it is possible to work on one or several diagrams – there can be as many of them as necessary.</a:t>
            </a:r>
            <a:endParaRPr/>
          </a:p>
          <a:p>
            <a:pPr indent="-317500" lvl="0" marL="457200" rtl="0" algn="l">
              <a:lnSpc>
                <a:spcPct val="100000"/>
              </a:lnSpc>
              <a:spcBef>
                <a:spcPts val="0"/>
              </a:spcBef>
              <a:spcAft>
                <a:spcPts val="0"/>
              </a:spcAft>
              <a:buSzPts val="1400"/>
              <a:buChar char="●"/>
            </a:pPr>
            <a:r>
              <a:rPr b="0" i="0" lang="en-US" sz="1100" u="none" cap="none" strike="noStrike">
                <a:solidFill>
                  <a:srgbClr val="000000"/>
                </a:solidFill>
                <a:latin typeface="Arial"/>
                <a:ea typeface="Arial"/>
                <a:cs typeface="Arial"/>
                <a:sym typeface="Arial"/>
              </a:rPr>
              <a:t>Also, each database can be a part of multiple diagrams. This way, you can focus on different database aspects.</a:t>
            </a:r>
            <a:endParaRPr/>
          </a:p>
          <a:p>
            <a:pPr indent="0" lvl="0" marL="139700" rtl="0" algn="l">
              <a:lnSpc>
                <a:spcPct val="100000"/>
              </a:lnSpc>
              <a:spcBef>
                <a:spcPts val="0"/>
              </a:spcBef>
              <a:spcAft>
                <a:spcPts val="0"/>
              </a:spcAft>
              <a:buSzPts val="14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5" name="Google Shape;86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b="0" i="0" lang="en-US" sz="1100" u="none" cap="none" strike="noStrike">
                <a:solidFill>
                  <a:srgbClr val="000000"/>
                </a:solidFill>
                <a:latin typeface="Arial"/>
                <a:ea typeface="Arial"/>
                <a:cs typeface="Arial"/>
                <a:sym typeface="Arial"/>
              </a:rPr>
              <a:t>Templates are files with ready-made SQL scripts that create standard objects (databases, tables, views, indexes, stored procedures, triggers, statistics, and functions). Besides, there are templates for SQL Server Management tasks. You can use them to create extended properties, linked servers, logins, users, roles, and Analysis Services. </a:t>
            </a:r>
            <a:endParaRPr/>
          </a:p>
          <a:p>
            <a:pPr indent="-317500" lvl="0" marL="457200" rtl="0" algn="l">
              <a:lnSpc>
                <a:spcPct val="100000"/>
              </a:lnSpc>
              <a:spcBef>
                <a:spcPts val="0"/>
              </a:spcBef>
              <a:spcAft>
                <a:spcPts val="0"/>
              </a:spcAft>
              <a:buSzPts val="1400"/>
              <a:buChar char="●"/>
            </a:pPr>
            <a:r>
              <a:rPr b="0" i="0" lang="en-US" sz="1100" u="none" cap="none" strike="noStrike">
                <a:solidFill>
                  <a:srgbClr val="000000"/>
                </a:solidFill>
                <a:latin typeface="Arial"/>
                <a:ea typeface="Arial"/>
                <a:cs typeface="Arial"/>
                <a:sym typeface="Arial"/>
              </a:rPr>
              <a:t>There is a large collection of predefined templates available in Template Explorer. Refer to any such file and use the code in the Editor with many customization options. Additionally, you can make custom code templates. All such scripts are organized in folders, so you will have to either take the existing folders or develop a new folder structure. </a:t>
            </a:r>
            <a:endParaRPr/>
          </a:p>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3" name="Google Shape;87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b="0" i="0" lang="en-US" sz="1100" u="none" cap="none" strike="noStrike">
                <a:solidFill>
                  <a:srgbClr val="000000"/>
                </a:solidFill>
                <a:latin typeface="Arial"/>
                <a:ea typeface="Arial"/>
                <a:cs typeface="Arial"/>
                <a:sym typeface="Arial"/>
              </a:rPr>
              <a:t>A query execution plan is the sequence of operations on SQL Server that you perform to obtain a SQL query result. Before the server executes a SQL query, it must analyze the instructions and define the most efficient way of execution. For that, it uses the Query Optimizer component. Its input data is the query execution plan itself. </a:t>
            </a:r>
            <a:endParaRPr/>
          </a:p>
          <a:p>
            <a:pPr indent="-317500" lvl="0" marL="457200" rtl="0" algn="l">
              <a:lnSpc>
                <a:spcPct val="100000"/>
              </a:lnSpc>
              <a:spcBef>
                <a:spcPts val="0"/>
              </a:spcBef>
              <a:spcAft>
                <a:spcPts val="0"/>
              </a:spcAft>
              <a:buSzPts val="1400"/>
              <a:buChar char="●"/>
            </a:pPr>
            <a:r>
              <a:rPr b="0" i="0" lang="en-US" sz="1100" u="none" cap="none" strike="noStrike">
                <a:solidFill>
                  <a:srgbClr val="000000"/>
                </a:solidFill>
                <a:latin typeface="Arial"/>
                <a:ea typeface="Arial"/>
                <a:cs typeface="Arial"/>
                <a:sym typeface="Arial"/>
              </a:rPr>
              <a:t>In SQL Server Management Studio, you can view a query execution plan and identify the most resource-intensive operations. Then, you can adjust the query to achieve optimal results.</a:t>
            </a:r>
            <a:endParaRPr/>
          </a:p>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1" name="Google Shape;88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3" name="Google Shape;99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0" name="Google Shape;100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p27:notes"/>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Oracle Database 11</a:t>
            </a:r>
            <a:r>
              <a:rPr b="0" i="1" lang="en-US" sz="1400" u="none" cap="none" strike="noStrike">
                <a:solidFill>
                  <a:srgbClr val="000000"/>
                </a:solidFill>
                <a:latin typeface="Arial"/>
                <a:ea typeface="Arial"/>
                <a:cs typeface="Arial"/>
                <a:sym typeface="Arial"/>
              </a:rPr>
              <a:t>g</a:t>
            </a:r>
            <a:r>
              <a:rPr b="0" i="0" lang="en-US" sz="1400" u="none" cap="none" strike="noStrike">
                <a:solidFill>
                  <a:srgbClr val="000000"/>
                </a:solidFill>
                <a:latin typeface="Arial"/>
                <a:ea typeface="Arial"/>
                <a:cs typeface="Arial"/>
                <a:sym typeface="Arial"/>
              </a:rPr>
              <a:t>: SQL Fundamentals I</a:t>
            </a:r>
            <a:r>
              <a:rPr b="0" i="0" lang="en-US" sz="1400" u="none" cap="none" strike="noStrike">
                <a:solidFill>
                  <a:schemeClr val="dk1"/>
                </a:solidFill>
                <a:latin typeface="Arial"/>
                <a:ea typeface="Arial"/>
                <a:cs typeface="Arial"/>
                <a:sym typeface="Arial"/>
              </a:rPr>
              <a:t>   1 - </a:t>
            </a: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016" name="Google Shape;1016;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7" name="Google Shape;1017;p27:notes"/>
          <p:cNvSpPr txBox="1"/>
          <p:nvPr>
            <p:ph idx="1" type="body"/>
          </p:nvPr>
        </p:nvSpPr>
        <p:spPr>
          <a:xfrm>
            <a:off x="477838" y="5391150"/>
            <a:ext cx="6359525" cy="3673475"/>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US"/>
              <a:t>Writing SQL Statements</a:t>
            </a:r>
            <a:endParaRPr/>
          </a:p>
          <a:p>
            <a:pPr indent="-317500" lvl="1" marL="914400" rtl="0" algn="l">
              <a:lnSpc>
                <a:spcPct val="100000"/>
              </a:lnSpc>
              <a:spcBef>
                <a:spcPts val="0"/>
              </a:spcBef>
              <a:spcAft>
                <a:spcPts val="0"/>
              </a:spcAft>
              <a:buSzPts val="1400"/>
              <a:buChar char="○"/>
            </a:pPr>
            <a:r>
              <a:rPr lang="en-US">
                <a:solidFill>
                  <a:schemeClr val="dk1"/>
                </a:solidFill>
              </a:rPr>
              <a:t>By using the following simple rules and guidelines, you can construct valid statements that are both easy to read and edit:</a:t>
            </a:r>
            <a:endParaRPr/>
          </a:p>
          <a:p>
            <a:pPr indent="-317500" lvl="2" marL="1371600" rtl="0" algn="l">
              <a:lnSpc>
                <a:spcPct val="100000"/>
              </a:lnSpc>
              <a:spcBef>
                <a:spcPts val="0"/>
              </a:spcBef>
              <a:spcAft>
                <a:spcPts val="0"/>
              </a:spcAft>
              <a:buSzPts val="1400"/>
              <a:buChar char="■"/>
            </a:pPr>
            <a:r>
              <a:rPr lang="en-US">
                <a:solidFill>
                  <a:schemeClr val="dk1"/>
                </a:solidFill>
              </a:rPr>
              <a:t>SQL statements are not case-sensitive (unless indicated).</a:t>
            </a:r>
            <a:endParaRPr/>
          </a:p>
          <a:p>
            <a:pPr indent="-317500" lvl="2" marL="1371600" rtl="0" algn="l">
              <a:lnSpc>
                <a:spcPct val="100000"/>
              </a:lnSpc>
              <a:spcBef>
                <a:spcPts val="0"/>
              </a:spcBef>
              <a:spcAft>
                <a:spcPts val="0"/>
              </a:spcAft>
              <a:buSzPts val="1400"/>
              <a:buChar char="■"/>
            </a:pPr>
            <a:r>
              <a:rPr lang="en-US">
                <a:solidFill>
                  <a:schemeClr val="dk1"/>
                </a:solidFill>
              </a:rPr>
              <a:t>SQL statements can be entered on one or many lines. </a:t>
            </a:r>
            <a:endParaRPr/>
          </a:p>
          <a:p>
            <a:pPr indent="-317500" lvl="2" marL="1371600" rtl="0" algn="l">
              <a:lnSpc>
                <a:spcPct val="100000"/>
              </a:lnSpc>
              <a:spcBef>
                <a:spcPts val="0"/>
              </a:spcBef>
              <a:spcAft>
                <a:spcPts val="0"/>
              </a:spcAft>
              <a:buSzPts val="1400"/>
              <a:buChar char="■"/>
            </a:pPr>
            <a:r>
              <a:rPr lang="en-US">
                <a:solidFill>
                  <a:schemeClr val="dk1"/>
                </a:solidFill>
              </a:rPr>
              <a:t>Keywords cannot be split across lines or abbreviated.</a:t>
            </a:r>
            <a:endParaRPr/>
          </a:p>
          <a:p>
            <a:pPr indent="-317500" lvl="2" marL="1371600" rtl="0" algn="l">
              <a:lnSpc>
                <a:spcPct val="100000"/>
              </a:lnSpc>
              <a:spcBef>
                <a:spcPts val="0"/>
              </a:spcBef>
              <a:spcAft>
                <a:spcPts val="0"/>
              </a:spcAft>
              <a:buSzPts val="1400"/>
              <a:buChar char="■"/>
            </a:pPr>
            <a:r>
              <a:rPr lang="en-US">
                <a:solidFill>
                  <a:schemeClr val="dk1"/>
                </a:solidFill>
              </a:rPr>
              <a:t>Clauses are usually placed on separate lines for readability and ease of editing.</a:t>
            </a:r>
            <a:endParaRPr/>
          </a:p>
          <a:p>
            <a:pPr indent="-317500" lvl="2" marL="1371600" rtl="0" algn="l">
              <a:lnSpc>
                <a:spcPct val="100000"/>
              </a:lnSpc>
              <a:spcBef>
                <a:spcPts val="0"/>
              </a:spcBef>
              <a:spcAft>
                <a:spcPts val="0"/>
              </a:spcAft>
              <a:buSzPts val="1400"/>
              <a:buChar char="■"/>
            </a:pPr>
            <a:r>
              <a:rPr lang="en-US">
                <a:solidFill>
                  <a:schemeClr val="dk1"/>
                </a:solidFill>
              </a:rPr>
              <a:t>Indents should be used to make code more readable.</a:t>
            </a:r>
            <a:endParaRPr/>
          </a:p>
          <a:p>
            <a:pPr indent="-317500" lvl="2" marL="1371600" rtl="0" algn="l">
              <a:lnSpc>
                <a:spcPct val="100000"/>
              </a:lnSpc>
              <a:spcBef>
                <a:spcPts val="0"/>
              </a:spcBef>
              <a:spcAft>
                <a:spcPts val="0"/>
              </a:spcAft>
              <a:buSzPts val="1400"/>
              <a:buChar char="■"/>
            </a:pPr>
            <a:r>
              <a:rPr lang="en-US">
                <a:solidFill>
                  <a:schemeClr val="dk1"/>
                </a:solidFill>
              </a:rPr>
              <a:t>Keywords typically are entered in uppercase; all other words, such as table names and columns names are entered in lowercase.</a:t>
            </a:r>
            <a:endParaRPr/>
          </a:p>
          <a:p>
            <a:pPr indent="-317500" lvl="0" marL="457200" rtl="0" algn="l">
              <a:lnSpc>
                <a:spcPct val="100000"/>
              </a:lnSpc>
              <a:spcBef>
                <a:spcPts val="0"/>
              </a:spcBef>
              <a:spcAft>
                <a:spcPts val="0"/>
              </a:spcAft>
              <a:buSzPts val="1400"/>
              <a:buChar char="●"/>
            </a:pPr>
            <a:r>
              <a:rPr lang="en-US"/>
              <a:t>Executing SQL Statements</a:t>
            </a:r>
            <a:endParaRPr/>
          </a:p>
          <a:p>
            <a:pPr indent="-317500" lvl="1" marL="914400" rtl="0" algn="l">
              <a:lnSpc>
                <a:spcPct val="100000"/>
              </a:lnSpc>
              <a:spcBef>
                <a:spcPts val="0"/>
              </a:spcBef>
              <a:spcAft>
                <a:spcPts val="0"/>
              </a:spcAft>
              <a:buSzPts val="1400"/>
              <a:buChar char="○"/>
            </a:pPr>
            <a:r>
              <a:rPr lang="en-US">
                <a:solidFill>
                  <a:schemeClr val="dk1"/>
                </a:solidFill>
              </a:rPr>
              <a:t>In</a:t>
            </a:r>
            <a:r>
              <a:rPr i="1" lang="en-US">
                <a:solidFill>
                  <a:schemeClr val="dk1"/>
                </a:solidFill>
              </a:rPr>
              <a:t> </a:t>
            </a:r>
            <a:r>
              <a:rPr lang="en-US">
                <a:solidFill>
                  <a:schemeClr val="dk1"/>
                </a:solidFill>
              </a:rPr>
              <a:t>SQL Developer, click the Run Script icon or press [F5] to run the command or commands in the SQL Worksheet. You can also click the Execute Statement icon or press [F9] to run a SQL statement in the SQL Worksheet. The Execute Statement icon executes the statement at the mouse pointer in the Enter SQL Statement box while the Run Script icon executes all the statements in the Enter SQL Statement box. The Execute Statement icon displays the output of the query on the Results tabbed page while the Run Script icon emulates the SQL*Plus display and shows the output on the Script Output tabbed page.</a:t>
            </a:r>
            <a:endParaRPr/>
          </a:p>
          <a:p>
            <a:pPr indent="-317500" lvl="1" marL="914400" rtl="0" algn="l">
              <a:lnSpc>
                <a:spcPct val="100000"/>
              </a:lnSpc>
              <a:spcBef>
                <a:spcPts val="0"/>
              </a:spcBef>
              <a:spcAft>
                <a:spcPts val="0"/>
              </a:spcAft>
              <a:buSzPts val="1400"/>
              <a:buChar char="○"/>
            </a:pPr>
            <a:r>
              <a:rPr lang="en-US">
                <a:solidFill>
                  <a:schemeClr val="dk1"/>
                </a:solidFill>
              </a:rPr>
              <a:t>In SQL*Plus, terminate the SQL statement with a semicolon, and then press [Enter] to run the command.</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3" name="Google Shape;102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0" name="Google Shape;103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p30:notes"/>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Oracle Database 11</a:t>
            </a:r>
            <a:r>
              <a:rPr b="0" i="1" lang="en-US" sz="1400" u="none" cap="none" strike="noStrike">
                <a:solidFill>
                  <a:srgbClr val="000000"/>
                </a:solidFill>
                <a:latin typeface="Arial"/>
                <a:ea typeface="Arial"/>
                <a:cs typeface="Arial"/>
                <a:sym typeface="Arial"/>
              </a:rPr>
              <a:t>g</a:t>
            </a:r>
            <a:r>
              <a:rPr b="0" i="0" lang="en-US" sz="1400" u="none" cap="none" strike="noStrike">
                <a:solidFill>
                  <a:srgbClr val="000000"/>
                </a:solidFill>
                <a:latin typeface="Arial"/>
                <a:ea typeface="Arial"/>
                <a:cs typeface="Arial"/>
                <a:sym typeface="Arial"/>
              </a:rPr>
              <a:t>: SQL Fundamentals I</a:t>
            </a:r>
            <a:r>
              <a:rPr b="0" i="0" lang="en-US" sz="1400" u="none" cap="none" strike="noStrike">
                <a:solidFill>
                  <a:schemeClr val="dk1"/>
                </a:solidFill>
                <a:latin typeface="Arial"/>
                <a:ea typeface="Arial"/>
                <a:cs typeface="Arial"/>
                <a:sym typeface="Arial"/>
              </a:rPr>
              <a:t>   1 - </a:t>
            </a: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142" name="Google Shape;1142;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43" name="Google Shape;1143;p30:notes"/>
          <p:cNvSpPr txBox="1"/>
          <p:nvPr>
            <p:ph idx="1" type="body"/>
          </p:nvPr>
        </p:nvSpPr>
        <p:spPr>
          <a:xfrm>
            <a:off x="477838" y="5400675"/>
            <a:ext cx="6359525" cy="366395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p31:notes"/>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Oracle Database 11</a:t>
            </a:r>
            <a:r>
              <a:rPr b="0" i="1" lang="en-US" sz="1400" u="none" cap="none" strike="noStrike">
                <a:solidFill>
                  <a:srgbClr val="000000"/>
                </a:solidFill>
                <a:latin typeface="Arial"/>
                <a:ea typeface="Arial"/>
                <a:cs typeface="Arial"/>
                <a:sym typeface="Arial"/>
              </a:rPr>
              <a:t>g</a:t>
            </a:r>
            <a:r>
              <a:rPr b="0" i="0" lang="en-US" sz="1400" u="none" cap="none" strike="noStrike">
                <a:solidFill>
                  <a:srgbClr val="000000"/>
                </a:solidFill>
                <a:latin typeface="Arial"/>
                <a:ea typeface="Arial"/>
                <a:cs typeface="Arial"/>
                <a:sym typeface="Arial"/>
              </a:rPr>
              <a:t>: SQL Fundamentals I</a:t>
            </a:r>
            <a:r>
              <a:rPr b="0" i="0" lang="en-US" sz="1400" u="none" cap="none" strike="noStrike">
                <a:solidFill>
                  <a:schemeClr val="dk1"/>
                </a:solidFill>
                <a:latin typeface="Arial"/>
                <a:ea typeface="Arial"/>
                <a:cs typeface="Arial"/>
                <a:sym typeface="Arial"/>
              </a:rPr>
              <a:t>   1 - </a:t>
            </a: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161" name="Google Shape;1161;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62" name="Google Shape;1162;p31:notes"/>
          <p:cNvSpPr txBox="1"/>
          <p:nvPr>
            <p:ph idx="1" type="body"/>
          </p:nvPr>
        </p:nvSpPr>
        <p:spPr>
          <a:xfrm>
            <a:off x="477838" y="5400675"/>
            <a:ext cx="6359525" cy="366395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0" name="Shape 1180"/>
        <p:cNvGrpSpPr/>
        <p:nvPr/>
      </p:nvGrpSpPr>
      <p:grpSpPr>
        <a:xfrm>
          <a:off x="0" y="0"/>
          <a:ext cx="0" cy="0"/>
          <a:chOff x="0" y="0"/>
          <a:chExt cx="0" cy="0"/>
        </a:xfrm>
      </p:grpSpPr>
      <p:sp>
        <p:nvSpPr>
          <p:cNvPr id="1181" name="Google Shape;1181;p32:notes"/>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Oracle Database 11</a:t>
            </a:r>
            <a:r>
              <a:rPr b="0" i="1" lang="en-US" sz="1400" u="none" cap="none" strike="noStrike">
                <a:solidFill>
                  <a:srgbClr val="000000"/>
                </a:solidFill>
                <a:latin typeface="Arial"/>
                <a:ea typeface="Arial"/>
                <a:cs typeface="Arial"/>
                <a:sym typeface="Arial"/>
              </a:rPr>
              <a:t>g</a:t>
            </a:r>
            <a:r>
              <a:rPr b="0" i="0" lang="en-US" sz="1400" u="none" cap="none" strike="noStrike">
                <a:solidFill>
                  <a:srgbClr val="000000"/>
                </a:solidFill>
                <a:latin typeface="Arial"/>
                <a:ea typeface="Arial"/>
                <a:cs typeface="Arial"/>
                <a:sym typeface="Arial"/>
              </a:rPr>
              <a:t>: SQL Fundamentals I</a:t>
            </a:r>
            <a:r>
              <a:rPr b="0" i="0" lang="en-US" sz="1400" u="none" cap="none" strike="noStrike">
                <a:solidFill>
                  <a:schemeClr val="dk1"/>
                </a:solidFill>
                <a:latin typeface="Arial"/>
                <a:ea typeface="Arial"/>
                <a:cs typeface="Arial"/>
                <a:sym typeface="Arial"/>
              </a:rPr>
              <a:t>   1 - </a:t>
            </a: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182" name="Google Shape;1182;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83" name="Google Shape;1183;p32:notes"/>
          <p:cNvSpPr txBox="1"/>
          <p:nvPr>
            <p:ph idx="1" type="body"/>
          </p:nvPr>
        </p:nvSpPr>
        <p:spPr>
          <a:xfrm>
            <a:off x="477838" y="5400675"/>
            <a:ext cx="6359525" cy="366395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US"/>
              <a:t>Basic </a:t>
            </a:r>
            <a:r>
              <a:rPr lang="en-US">
                <a:latin typeface="Courier New"/>
                <a:ea typeface="Courier New"/>
                <a:cs typeface="Courier New"/>
                <a:sym typeface="Courier New"/>
              </a:rPr>
              <a:t>SELECT</a:t>
            </a:r>
            <a:r>
              <a:rPr lang="en-US">
                <a:latin typeface="Times New Roman"/>
                <a:ea typeface="Times New Roman"/>
                <a:cs typeface="Times New Roman"/>
                <a:sym typeface="Times New Roman"/>
              </a:rPr>
              <a:t> </a:t>
            </a:r>
            <a:r>
              <a:rPr lang="en-US"/>
              <a:t>Statement</a:t>
            </a:r>
            <a:endParaRPr/>
          </a:p>
          <a:p>
            <a:pPr indent="-317500" lvl="1" marL="914400" rtl="0" algn="l">
              <a:lnSpc>
                <a:spcPct val="98000"/>
              </a:lnSpc>
              <a:spcBef>
                <a:spcPts val="0"/>
              </a:spcBef>
              <a:spcAft>
                <a:spcPts val="0"/>
              </a:spcAft>
              <a:buSzPts val="1400"/>
              <a:buChar char="○"/>
            </a:pPr>
            <a:r>
              <a:rPr lang="en-US">
                <a:solidFill>
                  <a:schemeClr val="dk1"/>
                </a:solidFill>
              </a:rPr>
              <a:t>In its simplest form, a </a:t>
            </a:r>
            <a:r>
              <a:rPr lang="en-US">
                <a:solidFill>
                  <a:schemeClr val="dk1"/>
                </a:solidFill>
                <a:latin typeface="Courier New"/>
                <a:ea typeface="Courier New"/>
                <a:cs typeface="Courier New"/>
                <a:sym typeface="Courier New"/>
              </a:rPr>
              <a:t>SELECT</a:t>
            </a:r>
            <a:r>
              <a:rPr lang="en-US">
                <a:solidFill>
                  <a:schemeClr val="dk1"/>
                </a:solidFill>
              </a:rPr>
              <a:t> statement must include the following:</a:t>
            </a:r>
            <a:endParaRPr/>
          </a:p>
          <a:p>
            <a:pPr indent="-317500" lvl="2" marL="1371600" rtl="0" algn="l">
              <a:lnSpc>
                <a:spcPct val="98000"/>
              </a:lnSpc>
              <a:spcBef>
                <a:spcPts val="0"/>
              </a:spcBef>
              <a:spcAft>
                <a:spcPts val="0"/>
              </a:spcAft>
              <a:buSzPts val="1400"/>
              <a:buChar char="■"/>
            </a:pPr>
            <a:r>
              <a:rPr lang="en-US">
                <a:solidFill>
                  <a:schemeClr val="dk1"/>
                </a:solidFill>
              </a:rPr>
              <a:t>A </a:t>
            </a:r>
            <a:r>
              <a:rPr lang="en-US">
                <a:solidFill>
                  <a:schemeClr val="dk1"/>
                </a:solidFill>
                <a:latin typeface="Courier New"/>
                <a:ea typeface="Courier New"/>
                <a:cs typeface="Courier New"/>
                <a:sym typeface="Courier New"/>
              </a:rPr>
              <a:t>SELECT</a:t>
            </a:r>
            <a:r>
              <a:rPr lang="en-US">
                <a:solidFill>
                  <a:schemeClr val="dk1"/>
                </a:solidFill>
              </a:rPr>
              <a:t> clause, which specifies the columns to be displayed</a:t>
            </a:r>
            <a:endParaRPr/>
          </a:p>
          <a:p>
            <a:pPr indent="-317500" lvl="2" marL="1371600" rtl="0" algn="l">
              <a:lnSpc>
                <a:spcPct val="98000"/>
              </a:lnSpc>
              <a:spcBef>
                <a:spcPts val="0"/>
              </a:spcBef>
              <a:spcAft>
                <a:spcPts val="0"/>
              </a:spcAft>
              <a:buSzPts val="1400"/>
              <a:buChar char="■"/>
            </a:pPr>
            <a:r>
              <a:rPr lang="en-US">
                <a:solidFill>
                  <a:schemeClr val="dk1"/>
                </a:solidFill>
              </a:rPr>
              <a:t>A </a:t>
            </a:r>
            <a:r>
              <a:rPr lang="en-US">
                <a:solidFill>
                  <a:schemeClr val="dk1"/>
                </a:solidFill>
                <a:latin typeface="Courier New"/>
                <a:ea typeface="Courier New"/>
                <a:cs typeface="Courier New"/>
                <a:sym typeface="Courier New"/>
              </a:rPr>
              <a:t>FROM</a:t>
            </a:r>
            <a:r>
              <a:rPr lang="en-US">
                <a:solidFill>
                  <a:schemeClr val="dk1"/>
                </a:solidFill>
              </a:rPr>
              <a:t> clause, which identifies the table containing the columns that are listed in the </a:t>
            </a:r>
            <a:r>
              <a:rPr lang="en-US">
                <a:solidFill>
                  <a:schemeClr val="dk1"/>
                </a:solidFill>
                <a:latin typeface="Courier New"/>
                <a:ea typeface="Courier New"/>
                <a:cs typeface="Courier New"/>
                <a:sym typeface="Courier New"/>
              </a:rPr>
              <a:t>SELECT</a:t>
            </a:r>
            <a:r>
              <a:rPr lang="en-US">
                <a:solidFill>
                  <a:schemeClr val="dk1"/>
                </a:solidFill>
              </a:rPr>
              <a:t> clause</a:t>
            </a:r>
            <a:endParaRPr b="1">
              <a:solidFill>
                <a:schemeClr val="dk1"/>
              </a:solidFill>
            </a:endParaRPr>
          </a:p>
          <a:p>
            <a:pPr indent="-317500" lvl="1" marL="914400" rtl="0" algn="l">
              <a:lnSpc>
                <a:spcPct val="98000"/>
              </a:lnSpc>
              <a:spcBef>
                <a:spcPts val="0"/>
              </a:spcBef>
              <a:spcAft>
                <a:spcPts val="0"/>
              </a:spcAft>
              <a:buSzPts val="1400"/>
              <a:buChar char="○"/>
            </a:pPr>
            <a:r>
              <a:rPr lang="en-US">
                <a:solidFill>
                  <a:schemeClr val="dk1"/>
                </a:solidFill>
              </a:rPr>
              <a:t>In the syntax:</a:t>
            </a:r>
            <a:endParaRPr/>
          </a:p>
          <a:p>
            <a:pPr indent="-317500" lvl="1" marL="914400" rtl="0" algn="l">
              <a:lnSpc>
                <a:spcPct val="98000"/>
              </a:lnSpc>
              <a:spcBef>
                <a:spcPts val="0"/>
              </a:spcBef>
              <a:spcAft>
                <a:spcPts val="0"/>
              </a:spcAft>
              <a:buSzPts val="1400"/>
              <a:buChar char="○"/>
            </a:pPr>
            <a:r>
              <a:rPr lang="en-US">
                <a:solidFill>
                  <a:schemeClr val="dk1"/>
                </a:solidFill>
              </a:rPr>
              <a:t>	</a:t>
            </a:r>
            <a:r>
              <a:rPr lang="en-US">
                <a:solidFill>
                  <a:schemeClr val="dk1"/>
                </a:solidFill>
                <a:latin typeface="Courier New"/>
                <a:ea typeface="Courier New"/>
                <a:cs typeface="Courier New"/>
                <a:sym typeface="Courier New"/>
              </a:rPr>
              <a:t>SELECT</a:t>
            </a:r>
            <a:r>
              <a:rPr lang="en-US">
                <a:solidFill>
                  <a:schemeClr val="dk1"/>
                </a:solidFill>
              </a:rPr>
              <a:t>			is a list of one or more columns</a:t>
            </a:r>
            <a:endParaRPr i="1">
              <a:solidFill>
                <a:schemeClr val="dk1"/>
              </a:solidFill>
            </a:endParaRPr>
          </a:p>
          <a:p>
            <a:pPr indent="-317500" lvl="2" marL="1371600" rtl="0" algn="l">
              <a:lnSpc>
                <a:spcPct val="98000"/>
              </a:lnSpc>
              <a:spcBef>
                <a:spcPts val="0"/>
              </a:spcBef>
              <a:spcAft>
                <a:spcPts val="0"/>
              </a:spcAft>
              <a:buSzPts val="1400"/>
              <a:buFont typeface="Times New Roman"/>
              <a:buNone/>
            </a:pPr>
            <a:r>
              <a:rPr lang="en-US">
                <a:solidFill>
                  <a:schemeClr val="dk1"/>
                </a:solidFill>
              </a:rPr>
              <a:t>	</a:t>
            </a:r>
            <a:r>
              <a:rPr lang="en-US">
                <a:solidFill>
                  <a:schemeClr val="dk1"/>
                </a:solidFill>
                <a:latin typeface="Courier New"/>
                <a:ea typeface="Courier New"/>
                <a:cs typeface="Courier New"/>
                <a:sym typeface="Courier New"/>
              </a:rPr>
              <a:t>*</a:t>
            </a:r>
            <a:r>
              <a:rPr i="1" lang="en-US">
                <a:solidFill>
                  <a:schemeClr val="dk1"/>
                </a:solidFill>
                <a:latin typeface="Courier New"/>
                <a:ea typeface="Courier New"/>
                <a:cs typeface="Courier New"/>
                <a:sym typeface="Courier New"/>
              </a:rPr>
              <a:t> </a:t>
            </a:r>
            <a:r>
              <a:rPr i="1" lang="en-US">
                <a:solidFill>
                  <a:schemeClr val="dk1"/>
                </a:solidFill>
              </a:rPr>
              <a:t> 				</a:t>
            </a:r>
            <a:r>
              <a:rPr lang="en-US">
                <a:solidFill>
                  <a:schemeClr val="dk1"/>
                </a:solidFill>
              </a:rPr>
              <a:t>selects all columns</a:t>
            </a:r>
            <a:endParaRPr/>
          </a:p>
          <a:p>
            <a:pPr indent="-317500" lvl="2" marL="1371600" rtl="0" algn="l">
              <a:lnSpc>
                <a:spcPct val="98000"/>
              </a:lnSpc>
              <a:spcBef>
                <a:spcPts val="0"/>
              </a:spcBef>
              <a:spcAft>
                <a:spcPts val="0"/>
              </a:spcAft>
              <a:buSzPts val="1400"/>
              <a:buFont typeface="Times New Roman"/>
              <a:buNone/>
            </a:pPr>
            <a:r>
              <a:rPr lang="en-US">
                <a:solidFill>
                  <a:schemeClr val="dk1"/>
                </a:solidFill>
              </a:rPr>
              <a:t>	</a:t>
            </a:r>
            <a:r>
              <a:rPr lang="en-US">
                <a:solidFill>
                  <a:schemeClr val="dk1"/>
                </a:solidFill>
                <a:latin typeface="Courier New"/>
                <a:ea typeface="Courier New"/>
                <a:cs typeface="Courier New"/>
                <a:sym typeface="Courier New"/>
              </a:rPr>
              <a:t>DISTINCT</a:t>
            </a:r>
            <a:r>
              <a:rPr lang="en-US">
                <a:solidFill>
                  <a:schemeClr val="dk1"/>
                </a:solidFill>
              </a:rPr>
              <a:t>			suppresses duplicates</a:t>
            </a:r>
            <a:endParaRPr/>
          </a:p>
          <a:p>
            <a:pPr indent="-317500" lvl="2" marL="1371600" rtl="0" algn="l">
              <a:lnSpc>
                <a:spcPct val="98000"/>
              </a:lnSpc>
              <a:spcBef>
                <a:spcPts val="0"/>
              </a:spcBef>
              <a:spcAft>
                <a:spcPts val="0"/>
              </a:spcAft>
              <a:buSzPts val="1400"/>
              <a:buFont typeface="Times New Roman"/>
              <a:buNone/>
            </a:pPr>
            <a:r>
              <a:rPr i="1" lang="en-US">
                <a:solidFill>
                  <a:schemeClr val="dk1"/>
                </a:solidFill>
              </a:rPr>
              <a:t>	</a:t>
            </a:r>
            <a:r>
              <a:rPr i="1" lang="en-US">
                <a:solidFill>
                  <a:schemeClr val="dk1"/>
                </a:solidFill>
                <a:latin typeface="Courier New"/>
                <a:ea typeface="Courier New"/>
                <a:cs typeface="Courier New"/>
                <a:sym typeface="Courier New"/>
              </a:rPr>
              <a:t>column|expression</a:t>
            </a:r>
            <a:r>
              <a:rPr lang="en-US">
                <a:solidFill>
                  <a:schemeClr val="dk1"/>
                </a:solidFill>
              </a:rPr>
              <a:t>	selects the named column or the expression</a:t>
            </a:r>
            <a:endParaRPr/>
          </a:p>
          <a:p>
            <a:pPr indent="-317500" lvl="2" marL="1371600" rtl="0" algn="l">
              <a:lnSpc>
                <a:spcPct val="98000"/>
              </a:lnSpc>
              <a:spcBef>
                <a:spcPts val="0"/>
              </a:spcBef>
              <a:spcAft>
                <a:spcPts val="0"/>
              </a:spcAft>
              <a:buSzPts val="1400"/>
              <a:buFont typeface="Times New Roman"/>
              <a:buNone/>
            </a:pPr>
            <a:r>
              <a:rPr i="1" lang="en-US">
                <a:solidFill>
                  <a:schemeClr val="dk1"/>
                </a:solidFill>
              </a:rPr>
              <a:t>	</a:t>
            </a:r>
            <a:r>
              <a:rPr i="1" lang="en-US">
                <a:solidFill>
                  <a:schemeClr val="dk1"/>
                </a:solidFill>
                <a:latin typeface="Courier New"/>
                <a:ea typeface="Courier New"/>
                <a:cs typeface="Courier New"/>
                <a:sym typeface="Courier New"/>
              </a:rPr>
              <a:t>alias				</a:t>
            </a:r>
            <a:r>
              <a:rPr lang="en-US">
                <a:solidFill>
                  <a:schemeClr val="dk1"/>
                </a:solidFill>
              </a:rPr>
              <a:t>gives the selected columns different headings</a:t>
            </a:r>
            <a:endParaRPr/>
          </a:p>
          <a:p>
            <a:pPr indent="-317500" lvl="2" marL="1371600" rtl="0" algn="l">
              <a:lnSpc>
                <a:spcPct val="98000"/>
              </a:lnSpc>
              <a:spcBef>
                <a:spcPts val="0"/>
              </a:spcBef>
              <a:spcAft>
                <a:spcPts val="0"/>
              </a:spcAft>
              <a:buSzPts val="1400"/>
              <a:buFont typeface="Times New Roman"/>
              <a:buNone/>
            </a:pPr>
            <a:r>
              <a:rPr lang="en-US">
                <a:solidFill>
                  <a:schemeClr val="dk1"/>
                </a:solidFill>
              </a:rPr>
              <a:t>	</a:t>
            </a:r>
            <a:r>
              <a:rPr lang="en-US">
                <a:solidFill>
                  <a:schemeClr val="dk1"/>
                </a:solidFill>
                <a:latin typeface="Courier New"/>
                <a:ea typeface="Courier New"/>
                <a:cs typeface="Courier New"/>
                <a:sym typeface="Courier New"/>
              </a:rPr>
              <a:t>FROM</a:t>
            </a:r>
            <a:r>
              <a:rPr i="1" lang="en-US">
                <a:solidFill>
                  <a:schemeClr val="dk1"/>
                </a:solidFill>
                <a:latin typeface="Courier New"/>
                <a:ea typeface="Courier New"/>
                <a:cs typeface="Courier New"/>
                <a:sym typeface="Courier New"/>
              </a:rPr>
              <a:t> table</a:t>
            </a:r>
            <a:r>
              <a:rPr i="1" lang="en-US">
                <a:solidFill>
                  <a:schemeClr val="dk1"/>
                </a:solidFill>
              </a:rPr>
              <a:t> 			</a:t>
            </a:r>
            <a:r>
              <a:rPr lang="en-US">
                <a:solidFill>
                  <a:schemeClr val="dk1"/>
                </a:solidFill>
              </a:rPr>
              <a:t>specifies the table containing the columns</a:t>
            </a:r>
            <a:endParaRPr/>
          </a:p>
          <a:p>
            <a:pPr indent="-317500" lvl="1" marL="914400" rtl="0" algn="l">
              <a:lnSpc>
                <a:spcPct val="98000"/>
              </a:lnSpc>
              <a:spcBef>
                <a:spcPts val="0"/>
              </a:spcBef>
              <a:spcAft>
                <a:spcPts val="0"/>
              </a:spcAft>
              <a:buSzPts val="1400"/>
              <a:buChar char="○"/>
            </a:pPr>
            <a:r>
              <a:rPr b="1" lang="en-US">
                <a:solidFill>
                  <a:schemeClr val="dk1"/>
                </a:solidFill>
              </a:rPr>
              <a:t>Note: </a:t>
            </a:r>
            <a:r>
              <a:rPr lang="en-US">
                <a:solidFill>
                  <a:schemeClr val="dk1"/>
                </a:solidFill>
              </a:rPr>
              <a:t>Throughout this course, the words </a:t>
            </a:r>
            <a:r>
              <a:rPr i="1" lang="en-US">
                <a:solidFill>
                  <a:schemeClr val="dk1"/>
                </a:solidFill>
              </a:rPr>
              <a:t>keyword</a:t>
            </a:r>
            <a:r>
              <a:rPr lang="en-US">
                <a:solidFill>
                  <a:schemeClr val="dk1"/>
                </a:solidFill>
              </a:rPr>
              <a:t>, </a:t>
            </a:r>
            <a:r>
              <a:rPr i="1" lang="en-US">
                <a:solidFill>
                  <a:schemeClr val="dk1"/>
                </a:solidFill>
              </a:rPr>
              <a:t>clause</a:t>
            </a:r>
            <a:r>
              <a:rPr lang="en-US">
                <a:solidFill>
                  <a:schemeClr val="dk1"/>
                </a:solidFill>
              </a:rPr>
              <a:t>, and </a:t>
            </a:r>
            <a:r>
              <a:rPr i="1" lang="en-US">
                <a:solidFill>
                  <a:schemeClr val="dk1"/>
                </a:solidFill>
              </a:rPr>
              <a:t>statement</a:t>
            </a:r>
            <a:r>
              <a:rPr lang="en-US">
                <a:solidFill>
                  <a:schemeClr val="dk1"/>
                </a:solidFill>
              </a:rPr>
              <a:t> are used as follows:</a:t>
            </a:r>
            <a:endParaRPr/>
          </a:p>
          <a:p>
            <a:pPr indent="-317500" lvl="2" marL="1371600" rtl="0" algn="l">
              <a:lnSpc>
                <a:spcPct val="98000"/>
              </a:lnSpc>
              <a:spcBef>
                <a:spcPts val="0"/>
              </a:spcBef>
              <a:spcAft>
                <a:spcPts val="0"/>
              </a:spcAft>
              <a:buSzPts val="1400"/>
              <a:buChar char="■"/>
            </a:pPr>
            <a:r>
              <a:rPr lang="en-US">
                <a:solidFill>
                  <a:schemeClr val="dk1"/>
                </a:solidFill>
              </a:rPr>
              <a:t>A </a:t>
            </a:r>
            <a:r>
              <a:rPr i="1" lang="en-US">
                <a:solidFill>
                  <a:schemeClr val="dk1"/>
                </a:solidFill>
              </a:rPr>
              <a:t>keyword</a:t>
            </a:r>
            <a:r>
              <a:rPr lang="en-US">
                <a:solidFill>
                  <a:schemeClr val="dk1"/>
                </a:solidFill>
              </a:rPr>
              <a:t> refers to an individual SQL element.</a:t>
            </a:r>
            <a:br>
              <a:rPr lang="en-US">
                <a:solidFill>
                  <a:schemeClr val="dk1"/>
                </a:solidFill>
              </a:rPr>
            </a:br>
            <a:r>
              <a:rPr lang="en-US">
                <a:solidFill>
                  <a:schemeClr val="dk1"/>
                </a:solidFill>
              </a:rPr>
              <a:t>For example, </a:t>
            </a:r>
            <a:r>
              <a:rPr lang="en-US">
                <a:solidFill>
                  <a:schemeClr val="dk1"/>
                </a:solidFill>
                <a:latin typeface="Courier New"/>
                <a:ea typeface="Courier New"/>
                <a:cs typeface="Courier New"/>
                <a:sym typeface="Courier New"/>
              </a:rPr>
              <a:t>SELECT</a:t>
            </a:r>
            <a:r>
              <a:rPr lang="en-US">
                <a:solidFill>
                  <a:schemeClr val="dk1"/>
                </a:solidFill>
              </a:rPr>
              <a:t> and </a:t>
            </a:r>
            <a:r>
              <a:rPr lang="en-US">
                <a:solidFill>
                  <a:schemeClr val="dk1"/>
                </a:solidFill>
                <a:latin typeface="Courier New"/>
                <a:ea typeface="Courier New"/>
                <a:cs typeface="Courier New"/>
                <a:sym typeface="Courier New"/>
              </a:rPr>
              <a:t>FROM</a:t>
            </a:r>
            <a:r>
              <a:rPr lang="en-US">
                <a:solidFill>
                  <a:schemeClr val="dk1"/>
                </a:solidFill>
              </a:rPr>
              <a:t> are keywords.</a:t>
            </a:r>
            <a:endParaRPr/>
          </a:p>
          <a:p>
            <a:pPr indent="-317500" lvl="2" marL="1371600" rtl="0" algn="l">
              <a:lnSpc>
                <a:spcPct val="98000"/>
              </a:lnSpc>
              <a:spcBef>
                <a:spcPts val="0"/>
              </a:spcBef>
              <a:spcAft>
                <a:spcPts val="0"/>
              </a:spcAft>
              <a:buSzPts val="1400"/>
              <a:buChar char="■"/>
            </a:pPr>
            <a:r>
              <a:rPr lang="en-US">
                <a:solidFill>
                  <a:schemeClr val="dk1"/>
                </a:solidFill>
              </a:rPr>
              <a:t>A </a:t>
            </a:r>
            <a:r>
              <a:rPr i="1" lang="en-US">
                <a:solidFill>
                  <a:schemeClr val="dk1"/>
                </a:solidFill>
              </a:rPr>
              <a:t>clause</a:t>
            </a:r>
            <a:r>
              <a:rPr lang="en-US">
                <a:solidFill>
                  <a:schemeClr val="dk1"/>
                </a:solidFill>
              </a:rPr>
              <a:t> is a part of a SQL statement.</a:t>
            </a:r>
            <a:br>
              <a:rPr lang="en-US">
                <a:solidFill>
                  <a:schemeClr val="dk1"/>
                </a:solidFill>
              </a:rPr>
            </a:br>
            <a:r>
              <a:rPr lang="en-US">
                <a:solidFill>
                  <a:schemeClr val="dk1"/>
                </a:solidFill>
              </a:rPr>
              <a:t>For example, </a:t>
            </a:r>
            <a:r>
              <a:rPr lang="en-US">
                <a:solidFill>
                  <a:schemeClr val="dk1"/>
                </a:solidFill>
                <a:latin typeface="Courier New"/>
                <a:ea typeface="Courier New"/>
                <a:cs typeface="Courier New"/>
                <a:sym typeface="Courier New"/>
              </a:rPr>
              <a:t>SELECT employee_id</a:t>
            </a:r>
            <a:r>
              <a:rPr lang="en-US">
                <a:solidFill>
                  <a:schemeClr val="dk1"/>
                </a:solidFill>
              </a:rPr>
              <a:t>, </a:t>
            </a:r>
            <a:r>
              <a:rPr lang="en-US">
                <a:solidFill>
                  <a:schemeClr val="dk1"/>
                </a:solidFill>
                <a:latin typeface="Courier New"/>
                <a:ea typeface="Courier New"/>
                <a:cs typeface="Courier New"/>
                <a:sym typeface="Courier New"/>
              </a:rPr>
              <a:t>last_name</a:t>
            </a:r>
            <a:r>
              <a:rPr lang="en-US">
                <a:solidFill>
                  <a:schemeClr val="dk1"/>
                </a:solidFill>
              </a:rPr>
              <a:t>, and so on is a clause.</a:t>
            </a:r>
            <a:endParaRPr/>
          </a:p>
          <a:p>
            <a:pPr indent="-317500" lvl="2" marL="1371600" rtl="0" algn="l">
              <a:lnSpc>
                <a:spcPct val="98000"/>
              </a:lnSpc>
              <a:spcBef>
                <a:spcPts val="0"/>
              </a:spcBef>
              <a:spcAft>
                <a:spcPts val="0"/>
              </a:spcAft>
              <a:buSzPts val="1400"/>
              <a:buChar char="■"/>
            </a:pPr>
            <a:r>
              <a:rPr lang="en-US">
                <a:solidFill>
                  <a:schemeClr val="dk1"/>
                </a:solidFill>
              </a:rPr>
              <a:t>A </a:t>
            </a:r>
            <a:r>
              <a:rPr i="1" lang="en-US">
                <a:solidFill>
                  <a:schemeClr val="dk1"/>
                </a:solidFill>
              </a:rPr>
              <a:t>statement</a:t>
            </a:r>
            <a:r>
              <a:rPr b="1" i="1" lang="en-US">
                <a:solidFill>
                  <a:schemeClr val="dk1"/>
                </a:solidFill>
              </a:rPr>
              <a:t> </a:t>
            </a:r>
            <a:r>
              <a:rPr lang="en-US">
                <a:solidFill>
                  <a:schemeClr val="dk1"/>
                </a:solidFill>
              </a:rPr>
              <a:t>is a combination of two or more clauses.</a:t>
            </a:r>
            <a:br>
              <a:rPr lang="en-US">
                <a:solidFill>
                  <a:schemeClr val="dk1"/>
                </a:solidFill>
              </a:rPr>
            </a:br>
            <a:r>
              <a:rPr lang="en-US">
                <a:solidFill>
                  <a:schemeClr val="dk1"/>
                </a:solidFill>
              </a:rPr>
              <a:t>For example, </a:t>
            </a:r>
            <a:r>
              <a:rPr lang="en-US">
                <a:solidFill>
                  <a:schemeClr val="dk1"/>
                </a:solidFill>
                <a:latin typeface="Courier New"/>
                <a:ea typeface="Courier New"/>
                <a:cs typeface="Courier New"/>
                <a:sym typeface="Courier New"/>
              </a:rPr>
              <a:t>SELECT * FROM employees</a:t>
            </a:r>
            <a:r>
              <a:rPr lang="en-US">
                <a:solidFill>
                  <a:schemeClr val="dk1"/>
                </a:solidFill>
              </a:rPr>
              <a:t> is a SQL statement.</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8" name="Shape 1188"/>
        <p:cNvGrpSpPr/>
        <p:nvPr/>
      </p:nvGrpSpPr>
      <p:grpSpPr>
        <a:xfrm>
          <a:off x="0" y="0"/>
          <a:ext cx="0" cy="0"/>
          <a:chOff x="0" y="0"/>
          <a:chExt cx="0" cy="0"/>
        </a:xfrm>
      </p:grpSpPr>
      <p:sp>
        <p:nvSpPr>
          <p:cNvPr id="1189" name="Google Shape;1189;p33:notes"/>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Oracle Database 11</a:t>
            </a:r>
            <a:r>
              <a:rPr b="0" i="1" lang="en-US" sz="1400" u="none" cap="none" strike="noStrike">
                <a:solidFill>
                  <a:srgbClr val="000000"/>
                </a:solidFill>
                <a:latin typeface="Arial"/>
                <a:ea typeface="Arial"/>
                <a:cs typeface="Arial"/>
                <a:sym typeface="Arial"/>
              </a:rPr>
              <a:t>g</a:t>
            </a:r>
            <a:r>
              <a:rPr b="0" i="0" lang="en-US" sz="1400" u="none" cap="none" strike="noStrike">
                <a:solidFill>
                  <a:srgbClr val="000000"/>
                </a:solidFill>
                <a:latin typeface="Arial"/>
                <a:ea typeface="Arial"/>
                <a:cs typeface="Arial"/>
                <a:sym typeface="Arial"/>
              </a:rPr>
              <a:t>: SQL Fundamentals I</a:t>
            </a:r>
            <a:r>
              <a:rPr b="0" i="0" lang="en-US" sz="1400" u="none" cap="none" strike="noStrike">
                <a:solidFill>
                  <a:schemeClr val="dk1"/>
                </a:solidFill>
                <a:latin typeface="Arial"/>
                <a:ea typeface="Arial"/>
                <a:cs typeface="Arial"/>
                <a:sym typeface="Arial"/>
              </a:rPr>
              <a:t>   1 - </a:t>
            </a: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190" name="Google Shape;1190;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1" name="Google Shape;1191;p33:notes"/>
          <p:cNvSpPr txBox="1"/>
          <p:nvPr>
            <p:ph idx="1" type="body"/>
          </p:nvPr>
        </p:nvSpPr>
        <p:spPr>
          <a:xfrm>
            <a:off x="477838" y="5400675"/>
            <a:ext cx="6359525" cy="366395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US"/>
              <a:t>Selecting All Columns</a:t>
            </a:r>
            <a:endParaRPr/>
          </a:p>
          <a:p>
            <a:pPr indent="-317500" lvl="1" marL="914400" rtl="0" algn="l">
              <a:lnSpc>
                <a:spcPct val="100000"/>
              </a:lnSpc>
              <a:spcBef>
                <a:spcPts val="0"/>
              </a:spcBef>
              <a:spcAft>
                <a:spcPts val="0"/>
              </a:spcAft>
              <a:buSzPts val="1400"/>
              <a:buChar char="○"/>
            </a:pPr>
            <a:r>
              <a:rPr lang="en-US"/>
              <a:t>You can display all columns of data in a table by following the </a:t>
            </a:r>
            <a:r>
              <a:rPr lang="en-US">
                <a:latin typeface="Courier New"/>
                <a:ea typeface="Courier New"/>
                <a:cs typeface="Courier New"/>
                <a:sym typeface="Courier New"/>
              </a:rPr>
              <a:t>SELECT</a:t>
            </a:r>
            <a:r>
              <a:rPr lang="en-US"/>
              <a:t> keyword with an asterisk (</a:t>
            </a:r>
            <a:r>
              <a:rPr lang="en-US">
                <a:latin typeface="Courier New"/>
                <a:ea typeface="Courier New"/>
                <a:cs typeface="Courier New"/>
                <a:sym typeface="Courier New"/>
              </a:rPr>
              <a:t>*</a:t>
            </a:r>
            <a:r>
              <a:rPr lang="en-US"/>
              <a:t>). In the example in the slide, the department table contains four columns: </a:t>
            </a:r>
            <a:r>
              <a:rPr lang="en-US">
                <a:latin typeface="Courier New"/>
                <a:ea typeface="Courier New"/>
                <a:cs typeface="Courier New"/>
                <a:sym typeface="Courier New"/>
              </a:rPr>
              <a:t>DEPARTMENT_ID</a:t>
            </a:r>
            <a:r>
              <a:rPr lang="en-US"/>
              <a:t>, </a:t>
            </a:r>
            <a:r>
              <a:rPr lang="en-US">
                <a:latin typeface="Courier New"/>
                <a:ea typeface="Courier New"/>
                <a:cs typeface="Courier New"/>
                <a:sym typeface="Courier New"/>
              </a:rPr>
              <a:t>DEPARTMENT_NAME</a:t>
            </a:r>
            <a:r>
              <a:rPr lang="en-US"/>
              <a:t>, </a:t>
            </a:r>
            <a:r>
              <a:rPr lang="en-US">
                <a:latin typeface="Courier New"/>
                <a:ea typeface="Courier New"/>
                <a:cs typeface="Courier New"/>
                <a:sym typeface="Courier New"/>
              </a:rPr>
              <a:t>MANAGER_ID</a:t>
            </a:r>
            <a:r>
              <a:rPr lang="en-US"/>
              <a:t>, and </a:t>
            </a:r>
            <a:r>
              <a:rPr lang="en-US">
                <a:latin typeface="Courier New"/>
                <a:ea typeface="Courier New"/>
                <a:cs typeface="Courier New"/>
                <a:sym typeface="Courier New"/>
              </a:rPr>
              <a:t>LOCATION_ID</a:t>
            </a:r>
            <a:r>
              <a:rPr lang="en-US"/>
              <a:t>. The table contains eight rows, one for each department. </a:t>
            </a:r>
            <a:endParaRPr/>
          </a:p>
          <a:p>
            <a:pPr indent="-317500" lvl="1" marL="914400" rtl="0" algn="l">
              <a:lnSpc>
                <a:spcPct val="100000"/>
              </a:lnSpc>
              <a:spcBef>
                <a:spcPts val="0"/>
              </a:spcBef>
              <a:spcAft>
                <a:spcPts val="0"/>
              </a:spcAft>
              <a:buSzPts val="1400"/>
              <a:buChar char="○"/>
            </a:pPr>
            <a:r>
              <a:rPr lang="en-US"/>
              <a:t>You can also display all columns in the table by listing all the columns after the </a:t>
            </a:r>
            <a:r>
              <a:rPr lang="en-US">
                <a:latin typeface="Courier New"/>
                <a:ea typeface="Courier New"/>
                <a:cs typeface="Courier New"/>
                <a:sym typeface="Courier New"/>
              </a:rPr>
              <a:t>SELECT</a:t>
            </a:r>
            <a:r>
              <a:rPr lang="en-US"/>
              <a:t> keyword. For example, the following SQL statement (like the example in the slide) displays all columns and all rows of the </a:t>
            </a:r>
            <a:r>
              <a:rPr lang="en-US">
                <a:latin typeface="Courier New"/>
                <a:ea typeface="Courier New"/>
                <a:cs typeface="Courier New"/>
                <a:sym typeface="Courier New"/>
              </a:rPr>
              <a:t>DEPARTMENTS</a:t>
            </a:r>
            <a:r>
              <a:rPr lang="en-US"/>
              <a:t> table:</a:t>
            </a:r>
            <a:endParaRPr/>
          </a:p>
          <a:p>
            <a:pPr indent="-317500" lvl="1" marL="914400" rtl="0" algn="l">
              <a:lnSpc>
                <a:spcPct val="100000"/>
              </a:lnSpc>
              <a:spcBef>
                <a:spcPts val="0"/>
              </a:spcBef>
              <a:spcAft>
                <a:spcPts val="0"/>
              </a:spcAft>
              <a:buSzPts val="1400"/>
              <a:buChar char="○"/>
            </a:pPr>
            <a:r>
              <a:rPr lang="en-US" sz="1100">
                <a:latin typeface="Courier New"/>
                <a:ea typeface="Courier New"/>
                <a:cs typeface="Courier New"/>
                <a:sym typeface="Courier New"/>
              </a:rPr>
              <a:t>SELECT  department_id, department_name, manager_id, location_id</a:t>
            </a:r>
            <a:br>
              <a:rPr lang="en-US" sz="1100">
                <a:latin typeface="Courier New"/>
                <a:ea typeface="Courier New"/>
                <a:cs typeface="Courier New"/>
                <a:sym typeface="Courier New"/>
              </a:rPr>
            </a:br>
            <a:r>
              <a:rPr lang="en-US" sz="1100">
                <a:latin typeface="Courier New"/>
                <a:ea typeface="Courier New"/>
                <a:cs typeface="Courier New"/>
                <a:sym typeface="Courier New"/>
              </a:rPr>
              <a:t>FROM    departments</a:t>
            </a:r>
            <a:r>
              <a:rPr b="1" lang="en-US" sz="1100">
                <a:latin typeface="Courier New"/>
                <a:ea typeface="Courier New"/>
                <a:cs typeface="Courier New"/>
                <a:sym typeface="Courier New"/>
              </a:rPr>
              <a:t>;</a:t>
            </a:r>
            <a:endParaRPr/>
          </a:p>
          <a:p>
            <a:pPr indent="-317500" lvl="1" marL="914400" rtl="0" algn="l">
              <a:lnSpc>
                <a:spcPct val="100000"/>
              </a:lnSpc>
              <a:spcBef>
                <a:spcPts val="0"/>
              </a:spcBef>
              <a:spcAft>
                <a:spcPts val="0"/>
              </a:spcAft>
              <a:buSzPts val="1400"/>
              <a:buChar char="○"/>
            </a:pPr>
            <a:r>
              <a:rPr b="1" lang="en-US"/>
              <a:t>Note: </a:t>
            </a:r>
            <a:r>
              <a:rPr lang="en-US"/>
              <a:t>In SQL Developer, you can enter your SQL statement in a SQL Worksheet and click the “Execute Statement” icon or press [F9] to execute the statement. The output displayed in the Results tabbed page appears as shown in the slide.</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8" name="Shape 1198"/>
        <p:cNvGrpSpPr/>
        <p:nvPr/>
      </p:nvGrpSpPr>
      <p:grpSpPr>
        <a:xfrm>
          <a:off x="0" y="0"/>
          <a:ext cx="0" cy="0"/>
          <a:chOff x="0" y="0"/>
          <a:chExt cx="0" cy="0"/>
        </a:xfrm>
      </p:grpSpPr>
      <p:sp>
        <p:nvSpPr>
          <p:cNvPr id="1199" name="Google Shape;1199;p34:notes"/>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Oracle Database 11</a:t>
            </a:r>
            <a:r>
              <a:rPr b="0" i="1" lang="en-US" sz="1400" u="none" cap="none" strike="noStrike">
                <a:solidFill>
                  <a:srgbClr val="000000"/>
                </a:solidFill>
                <a:latin typeface="Arial"/>
                <a:ea typeface="Arial"/>
                <a:cs typeface="Arial"/>
                <a:sym typeface="Arial"/>
              </a:rPr>
              <a:t>g</a:t>
            </a:r>
            <a:r>
              <a:rPr b="0" i="0" lang="en-US" sz="1400" u="none" cap="none" strike="noStrike">
                <a:solidFill>
                  <a:srgbClr val="000000"/>
                </a:solidFill>
                <a:latin typeface="Arial"/>
                <a:ea typeface="Arial"/>
                <a:cs typeface="Arial"/>
                <a:sym typeface="Arial"/>
              </a:rPr>
              <a:t>: SQL Fundamentals I</a:t>
            </a:r>
            <a:r>
              <a:rPr b="0" i="0" lang="en-US" sz="1400" u="none" cap="none" strike="noStrike">
                <a:solidFill>
                  <a:schemeClr val="dk1"/>
                </a:solidFill>
                <a:latin typeface="Arial"/>
                <a:ea typeface="Arial"/>
                <a:cs typeface="Arial"/>
                <a:sym typeface="Arial"/>
              </a:rPr>
              <a:t>   1 - </a:t>
            </a: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200" name="Google Shape;1200;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01" name="Google Shape;1201;p34:notes"/>
          <p:cNvSpPr txBox="1"/>
          <p:nvPr>
            <p:ph idx="1" type="body"/>
          </p:nvPr>
        </p:nvSpPr>
        <p:spPr>
          <a:xfrm>
            <a:off x="477838" y="5400675"/>
            <a:ext cx="6359525" cy="366395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US"/>
              <a:t>Selecting Specific Columns</a:t>
            </a:r>
            <a:endParaRPr/>
          </a:p>
          <a:p>
            <a:pPr indent="-317500" lvl="1" marL="914400" rtl="0" algn="l">
              <a:lnSpc>
                <a:spcPct val="100000"/>
              </a:lnSpc>
              <a:spcBef>
                <a:spcPts val="0"/>
              </a:spcBef>
              <a:spcAft>
                <a:spcPts val="0"/>
              </a:spcAft>
              <a:buSzPts val="1400"/>
              <a:buChar char="○"/>
            </a:pPr>
            <a:r>
              <a:rPr lang="en-US"/>
              <a:t>You can use </a:t>
            </a:r>
            <a:r>
              <a:rPr lang="en-US">
                <a:solidFill>
                  <a:schemeClr val="dk1"/>
                </a:solidFill>
              </a:rPr>
              <a:t>the </a:t>
            </a:r>
            <a:r>
              <a:rPr lang="en-US">
                <a:solidFill>
                  <a:schemeClr val="dk1"/>
                </a:solidFill>
                <a:latin typeface="Courier New"/>
                <a:ea typeface="Courier New"/>
                <a:cs typeface="Courier New"/>
                <a:sym typeface="Courier New"/>
              </a:rPr>
              <a:t>SELECT</a:t>
            </a:r>
            <a:r>
              <a:rPr lang="en-US">
                <a:solidFill>
                  <a:schemeClr val="dk1"/>
                </a:solidFill>
              </a:rPr>
              <a:t> statement to display specific</a:t>
            </a:r>
            <a:r>
              <a:rPr lang="en-US"/>
              <a:t> columns of the table by specifying the column names, separated by commas. The example in the slide displays all the department numbers and location numbers from the </a:t>
            </a:r>
            <a:r>
              <a:rPr lang="en-US">
                <a:latin typeface="Courier New"/>
                <a:ea typeface="Courier New"/>
                <a:cs typeface="Courier New"/>
                <a:sym typeface="Courier New"/>
              </a:rPr>
              <a:t>DEPARTMENTS</a:t>
            </a:r>
            <a:r>
              <a:rPr lang="en-US"/>
              <a:t> table. </a:t>
            </a:r>
            <a:endParaRPr/>
          </a:p>
          <a:p>
            <a:pPr indent="-317500" lvl="1" marL="914400" rtl="0" algn="l">
              <a:lnSpc>
                <a:spcPct val="100000"/>
              </a:lnSpc>
              <a:spcBef>
                <a:spcPts val="0"/>
              </a:spcBef>
              <a:spcAft>
                <a:spcPts val="0"/>
              </a:spcAft>
              <a:buSzPts val="1400"/>
              <a:buChar char="○"/>
            </a:pPr>
            <a:r>
              <a:rPr lang="en-US"/>
              <a:t>In the </a:t>
            </a:r>
            <a:r>
              <a:rPr lang="en-US">
                <a:latin typeface="Courier New"/>
                <a:ea typeface="Courier New"/>
                <a:cs typeface="Courier New"/>
                <a:sym typeface="Courier New"/>
              </a:rPr>
              <a:t>SELECT</a:t>
            </a:r>
            <a:r>
              <a:rPr lang="en-US"/>
              <a:t> clause, specify the columns that you want in the order in which you want them to appear in the output. For example, to display location before department number (from left to right), you use the following statement:</a:t>
            </a:r>
            <a:endParaRPr/>
          </a:p>
          <a:p>
            <a:pPr indent="-228600" lvl="1" marL="914400" rtl="0" algn="l">
              <a:lnSpc>
                <a:spcPct val="100000"/>
              </a:lnSpc>
              <a:spcBef>
                <a:spcPts val="0"/>
              </a:spcBef>
              <a:spcAft>
                <a:spcPts val="0"/>
              </a:spcAft>
              <a:buSzPts val="1400"/>
              <a:buNone/>
            </a:pPr>
            <a:r>
              <a:t/>
            </a:r>
            <a:endParaRPr sz="500"/>
          </a:p>
          <a:p>
            <a:pPr indent="-317500" lvl="4" marL="2286000" rtl="0" algn="l">
              <a:lnSpc>
                <a:spcPct val="100000"/>
              </a:lnSpc>
              <a:spcBef>
                <a:spcPts val="0"/>
              </a:spcBef>
              <a:spcAft>
                <a:spcPts val="0"/>
              </a:spcAft>
              <a:buSzPts val="1400"/>
              <a:buChar char="○"/>
            </a:pPr>
            <a:r>
              <a:rPr lang="en-US"/>
              <a:t>SELECT location_id, department_id</a:t>
            </a:r>
            <a:endParaRPr/>
          </a:p>
          <a:p>
            <a:pPr indent="-317500" lvl="4" marL="2286000" rtl="0" algn="l">
              <a:lnSpc>
                <a:spcPct val="100000"/>
              </a:lnSpc>
              <a:spcBef>
                <a:spcPts val="0"/>
              </a:spcBef>
              <a:spcAft>
                <a:spcPts val="0"/>
              </a:spcAft>
              <a:buSzPts val="1400"/>
              <a:buChar char="○"/>
            </a:pPr>
            <a:r>
              <a:rPr lang="en-US"/>
              <a:t>FROM   departments;</a:t>
            </a:r>
            <a:endParaRPr/>
          </a:p>
        </p:txBody>
      </p:sp>
      <p:sp>
        <p:nvSpPr>
          <p:cNvPr id="1202" name="Google Shape;1202;p34:notes"/>
          <p:cNvSpPr txBox="1"/>
          <p:nvPr/>
        </p:nvSpPr>
        <p:spPr>
          <a:xfrm>
            <a:off x="1371600" y="8386763"/>
            <a:ext cx="371475" cy="376237"/>
          </a:xfrm>
          <a:prstGeom prst="rect">
            <a:avLst/>
          </a:prstGeom>
          <a:noFill/>
          <a:ln>
            <a:noFill/>
          </a:ln>
        </p:spPr>
        <p:txBody>
          <a:bodyPr anchorCtr="0" anchor="t" bIns="12400" lIns="12400" spcFirstLastPara="1" rIns="12400" wrap="square" tIns="12400">
            <a:noAutofit/>
          </a:bodyPr>
          <a:lstStyle/>
          <a:p>
            <a:pPr indent="0" lvl="0" marL="0" marR="0" rtl="0" algn="ctr">
              <a:lnSpc>
                <a:spcPct val="100000"/>
              </a:lnSpc>
              <a:spcBef>
                <a:spcPts val="0"/>
              </a:spcBef>
              <a:spcAft>
                <a:spcPts val="0"/>
              </a:spcAft>
              <a:buNone/>
            </a:pPr>
            <a:r>
              <a:rPr b="0" i="0" lang="en-US" sz="2300" u="none" cap="none" strike="noStrike">
                <a:solidFill>
                  <a:schemeClr val="dk1"/>
                </a:solidFill>
                <a:latin typeface="Arial"/>
                <a:ea typeface="Arial"/>
                <a:cs typeface="Arial"/>
                <a:sym typeface="Arial"/>
              </a:rPr>
              <a:t>…</a:t>
            </a:r>
            <a:endParaRPr/>
          </a:p>
        </p:txBody>
      </p:sp>
      <p:pic>
        <p:nvPicPr>
          <p:cNvPr id="1203" name="Google Shape;1203;p34:notes"/>
          <p:cNvPicPr preferRelativeResize="0"/>
          <p:nvPr/>
        </p:nvPicPr>
        <p:blipFill rotWithShape="1">
          <a:blip r:embed="rId2">
            <a:alphaModFix/>
          </a:blip>
          <a:srcRect b="0" l="0" r="0" t="0"/>
          <a:stretch/>
        </p:blipFill>
        <p:spPr>
          <a:xfrm>
            <a:off x="1371600" y="7353300"/>
            <a:ext cx="3175000" cy="1128713"/>
          </a:xfrm>
          <a:prstGeom prst="rect">
            <a:avLst/>
          </a:prstGeom>
          <a:noFill/>
          <a:ln>
            <a:noFill/>
          </a:ln>
        </p:spPr>
      </p:pic>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0" name="Shape 1210"/>
        <p:cNvGrpSpPr/>
        <p:nvPr/>
      </p:nvGrpSpPr>
      <p:grpSpPr>
        <a:xfrm>
          <a:off x="0" y="0"/>
          <a:ext cx="0" cy="0"/>
          <a:chOff x="0" y="0"/>
          <a:chExt cx="0" cy="0"/>
        </a:xfrm>
      </p:grpSpPr>
      <p:sp>
        <p:nvSpPr>
          <p:cNvPr id="1211" name="Google Shape;1211;p35:notes"/>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Oracle Database 11</a:t>
            </a:r>
            <a:r>
              <a:rPr b="0" i="1" lang="en-US" sz="1400" u="none" cap="none" strike="noStrike">
                <a:solidFill>
                  <a:srgbClr val="000000"/>
                </a:solidFill>
                <a:latin typeface="Arial"/>
                <a:ea typeface="Arial"/>
                <a:cs typeface="Arial"/>
                <a:sym typeface="Arial"/>
              </a:rPr>
              <a:t>g</a:t>
            </a:r>
            <a:r>
              <a:rPr b="0" i="0" lang="en-US" sz="1400" u="none" cap="none" strike="noStrike">
                <a:solidFill>
                  <a:srgbClr val="000000"/>
                </a:solidFill>
                <a:latin typeface="Arial"/>
                <a:ea typeface="Arial"/>
                <a:cs typeface="Arial"/>
                <a:sym typeface="Arial"/>
              </a:rPr>
              <a:t>: SQL Fundamentals I</a:t>
            </a:r>
            <a:r>
              <a:rPr b="0" i="0" lang="en-US" sz="1400" u="none" cap="none" strike="noStrike">
                <a:solidFill>
                  <a:schemeClr val="dk1"/>
                </a:solidFill>
                <a:latin typeface="Arial"/>
                <a:ea typeface="Arial"/>
                <a:cs typeface="Arial"/>
                <a:sym typeface="Arial"/>
              </a:rPr>
              <a:t>   1 - </a:t>
            </a: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212" name="Google Shape;1212;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13" name="Google Shape;1213;p35:notes"/>
          <p:cNvSpPr txBox="1"/>
          <p:nvPr>
            <p:ph idx="1" type="body"/>
          </p:nvPr>
        </p:nvSpPr>
        <p:spPr>
          <a:xfrm>
            <a:off x="477838" y="5400675"/>
            <a:ext cx="6359525" cy="366395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US"/>
              <a:t>Arithmetic Expressions</a:t>
            </a:r>
            <a:endParaRPr/>
          </a:p>
          <a:p>
            <a:pPr indent="-317500" lvl="1" marL="914400" rtl="0" algn="l">
              <a:lnSpc>
                <a:spcPct val="100000"/>
              </a:lnSpc>
              <a:spcBef>
                <a:spcPts val="0"/>
              </a:spcBef>
              <a:spcAft>
                <a:spcPts val="0"/>
              </a:spcAft>
              <a:buSzPts val="1400"/>
              <a:buChar char="○"/>
            </a:pPr>
            <a:r>
              <a:rPr lang="en-US"/>
              <a:t>You may need to </a:t>
            </a:r>
            <a:r>
              <a:rPr lang="en-US">
                <a:solidFill>
                  <a:schemeClr val="dk1"/>
                </a:solidFill>
              </a:rPr>
              <a:t>modify the way in which data is displayed, or you may want to perform calculations, or look at what-if scenarios. All these are possible using arithmetic expressions. An arithmetic expression can contain column names, constant numeric values, and the arithmetic operators.</a:t>
            </a:r>
            <a:endParaRPr/>
          </a:p>
          <a:p>
            <a:pPr indent="-317500" lvl="1" marL="914400" rtl="0" algn="l">
              <a:lnSpc>
                <a:spcPct val="100000"/>
              </a:lnSpc>
              <a:spcBef>
                <a:spcPts val="0"/>
              </a:spcBef>
              <a:spcAft>
                <a:spcPts val="0"/>
              </a:spcAft>
              <a:buSzPts val="1400"/>
              <a:buChar char="○"/>
            </a:pPr>
            <a:r>
              <a:rPr b="1" lang="en-US"/>
              <a:t>Arithmetic Operators</a:t>
            </a:r>
            <a:endParaRPr/>
          </a:p>
          <a:p>
            <a:pPr indent="-317500" lvl="1" marL="914400" rtl="0" algn="l">
              <a:lnSpc>
                <a:spcPct val="100000"/>
              </a:lnSpc>
              <a:spcBef>
                <a:spcPts val="0"/>
              </a:spcBef>
              <a:spcAft>
                <a:spcPts val="0"/>
              </a:spcAft>
              <a:buSzPts val="1400"/>
              <a:buChar char="○"/>
            </a:pPr>
            <a:r>
              <a:rPr lang="en-US">
                <a:solidFill>
                  <a:schemeClr val="dk1"/>
                </a:solidFill>
              </a:rPr>
              <a:t>The slide lists the arithmetic operators that are available in SQL. You can use arithmetic operators in any clause of a SQL statement (except the </a:t>
            </a:r>
            <a:r>
              <a:rPr lang="en-US">
                <a:solidFill>
                  <a:schemeClr val="dk1"/>
                </a:solidFill>
                <a:latin typeface="Courier New"/>
                <a:ea typeface="Courier New"/>
                <a:cs typeface="Courier New"/>
                <a:sym typeface="Courier New"/>
              </a:rPr>
              <a:t>FROM</a:t>
            </a:r>
            <a:r>
              <a:rPr lang="en-US">
                <a:solidFill>
                  <a:schemeClr val="dk1"/>
                </a:solidFill>
              </a:rPr>
              <a:t> clause).</a:t>
            </a:r>
            <a:endParaRPr/>
          </a:p>
          <a:p>
            <a:pPr indent="-317500" lvl="1" marL="914400" rtl="0" algn="l">
              <a:lnSpc>
                <a:spcPct val="100000"/>
              </a:lnSpc>
              <a:spcBef>
                <a:spcPts val="0"/>
              </a:spcBef>
              <a:spcAft>
                <a:spcPts val="0"/>
              </a:spcAft>
              <a:buSzPts val="1400"/>
              <a:buChar char="○"/>
            </a:pPr>
            <a:r>
              <a:rPr b="1" lang="en-US">
                <a:solidFill>
                  <a:schemeClr val="dk1"/>
                </a:solidFill>
              </a:rPr>
              <a:t>Note:</a:t>
            </a:r>
            <a:r>
              <a:rPr lang="en-US">
                <a:solidFill>
                  <a:schemeClr val="dk1"/>
                </a:solidFill>
              </a:rPr>
              <a:t> With the </a:t>
            </a:r>
            <a:r>
              <a:rPr lang="en-US">
                <a:solidFill>
                  <a:schemeClr val="dk1"/>
                </a:solidFill>
                <a:latin typeface="Courier New"/>
                <a:ea typeface="Courier New"/>
                <a:cs typeface="Courier New"/>
                <a:sym typeface="Courier New"/>
              </a:rPr>
              <a:t>DATE</a:t>
            </a:r>
            <a:r>
              <a:rPr lang="en-US">
                <a:solidFill>
                  <a:schemeClr val="dk1"/>
                </a:solidFill>
              </a:rPr>
              <a:t> and </a:t>
            </a:r>
            <a:r>
              <a:rPr lang="en-US">
                <a:solidFill>
                  <a:schemeClr val="dk1"/>
                </a:solidFill>
                <a:latin typeface="Courier New"/>
                <a:ea typeface="Courier New"/>
                <a:cs typeface="Courier New"/>
                <a:sym typeface="Courier New"/>
              </a:rPr>
              <a:t>TIMESTAMP</a:t>
            </a:r>
            <a:r>
              <a:rPr lang="en-US"/>
              <a:t> data types, you can use the addition and subtraction operators only.</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p36:notes"/>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Oracle Database 11</a:t>
            </a:r>
            <a:r>
              <a:rPr b="0" i="1" lang="en-US" sz="1400" u="none" cap="none" strike="noStrike">
                <a:solidFill>
                  <a:srgbClr val="000000"/>
                </a:solidFill>
                <a:latin typeface="Arial"/>
                <a:ea typeface="Arial"/>
                <a:cs typeface="Arial"/>
                <a:sym typeface="Arial"/>
              </a:rPr>
              <a:t>g</a:t>
            </a:r>
            <a:r>
              <a:rPr b="0" i="0" lang="en-US" sz="1400" u="none" cap="none" strike="noStrike">
                <a:solidFill>
                  <a:srgbClr val="000000"/>
                </a:solidFill>
                <a:latin typeface="Arial"/>
                <a:ea typeface="Arial"/>
                <a:cs typeface="Arial"/>
                <a:sym typeface="Arial"/>
              </a:rPr>
              <a:t>: SQL Fundamentals I</a:t>
            </a:r>
            <a:r>
              <a:rPr b="0" i="0" lang="en-US" sz="1400" u="none" cap="none" strike="noStrike">
                <a:solidFill>
                  <a:schemeClr val="dk1"/>
                </a:solidFill>
                <a:latin typeface="Arial"/>
                <a:ea typeface="Arial"/>
                <a:cs typeface="Arial"/>
                <a:sym typeface="Arial"/>
              </a:rPr>
              <a:t>   1 - </a:t>
            </a: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241" name="Google Shape;1241;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42" name="Google Shape;1242;p36:notes"/>
          <p:cNvSpPr txBox="1"/>
          <p:nvPr>
            <p:ph idx="1" type="body"/>
          </p:nvPr>
        </p:nvSpPr>
        <p:spPr>
          <a:xfrm>
            <a:off x="477838" y="5400675"/>
            <a:ext cx="6359525" cy="366395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US"/>
              <a:t>Using Arithmetic Operators</a:t>
            </a:r>
            <a:endParaRPr/>
          </a:p>
          <a:p>
            <a:pPr indent="-317500" lvl="1" marL="914400" rtl="0" algn="l">
              <a:lnSpc>
                <a:spcPct val="100000"/>
              </a:lnSpc>
              <a:spcBef>
                <a:spcPts val="0"/>
              </a:spcBef>
              <a:spcAft>
                <a:spcPts val="0"/>
              </a:spcAft>
              <a:buSzPts val="1400"/>
              <a:buChar char="○"/>
            </a:pPr>
            <a:r>
              <a:rPr lang="en-US"/>
              <a:t>The example in the slide uses the addition operator to calculate a salary increase of $300 for all employees. The slide also displays a </a:t>
            </a:r>
            <a:r>
              <a:rPr lang="en-US">
                <a:latin typeface="Courier New"/>
                <a:ea typeface="Courier New"/>
                <a:cs typeface="Courier New"/>
                <a:sym typeface="Courier New"/>
              </a:rPr>
              <a:t>SALARY+300</a:t>
            </a:r>
            <a:r>
              <a:rPr lang="en-US"/>
              <a:t> column in the output.</a:t>
            </a:r>
            <a:endParaRPr/>
          </a:p>
          <a:p>
            <a:pPr indent="-317500" lvl="1" marL="914400" rtl="0" algn="l">
              <a:lnSpc>
                <a:spcPct val="100000"/>
              </a:lnSpc>
              <a:spcBef>
                <a:spcPts val="0"/>
              </a:spcBef>
              <a:spcAft>
                <a:spcPts val="0"/>
              </a:spcAft>
              <a:buSzPts val="1400"/>
              <a:buChar char="○"/>
            </a:pPr>
            <a:r>
              <a:rPr lang="en-US"/>
              <a:t>Note that the resultant calculated column, </a:t>
            </a:r>
            <a:r>
              <a:rPr lang="en-US">
                <a:latin typeface="Courier New"/>
                <a:ea typeface="Courier New"/>
                <a:cs typeface="Courier New"/>
                <a:sym typeface="Courier New"/>
              </a:rPr>
              <a:t>SALARY+300</a:t>
            </a:r>
            <a:r>
              <a:rPr lang="en-US"/>
              <a:t>, is not a new column in the </a:t>
            </a:r>
            <a:r>
              <a:rPr lang="en-US">
                <a:latin typeface="Courier New"/>
                <a:ea typeface="Courier New"/>
                <a:cs typeface="Courier New"/>
                <a:sym typeface="Courier New"/>
              </a:rPr>
              <a:t>EMPLOYEES</a:t>
            </a:r>
            <a:r>
              <a:rPr lang="en-US"/>
              <a:t> table; it is for display only. By default, the name of a new column comes from the calculation that generated it—in this case, </a:t>
            </a:r>
            <a:r>
              <a:rPr lang="en-US">
                <a:latin typeface="Courier New"/>
                <a:ea typeface="Courier New"/>
                <a:cs typeface="Courier New"/>
                <a:sym typeface="Courier New"/>
              </a:rPr>
              <a:t>salary+300</a:t>
            </a:r>
            <a:r>
              <a:rPr lang="en-US"/>
              <a:t>.</a:t>
            </a:r>
            <a:endParaRPr/>
          </a:p>
          <a:p>
            <a:pPr indent="-317500" lvl="1" marL="914400" rtl="0" algn="l">
              <a:lnSpc>
                <a:spcPct val="100000"/>
              </a:lnSpc>
              <a:spcBef>
                <a:spcPts val="0"/>
              </a:spcBef>
              <a:spcAft>
                <a:spcPts val="0"/>
              </a:spcAft>
              <a:buSzPts val="1400"/>
              <a:buChar char="○"/>
            </a:pPr>
            <a:r>
              <a:rPr b="1" lang="en-US"/>
              <a:t>Note:</a:t>
            </a:r>
            <a:r>
              <a:rPr lang="en-US"/>
              <a:t> The Oracle server ignores blank spaces before and after the arithmetic operator.</a:t>
            </a:r>
            <a:endParaRPr/>
          </a:p>
          <a:p>
            <a:pPr indent="-317500" lvl="0" marL="457200" rtl="0" algn="l">
              <a:lnSpc>
                <a:spcPct val="100000"/>
              </a:lnSpc>
              <a:spcBef>
                <a:spcPts val="0"/>
              </a:spcBef>
              <a:spcAft>
                <a:spcPts val="0"/>
              </a:spcAft>
              <a:buSzPts val="1400"/>
              <a:buChar char="●"/>
            </a:pPr>
            <a:r>
              <a:rPr lang="en-US"/>
              <a:t>Operator Precedence</a:t>
            </a:r>
            <a:endParaRPr/>
          </a:p>
          <a:p>
            <a:pPr indent="-317500" lvl="1" marL="914400" rtl="0" algn="l">
              <a:lnSpc>
                <a:spcPct val="100000"/>
              </a:lnSpc>
              <a:spcBef>
                <a:spcPts val="0"/>
              </a:spcBef>
              <a:spcAft>
                <a:spcPts val="0"/>
              </a:spcAft>
              <a:buSzPts val="1400"/>
              <a:buChar char="○"/>
            </a:pPr>
            <a:r>
              <a:rPr lang="en-US"/>
              <a:t>If an arithmetic expression contains more than one operator, multiplication and division are evaluated first. If operators in an expression are of the same priority, then evaluation is done from left to right.</a:t>
            </a:r>
            <a:endParaRPr/>
          </a:p>
          <a:p>
            <a:pPr indent="-317500" lvl="1" marL="914400" rtl="0" algn="l">
              <a:lnSpc>
                <a:spcPct val="100000"/>
              </a:lnSpc>
              <a:spcBef>
                <a:spcPts val="0"/>
              </a:spcBef>
              <a:spcAft>
                <a:spcPts val="0"/>
              </a:spcAft>
              <a:buSzPts val="1400"/>
              <a:buChar char="○"/>
            </a:pPr>
            <a:r>
              <a:rPr lang="en-US"/>
              <a:t>You can use parentheses to force the expression that is enclosed by the parentheses to be evaluated first.</a:t>
            </a:r>
            <a:endParaRPr b="1"/>
          </a:p>
          <a:p>
            <a:pPr indent="-317500" lvl="1" marL="914400" rtl="0" algn="l">
              <a:lnSpc>
                <a:spcPct val="100000"/>
              </a:lnSpc>
              <a:spcBef>
                <a:spcPts val="0"/>
              </a:spcBef>
              <a:spcAft>
                <a:spcPts val="0"/>
              </a:spcAft>
              <a:buSzPts val="1400"/>
              <a:buChar char="○"/>
            </a:pPr>
            <a:r>
              <a:rPr b="1" lang="en-US"/>
              <a:t>Rules of Precedence:</a:t>
            </a:r>
            <a:endParaRPr/>
          </a:p>
          <a:p>
            <a:pPr indent="-317500" lvl="2" marL="1371600" rtl="0" algn="l">
              <a:lnSpc>
                <a:spcPct val="100000"/>
              </a:lnSpc>
              <a:spcBef>
                <a:spcPts val="0"/>
              </a:spcBef>
              <a:spcAft>
                <a:spcPts val="0"/>
              </a:spcAft>
              <a:buSzPts val="1400"/>
              <a:buChar char="■"/>
            </a:pPr>
            <a:r>
              <a:rPr lang="en-US"/>
              <a:t>Multiplication and division occur before addition and subtraction.</a:t>
            </a:r>
            <a:endParaRPr/>
          </a:p>
          <a:p>
            <a:pPr indent="-317500" lvl="2" marL="1371600" rtl="0" algn="l">
              <a:lnSpc>
                <a:spcPct val="100000"/>
              </a:lnSpc>
              <a:spcBef>
                <a:spcPts val="0"/>
              </a:spcBef>
              <a:spcAft>
                <a:spcPts val="0"/>
              </a:spcAft>
              <a:buSzPts val="1400"/>
              <a:buChar char="■"/>
            </a:pPr>
            <a:r>
              <a:rPr lang="en-US"/>
              <a:t>Operators of the same priority are evaluated from left to right.</a:t>
            </a:r>
            <a:endParaRPr/>
          </a:p>
          <a:p>
            <a:pPr indent="-317500" lvl="2" marL="1371600" rtl="0" algn="l">
              <a:lnSpc>
                <a:spcPct val="100000"/>
              </a:lnSpc>
              <a:spcBef>
                <a:spcPts val="0"/>
              </a:spcBef>
              <a:spcAft>
                <a:spcPts val="0"/>
              </a:spcAft>
              <a:buSzPts val="1400"/>
              <a:buChar char="■"/>
            </a:pPr>
            <a:r>
              <a:rPr lang="en-US"/>
              <a:t>Parentheses are used to override the default precedence or to clarify the statement.</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p37:notes"/>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Oracle Database 11</a:t>
            </a:r>
            <a:r>
              <a:rPr b="0" i="1" lang="en-US" sz="1400" u="none" cap="none" strike="noStrike">
                <a:solidFill>
                  <a:srgbClr val="000000"/>
                </a:solidFill>
                <a:latin typeface="Arial"/>
                <a:ea typeface="Arial"/>
                <a:cs typeface="Arial"/>
                <a:sym typeface="Arial"/>
              </a:rPr>
              <a:t>g</a:t>
            </a:r>
            <a:r>
              <a:rPr b="0" i="0" lang="en-US" sz="1400" u="none" cap="none" strike="noStrike">
                <a:solidFill>
                  <a:srgbClr val="000000"/>
                </a:solidFill>
                <a:latin typeface="Arial"/>
                <a:ea typeface="Arial"/>
                <a:cs typeface="Arial"/>
                <a:sym typeface="Arial"/>
              </a:rPr>
              <a:t>: SQL Fundamentals I</a:t>
            </a:r>
            <a:r>
              <a:rPr b="0" i="0" lang="en-US" sz="1400" u="none" cap="none" strike="noStrike">
                <a:solidFill>
                  <a:schemeClr val="dk1"/>
                </a:solidFill>
                <a:latin typeface="Arial"/>
                <a:ea typeface="Arial"/>
                <a:cs typeface="Arial"/>
                <a:sym typeface="Arial"/>
              </a:rPr>
              <a:t>   1 - </a:t>
            </a: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251" name="Google Shape;1251;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52" name="Google Shape;1252;p37:notes"/>
          <p:cNvSpPr txBox="1"/>
          <p:nvPr>
            <p:ph idx="1" type="body"/>
          </p:nvPr>
        </p:nvSpPr>
        <p:spPr>
          <a:xfrm>
            <a:off x="477838" y="5400675"/>
            <a:ext cx="6359525" cy="366395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US"/>
              <a:t>Operator Precedence (continued)</a:t>
            </a:r>
            <a:endParaRPr/>
          </a:p>
          <a:p>
            <a:pPr indent="-317500" lvl="1" marL="914400" rtl="0" algn="l">
              <a:lnSpc>
                <a:spcPct val="100000"/>
              </a:lnSpc>
              <a:spcBef>
                <a:spcPts val="0"/>
              </a:spcBef>
              <a:spcAft>
                <a:spcPts val="0"/>
              </a:spcAft>
              <a:buSzPts val="1400"/>
              <a:buChar char="○"/>
            </a:pPr>
            <a:r>
              <a:rPr lang="en-US">
                <a:solidFill>
                  <a:schemeClr val="dk1"/>
                </a:solidFill>
              </a:rPr>
              <a:t>The first example in the slide displays the last name, salary, and annual compensation of employees. It calculates the annual compensation by multiplying the monthly salary with 12, plus a one-time bonus of $100. Note that multiplication is performed before addition.</a:t>
            </a:r>
            <a:endParaRPr/>
          </a:p>
          <a:p>
            <a:pPr indent="-317500" lvl="1" marL="914400" rtl="0" algn="l">
              <a:lnSpc>
                <a:spcPct val="100000"/>
              </a:lnSpc>
              <a:spcBef>
                <a:spcPts val="0"/>
              </a:spcBef>
              <a:spcAft>
                <a:spcPts val="0"/>
              </a:spcAft>
              <a:buSzPts val="1400"/>
              <a:buChar char="○"/>
            </a:pPr>
            <a:r>
              <a:rPr b="1" lang="en-US">
                <a:solidFill>
                  <a:schemeClr val="dk1"/>
                </a:solidFill>
              </a:rPr>
              <a:t>Note:</a:t>
            </a:r>
            <a:r>
              <a:rPr lang="en-US">
                <a:solidFill>
                  <a:schemeClr val="dk1"/>
                </a:solidFill>
              </a:rPr>
              <a:t> Use parentheses to reinforce the standard order of precedence and to improve clarity. For example, the expression in the slide can be written as </a:t>
            </a:r>
            <a:r>
              <a:rPr lang="en-US">
                <a:solidFill>
                  <a:schemeClr val="dk1"/>
                </a:solidFill>
                <a:latin typeface="Courier New"/>
                <a:ea typeface="Courier New"/>
                <a:cs typeface="Courier New"/>
                <a:sym typeface="Courier New"/>
              </a:rPr>
              <a:t>(12*salary)+100</a:t>
            </a:r>
            <a:r>
              <a:rPr lang="en-US">
                <a:solidFill>
                  <a:schemeClr val="dk1"/>
                </a:solidFill>
              </a:rPr>
              <a:t> with no change in the result.</a:t>
            </a:r>
            <a:endParaRPr/>
          </a:p>
          <a:p>
            <a:pPr indent="-317500" lvl="0" marL="457200" rtl="0" algn="l">
              <a:lnSpc>
                <a:spcPct val="100000"/>
              </a:lnSpc>
              <a:spcBef>
                <a:spcPts val="0"/>
              </a:spcBef>
              <a:spcAft>
                <a:spcPts val="0"/>
              </a:spcAft>
              <a:buSzPts val="1400"/>
              <a:buChar char="●"/>
            </a:pPr>
            <a:r>
              <a:rPr lang="en-US"/>
              <a:t>Using Parentheses</a:t>
            </a:r>
            <a:endParaRPr/>
          </a:p>
          <a:p>
            <a:pPr indent="-317500" lvl="1" marL="914400" rtl="0" algn="l">
              <a:lnSpc>
                <a:spcPct val="100000"/>
              </a:lnSpc>
              <a:spcBef>
                <a:spcPts val="0"/>
              </a:spcBef>
              <a:spcAft>
                <a:spcPts val="0"/>
              </a:spcAft>
              <a:buSzPts val="1400"/>
              <a:buChar char="○"/>
            </a:pPr>
            <a:r>
              <a:rPr lang="en-US">
                <a:solidFill>
                  <a:schemeClr val="dk1"/>
                </a:solidFill>
              </a:rPr>
              <a:t>You can override the rules of precedence by using parentheses to specify the desired order in which the operators are to be executed.</a:t>
            </a:r>
            <a:endParaRPr/>
          </a:p>
          <a:p>
            <a:pPr indent="-317500" lvl="1" marL="914400" rtl="0" algn="l">
              <a:lnSpc>
                <a:spcPct val="100000"/>
              </a:lnSpc>
              <a:spcBef>
                <a:spcPts val="0"/>
              </a:spcBef>
              <a:spcAft>
                <a:spcPts val="0"/>
              </a:spcAft>
              <a:buSzPts val="1400"/>
              <a:buChar char="○"/>
            </a:pPr>
            <a:r>
              <a:rPr lang="en-US">
                <a:solidFill>
                  <a:schemeClr val="dk1"/>
                </a:solidFill>
              </a:rPr>
              <a:t>The second example in the slide displays the last name, salary, and annual compensation of employees. It calculates the annual compensation as follows: adding a monthly bonus of $100 to the monthly salary, and then multiplying that subtotal with 12. Because of the parentheses, addition takes priority over multiplication.</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p38:notes"/>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Oracle Database 11</a:t>
            </a:r>
            <a:r>
              <a:rPr b="0" i="1" lang="en-US" sz="1400" u="none" cap="none" strike="noStrike">
                <a:solidFill>
                  <a:srgbClr val="000000"/>
                </a:solidFill>
                <a:latin typeface="Arial"/>
                <a:ea typeface="Arial"/>
                <a:cs typeface="Arial"/>
                <a:sym typeface="Arial"/>
              </a:rPr>
              <a:t>g</a:t>
            </a:r>
            <a:r>
              <a:rPr b="0" i="0" lang="en-US" sz="1400" u="none" cap="none" strike="noStrike">
                <a:solidFill>
                  <a:srgbClr val="000000"/>
                </a:solidFill>
                <a:latin typeface="Arial"/>
                <a:ea typeface="Arial"/>
                <a:cs typeface="Arial"/>
                <a:sym typeface="Arial"/>
              </a:rPr>
              <a:t>: SQL Fundamentals I</a:t>
            </a:r>
            <a:r>
              <a:rPr b="0" i="0" lang="en-US" sz="1400" u="none" cap="none" strike="noStrike">
                <a:solidFill>
                  <a:schemeClr val="dk1"/>
                </a:solidFill>
                <a:latin typeface="Arial"/>
                <a:ea typeface="Arial"/>
                <a:cs typeface="Arial"/>
                <a:sym typeface="Arial"/>
              </a:rPr>
              <a:t>   1 - </a:t>
            </a: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267" name="Google Shape;1267;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68" name="Google Shape;1268;p38:notes"/>
          <p:cNvSpPr txBox="1"/>
          <p:nvPr>
            <p:ph idx="1" type="body"/>
          </p:nvPr>
        </p:nvSpPr>
        <p:spPr>
          <a:xfrm>
            <a:off x="477838" y="5400675"/>
            <a:ext cx="6359525" cy="366395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US"/>
              <a:t>If a row lacks a data value for a particular column, that value is said to be null or to contain a null.</a:t>
            </a:r>
            <a:endParaRPr/>
          </a:p>
          <a:p>
            <a:pPr indent="-317500" lvl="0" marL="457200" rtl="0" algn="l">
              <a:lnSpc>
                <a:spcPct val="100000"/>
              </a:lnSpc>
              <a:spcBef>
                <a:spcPts val="0"/>
              </a:spcBef>
              <a:spcAft>
                <a:spcPts val="0"/>
              </a:spcAft>
              <a:buSzPts val="1400"/>
              <a:buChar char="●"/>
            </a:pPr>
            <a:r>
              <a:rPr lang="en-US"/>
              <a:t>Null is a value that is unavailable, unassigned, unknown, or inapplicable. Null is not the same as  zero or a blank space. Zero is a number and blank space is a character.</a:t>
            </a:r>
            <a:endParaRPr/>
          </a:p>
          <a:p>
            <a:pPr indent="-317500" lvl="0" marL="457200" rtl="0" algn="l">
              <a:lnSpc>
                <a:spcPct val="100000"/>
              </a:lnSpc>
              <a:spcBef>
                <a:spcPts val="0"/>
              </a:spcBef>
              <a:spcAft>
                <a:spcPts val="0"/>
              </a:spcAft>
              <a:buSzPts val="1400"/>
              <a:buChar char="●"/>
            </a:pPr>
            <a:r>
              <a:rPr lang="en-US"/>
              <a:t>Columns of any data type can contain nulls. However, some constraints (NOT NULL and  PRIMARY KEY) prevent nulls from being used in the column.</a:t>
            </a:r>
            <a:endParaRPr/>
          </a:p>
          <a:p>
            <a:pPr indent="-317500" lvl="0" marL="457200" rtl="0" algn="l">
              <a:lnSpc>
                <a:spcPct val="100000"/>
              </a:lnSpc>
              <a:spcBef>
                <a:spcPts val="0"/>
              </a:spcBef>
              <a:spcAft>
                <a:spcPts val="0"/>
              </a:spcAft>
              <a:buSzPts val="1400"/>
              <a:buChar char="●"/>
            </a:pPr>
            <a:r>
              <a:rPr lang="en-US"/>
              <a:t>In the COMMISSION_PCT column in the EMPLOYEES table, notice that only a sales manager or sales representative can earn a commission. Other employees are not entitled to earn commissions. A null represents that fact.</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p39:notes"/>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Oracle Database 11</a:t>
            </a:r>
            <a:r>
              <a:rPr b="0" i="1" lang="en-US" sz="1400" u="none" cap="none" strike="noStrike">
                <a:solidFill>
                  <a:srgbClr val="000000"/>
                </a:solidFill>
                <a:latin typeface="Arial"/>
                <a:ea typeface="Arial"/>
                <a:cs typeface="Arial"/>
                <a:sym typeface="Arial"/>
              </a:rPr>
              <a:t>g</a:t>
            </a:r>
            <a:r>
              <a:rPr b="0" i="0" lang="en-US" sz="1400" u="none" cap="none" strike="noStrike">
                <a:solidFill>
                  <a:srgbClr val="000000"/>
                </a:solidFill>
                <a:latin typeface="Arial"/>
                <a:ea typeface="Arial"/>
                <a:cs typeface="Arial"/>
                <a:sym typeface="Arial"/>
              </a:rPr>
              <a:t>: SQL Fundamentals I</a:t>
            </a:r>
            <a:r>
              <a:rPr b="0" i="0" lang="en-US" sz="1400" u="none" cap="none" strike="noStrike">
                <a:solidFill>
                  <a:schemeClr val="dk1"/>
                </a:solidFill>
                <a:latin typeface="Arial"/>
                <a:ea typeface="Arial"/>
                <a:cs typeface="Arial"/>
                <a:sym typeface="Arial"/>
              </a:rPr>
              <a:t>   1 - </a:t>
            </a: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276" name="Google Shape;1276;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77" name="Google Shape;1277;p39:notes"/>
          <p:cNvSpPr txBox="1"/>
          <p:nvPr>
            <p:ph idx="1" type="body"/>
          </p:nvPr>
        </p:nvSpPr>
        <p:spPr>
          <a:xfrm>
            <a:off x="477838" y="5391150"/>
            <a:ext cx="6359525" cy="3673475"/>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rPr lang="en-US">
                <a:solidFill>
                  <a:schemeClr val="dk1"/>
                </a:solidFill>
              </a:rPr>
              <a:t>When displaying the result of a query, SQL Developer normally uses the name of the selected column as the column heading. This heading may not be descriptive and, therefore, may be difficult to understand. You can change a column heading by using a column alias.Specify the alias after the column in the SELECT list using blank space as a separator. By default, alias headings appear in uppercase. If the alias contains spaces or special characters (such as # or $), or if it is case-sensitive, enclose the alias in double quotation marks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rPr lang="en-US"/>
              <a:t>In a relational database, you do not specify the access route to the tables, and you do not need to </a:t>
            </a:r>
            <a:endParaRPr/>
          </a:p>
          <a:p>
            <a:pPr indent="0" lvl="0" marL="139700" rtl="0" algn="l">
              <a:lnSpc>
                <a:spcPct val="100000"/>
              </a:lnSpc>
              <a:spcBef>
                <a:spcPts val="0"/>
              </a:spcBef>
              <a:spcAft>
                <a:spcPts val="0"/>
              </a:spcAft>
              <a:buSzPts val="1400"/>
              <a:buNone/>
            </a:pPr>
            <a:r>
              <a:rPr lang="en-US"/>
              <a:t>know how the data is arranged physically.</a:t>
            </a:r>
            <a:endParaRPr/>
          </a:p>
          <a:p>
            <a:pPr indent="0" lvl="0" marL="139700" rtl="0" algn="l">
              <a:lnSpc>
                <a:spcPct val="100000"/>
              </a:lnSpc>
              <a:spcBef>
                <a:spcPts val="0"/>
              </a:spcBef>
              <a:spcAft>
                <a:spcPts val="0"/>
              </a:spcAft>
              <a:buSzPts val="1400"/>
              <a:buNone/>
            </a:pPr>
            <a:r>
              <a:rPr lang="en-US"/>
              <a:t>To access the database, you execute a structured query language (SQL) statement, which is the </a:t>
            </a:r>
            <a:endParaRPr/>
          </a:p>
          <a:p>
            <a:pPr indent="0" lvl="0" marL="139700" rtl="0" algn="l">
              <a:lnSpc>
                <a:spcPct val="100000"/>
              </a:lnSpc>
              <a:spcBef>
                <a:spcPts val="0"/>
              </a:spcBef>
              <a:spcAft>
                <a:spcPts val="0"/>
              </a:spcAft>
              <a:buSzPts val="1400"/>
              <a:buNone/>
            </a:pPr>
            <a:r>
              <a:rPr lang="en-US"/>
              <a:t>American National Standards Institute (ANSI) standard language for operating relational</a:t>
            </a:r>
            <a:endParaRPr/>
          </a:p>
          <a:p>
            <a:pPr indent="0" lvl="0" marL="139700" rtl="0" algn="l">
              <a:lnSpc>
                <a:spcPct val="100000"/>
              </a:lnSpc>
              <a:spcBef>
                <a:spcPts val="0"/>
              </a:spcBef>
              <a:spcAft>
                <a:spcPts val="0"/>
              </a:spcAft>
              <a:buSzPts val="1400"/>
              <a:buNone/>
            </a:pPr>
            <a:r>
              <a:rPr lang="en-US"/>
              <a:t>databases. SQL is a set of statements with which all programs and users access data in an Relational</a:t>
            </a:r>
            <a:endParaRPr/>
          </a:p>
          <a:p>
            <a:pPr indent="0" lvl="0" marL="139700" rtl="0" algn="l">
              <a:lnSpc>
                <a:spcPct val="100000"/>
              </a:lnSpc>
              <a:spcBef>
                <a:spcPts val="0"/>
              </a:spcBef>
              <a:spcAft>
                <a:spcPts val="0"/>
              </a:spcAft>
              <a:buSzPts val="1400"/>
              <a:buNone/>
            </a:pPr>
            <a:r>
              <a:rPr lang="en-US"/>
              <a:t>Database.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p40:notes"/>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Oracle Database 11</a:t>
            </a:r>
            <a:r>
              <a:rPr b="0" i="1" lang="en-US" sz="1400" u="none" cap="none" strike="noStrike">
                <a:solidFill>
                  <a:srgbClr val="000000"/>
                </a:solidFill>
                <a:latin typeface="Arial"/>
                <a:ea typeface="Arial"/>
                <a:cs typeface="Arial"/>
                <a:sym typeface="Arial"/>
              </a:rPr>
              <a:t>g</a:t>
            </a:r>
            <a:r>
              <a:rPr b="0" i="0" lang="en-US" sz="1400" u="none" cap="none" strike="noStrike">
                <a:solidFill>
                  <a:srgbClr val="000000"/>
                </a:solidFill>
                <a:latin typeface="Arial"/>
                <a:ea typeface="Arial"/>
                <a:cs typeface="Arial"/>
                <a:sym typeface="Arial"/>
              </a:rPr>
              <a:t>: SQL Fundamentals I</a:t>
            </a:r>
            <a:r>
              <a:rPr b="0" i="0" lang="en-US" sz="1400" u="none" cap="none" strike="noStrike">
                <a:solidFill>
                  <a:schemeClr val="dk1"/>
                </a:solidFill>
                <a:latin typeface="Arial"/>
                <a:ea typeface="Arial"/>
                <a:cs typeface="Arial"/>
                <a:sym typeface="Arial"/>
              </a:rPr>
              <a:t>   1 - </a:t>
            </a: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283" name="Google Shape;1283;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4" name="Google Shape;1284;p40:notes"/>
          <p:cNvSpPr txBox="1"/>
          <p:nvPr>
            <p:ph idx="1" type="body"/>
          </p:nvPr>
        </p:nvSpPr>
        <p:spPr>
          <a:xfrm>
            <a:off x="477838" y="5400675"/>
            <a:ext cx="6359525" cy="366395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b="0" i="0" lang="en-US" sz="1100" u="none" cap="none" strike="noStrike">
                <a:solidFill>
                  <a:srgbClr val="000000"/>
                </a:solidFill>
                <a:latin typeface="Arial"/>
                <a:ea typeface="Arial"/>
                <a:cs typeface="Arial"/>
                <a:sym typeface="Arial"/>
              </a:rPr>
              <a:t>The first example displays the names and the commission percentages of all the employees. Note that the optional AS keyword has been used before the column alias name. The result of the query is the same whether the AS keyword is used or not. Also, note that the SQL statement has the column aliases, name and comm, in lowercase, whereas the result of the query displays the column headings in uppercase. As mentioned in the preceding slide, column headings appear in uppercase by default.</a:t>
            </a:r>
            <a:endParaRPr/>
          </a:p>
          <a:p>
            <a:pPr indent="-317500" lvl="0" marL="457200" rtl="0" algn="l">
              <a:lnSpc>
                <a:spcPct val="100000"/>
              </a:lnSpc>
              <a:spcBef>
                <a:spcPts val="0"/>
              </a:spcBef>
              <a:spcAft>
                <a:spcPts val="0"/>
              </a:spcAft>
              <a:buSzPts val="1400"/>
              <a:buChar char="●"/>
            </a:pPr>
            <a:r>
              <a:rPr b="0" i="0" lang="en-US" sz="1100" u="none" cap="none" strike="noStrike">
                <a:solidFill>
                  <a:srgbClr val="000000"/>
                </a:solidFill>
                <a:latin typeface="Arial"/>
                <a:ea typeface="Arial"/>
                <a:cs typeface="Arial"/>
                <a:sym typeface="Arial"/>
              </a:rPr>
              <a:t>The second example displays the last names and annual salaries of all the employees. Because Annual Salary contains a space, it has been enclosed in double quotation marks. Note that the column heading in the output is exactly the same as the column alias.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9" name="Shape 1299"/>
        <p:cNvGrpSpPr/>
        <p:nvPr/>
      </p:nvGrpSpPr>
      <p:grpSpPr>
        <a:xfrm>
          <a:off x="0" y="0"/>
          <a:ext cx="0" cy="0"/>
          <a:chOff x="0" y="0"/>
          <a:chExt cx="0" cy="0"/>
        </a:xfrm>
      </p:grpSpPr>
      <p:sp>
        <p:nvSpPr>
          <p:cNvPr id="1300" name="Google Shape;1300;p41:notes"/>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Oracle Database 11</a:t>
            </a:r>
            <a:r>
              <a:rPr b="0" i="1" lang="en-US" sz="1400" u="none" cap="none" strike="noStrike">
                <a:solidFill>
                  <a:srgbClr val="000000"/>
                </a:solidFill>
                <a:latin typeface="Arial"/>
                <a:ea typeface="Arial"/>
                <a:cs typeface="Arial"/>
                <a:sym typeface="Arial"/>
              </a:rPr>
              <a:t>g</a:t>
            </a:r>
            <a:r>
              <a:rPr b="0" i="0" lang="en-US" sz="1400" u="none" cap="none" strike="noStrike">
                <a:solidFill>
                  <a:srgbClr val="000000"/>
                </a:solidFill>
                <a:latin typeface="Arial"/>
                <a:ea typeface="Arial"/>
                <a:cs typeface="Arial"/>
                <a:sym typeface="Arial"/>
              </a:rPr>
              <a:t>: SQL Fundamentals I</a:t>
            </a:r>
            <a:r>
              <a:rPr b="0" i="0" lang="en-US" sz="1400" u="none" cap="none" strike="noStrike">
                <a:solidFill>
                  <a:schemeClr val="dk1"/>
                </a:solidFill>
                <a:latin typeface="Arial"/>
                <a:ea typeface="Arial"/>
                <a:cs typeface="Arial"/>
                <a:sym typeface="Arial"/>
              </a:rPr>
              <a:t>   1 - </a:t>
            </a: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301" name="Google Shape;1301;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2" name="Google Shape;1302;p41:notes"/>
          <p:cNvSpPr txBox="1"/>
          <p:nvPr>
            <p:ph idx="1" type="body"/>
          </p:nvPr>
        </p:nvSpPr>
        <p:spPr>
          <a:xfrm>
            <a:off x="477838" y="5391150"/>
            <a:ext cx="6359525" cy="3673475"/>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rPr lang="en-US">
                <a:solidFill>
                  <a:schemeClr val="dk1"/>
                </a:solidFill>
              </a:rPr>
              <a:t>When displaying the result of a query, SQL Developer normally uses the name of the selected column as the column heading. This heading may not be descriptive and, therefore, may be difficult to understand. You can change a column heading by using a column alias.Specify the alias after the column in the SELECT list using blank space as a separator. By default, alias headings appear in uppercase. If the alias contains spaces or special characters (such as # or $), or if it is case-sensitive, enclose the alias in double quotation marks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6" name="Shape 1306"/>
        <p:cNvGrpSpPr/>
        <p:nvPr/>
      </p:nvGrpSpPr>
      <p:grpSpPr>
        <a:xfrm>
          <a:off x="0" y="0"/>
          <a:ext cx="0" cy="0"/>
          <a:chOff x="0" y="0"/>
          <a:chExt cx="0" cy="0"/>
        </a:xfrm>
      </p:grpSpPr>
      <p:sp>
        <p:nvSpPr>
          <p:cNvPr id="1307" name="Google Shape;1307;p42:notes"/>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Oracle Database 11</a:t>
            </a:r>
            <a:r>
              <a:rPr b="0" i="1" lang="en-US" sz="1400" u="none" cap="none" strike="noStrike">
                <a:solidFill>
                  <a:srgbClr val="000000"/>
                </a:solidFill>
                <a:latin typeface="Arial"/>
                <a:ea typeface="Arial"/>
                <a:cs typeface="Arial"/>
                <a:sym typeface="Arial"/>
              </a:rPr>
              <a:t>g</a:t>
            </a:r>
            <a:r>
              <a:rPr b="0" i="0" lang="en-US" sz="1400" u="none" cap="none" strike="noStrike">
                <a:solidFill>
                  <a:srgbClr val="000000"/>
                </a:solidFill>
                <a:latin typeface="Arial"/>
                <a:ea typeface="Arial"/>
                <a:cs typeface="Arial"/>
                <a:sym typeface="Arial"/>
              </a:rPr>
              <a:t>: SQL Fundamentals I</a:t>
            </a:r>
            <a:r>
              <a:rPr b="0" i="0" lang="en-US" sz="1400" u="none" cap="none" strike="noStrike">
                <a:solidFill>
                  <a:schemeClr val="dk1"/>
                </a:solidFill>
                <a:latin typeface="Arial"/>
                <a:ea typeface="Arial"/>
                <a:cs typeface="Arial"/>
                <a:sym typeface="Arial"/>
              </a:rPr>
              <a:t>   1 - </a:t>
            </a: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308" name="Google Shape;1308;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9" name="Google Shape;1309;p42:notes"/>
          <p:cNvSpPr txBox="1"/>
          <p:nvPr>
            <p:ph idx="1" type="body"/>
          </p:nvPr>
        </p:nvSpPr>
        <p:spPr>
          <a:xfrm>
            <a:off x="477838" y="5400675"/>
            <a:ext cx="6359525" cy="366395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b="0" i="0" lang="en-US" sz="1100" u="none" cap="none" strike="noStrike">
                <a:solidFill>
                  <a:srgbClr val="000000"/>
                </a:solidFill>
                <a:latin typeface="Arial"/>
                <a:ea typeface="Arial"/>
                <a:cs typeface="Arial"/>
                <a:sym typeface="Arial"/>
              </a:rPr>
              <a:t>The first example displays the names and the commission percentages of all the employees. Note that the optional AS keyword has been used before the column alias name. The result of the query is the same whether the AS keyword is used or not. Also, note that the SQL statement has the column aliases, name and comm, in lowercase, whereas the result of the query displays the column headings in uppercase. As mentioned in the preceding slide, column headings appear in uppercase by default.</a:t>
            </a:r>
            <a:endParaRPr/>
          </a:p>
          <a:p>
            <a:pPr indent="-317500" lvl="0" marL="457200" rtl="0" algn="l">
              <a:lnSpc>
                <a:spcPct val="100000"/>
              </a:lnSpc>
              <a:spcBef>
                <a:spcPts val="0"/>
              </a:spcBef>
              <a:spcAft>
                <a:spcPts val="0"/>
              </a:spcAft>
              <a:buSzPts val="1400"/>
              <a:buChar char="●"/>
            </a:pPr>
            <a:r>
              <a:rPr b="0" i="0" lang="en-US" sz="1100" u="none" cap="none" strike="noStrike">
                <a:solidFill>
                  <a:srgbClr val="000000"/>
                </a:solidFill>
                <a:latin typeface="Arial"/>
                <a:ea typeface="Arial"/>
                <a:cs typeface="Arial"/>
                <a:sym typeface="Arial"/>
              </a:rPr>
              <a:t>The second example displays the last names and annual salaries of all the employees. Because Annual Salary contains a space, it has been enclosed in double quotation marks. Note that the column heading in the output is exactly the same as the column alias.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rPr lang="en-US"/>
              <a:t>SQL provides statements for a variety of tasks, including:</a:t>
            </a:r>
            <a:endParaRPr/>
          </a:p>
          <a:p>
            <a:pPr indent="0" lvl="0" marL="139700" rtl="0" algn="l">
              <a:lnSpc>
                <a:spcPct val="100000"/>
              </a:lnSpc>
              <a:spcBef>
                <a:spcPts val="0"/>
              </a:spcBef>
              <a:spcAft>
                <a:spcPts val="0"/>
              </a:spcAft>
              <a:buSzPts val="1400"/>
              <a:buNone/>
            </a:pPr>
            <a:r>
              <a:rPr lang="en-US"/>
              <a:t>• Querying data</a:t>
            </a:r>
            <a:endParaRPr/>
          </a:p>
          <a:p>
            <a:pPr indent="0" lvl="0" marL="139700" rtl="0" algn="l">
              <a:lnSpc>
                <a:spcPct val="100000"/>
              </a:lnSpc>
              <a:spcBef>
                <a:spcPts val="0"/>
              </a:spcBef>
              <a:spcAft>
                <a:spcPts val="0"/>
              </a:spcAft>
              <a:buSzPts val="1400"/>
              <a:buNone/>
            </a:pPr>
            <a:r>
              <a:rPr lang="en-US"/>
              <a:t>• Inserting, updating, and deleting rows in a table</a:t>
            </a:r>
            <a:endParaRPr/>
          </a:p>
          <a:p>
            <a:pPr indent="0" lvl="0" marL="139700" rtl="0" algn="l">
              <a:lnSpc>
                <a:spcPct val="100000"/>
              </a:lnSpc>
              <a:spcBef>
                <a:spcPts val="0"/>
              </a:spcBef>
              <a:spcAft>
                <a:spcPts val="0"/>
              </a:spcAft>
              <a:buSzPts val="1400"/>
              <a:buNone/>
            </a:pPr>
            <a:r>
              <a:rPr lang="en-US"/>
              <a:t>• Creating, replacing, altering, and dropping objects</a:t>
            </a:r>
            <a:endParaRPr/>
          </a:p>
          <a:p>
            <a:pPr indent="0" lvl="0" marL="139700" rtl="0" algn="l">
              <a:lnSpc>
                <a:spcPct val="100000"/>
              </a:lnSpc>
              <a:spcBef>
                <a:spcPts val="0"/>
              </a:spcBef>
              <a:spcAft>
                <a:spcPts val="0"/>
              </a:spcAft>
              <a:buSzPts val="1400"/>
              <a:buNone/>
            </a:pPr>
            <a:r>
              <a:rPr lang="en-US"/>
              <a:t>• Controlling access to the database and its objects</a:t>
            </a:r>
            <a:endParaRPr/>
          </a:p>
          <a:p>
            <a:pPr indent="0" lvl="0" marL="139700" rtl="0" algn="l">
              <a:lnSpc>
                <a:spcPct val="100000"/>
              </a:lnSpc>
              <a:spcBef>
                <a:spcPts val="0"/>
              </a:spcBef>
              <a:spcAft>
                <a:spcPts val="0"/>
              </a:spcAft>
              <a:buSzPts val="1400"/>
              <a:buNone/>
            </a:pPr>
            <a:r>
              <a:rPr lang="en-US"/>
              <a:t>• Guaranteeing database consistency and integrity</a:t>
            </a:r>
            <a:endParaRPr/>
          </a:p>
          <a:p>
            <a:pPr indent="0" lvl="0" marL="139700" rtl="0" algn="l">
              <a:lnSpc>
                <a:spcPct val="100000"/>
              </a:lnSpc>
              <a:spcBef>
                <a:spcPts val="0"/>
              </a:spcBef>
              <a:spcAft>
                <a:spcPts val="0"/>
              </a:spcAft>
              <a:buSzPts val="1400"/>
              <a:buNone/>
            </a:pPr>
            <a:r>
              <a:rPr lang="en-US"/>
              <a:t>SQL unifies all of the preceding tasks in one consistent language and enables you to work with </a:t>
            </a:r>
            <a:endParaRPr/>
          </a:p>
          <a:p>
            <a:pPr indent="0" lvl="0" marL="139700" rtl="0" algn="l">
              <a:lnSpc>
                <a:spcPct val="100000"/>
              </a:lnSpc>
              <a:spcBef>
                <a:spcPts val="0"/>
              </a:spcBef>
              <a:spcAft>
                <a:spcPts val="0"/>
              </a:spcAft>
              <a:buSzPts val="1400"/>
              <a:buNone/>
            </a:pPr>
            <a:r>
              <a:rPr lang="en-US"/>
              <a:t>data at a logical level</a:t>
            </a:r>
            <a:endParaRPr/>
          </a:p>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rPr lang="en-US"/>
              <a:t>Application programs often allow users access to the database</a:t>
            </a:r>
            <a:endParaRPr/>
          </a:p>
          <a:p>
            <a:pPr indent="0" lvl="0" marL="139700" rtl="0" algn="l">
              <a:lnSpc>
                <a:spcPct val="100000"/>
              </a:lnSpc>
              <a:spcBef>
                <a:spcPts val="0"/>
              </a:spcBef>
              <a:spcAft>
                <a:spcPts val="0"/>
              </a:spcAft>
              <a:buSzPts val="1400"/>
              <a:buNone/>
            </a:pPr>
            <a:r>
              <a:rPr lang="en-US"/>
              <a:t>without using SQL directly, but these applications, in turn, must use SQL when executing the</a:t>
            </a:r>
            <a:endParaRPr/>
          </a:p>
          <a:p>
            <a:pPr indent="0" lvl="0" marL="139700" rtl="0" algn="l">
              <a:lnSpc>
                <a:spcPct val="100000"/>
              </a:lnSpc>
              <a:spcBef>
                <a:spcPts val="0"/>
              </a:spcBef>
              <a:spcAft>
                <a:spcPts val="0"/>
              </a:spcAft>
              <a:buSzPts val="1400"/>
              <a:buNone/>
            </a:pPr>
            <a:r>
              <a:rPr lang="en-US"/>
              <a:t>user’s request. </a:t>
            </a:r>
            <a:endParaRPr/>
          </a:p>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rPr lang="en-US"/>
              <a:t>Application programs often allow users access to the database</a:t>
            </a:r>
            <a:endParaRPr/>
          </a:p>
          <a:p>
            <a:pPr indent="0" lvl="0" marL="139700" rtl="0" algn="l">
              <a:lnSpc>
                <a:spcPct val="100000"/>
              </a:lnSpc>
              <a:spcBef>
                <a:spcPts val="0"/>
              </a:spcBef>
              <a:spcAft>
                <a:spcPts val="0"/>
              </a:spcAft>
              <a:buSzPts val="1400"/>
              <a:buNone/>
            </a:pPr>
            <a:r>
              <a:rPr lang="en-US"/>
              <a:t>without using SQL directly, but these applications, in turn, must use SQL when executing the</a:t>
            </a:r>
            <a:endParaRPr/>
          </a:p>
          <a:p>
            <a:pPr indent="0" lvl="0" marL="139700" rtl="0" algn="l">
              <a:lnSpc>
                <a:spcPct val="100000"/>
              </a:lnSpc>
              <a:spcBef>
                <a:spcPts val="0"/>
              </a:spcBef>
              <a:spcAft>
                <a:spcPts val="0"/>
              </a:spcAft>
              <a:buSzPts val="1400"/>
              <a:buNone/>
            </a:pPr>
            <a:r>
              <a:rPr lang="en-US"/>
              <a:t>user’s request. </a:t>
            </a:r>
            <a:endParaRPr/>
          </a:p>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9" name="Google Shape;49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rPr lang="en-US"/>
              <a:t>Beberapa RDBMS client tools dapat digunakan pada multi RDBMS</a:t>
            </a:r>
            <a:endParaRPr/>
          </a:p>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076325" y="1863600"/>
            <a:ext cx="4962600" cy="14163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4800"/>
              <a:buNone/>
              <a:defRPr/>
            </a:lvl1pPr>
            <a:lvl2pPr lvl="1" algn="l">
              <a:lnSpc>
                <a:spcPct val="90000"/>
              </a:lnSpc>
              <a:spcBef>
                <a:spcPts val="0"/>
              </a:spcBef>
              <a:spcAft>
                <a:spcPts val="0"/>
              </a:spcAft>
              <a:buSzPts val="4800"/>
              <a:buNone/>
              <a:defRPr/>
            </a:lvl2pPr>
            <a:lvl3pPr lvl="2" algn="l">
              <a:lnSpc>
                <a:spcPct val="90000"/>
              </a:lnSpc>
              <a:spcBef>
                <a:spcPts val="0"/>
              </a:spcBef>
              <a:spcAft>
                <a:spcPts val="0"/>
              </a:spcAft>
              <a:buSzPts val="4800"/>
              <a:buNone/>
              <a:defRPr/>
            </a:lvl3pPr>
            <a:lvl4pPr lvl="3" algn="l">
              <a:lnSpc>
                <a:spcPct val="90000"/>
              </a:lnSpc>
              <a:spcBef>
                <a:spcPts val="0"/>
              </a:spcBef>
              <a:spcAft>
                <a:spcPts val="0"/>
              </a:spcAft>
              <a:buSzPts val="4800"/>
              <a:buNone/>
              <a:defRPr/>
            </a:lvl4pPr>
            <a:lvl5pPr lvl="4" algn="l">
              <a:lnSpc>
                <a:spcPct val="90000"/>
              </a:lnSpc>
              <a:spcBef>
                <a:spcPts val="0"/>
              </a:spcBef>
              <a:spcAft>
                <a:spcPts val="0"/>
              </a:spcAft>
              <a:buSzPts val="4800"/>
              <a:buNone/>
              <a:defRPr/>
            </a:lvl5pPr>
            <a:lvl6pPr lvl="5" algn="l">
              <a:lnSpc>
                <a:spcPct val="90000"/>
              </a:lnSpc>
              <a:spcBef>
                <a:spcPts val="0"/>
              </a:spcBef>
              <a:spcAft>
                <a:spcPts val="0"/>
              </a:spcAft>
              <a:buSzPts val="4800"/>
              <a:buNone/>
              <a:defRPr/>
            </a:lvl6pPr>
            <a:lvl7pPr lvl="6" algn="l">
              <a:lnSpc>
                <a:spcPct val="90000"/>
              </a:lnSpc>
              <a:spcBef>
                <a:spcPts val="0"/>
              </a:spcBef>
              <a:spcAft>
                <a:spcPts val="0"/>
              </a:spcAft>
              <a:buSzPts val="4800"/>
              <a:buNone/>
              <a:defRPr/>
            </a:lvl7pPr>
            <a:lvl8pPr lvl="7" algn="l">
              <a:lnSpc>
                <a:spcPct val="90000"/>
              </a:lnSpc>
              <a:spcBef>
                <a:spcPts val="0"/>
              </a:spcBef>
              <a:spcAft>
                <a:spcPts val="0"/>
              </a:spcAft>
              <a:buSzPts val="4800"/>
              <a:buNone/>
              <a:defRPr/>
            </a:lvl8pPr>
            <a:lvl9pPr lvl="8" algn="l">
              <a:lnSpc>
                <a:spcPct val="90000"/>
              </a:lnSpc>
              <a:spcBef>
                <a:spcPts val="0"/>
              </a:spcBef>
              <a:spcAft>
                <a:spcPts val="0"/>
              </a:spcAft>
              <a:buSzPts val="4800"/>
              <a:buNone/>
              <a:defRPr/>
            </a:lvl9pPr>
          </a:lstStyle>
          <a:p/>
        </p:txBody>
      </p:sp>
      <p:sp>
        <p:nvSpPr>
          <p:cNvPr id="11" name="Google Shape;11;p2"/>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2" name="Shape 12"/>
        <p:cNvGrpSpPr/>
        <p:nvPr/>
      </p:nvGrpSpPr>
      <p:grpSpPr>
        <a:xfrm>
          <a:off x="0" y="0"/>
          <a:ext cx="0" cy="0"/>
          <a:chOff x="0" y="0"/>
          <a:chExt cx="0" cy="0"/>
        </a:xfrm>
      </p:grpSpPr>
      <p:sp>
        <p:nvSpPr>
          <p:cNvPr id="13" name="Google Shape;13;p3"/>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SzPts val="4800"/>
              <a:buNone/>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p:txBody>
      </p:sp>
      <p:sp>
        <p:nvSpPr>
          <p:cNvPr id="16" name="Google Shape;16;p3"/>
          <p:cNvSpPr txBox="1"/>
          <p:nvPr>
            <p:ph idx="1" type="body"/>
          </p:nvPr>
        </p:nvSpPr>
        <p:spPr>
          <a:xfrm>
            <a:off x="457200" y="1995750"/>
            <a:ext cx="5640900" cy="264090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600"/>
              </a:spcBef>
              <a:spcAft>
                <a:spcPts val="0"/>
              </a:spcAft>
              <a:buSzPts val="1800"/>
              <a:buChar char="▸"/>
              <a:defRPr/>
            </a:lvl1pPr>
            <a:lvl2pPr indent="-342900" lvl="1" marL="914400" algn="l">
              <a:lnSpc>
                <a:spcPct val="110000"/>
              </a:lnSpc>
              <a:spcBef>
                <a:spcPts val="600"/>
              </a:spcBef>
              <a:spcAft>
                <a:spcPts val="0"/>
              </a:spcAft>
              <a:buSzPts val="1800"/>
              <a:buChar char="▹"/>
              <a:defRPr/>
            </a:lvl2pPr>
            <a:lvl3pPr indent="-342900" lvl="2" marL="1371600" algn="l">
              <a:lnSpc>
                <a:spcPct val="110000"/>
              </a:lnSpc>
              <a:spcBef>
                <a:spcPts val="600"/>
              </a:spcBef>
              <a:spcAft>
                <a:spcPts val="0"/>
              </a:spcAft>
              <a:buSzPts val="1800"/>
              <a:buChar char="▹"/>
              <a:defRPr/>
            </a:lvl3pPr>
            <a:lvl4pPr indent="-355600" lvl="3" marL="1828800" algn="l">
              <a:lnSpc>
                <a:spcPct val="110000"/>
              </a:lnSpc>
              <a:spcBef>
                <a:spcPts val="600"/>
              </a:spcBef>
              <a:spcAft>
                <a:spcPts val="0"/>
              </a:spcAft>
              <a:buSzPts val="2000"/>
              <a:buChar char="▹"/>
              <a:defRPr/>
            </a:lvl4pPr>
            <a:lvl5pPr indent="-355600" lvl="4" marL="2286000" algn="l">
              <a:lnSpc>
                <a:spcPct val="110000"/>
              </a:lnSpc>
              <a:spcBef>
                <a:spcPts val="600"/>
              </a:spcBef>
              <a:spcAft>
                <a:spcPts val="0"/>
              </a:spcAft>
              <a:buSzPts val="2000"/>
              <a:buChar char="▹"/>
              <a:defRPr/>
            </a:lvl5pPr>
            <a:lvl6pPr indent="-355600" lvl="5" marL="2743200" algn="l">
              <a:lnSpc>
                <a:spcPct val="110000"/>
              </a:lnSpc>
              <a:spcBef>
                <a:spcPts val="600"/>
              </a:spcBef>
              <a:spcAft>
                <a:spcPts val="0"/>
              </a:spcAft>
              <a:buSzPts val="2000"/>
              <a:buChar char="▹"/>
              <a:defRPr/>
            </a:lvl6pPr>
            <a:lvl7pPr indent="-355600" lvl="6" marL="3200400" algn="l">
              <a:lnSpc>
                <a:spcPct val="110000"/>
              </a:lnSpc>
              <a:spcBef>
                <a:spcPts val="600"/>
              </a:spcBef>
              <a:spcAft>
                <a:spcPts val="0"/>
              </a:spcAft>
              <a:buSzPts val="2000"/>
              <a:buChar char="▹"/>
              <a:defRPr/>
            </a:lvl7pPr>
            <a:lvl8pPr indent="-355600" lvl="7" marL="3657600" algn="l">
              <a:lnSpc>
                <a:spcPct val="110000"/>
              </a:lnSpc>
              <a:spcBef>
                <a:spcPts val="600"/>
              </a:spcBef>
              <a:spcAft>
                <a:spcPts val="0"/>
              </a:spcAft>
              <a:buSzPts val="2000"/>
              <a:buChar char="▹"/>
              <a:defRPr/>
            </a:lvl8pPr>
            <a:lvl9pPr indent="-355600" lvl="8" marL="4114800" algn="l">
              <a:lnSpc>
                <a:spcPct val="110000"/>
              </a:lnSpc>
              <a:spcBef>
                <a:spcPts val="600"/>
              </a:spcBef>
              <a:spcAft>
                <a:spcPts val="0"/>
              </a:spcAft>
              <a:buSzPts val="2000"/>
              <a:buChar char="▹"/>
              <a:defRPr/>
            </a:lvl9pPr>
          </a:lstStyle>
          <a:p/>
        </p:txBody>
      </p:sp>
      <p:sp>
        <p:nvSpPr>
          <p:cNvPr id="17" name="Google Shape;17;p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8" name="Shape 18"/>
        <p:cNvGrpSpPr/>
        <p:nvPr/>
      </p:nvGrpSpPr>
      <p:grpSpPr>
        <a:xfrm>
          <a:off x="0" y="0"/>
          <a:ext cx="0" cy="0"/>
          <a:chOff x="0" y="0"/>
          <a:chExt cx="0" cy="0"/>
        </a:xfrm>
      </p:grpSpPr>
      <p:sp>
        <p:nvSpPr>
          <p:cNvPr id="19" name="Google Shape;19;p4"/>
          <p:cNvSpPr txBox="1"/>
          <p:nvPr>
            <p:ph type="ctrTitle"/>
          </p:nvPr>
        </p:nvSpPr>
        <p:spPr>
          <a:xfrm>
            <a:off x="1085850" y="2031025"/>
            <a:ext cx="4676700" cy="11598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SzPts val="4800"/>
              <a:buNone/>
              <a:defRPr sz="4800"/>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p:txBody>
      </p:sp>
      <p:sp>
        <p:nvSpPr>
          <p:cNvPr id="20" name="Google Shape;20;p4"/>
          <p:cNvSpPr txBox="1"/>
          <p:nvPr>
            <p:ph idx="1" type="subTitle"/>
          </p:nvPr>
        </p:nvSpPr>
        <p:spPr>
          <a:xfrm>
            <a:off x="1085850" y="3287726"/>
            <a:ext cx="4676700" cy="383700"/>
          </a:xfrm>
          <a:prstGeom prst="rect">
            <a:avLst/>
          </a:prstGeom>
          <a:noFill/>
          <a:ln>
            <a:noFill/>
          </a:ln>
        </p:spPr>
        <p:txBody>
          <a:bodyPr anchorCtr="0" anchor="t" bIns="0" lIns="0" spcFirstLastPara="1" rIns="0" wrap="square" tIns="0">
            <a:noAutofit/>
          </a:bodyPr>
          <a:lstStyle>
            <a:lvl1pPr lvl="0" algn="l">
              <a:lnSpc>
                <a:spcPct val="110000"/>
              </a:lnSpc>
              <a:spcBef>
                <a:spcPts val="0"/>
              </a:spcBef>
              <a:spcAft>
                <a:spcPts val="0"/>
              </a:spcAft>
              <a:buClr>
                <a:schemeClr val="dk2"/>
              </a:buClr>
              <a:buSzPts val="1800"/>
              <a:buNone/>
              <a:defRPr>
                <a:solidFill>
                  <a:schemeClr val="dk2"/>
                </a:solidFill>
              </a:defRPr>
            </a:lvl1pPr>
            <a:lvl2pPr lvl="1" algn="l">
              <a:lnSpc>
                <a:spcPct val="110000"/>
              </a:lnSpc>
              <a:spcBef>
                <a:spcPts val="0"/>
              </a:spcBef>
              <a:spcAft>
                <a:spcPts val="0"/>
              </a:spcAft>
              <a:buClr>
                <a:schemeClr val="dk2"/>
              </a:buClr>
              <a:buSzPts val="3000"/>
              <a:buNone/>
              <a:defRPr sz="3000">
                <a:solidFill>
                  <a:schemeClr val="dk2"/>
                </a:solidFill>
              </a:defRPr>
            </a:lvl2pPr>
            <a:lvl3pPr lvl="2" algn="l">
              <a:lnSpc>
                <a:spcPct val="110000"/>
              </a:lnSpc>
              <a:spcBef>
                <a:spcPts val="0"/>
              </a:spcBef>
              <a:spcAft>
                <a:spcPts val="0"/>
              </a:spcAft>
              <a:buClr>
                <a:schemeClr val="dk2"/>
              </a:buClr>
              <a:buSzPts val="3000"/>
              <a:buNone/>
              <a:defRPr sz="3000">
                <a:solidFill>
                  <a:schemeClr val="dk2"/>
                </a:solidFill>
              </a:defRPr>
            </a:lvl3pPr>
            <a:lvl4pPr lvl="3" algn="l">
              <a:lnSpc>
                <a:spcPct val="110000"/>
              </a:lnSpc>
              <a:spcBef>
                <a:spcPts val="0"/>
              </a:spcBef>
              <a:spcAft>
                <a:spcPts val="0"/>
              </a:spcAft>
              <a:buClr>
                <a:schemeClr val="dk2"/>
              </a:buClr>
              <a:buSzPts val="3000"/>
              <a:buNone/>
              <a:defRPr sz="3000">
                <a:solidFill>
                  <a:schemeClr val="dk2"/>
                </a:solidFill>
              </a:defRPr>
            </a:lvl4pPr>
            <a:lvl5pPr lvl="4" algn="l">
              <a:lnSpc>
                <a:spcPct val="110000"/>
              </a:lnSpc>
              <a:spcBef>
                <a:spcPts val="0"/>
              </a:spcBef>
              <a:spcAft>
                <a:spcPts val="0"/>
              </a:spcAft>
              <a:buClr>
                <a:schemeClr val="dk2"/>
              </a:buClr>
              <a:buSzPts val="3000"/>
              <a:buNone/>
              <a:defRPr sz="3000">
                <a:solidFill>
                  <a:schemeClr val="dk2"/>
                </a:solidFill>
              </a:defRPr>
            </a:lvl5pPr>
            <a:lvl6pPr lvl="5" algn="l">
              <a:lnSpc>
                <a:spcPct val="110000"/>
              </a:lnSpc>
              <a:spcBef>
                <a:spcPts val="0"/>
              </a:spcBef>
              <a:spcAft>
                <a:spcPts val="0"/>
              </a:spcAft>
              <a:buClr>
                <a:schemeClr val="dk2"/>
              </a:buClr>
              <a:buSzPts val="3000"/>
              <a:buNone/>
              <a:defRPr sz="3000">
                <a:solidFill>
                  <a:schemeClr val="dk2"/>
                </a:solidFill>
              </a:defRPr>
            </a:lvl6pPr>
            <a:lvl7pPr lvl="6" algn="l">
              <a:lnSpc>
                <a:spcPct val="110000"/>
              </a:lnSpc>
              <a:spcBef>
                <a:spcPts val="0"/>
              </a:spcBef>
              <a:spcAft>
                <a:spcPts val="0"/>
              </a:spcAft>
              <a:buClr>
                <a:schemeClr val="dk2"/>
              </a:buClr>
              <a:buSzPts val="3000"/>
              <a:buNone/>
              <a:defRPr sz="3000">
                <a:solidFill>
                  <a:schemeClr val="dk2"/>
                </a:solidFill>
              </a:defRPr>
            </a:lvl7pPr>
            <a:lvl8pPr lvl="7" algn="l">
              <a:lnSpc>
                <a:spcPct val="110000"/>
              </a:lnSpc>
              <a:spcBef>
                <a:spcPts val="0"/>
              </a:spcBef>
              <a:spcAft>
                <a:spcPts val="0"/>
              </a:spcAft>
              <a:buClr>
                <a:schemeClr val="dk2"/>
              </a:buClr>
              <a:buSzPts val="3000"/>
              <a:buNone/>
              <a:defRPr sz="3000">
                <a:solidFill>
                  <a:schemeClr val="dk2"/>
                </a:solidFill>
              </a:defRPr>
            </a:lvl8pPr>
            <a:lvl9pPr lvl="8" algn="l">
              <a:lnSpc>
                <a:spcPct val="110000"/>
              </a:lnSpc>
              <a:spcBef>
                <a:spcPts val="0"/>
              </a:spcBef>
              <a:spcAft>
                <a:spcPts val="0"/>
              </a:spcAft>
              <a:buClr>
                <a:schemeClr val="dk2"/>
              </a:buClr>
              <a:buSzPts val="3000"/>
              <a:buNone/>
              <a:defRPr sz="3000">
                <a:solidFill>
                  <a:schemeClr val="dk2"/>
                </a:solidFill>
              </a:defRPr>
            </a:lvl9pPr>
          </a:lstStyle>
          <a:p/>
        </p:txBody>
      </p:sp>
      <p:sp>
        <p:nvSpPr>
          <p:cNvPr id="21" name="Google Shape;21;p4"/>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5"/>
          <p:cNvSpPr txBox="1"/>
          <p:nvPr>
            <p:ph type="title"/>
          </p:nvPr>
        </p:nvSpPr>
        <p:spPr>
          <a:xfrm>
            <a:off x="457200" y="605600"/>
            <a:ext cx="5640900" cy="1082700"/>
          </a:xfrm>
          <a:prstGeom prst="rect">
            <a:avLst/>
          </a:prstGeom>
          <a:noFill/>
          <a:ln>
            <a:noFill/>
          </a:ln>
        </p:spPr>
        <p:txBody>
          <a:bodyPr anchorCtr="0" anchor="t" bIns="0" lIns="0" spcFirstLastPara="1" rIns="0" wrap="square" tIns="0">
            <a:normAutofit/>
          </a:bodyPr>
          <a:lstStyle>
            <a:lvl1pPr lvl="0" algn="l">
              <a:lnSpc>
                <a:spcPct val="80000"/>
              </a:lnSpc>
              <a:spcBef>
                <a:spcPts val="0"/>
              </a:spcBef>
              <a:spcAft>
                <a:spcPts val="0"/>
              </a:spcAft>
              <a:buSzPts val="4800"/>
              <a:buNone/>
              <a:defRPr sz="2700"/>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p:txBody>
      </p:sp>
      <p:sp>
        <p:nvSpPr>
          <p:cNvPr id="24" name="Google Shape;24;p5"/>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600"/>
              </a:spcBef>
              <a:spcAft>
                <a:spcPts val="0"/>
              </a:spcAft>
              <a:buSzPts val="1800"/>
              <a:buChar char="▸"/>
              <a:defRPr/>
            </a:lvl1pPr>
            <a:lvl2pPr indent="-342900" lvl="1" marL="914400" algn="l">
              <a:lnSpc>
                <a:spcPct val="110000"/>
              </a:lnSpc>
              <a:spcBef>
                <a:spcPts val="600"/>
              </a:spcBef>
              <a:spcAft>
                <a:spcPts val="0"/>
              </a:spcAft>
              <a:buSzPts val="1800"/>
              <a:buChar char="▹"/>
              <a:defRPr/>
            </a:lvl2pPr>
            <a:lvl3pPr indent="-342900" lvl="2" marL="1371600" algn="l">
              <a:lnSpc>
                <a:spcPct val="110000"/>
              </a:lnSpc>
              <a:spcBef>
                <a:spcPts val="600"/>
              </a:spcBef>
              <a:spcAft>
                <a:spcPts val="0"/>
              </a:spcAft>
              <a:buSzPts val="1800"/>
              <a:buChar char="▹"/>
              <a:defRPr/>
            </a:lvl3pPr>
            <a:lvl4pPr indent="-355600" lvl="3" marL="1828800" algn="l">
              <a:lnSpc>
                <a:spcPct val="110000"/>
              </a:lnSpc>
              <a:spcBef>
                <a:spcPts val="600"/>
              </a:spcBef>
              <a:spcAft>
                <a:spcPts val="0"/>
              </a:spcAft>
              <a:buSzPts val="2000"/>
              <a:buChar char="▹"/>
              <a:defRPr/>
            </a:lvl4pPr>
            <a:lvl5pPr indent="-355600" lvl="4" marL="2286000" algn="l">
              <a:lnSpc>
                <a:spcPct val="110000"/>
              </a:lnSpc>
              <a:spcBef>
                <a:spcPts val="600"/>
              </a:spcBef>
              <a:spcAft>
                <a:spcPts val="0"/>
              </a:spcAft>
              <a:buSzPts val="2000"/>
              <a:buChar char="▹"/>
              <a:defRPr/>
            </a:lvl5pPr>
            <a:lvl6pPr indent="-355600" lvl="5" marL="2743200" algn="l">
              <a:lnSpc>
                <a:spcPct val="110000"/>
              </a:lnSpc>
              <a:spcBef>
                <a:spcPts val="600"/>
              </a:spcBef>
              <a:spcAft>
                <a:spcPts val="0"/>
              </a:spcAft>
              <a:buSzPts val="2000"/>
              <a:buChar char="▹"/>
              <a:defRPr/>
            </a:lvl6pPr>
            <a:lvl7pPr indent="-355600" lvl="6" marL="3200400" algn="l">
              <a:lnSpc>
                <a:spcPct val="110000"/>
              </a:lnSpc>
              <a:spcBef>
                <a:spcPts val="600"/>
              </a:spcBef>
              <a:spcAft>
                <a:spcPts val="0"/>
              </a:spcAft>
              <a:buSzPts val="2000"/>
              <a:buChar char="▹"/>
              <a:defRPr/>
            </a:lvl7pPr>
            <a:lvl8pPr indent="-355600" lvl="7" marL="3657600" algn="l">
              <a:lnSpc>
                <a:spcPct val="110000"/>
              </a:lnSpc>
              <a:spcBef>
                <a:spcPts val="600"/>
              </a:spcBef>
              <a:spcAft>
                <a:spcPts val="0"/>
              </a:spcAft>
              <a:buSzPts val="2000"/>
              <a:buChar char="▹"/>
              <a:defRPr/>
            </a:lvl8pPr>
            <a:lvl9pPr indent="-355600" lvl="8" marL="4114800" algn="l">
              <a:lnSpc>
                <a:spcPct val="110000"/>
              </a:lnSpc>
              <a:spcBef>
                <a:spcPts val="600"/>
              </a:spcBef>
              <a:spcAft>
                <a:spcPts val="0"/>
              </a:spcAft>
              <a:buSzPts val="2000"/>
              <a:buChar char="▹"/>
              <a:defRPr/>
            </a:lvl9pPr>
          </a:lstStyle>
          <a:p/>
        </p:txBody>
      </p:sp>
      <p:sp>
        <p:nvSpPr>
          <p:cNvPr id="25" name="Google Shape;25;p5"/>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6" name="Google Shape;26;p5"/>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7" name="Google Shape;27;p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spcAft>
                <a:spcPts val="0"/>
              </a:spcAft>
              <a:buSzPts val="1200"/>
              <a:buNone/>
              <a:defRPr/>
            </a:lvl1pPr>
            <a:lvl2pPr indent="0" lvl="1" marL="0" algn="r">
              <a:lnSpc>
                <a:spcPct val="100000"/>
              </a:lnSpc>
              <a:spcBef>
                <a:spcPts val="0"/>
              </a:spcBef>
              <a:spcAft>
                <a:spcPts val="0"/>
              </a:spcAft>
              <a:buSzPts val="1200"/>
              <a:buNone/>
              <a:defRPr/>
            </a:lvl2pPr>
            <a:lvl3pPr indent="0" lvl="2" marL="0" algn="r">
              <a:lnSpc>
                <a:spcPct val="100000"/>
              </a:lnSpc>
              <a:spcBef>
                <a:spcPts val="0"/>
              </a:spcBef>
              <a:spcAft>
                <a:spcPts val="0"/>
              </a:spcAft>
              <a:buSzPts val="1200"/>
              <a:buNone/>
              <a:defRPr/>
            </a:lvl3pPr>
            <a:lvl4pPr indent="0" lvl="3" marL="0" algn="r">
              <a:lnSpc>
                <a:spcPct val="100000"/>
              </a:lnSpc>
              <a:spcBef>
                <a:spcPts val="0"/>
              </a:spcBef>
              <a:spcAft>
                <a:spcPts val="0"/>
              </a:spcAft>
              <a:buSzPts val="1200"/>
              <a:buNone/>
              <a:defRPr/>
            </a:lvl4pPr>
            <a:lvl5pPr indent="0" lvl="4" marL="0" algn="r">
              <a:lnSpc>
                <a:spcPct val="100000"/>
              </a:lnSpc>
              <a:spcBef>
                <a:spcPts val="0"/>
              </a:spcBef>
              <a:spcAft>
                <a:spcPts val="0"/>
              </a:spcAft>
              <a:buSzPts val="1200"/>
              <a:buNone/>
              <a:defRPr/>
            </a:lvl5pPr>
            <a:lvl6pPr indent="0" lvl="5" marL="0" algn="r">
              <a:lnSpc>
                <a:spcPct val="100000"/>
              </a:lnSpc>
              <a:spcBef>
                <a:spcPts val="0"/>
              </a:spcBef>
              <a:spcAft>
                <a:spcPts val="0"/>
              </a:spcAft>
              <a:buSzPts val="1200"/>
              <a:buNone/>
              <a:defRPr/>
            </a:lvl6pPr>
            <a:lvl7pPr indent="0" lvl="6" marL="0" algn="r">
              <a:lnSpc>
                <a:spcPct val="100000"/>
              </a:lnSpc>
              <a:spcBef>
                <a:spcPts val="0"/>
              </a:spcBef>
              <a:spcAft>
                <a:spcPts val="0"/>
              </a:spcAft>
              <a:buSzPts val="1200"/>
              <a:buNone/>
              <a:defRPr/>
            </a:lvl7pPr>
            <a:lvl8pPr indent="0" lvl="7" marL="0" algn="r">
              <a:lnSpc>
                <a:spcPct val="100000"/>
              </a:lnSpc>
              <a:spcBef>
                <a:spcPts val="0"/>
              </a:spcBef>
              <a:spcAft>
                <a:spcPts val="0"/>
              </a:spcAft>
              <a:buSzPts val="1200"/>
              <a:buNone/>
              <a:defRPr/>
            </a:lvl8pPr>
            <a:lvl9pPr indent="0" lvl="8" marL="0" algn="r">
              <a:lnSpc>
                <a:spcPct val="100000"/>
              </a:lnSpc>
              <a:spcBef>
                <a:spcPts val="0"/>
              </a:spcBef>
              <a:spcAft>
                <a:spcPts val="0"/>
              </a:spcAft>
              <a:buSzPts val="12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6"/>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6"/>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SzPts val="4800"/>
              <a:buNone/>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p:txBody>
      </p:sp>
      <p:sp>
        <p:nvSpPr>
          <p:cNvPr id="32" name="Google Shape;32;p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1pPr>
            <a:lvl2pPr lvl="1"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2pPr>
            <a:lvl3pPr lvl="2"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3pPr>
            <a:lvl4pPr lvl="3"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4pPr>
            <a:lvl5pPr lvl="4"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5pPr>
            <a:lvl6pPr lvl="5"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6pPr>
            <a:lvl7pPr lvl="6"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7pPr>
            <a:lvl8pPr lvl="7"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8pPr>
            <a:lvl9pPr lvl="8"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9pPr>
          </a:lstStyle>
          <a:p/>
        </p:txBody>
      </p:sp>
      <p:sp>
        <p:nvSpPr>
          <p:cNvPr id="7" name="Google Shape;7;p1"/>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1pPr>
            <a:lvl2pPr indent="-342900" lvl="1" marL="9144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2pPr>
            <a:lvl3pPr indent="-342900" lvl="2" marL="13716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3pPr>
            <a:lvl4pPr indent="-355600" lvl="3" marL="1828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4pPr>
            <a:lvl5pPr indent="-355600" lvl="4" marL="22860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5pPr>
            <a:lvl6pPr indent="-355600" lvl="5" marL="27432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6pPr>
            <a:lvl7pPr indent="-355600" lvl="6" marL="32004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7pPr>
            <a:lvl8pPr indent="-355600" lvl="7" marL="36576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8pPr>
            <a:lvl9pPr indent="-355600" lvl="8" marL="4114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4.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4.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29.png"/><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30.png"/><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27.pn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grpSp>
        <p:nvGrpSpPr>
          <p:cNvPr id="37" name="Google Shape;37;p7"/>
          <p:cNvGrpSpPr/>
          <p:nvPr/>
        </p:nvGrpSpPr>
        <p:grpSpPr>
          <a:xfrm>
            <a:off x="5122427" y="668001"/>
            <a:ext cx="3841143" cy="3893303"/>
            <a:chOff x="5122427" y="668001"/>
            <a:chExt cx="3841143" cy="3893303"/>
          </a:xfrm>
        </p:grpSpPr>
        <p:grpSp>
          <p:nvGrpSpPr>
            <p:cNvPr id="38" name="Google Shape;38;p7"/>
            <p:cNvGrpSpPr/>
            <p:nvPr/>
          </p:nvGrpSpPr>
          <p:grpSpPr>
            <a:xfrm>
              <a:off x="5144045" y="893590"/>
              <a:ext cx="2833667" cy="2964311"/>
              <a:chOff x="3860721" y="1330073"/>
              <a:chExt cx="3544299" cy="3707706"/>
            </a:xfrm>
          </p:grpSpPr>
          <p:sp>
            <p:nvSpPr>
              <p:cNvPr id="39" name="Google Shape;39;p7"/>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 name="Google Shape;40;p7"/>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 name="Google Shape;41;p7"/>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 name="Google Shape;42;p7"/>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 name="Google Shape;43;p7"/>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 name="Google Shape;44;p7"/>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 name="Google Shape;45;p7"/>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 name="Google Shape;46;p7"/>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 name="Google Shape;47;p7"/>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 name="Google Shape;48;p7"/>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 name="Google Shape;49;p7"/>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 name="Google Shape;50;p7"/>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 name="Google Shape;51;p7"/>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 name="Google Shape;52;p7"/>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 name="Google Shape;53;p7"/>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 name="Google Shape;54;p7"/>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 name="Google Shape;55;p7"/>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 name="Google Shape;56;p7"/>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 name="Google Shape;57;p7"/>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 name="Google Shape;58;p7"/>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 name="Google Shape;59;p7"/>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 name="Google Shape;60;p7"/>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 name="Google Shape;61;p7"/>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 name="Google Shape;62;p7"/>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 name="Google Shape;63;p7"/>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 name="Google Shape;64;p7"/>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 name="Google Shape;65;p7"/>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 name="Google Shape;66;p7"/>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 name="Google Shape;67;p7"/>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 name="Google Shape;68;p7"/>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 name="Google Shape;69;p7"/>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 name="Google Shape;70;p7"/>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 name="Google Shape;71;p7"/>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 name="Google Shape;72;p7"/>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 name="Google Shape;73;p7"/>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 name="Google Shape;74;p7"/>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 name="Google Shape;75;p7"/>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 name="Google Shape;76;p7"/>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 name="Google Shape;77;p7"/>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 name="Google Shape;78;p7"/>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 name="Google Shape;79;p7"/>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 name="Google Shape;80;p7"/>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 name="Google Shape;81;p7"/>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 name="Google Shape;82;p7"/>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 name="Google Shape;83;p7"/>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 name="Google Shape;84;p7"/>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 name="Google Shape;85;p7"/>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 name="Google Shape;86;p7"/>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 name="Google Shape;87;p7"/>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 name="Google Shape;88;p7"/>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 name="Google Shape;89;p7"/>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7"/>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7"/>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 name="Google Shape;92;p7"/>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 name="Google Shape;93;p7"/>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 name="Google Shape;94;p7"/>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 name="Google Shape;95;p7"/>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 name="Google Shape;96;p7"/>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 name="Google Shape;97;p7"/>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 name="Google Shape;98;p7"/>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 name="Google Shape;99;p7"/>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 name="Google Shape;100;p7"/>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 name="Google Shape;101;p7"/>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 name="Google Shape;102;p7"/>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 name="Google Shape;103;p7"/>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 name="Google Shape;104;p7"/>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 name="Google Shape;105;p7"/>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 name="Google Shape;106;p7"/>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 name="Google Shape;107;p7"/>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 name="Google Shape;108;p7"/>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 name="Google Shape;109;p7"/>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 name="Google Shape;110;p7"/>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 name="Google Shape;111;p7"/>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 name="Google Shape;112;p7"/>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 name="Google Shape;113;p7"/>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 name="Google Shape;114;p7"/>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 name="Google Shape;115;p7"/>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 name="Google Shape;116;p7"/>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 name="Google Shape;117;p7"/>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 name="Google Shape;118;p7"/>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 name="Google Shape;119;p7"/>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 name="Google Shape;120;p7"/>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 name="Google Shape;121;p7"/>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 name="Google Shape;122;p7"/>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 name="Google Shape;123;p7"/>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 name="Google Shape;124;p7"/>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 name="Google Shape;125;p7"/>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 name="Google Shape;126;p7"/>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 name="Google Shape;127;p7"/>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 name="Google Shape;128;p7"/>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 name="Google Shape;129;p7"/>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 name="Google Shape;130;p7"/>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 name="Google Shape;131;p7"/>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 name="Google Shape;132;p7"/>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 name="Google Shape;133;p7"/>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 name="Google Shape;134;p7"/>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 name="Google Shape;135;p7"/>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 name="Google Shape;136;p7"/>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 name="Google Shape;137;p7"/>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 name="Google Shape;138;p7"/>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 name="Google Shape;139;p7"/>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 name="Google Shape;140;p7"/>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 name="Google Shape;141;p7"/>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 name="Google Shape;142;p7"/>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 name="Google Shape;143;p7"/>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 name="Google Shape;144;p7"/>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 name="Google Shape;145;p7"/>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46" name="Google Shape;146;p7"/>
            <p:cNvSpPr/>
            <p:nvPr/>
          </p:nvSpPr>
          <p:spPr>
            <a:xfrm>
              <a:off x="6986665" y="3342725"/>
              <a:ext cx="1789199" cy="1033007"/>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 name="Google Shape;147;p7"/>
            <p:cNvSpPr/>
            <p:nvPr/>
          </p:nvSpPr>
          <p:spPr>
            <a:xfrm>
              <a:off x="7014156" y="3327342"/>
              <a:ext cx="1789199" cy="1033007"/>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 name="Google Shape;148;p7"/>
            <p:cNvSpPr/>
            <p:nvPr/>
          </p:nvSpPr>
          <p:spPr>
            <a:xfrm>
              <a:off x="7014156" y="3298709"/>
              <a:ext cx="1789199" cy="1033007"/>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 name="Google Shape;149;p7"/>
            <p:cNvSpPr/>
            <p:nvPr/>
          </p:nvSpPr>
          <p:spPr>
            <a:xfrm>
              <a:off x="7976493" y="3396565"/>
              <a:ext cx="664277" cy="383503"/>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 name="Google Shape;150;p7"/>
            <p:cNvSpPr/>
            <p:nvPr/>
          </p:nvSpPr>
          <p:spPr>
            <a:xfrm>
              <a:off x="7912754" y="3450709"/>
              <a:ext cx="634273" cy="366217"/>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 name="Google Shape;151;p7"/>
            <p:cNvSpPr/>
            <p:nvPr/>
          </p:nvSpPr>
          <p:spPr>
            <a:xfrm>
              <a:off x="7863331" y="3479190"/>
              <a:ext cx="634273" cy="36621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 name="Google Shape;152;p7"/>
            <p:cNvSpPr/>
            <p:nvPr/>
          </p:nvSpPr>
          <p:spPr>
            <a:xfrm>
              <a:off x="7813984" y="3507747"/>
              <a:ext cx="634273" cy="36621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 name="Google Shape;153;p7"/>
            <p:cNvSpPr/>
            <p:nvPr/>
          </p:nvSpPr>
          <p:spPr>
            <a:xfrm>
              <a:off x="7451727" y="3699575"/>
              <a:ext cx="664201" cy="38350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 name="Google Shape;154;p7"/>
            <p:cNvSpPr/>
            <p:nvPr/>
          </p:nvSpPr>
          <p:spPr>
            <a:xfrm>
              <a:off x="7387988" y="3753643"/>
              <a:ext cx="592922" cy="342381"/>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 name="Google Shape;155;p7"/>
            <p:cNvSpPr/>
            <p:nvPr/>
          </p:nvSpPr>
          <p:spPr>
            <a:xfrm>
              <a:off x="7338565" y="3782200"/>
              <a:ext cx="581727" cy="33583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 name="Google Shape;156;p7"/>
            <p:cNvSpPr/>
            <p:nvPr/>
          </p:nvSpPr>
          <p:spPr>
            <a:xfrm>
              <a:off x="7289218" y="3810681"/>
              <a:ext cx="496361" cy="286637"/>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 name="Google Shape;157;p7"/>
            <p:cNvSpPr/>
            <p:nvPr/>
          </p:nvSpPr>
          <p:spPr>
            <a:xfrm>
              <a:off x="7582329" y="3561435"/>
              <a:ext cx="337202" cy="194645"/>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 name="Google Shape;158;p7"/>
            <p:cNvSpPr/>
            <p:nvPr/>
          </p:nvSpPr>
          <p:spPr>
            <a:xfrm>
              <a:off x="7800200" y="3687162"/>
              <a:ext cx="337202" cy="194721"/>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 name="Google Shape;159;p7"/>
            <p:cNvSpPr/>
            <p:nvPr/>
          </p:nvSpPr>
          <p:spPr>
            <a:xfrm>
              <a:off x="8018073" y="3812966"/>
              <a:ext cx="337202" cy="194721"/>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 name="Google Shape;160;p7"/>
            <p:cNvSpPr/>
            <p:nvPr/>
          </p:nvSpPr>
          <p:spPr>
            <a:xfrm>
              <a:off x="6687910" y="670084"/>
              <a:ext cx="163899" cy="239625"/>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 name="Google Shape;161;p7"/>
            <p:cNvSpPr/>
            <p:nvPr/>
          </p:nvSpPr>
          <p:spPr>
            <a:xfrm>
              <a:off x="6700339" y="668001"/>
              <a:ext cx="78506" cy="96744"/>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 name="Google Shape;162;p7"/>
            <p:cNvSpPr/>
            <p:nvPr/>
          </p:nvSpPr>
          <p:spPr>
            <a:xfrm>
              <a:off x="6715688" y="773039"/>
              <a:ext cx="96838" cy="108380"/>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 name="Google Shape;163;p7"/>
            <p:cNvSpPr/>
            <p:nvPr/>
          </p:nvSpPr>
          <p:spPr>
            <a:xfrm>
              <a:off x="6550295" y="816287"/>
              <a:ext cx="182749" cy="260151"/>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 name="Google Shape;164;p7"/>
            <p:cNvSpPr/>
            <p:nvPr/>
          </p:nvSpPr>
          <p:spPr>
            <a:xfrm>
              <a:off x="6687493" y="808527"/>
              <a:ext cx="141166" cy="186207"/>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 name="Google Shape;165;p7"/>
            <p:cNvSpPr/>
            <p:nvPr/>
          </p:nvSpPr>
          <p:spPr>
            <a:xfrm>
              <a:off x="6712641" y="675415"/>
              <a:ext cx="103849" cy="127932"/>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 name="Google Shape;166;p7"/>
            <p:cNvSpPr/>
            <p:nvPr/>
          </p:nvSpPr>
          <p:spPr>
            <a:xfrm>
              <a:off x="6716857" y="674913"/>
              <a:ext cx="104260" cy="98126"/>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 name="Google Shape;167;p7"/>
            <p:cNvSpPr/>
            <p:nvPr/>
          </p:nvSpPr>
          <p:spPr>
            <a:xfrm>
              <a:off x="6591681" y="1319278"/>
              <a:ext cx="81988" cy="62539"/>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 name="Google Shape;168;p7"/>
            <p:cNvSpPr/>
            <p:nvPr/>
          </p:nvSpPr>
          <p:spPr>
            <a:xfrm>
              <a:off x="6592043" y="1339232"/>
              <a:ext cx="81616" cy="42611"/>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 name="Google Shape;169;p7"/>
            <p:cNvSpPr/>
            <p:nvPr/>
          </p:nvSpPr>
          <p:spPr>
            <a:xfrm>
              <a:off x="6550653" y="1292322"/>
              <a:ext cx="75049" cy="58139"/>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 name="Google Shape;170;p7"/>
            <p:cNvSpPr/>
            <p:nvPr/>
          </p:nvSpPr>
          <p:spPr>
            <a:xfrm>
              <a:off x="6550998" y="1311512"/>
              <a:ext cx="74752" cy="39022"/>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 name="Google Shape;171;p7"/>
            <p:cNvSpPr/>
            <p:nvPr/>
          </p:nvSpPr>
          <p:spPr>
            <a:xfrm>
              <a:off x="6578488" y="992358"/>
              <a:ext cx="178709" cy="308230"/>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 name="Google Shape;172;p7"/>
            <p:cNvSpPr/>
            <p:nvPr/>
          </p:nvSpPr>
          <p:spPr>
            <a:xfrm>
              <a:off x="6627226" y="992967"/>
              <a:ext cx="177917" cy="333745"/>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 name="Google Shape;173;p7"/>
            <p:cNvSpPr/>
            <p:nvPr/>
          </p:nvSpPr>
          <p:spPr>
            <a:xfrm>
              <a:off x="6560953" y="971949"/>
              <a:ext cx="266059" cy="244904"/>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 name="Google Shape;174;p7"/>
            <p:cNvSpPr/>
            <p:nvPr/>
          </p:nvSpPr>
          <p:spPr>
            <a:xfrm>
              <a:off x="6774876" y="827227"/>
              <a:ext cx="92463" cy="324160"/>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 name="Google Shape;175;p7"/>
            <p:cNvSpPr/>
            <p:nvPr/>
          </p:nvSpPr>
          <p:spPr>
            <a:xfrm>
              <a:off x="6792998" y="823141"/>
              <a:ext cx="55907" cy="71103"/>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 name="Google Shape;176;p7"/>
            <p:cNvSpPr/>
            <p:nvPr/>
          </p:nvSpPr>
          <p:spPr>
            <a:xfrm>
              <a:off x="6683350" y="808424"/>
              <a:ext cx="47823" cy="50210"/>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77" name="Google Shape;177;p7"/>
            <p:cNvGrpSpPr/>
            <p:nvPr/>
          </p:nvGrpSpPr>
          <p:grpSpPr>
            <a:xfrm flipH="1">
              <a:off x="5678143" y="1227582"/>
              <a:ext cx="345795" cy="1043508"/>
              <a:chOff x="5678143" y="1151382"/>
              <a:chExt cx="345795" cy="1043508"/>
            </a:xfrm>
          </p:grpSpPr>
          <p:sp>
            <p:nvSpPr>
              <p:cNvPr id="178" name="Google Shape;178;p7"/>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9" name="Google Shape;179;p7"/>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0" name="Google Shape;180;p7"/>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1" name="Google Shape;181;p7"/>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2" name="Google Shape;182;p7"/>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3" name="Google Shape;183;p7"/>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4" name="Google Shape;184;p7"/>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5" name="Google Shape;185;p7"/>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 name="Google Shape;186;p7"/>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7" name="Google Shape;187;p7"/>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 name="Google Shape;188;p7"/>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 name="Google Shape;189;p7"/>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 name="Google Shape;190;p7"/>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1" name="Google Shape;191;p7"/>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2" name="Google Shape;192;p7"/>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3" name="Google Shape;193;p7"/>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4" name="Google Shape;194;p7"/>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95" name="Google Shape;195;p7"/>
            <p:cNvGrpSpPr/>
            <p:nvPr/>
          </p:nvGrpSpPr>
          <p:grpSpPr>
            <a:xfrm>
              <a:off x="5122427" y="3292365"/>
              <a:ext cx="823270" cy="1268939"/>
              <a:chOff x="5490177" y="3555452"/>
              <a:chExt cx="823270" cy="1268939"/>
            </a:xfrm>
          </p:grpSpPr>
          <p:sp>
            <p:nvSpPr>
              <p:cNvPr id="196" name="Google Shape;196;p7"/>
              <p:cNvSpPr/>
              <p:nvPr/>
            </p:nvSpPr>
            <p:spPr>
              <a:xfrm>
                <a:off x="5967652" y="4624747"/>
                <a:ext cx="345795" cy="199644"/>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7" name="Google Shape;197;p7"/>
              <p:cNvSpPr/>
              <p:nvPr/>
            </p:nvSpPr>
            <p:spPr>
              <a:xfrm>
                <a:off x="6225123" y="3957880"/>
                <a:ext cx="68002" cy="244678"/>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8" name="Google Shape;198;p7"/>
              <p:cNvSpPr/>
              <p:nvPr/>
            </p:nvSpPr>
            <p:spPr>
              <a:xfrm>
                <a:off x="6014262" y="4720102"/>
                <a:ext cx="99120" cy="56094"/>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9" name="Google Shape;199;p7"/>
              <p:cNvSpPr/>
              <p:nvPr/>
            </p:nvSpPr>
            <p:spPr>
              <a:xfrm>
                <a:off x="6014165" y="4729456"/>
                <a:ext cx="97551" cy="46733"/>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0" name="Google Shape;200;p7"/>
              <p:cNvSpPr/>
              <p:nvPr/>
            </p:nvSpPr>
            <p:spPr>
              <a:xfrm>
                <a:off x="6140412" y="4656810"/>
                <a:ext cx="95533" cy="53978"/>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1" name="Google Shape;201;p7"/>
              <p:cNvSpPr/>
              <p:nvPr/>
            </p:nvSpPr>
            <p:spPr>
              <a:xfrm>
                <a:off x="6140448" y="4665717"/>
                <a:ext cx="93872" cy="45066"/>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2" name="Google Shape;202;p7"/>
              <p:cNvSpPr/>
              <p:nvPr/>
            </p:nvSpPr>
            <p:spPr>
              <a:xfrm>
                <a:off x="6074259" y="4151308"/>
                <a:ext cx="190443" cy="586341"/>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3" name="Google Shape;203;p7"/>
              <p:cNvSpPr/>
              <p:nvPr/>
            </p:nvSpPr>
            <p:spPr>
              <a:xfrm>
                <a:off x="6075072" y="4151308"/>
                <a:ext cx="189540" cy="327893"/>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4" name="Google Shape;204;p7"/>
              <p:cNvSpPr/>
              <p:nvPr/>
            </p:nvSpPr>
            <p:spPr>
              <a:xfrm>
                <a:off x="6112869" y="3797323"/>
                <a:ext cx="128417" cy="206862"/>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5" name="Google Shape;205;p7"/>
              <p:cNvSpPr/>
              <p:nvPr/>
            </p:nvSpPr>
            <p:spPr>
              <a:xfrm>
                <a:off x="6244085" y="3981464"/>
                <a:ext cx="49073" cy="87044"/>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6" name="Google Shape;206;p7"/>
              <p:cNvSpPr/>
              <p:nvPr/>
            </p:nvSpPr>
            <p:spPr>
              <a:xfrm>
                <a:off x="6106401" y="3956215"/>
                <a:ext cx="153237" cy="219092"/>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7" name="Google Shape;207;p7"/>
              <p:cNvSpPr/>
              <p:nvPr/>
            </p:nvSpPr>
            <p:spPr>
              <a:xfrm>
                <a:off x="5856250" y="4001330"/>
                <a:ext cx="294998" cy="212364"/>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8" name="Google Shape;208;p7"/>
              <p:cNvSpPr/>
              <p:nvPr/>
            </p:nvSpPr>
            <p:spPr>
              <a:xfrm>
                <a:off x="6075027" y="3988967"/>
                <a:ext cx="80628" cy="83804"/>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9" name="Google Shape;209;p7"/>
              <p:cNvSpPr/>
              <p:nvPr/>
            </p:nvSpPr>
            <p:spPr>
              <a:xfrm>
                <a:off x="6107459" y="3797280"/>
                <a:ext cx="160810" cy="262954"/>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0" name="Google Shape;210;p7"/>
              <p:cNvSpPr/>
              <p:nvPr/>
            </p:nvSpPr>
            <p:spPr>
              <a:xfrm>
                <a:off x="5490177" y="438113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1" name="Google Shape;211;p7"/>
              <p:cNvSpPr/>
              <p:nvPr/>
            </p:nvSpPr>
            <p:spPr>
              <a:xfrm>
                <a:off x="5573749" y="4455840"/>
                <a:ext cx="98301" cy="76095"/>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2" name="Google Shape;212;p7"/>
              <p:cNvSpPr/>
              <p:nvPr/>
            </p:nvSpPr>
            <p:spPr>
              <a:xfrm>
                <a:off x="5573762" y="4480895"/>
                <a:ext cx="97794" cy="5100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3" name="Google Shape;213;p7"/>
              <p:cNvSpPr/>
              <p:nvPr/>
            </p:nvSpPr>
            <p:spPr>
              <a:xfrm>
                <a:off x="5674337" y="4417793"/>
                <a:ext cx="98217" cy="73323"/>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4" name="Google Shape;214;p7"/>
              <p:cNvSpPr/>
              <p:nvPr/>
            </p:nvSpPr>
            <p:spPr>
              <a:xfrm>
                <a:off x="5674522" y="4441449"/>
                <a:ext cx="97784" cy="5104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5" name="Google Shape;215;p7"/>
              <p:cNvSpPr/>
              <p:nvPr/>
            </p:nvSpPr>
            <p:spPr>
              <a:xfrm>
                <a:off x="5578538" y="3979203"/>
                <a:ext cx="169290" cy="484803"/>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6" name="Google Shape;216;p7"/>
              <p:cNvSpPr/>
              <p:nvPr/>
            </p:nvSpPr>
            <p:spPr>
              <a:xfrm>
                <a:off x="5601056" y="3677030"/>
                <a:ext cx="108255" cy="105706"/>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7" name="Google Shape;217;p7"/>
              <p:cNvSpPr/>
              <p:nvPr/>
            </p:nvSpPr>
            <p:spPr>
              <a:xfrm>
                <a:off x="5726677" y="3702009"/>
                <a:ext cx="153814" cy="302133"/>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 name="Google Shape;218;p7"/>
              <p:cNvSpPr/>
              <p:nvPr/>
            </p:nvSpPr>
            <p:spPr>
              <a:xfrm>
                <a:off x="5572425" y="3691494"/>
                <a:ext cx="175494" cy="353954"/>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9" name="Google Shape;219;p7"/>
              <p:cNvSpPr/>
              <p:nvPr/>
            </p:nvSpPr>
            <p:spPr>
              <a:xfrm>
                <a:off x="5596900" y="3567776"/>
                <a:ext cx="116875" cy="142090"/>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0" name="Google Shape;220;p7"/>
              <p:cNvSpPr/>
              <p:nvPr/>
            </p:nvSpPr>
            <p:spPr>
              <a:xfrm>
                <a:off x="5586117" y="3555452"/>
                <a:ext cx="123225" cy="121654"/>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1" name="Google Shape;221;p7"/>
              <p:cNvSpPr/>
              <p:nvPr/>
            </p:nvSpPr>
            <p:spPr>
              <a:xfrm>
                <a:off x="5563193" y="3761560"/>
                <a:ext cx="157578" cy="270890"/>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2" name="Google Shape;222;p7"/>
              <p:cNvSpPr/>
              <p:nvPr/>
            </p:nvSpPr>
            <p:spPr>
              <a:xfrm>
                <a:off x="5730894" y="3844261"/>
                <a:ext cx="182422" cy="245287"/>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3" name="Google Shape;223;p7"/>
              <p:cNvSpPr/>
              <p:nvPr/>
            </p:nvSpPr>
            <p:spPr>
              <a:xfrm>
                <a:off x="5699455" y="3997937"/>
                <a:ext cx="92794" cy="45581"/>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4" name="Google Shape;224;p7"/>
              <p:cNvSpPr/>
              <p:nvPr/>
            </p:nvSpPr>
            <p:spPr>
              <a:xfrm>
                <a:off x="5833154" y="3969125"/>
                <a:ext cx="57182" cy="4727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5" name="Google Shape;225;p7"/>
              <p:cNvSpPr/>
              <p:nvPr/>
            </p:nvSpPr>
            <p:spPr>
              <a:xfrm>
                <a:off x="5709343" y="3692033"/>
                <a:ext cx="56693" cy="82524"/>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6" name="Google Shape;226;p7"/>
              <p:cNvSpPr/>
              <p:nvPr/>
            </p:nvSpPr>
            <p:spPr>
              <a:xfrm>
                <a:off x="5551668" y="3748041"/>
                <a:ext cx="68780" cy="102654"/>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27" name="Google Shape;227;p7"/>
            <p:cNvSpPr/>
            <p:nvPr/>
          </p:nvSpPr>
          <p:spPr>
            <a:xfrm>
              <a:off x="7297552" y="1119942"/>
              <a:ext cx="135609" cy="266405"/>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8" name="Google Shape;228;p7"/>
            <p:cNvSpPr/>
            <p:nvPr/>
          </p:nvSpPr>
          <p:spPr>
            <a:xfrm>
              <a:off x="7309787" y="1745656"/>
              <a:ext cx="93295" cy="72283"/>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9" name="Google Shape;229;p7"/>
            <p:cNvSpPr/>
            <p:nvPr/>
          </p:nvSpPr>
          <p:spPr>
            <a:xfrm>
              <a:off x="7310617" y="1769417"/>
              <a:ext cx="92899" cy="48456"/>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0" name="Google Shape;230;p7"/>
            <p:cNvSpPr/>
            <p:nvPr/>
          </p:nvSpPr>
          <p:spPr>
            <a:xfrm>
              <a:off x="7197828" y="1680648"/>
              <a:ext cx="93274" cy="69610"/>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1" name="Google Shape;231;p7"/>
            <p:cNvSpPr/>
            <p:nvPr/>
          </p:nvSpPr>
          <p:spPr>
            <a:xfrm>
              <a:off x="7198064" y="1702707"/>
              <a:ext cx="92850" cy="48456"/>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2" name="Google Shape;232;p7"/>
            <p:cNvSpPr/>
            <p:nvPr/>
          </p:nvSpPr>
          <p:spPr>
            <a:xfrm>
              <a:off x="7221254" y="1360384"/>
              <a:ext cx="326700" cy="394943"/>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3" name="Google Shape;233;p7"/>
            <p:cNvSpPr/>
            <p:nvPr/>
          </p:nvSpPr>
          <p:spPr>
            <a:xfrm>
              <a:off x="7417903" y="1095544"/>
              <a:ext cx="102781" cy="99997"/>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4" name="Google Shape;234;p7"/>
            <p:cNvSpPr/>
            <p:nvPr/>
          </p:nvSpPr>
          <p:spPr>
            <a:xfrm>
              <a:off x="7381720" y="1109556"/>
              <a:ext cx="166775" cy="325513"/>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5" name="Google Shape;235;p7"/>
            <p:cNvSpPr/>
            <p:nvPr/>
          </p:nvSpPr>
          <p:spPr>
            <a:xfrm>
              <a:off x="7413797" y="991818"/>
              <a:ext cx="110760" cy="134864"/>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6" name="Google Shape;236;p7"/>
            <p:cNvSpPr/>
            <p:nvPr/>
          </p:nvSpPr>
          <p:spPr>
            <a:xfrm>
              <a:off x="7417935" y="980032"/>
              <a:ext cx="116886" cy="115512"/>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7" name="Google Shape;237;p7"/>
            <p:cNvSpPr/>
            <p:nvPr/>
          </p:nvSpPr>
          <p:spPr>
            <a:xfrm>
              <a:off x="7364000" y="1109861"/>
              <a:ext cx="53839" cy="78361"/>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8" name="Google Shape;238;p7"/>
            <p:cNvSpPr/>
            <p:nvPr/>
          </p:nvSpPr>
          <p:spPr>
            <a:xfrm>
              <a:off x="7794459" y="3551002"/>
              <a:ext cx="540508" cy="312148"/>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9" name="Google Shape;239;p7"/>
            <p:cNvSpPr/>
            <p:nvPr/>
          </p:nvSpPr>
          <p:spPr>
            <a:xfrm>
              <a:off x="7824798" y="3491907"/>
              <a:ext cx="469764" cy="181297"/>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0" name="Google Shape;240;p7"/>
            <p:cNvSpPr/>
            <p:nvPr/>
          </p:nvSpPr>
          <p:spPr>
            <a:xfrm>
              <a:off x="7794490" y="3623727"/>
              <a:ext cx="41046" cy="82625"/>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1" name="Google Shape;241;p7"/>
            <p:cNvSpPr/>
            <p:nvPr/>
          </p:nvSpPr>
          <p:spPr>
            <a:xfrm>
              <a:off x="8298847" y="3624184"/>
              <a:ext cx="36096" cy="82168"/>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 name="Google Shape;242;p7"/>
            <p:cNvSpPr/>
            <p:nvPr/>
          </p:nvSpPr>
          <p:spPr>
            <a:xfrm>
              <a:off x="7842237" y="3535238"/>
              <a:ext cx="449908" cy="259679"/>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3" name="Google Shape;243;p7"/>
            <p:cNvSpPr/>
            <p:nvPr/>
          </p:nvSpPr>
          <p:spPr>
            <a:xfrm>
              <a:off x="7815050" y="3673683"/>
              <a:ext cx="491482" cy="17632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4" name="Google Shape;244;p7"/>
            <p:cNvSpPr/>
            <p:nvPr/>
          </p:nvSpPr>
          <p:spPr>
            <a:xfrm>
              <a:off x="7794490" y="3472184"/>
              <a:ext cx="540453" cy="312196"/>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5" name="Google Shape;245;p7"/>
            <p:cNvSpPr/>
            <p:nvPr/>
          </p:nvSpPr>
          <p:spPr>
            <a:xfrm rot="-1801764">
              <a:off x="7461665" y="3958761"/>
              <a:ext cx="59345" cy="10271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 name="Google Shape;246;p7"/>
            <p:cNvSpPr/>
            <p:nvPr/>
          </p:nvSpPr>
          <p:spPr>
            <a:xfrm>
              <a:off x="7752377" y="3752957"/>
              <a:ext cx="148877" cy="85976"/>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7" name="Google Shape;247;p7"/>
            <p:cNvSpPr/>
            <p:nvPr/>
          </p:nvSpPr>
          <p:spPr>
            <a:xfrm>
              <a:off x="7787483" y="3773138"/>
              <a:ext cx="113771" cy="106232"/>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8" name="Google Shape;248;p7"/>
            <p:cNvSpPr/>
            <p:nvPr/>
          </p:nvSpPr>
          <p:spPr>
            <a:xfrm>
              <a:off x="7465892" y="3799784"/>
              <a:ext cx="344817" cy="254127"/>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9" name="Google Shape;249;p7"/>
            <p:cNvSpPr/>
            <p:nvPr/>
          </p:nvSpPr>
          <p:spPr>
            <a:xfrm rot="-1801764">
              <a:off x="7461665" y="3958761"/>
              <a:ext cx="59345" cy="10271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0" name="Google Shape;250;p7"/>
            <p:cNvSpPr/>
            <p:nvPr/>
          </p:nvSpPr>
          <p:spPr>
            <a:xfrm>
              <a:off x="8113340" y="4275363"/>
              <a:ext cx="345579" cy="199519"/>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1" name="Google Shape;251;p7"/>
            <p:cNvSpPr/>
            <p:nvPr/>
          </p:nvSpPr>
          <p:spPr>
            <a:xfrm>
              <a:off x="8345604" y="3658605"/>
              <a:ext cx="79241" cy="172485"/>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2" name="Google Shape;252;p7"/>
            <p:cNvSpPr/>
            <p:nvPr/>
          </p:nvSpPr>
          <p:spPr>
            <a:xfrm>
              <a:off x="8356722" y="3587657"/>
              <a:ext cx="56961" cy="109603"/>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3" name="Google Shape;253;p7"/>
            <p:cNvSpPr/>
            <p:nvPr/>
          </p:nvSpPr>
          <p:spPr>
            <a:xfrm>
              <a:off x="8165307" y="4346248"/>
              <a:ext cx="122882" cy="68919"/>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4" name="Google Shape;254;p7"/>
            <p:cNvSpPr/>
            <p:nvPr/>
          </p:nvSpPr>
          <p:spPr>
            <a:xfrm>
              <a:off x="8165313" y="4357988"/>
              <a:ext cx="120815" cy="57407"/>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5" name="Google Shape;255;p7"/>
            <p:cNvSpPr/>
            <p:nvPr/>
          </p:nvSpPr>
          <p:spPr>
            <a:xfrm>
              <a:off x="8255166" y="4305930"/>
              <a:ext cx="122882" cy="68953"/>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6" name="Google Shape;256;p7"/>
            <p:cNvSpPr/>
            <p:nvPr/>
          </p:nvSpPr>
          <p:spPr>
            <a:xfrm>
              <a:off x="8255174" y="4317703"/>
              <a:ext cx="120815" cy="57407"/>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7" name="Google Shape;257;p7"/>
            <p:cNvSpPr/>
            <p:nvPr/>
          </p:nvSpPr>
          <p:spPr>
            <a:xfrm>
              <a:off x="8198325" y="3858200"/>
              <a:ext cx="179678" cy="507212"/>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8" name="Google Shape;258;p7"/>
            <p:cNvSpPr/>
            <p:nvPr/>
          </p:nvSpPr>
          <p:spPr>
            <a:xfrm>
              <a:off x="8224549" y="3442293"/>
              <a:ext cx="130417" cy="208730"/>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9" name="Google Shape;259;p7"/>
            <p:cNvSpPr/>
            <p:nvPr/>
          </p:nvSpPr>
          <p:spPr>
            <a:xfrm>
              <a:off x="8197056" y="3589895"/>
              <a:ext cx="200560" cy="332104"/>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0" name="Google Shape;260;p7"/>
            <p:cNvSpPr/>
            <p:nvPr/>
          </p:nvSpPr>
          <p:spPr>
            <a:xfrm>
              <a:off x="8000839" y="3631642"/>
              <a:ext cx="254644" cy="198374"/>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1" name="Google Shape;261;p7"/>
            <p:cNvSpPr/>
            <p:nvPr/>
          </p:nvSpPr>
          <p:spPr>
            <a:xfrm>
              <a:off x="8187055" y="3627341"/>
              <a:ext cx="77484" cy="113419"/>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2" name="Google Shape;262;p7"/>
            <p:cNvSpPr/>
            <p:nvPr/>
          </p:nvSpPr>
          <p:spPr>
            <a:xfrm>
              <a:off x="8224358" y="3433131"/>
              <a:ext cx="126435" cy="139356"/>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63" name="Google Shape;263;p7"/>
            <p:cNvGrpSpPr/>
            <p:nvPr/>
          </p:nvGrpSpPr>
          <p:grpSpPr>
            <a:xfrm>
              <a:off x="6544681" y="927100"/>
              <a:ext cx="264550" cy="200503"/>
              <a:chOff x="6621095" y="1452181"/>
              <a:chExt cx="330893" cy="250785"/>
            </a:xfrm>
          </p:grpSpPr>
          <p:sp>
            <p:nvSpPr>
              <p:cNvPr id="264" name="Google Shape;264;p7"/>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5" name="Google Shape;265;p7"/>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5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6" name="Google Shape;266;p7"/>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7" name="Google Shape;267;p7"/>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8" name="Google Shape;268;p7"/>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69" name="Google Shape;269;p7"/>
            <p:cNvGrpSpPr/>
            <p:nvPr/>
          </p:nvGrpSpPr>
          <p:grpSpPr>
            <a:xfrm>
              <a:off x="7210360" y="1314224"/>
              <a:ext cx="264550" cy="200503"/>
              <a:chOff x="6621095" y="1452181"/>
              <a:chExt cx="330893" cy="250785"/>
            </a:xfrm>
          </p:grpSpPr>
          <p:sp>
            <p:nvSpPr>
              <p:cNvPr id="270" name="Google Shape;270;p7"/>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1" name="Google Shape;271;p7"/>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5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2" name="Google Shape;272;p7"/>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3" name="Google Shape;273;p7"/>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4" name="Google Shape;274;p7"/>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75" name="Google Shape;275;p7"/>
            <p:cNvSpPr/>
            <p:nvPr/>
          </p:nvSpPr>
          <p:spPr>
            <a:xfrm>
              <a:off x="7451033" y="1163186"/>
              <a:ext cx="126280" cy="353110"/>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6" name="Google Shape;276;p7"/>
            <p:cNvSpPr/>
            <p:nvPr/>
          </p:nvSpPr>
          <p:spPr>
            <a:xfrm>
              <a:off x="7509451" y="1160411"/>
              <a:ext cx="72725" cy="98625"/>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77" name="Google Shape;277;p7"/>
            <p:cNvGrpSpPr/>
            <p:nvPr/>
          </p:nvGrpSpPr>
          <p:grpSpPr>
            <a:xfrm flipH="1">
              <a:off x="8183211" y="2407472"/>
              <a:ext cx="780359" cy="1195999"/>
              <a:chOff x="3975528" y="3303922"/>
              <a:chExt cx="780359" cy="1195999"/>
            </a:xfrm>
          </p:grpSpPr>
          <p:sp>
            <p:nvSpPr>
              <p:cNvPr id="278" name="Google Shape;278;p7"/>
              <p:cNvSpPr/>
              <p:nvPr/>
            </p:nvSpPr>
            <p:spPr>
              <a:xfrm>
                <a:off x="4158598" y="4226660"/>
                <a:ext cx="285978" cy="165125"/>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9" name="Google Shape;279;p7"/>
              <p:cNvSpPr/>
              <p:nvPr/>
            </p:nvSpPr>
            <p:spPr>
              <a:xfrm>
                <a:off x="4385076" y="4094459"/>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0" name="Google Shape;280;p7"/>
              <p:cNvSpPr/>
              <p:nvPr/>
            </p:nvSpPr>
            <p:spPr>
              <a:xfrm>
                <a:off x="4469909" y="3303922"/>
                <a:ext cx="285978" cy="165049"/>
              </a:xfrm>
              <a:custGeom>
                <a:rect b="b" l="l" r="r" t="t"/>
                <a:pathLst>
                  <a:path extrusionOk="0" h="206311" w="357473">
                    <a:moveTo>
                      <a:pt x="178784" y="206312"/>
                    </a:moveTo>
                    <a:lnTo>
                      <a:pt x="0" y="103156"/>
                    </a:lnTo>
                    <a:lnTo>
                      <a:pt x="178784" y="0"/>
                    </a:lnTo>
                    <a:lnTo>
                      <a:pt x="357473" y="103156"/>
                    </a:lnTo>
                    <a:lnTo>
                      <a:pt x="178784" y="20631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1" name="Google Shape;281;p7"/>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2" name="Google Shape;282;p7"/>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3" name="Google Shape;283;p7"/>
              <p:cNvSpPr/>
              <p:nvPr/>
            </p:nvSpPr>
            <p:spPr>
              <a:xfrm>
                <a:off x="4612847" y="3386395"/>
                <a:ext cx="142951" cy="825855"/>
              </a:xfrm>
              <a:custGeom>
                <a:rect b="b" l="l" r="r" t="t"/>
                <a:pathLst>
                  <a:path extrusionOk="0" h="1032319" w="178689">
                    <a:moveTo>
                      <a:pt x="178689" y="929068"/>
                    </a:moveTo>
                    <a:lnTo>
                      <a:pt x="0" y="1032320"/>
                    </a:lnTo>
                    <a:lnTo>
                      <a:pt x="0" y="103251"/>
                    </a:lnTo>
                    <a:lnTo>
                      <a:pt x="178689" y="0"/>
                    </a:lnTo>
                    <a:lnTo>
                      <a:pt x="178689" y="92906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4" name="Google Shape;284;p7"/>
              <p:cNvSpPr/>
              <p:nvPr/>
            </p:nvSpPr>
            <p:spPr>
              <a:xfrm>
                <a:off x="4255541" y="3675088"/>
                <a:ext cx="285978" cy="1652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5" name="Google Shape;285;p7"/>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6" name="Google Shape;286;p7"/>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7" name="Google Shape;287;p7"/>
              <p:cNvSpPr/>
              <p:nvPr/>
            </p:nvSpPr>
            <p:spPr>
              <a:xfrm>
                <a:off x="4398478" y="3757637"/>
                <a:ext cx="142950" cy="577519"/>
              </a:xfrm>
              <a:custGeom>
                <a:rect b="b" l="l" r="r" t="t"/>
                <a:pathLst>
                  <a:path extrusionOk="0" h="721899" w="178688">
                    <a:moveTo>
                      <a:pt x="178689" y="618744"/>
                    </a:moveTo>
                    <a:lnTo>
                      <a:pt x="0" y="721900"/>
                    </a:lnTo>
                    <a:lnTo>
                      <a:pt x="0" y="103251"/>
                    </a:lnTo>
                    <a:lnTo>
                      <a:pt x="178689" y="0"/>
                    </a:lnTo>
                    <a:lnTo>
                      <a:pt x="178689" y="61874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8" name="Google Shape;288;p7"/>
              <p:cNvSpPr/>
              <p:nvPr/>
            </p:nvSpPr>
            <p:spPr>
              <a:xfrm>
                <a:off x="3975528" y="4334796"/>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9" name="Google Shape;289;p7"/>
              <p:cNvSpPr/>
              <p:nvPr/>
            </p:nvSpPr>
            <p:spPr>
              <a:xfrm>
                <a:off x="4027311" y="4067196"/>
                <a:ext cx="285978" cy="165125"/>
              </a:xfrm>
              <a:custGeom>
                <a:rect b="b" l="l" r="r" t="t"/>
                <a:pathLst>
                  <a:path extrusionOk="0" h="206406" w="357473">
                    <a:moveTo>
                      <a:pt x="178784" y="206407"/>
                    </a:moveTo>
                    <a:lnTo>
                      <a:pt x="0" y="103156"/>
                    </a:lnTo>
                    <a:lnTo>
                      <a:pt x="178689" y="0"/>
                    </a:lnTo>
                    <a:lnTo>
                      <a:pt x="357473" y="103156"/>
                    </a:lnTo>
                    <a:lnTo>
                      <a:pt x="178784" y="20640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0" name="Google Shape;290;p7"/>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1" name="Google Shape;291;p7"/>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2" name="Google Shape;292;p7"/>
              <p:cNvSpPr/>
              <p:nvPr/>
            </p:nvSpPr>
            <p:spPr>
              <a:xfrm>
                <a:off x="4170249" y="4149670"/>
                <a:ext cx="142951" cy="319278"/>
              </a:xfrm>
              <a:custGeom>
                <a:rect b="b" l="l" r="r" t="t"/>
                <a:pathLst>
                  <a:path extrusionOk="0" h="399097" w="178689">
                    <a:moveTo>
                      <a:pt x="178689" y="295846"/>
                    </a:moveTo>
                    <a:lnTo>
                      <a:pt x="0" y="399098"/>
                    </a:lnTo>
                    <a:lnTo>
                      <a:pt x="0" y="103251"/>
                    </a:lnTo>
                    <a:lnTo>
                      <a:pt x="178689" y="0"/>
                    </a:lnTo>
                    <a:lnTo>
                      <a:pt x="178689" y="2958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3" name="Google Shape;293;p7"/>
              <p:cNvSpPr/>
              <p:nvPr/>
            </p:nvSpPr>
            <p:spPr>
              <a:xfrm>
                <a:off x="4359514" y="3443605"/>
                <a:ext cx="123401" cy="242674"/>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4" name="Google Shape;294;p7"/>
              <p:cNvSpPr/>
              <p:nvPr/>
            </p:nvSpPr>
            <p:spPr>
              <a:xfrm>
                <a:off x="4386191" y="4013507"/>
                <a:ext cx="85270" cy="65855"/>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5" name="Google Shape;295;p7"/>
              <p:cNvSpPr/>
              <p:nvPr/>
            </p:nvSpPr>
            <p:spPr>
              <a:xfrm>
                <a:off x="4386358" y="4035136"/>
                <a:ext cx="84898" cy="44294"/>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6" name="Google Shape;296;p7"/>
              <p:cNvSpPr/>
              <p:nvPr/>
            </p:nvSpPr>
            <p:spPr>
              <a:xfrm>
                <a:off x="4488338" y="3953912"/>
                <a:ext cx="85261" cy="63613"/>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7" name="Google Shape;297;p7"/>
              <p:cNvSpPr/>
              <p:nvPr/>
            </p:nvSpPr>
            <p:spPr>
              <a:xfrm>
                <a:off x="4488682" y="3974367"/>
                <a:ext cx="84923" cy="44256"/>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8" name="Google Shape;298;p7"/>
              <p:cNvSpPr/>
              <p:nvPr/>
            </p:nvSpPr>
            <p:spPr>
              <a:xfrm>
                <a:off x="4254514" y="3662153"/>
                <a:ext cx="298029" cy="360530"/>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9" name="Google Shape;299;p7"/>
              <p:cNvSpPr/>
              <p:nvPr/>
            </p:nvSpPr>
            <p:spPr>
              <a:xfrm>
                <a:off x="4279346" y="3421120"/>
                <a:ext cx="93728" cy="91216"/>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0" name="Google Shape;300;p7"/>
              <p:cNvSpPr/>
              <p:nvPr/>
            </p:nvSpPr>
            <p:spPr>
              <a:xfrm>
                <a:off x="4254597" y="3433943"/>
                <a:ext cx="151659" cy="296670"/>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1" name="Google Shape;301;p7"/>
              <p:cNvSpPr/>
              <p:nvPr/>
            </p:nvSpPr>
            <p:spPr>
              <a:xfrm>
                <a:off x="4275867" y="3326707"/>
                <a:ext cx="101092" cy="122957"/>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2" name="Google Shape;302;p7"/>
              <p:cNvSpPr/>
              <p:nvPr/>
            </p:nvSpPr>
            <p:spPr>
              <a:xfrm>
                <a:off x="4266495" y="3315741"/>
                <a:ext cx="106605" cy="105444"/>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3" name="Google Shape;303;p7"/>
              <p:cNvSpPr/>
              <p:nvPr/>
            </p:nvSpPr>
            <p:spPr>
              <a:xfrm>
                <a:off x="4373043" y="3434522"/>
                <a:ext cx="49149" cy="71094"/>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304" name="Google Shape;304;p7"/>
              <p:cNvGrpSpPr/>
              <p:nvPr/>
            </p:nvGrpSpPr>
            <p:grpSpPr>
              <a:xfrm flipH="1">
                <a:off x="4321769" y="3621401"/>
                <a:ext cx="239005" cy="181217"/>
                <a:chOff x="6621095" y="1452181"/>
                <a:chExt cx="330893" cy="250785"/>
              </a:xfrm>
            </p:grpSpPr>
            <p:sp>
              <p:nvSpPr>
                <p:cNvPr id="305" name="Google Shape;305;p7"/>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6" name="Google Shape;306;p7"/>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5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7" name="Google Shape;307;p7"/>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8" name="Google Shape;308;p7"/>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9" name="Google Shape;309;p7"/>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10" name="Google Shape;310;p7"/>
              <p:cNvSpPr/>
              <p:nvPr/>
            </p:nvSpPr>
            <p:spPr>
              <a:xfrm>
                <a:off x="4228115" y="3483465"/>
                <a:ext cx="114539" cy="321870"/>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1" name="Google Shape;311;p7"/>
              <p:cNvSpPr/>
              <p:nvPr/>
            </p:nvSpPr>
            <p:spPr>
              <a:xfrm>
                <a:off x="4223328" y="3479828"/>
                <a:ext cx="66218" cy="90245"/>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312" name="Google Shape;312;p7"/>
          <p:cNvSpPr txBox="1"/>
          <p:nvPr>
            <p:ph type="ctrTitle"/>
          </p:nvPr>
        </p:nvSpPr>
        <p:spPr>
          <a:xfrm>
            <a:off x="1139060" y="1868119"/>
            <a:ext cx="4962600" cy="141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4800"/>
              <a:buNone/>
            </a:pPr>
            <a:r>
              <a:rPr lang="en-US" sz="4400"/>
              <a:t>Pengenalan </a:t>
            </a:r>
            <a:br>
              <a:rPr lang="en-US" sz="4400"/>
            </a:br>
            <a:r>
              <a:rPr lang="en-US" sz="4400"/>
              <a:t>SQL</a:t>
            </a:r>
            <a:endParaRPr sz="4400"/>
          </a:p>
        </p:txBody>
      </p:sp>
      <p:sp>
        <p:nvSpPr>
          <p:cNvPr id="313" name="Google Shape;313;p7"/>
          <p:cNvSpPr txBox="1"/>
          <p:nvPr/>
        </p:nvSpPr>
        <p:spPr>
          <a:xfrm>
            <a:off x="1134792" y="3169642"/>
            <a:ext cx="4676700" cy="383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Barlow Light"/>
                <a:ea typeface="Barlow Light"/>
                <a:cs typeface="Barlow Light"/>
                <a:sym typeface="Barlow Light"/>
              </a:rPr>
              <a:t>SQL Statement &amp; Basic Select</a:t>
            </a:r>
            <a:endParaRPr b="0" i="0" sz="1400" u="none" cap="none" strike="noStrike">
              <a:solidFill>
                <a:srgbClr val="000000"/>
              </a:solidFill>
              <a:latin typeface="Barlow Light"/>
              <a:ea typeface="Barlow Light"/>
              <a:cs typeface="Barlow Light"/>
              <a:sym typeface="Barlow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16"/>
          <p:cNvSpPr txBox="1"/>
          <p:nvPr>
            <p:ph type="title"/>
          </p:nvPr>
        </p:nvSpPr>
        <p:spPr>
          <a:xfrm>
            <a:off x="457199" y="605600"/>
            <a:ext cx="8191825" cy="461267"/>
          </a:xfrm>
          <a:prstGeom prst="rect">
            <a:avLst/>
          </a:prstGeom>
          <a:noFill/>
          <a:ln>
            <a:noFill/>
          </a:ln>
        </p:spPr>
        <p:txBody>
          <a:bodyPr anchorCtr="0" anchor="t" bIns="0" lIns="0" spcFirstLastPara="1" rIns="0" wrap="square" tIns="0">
            <a:normAutofit/>
          </a:bodyPr>
          <a:lstStyle/>
          <a:p>
            <a:pPr indent="0" lvl="0" marL="0" rtl="0" algn="l">
              <a:lnSpc>
                <a:spcPct val="80000"/>
              </a:lnSpc>
              <a:spcBef>
                <a:spcPts val="0"/>
              </a:spcBef>
              <a:spcAft>
                <a:spcPts val="0"/>
              </a:spcAft>
              <a:buSzPts val="4800"/>
              <a:buNone/>
            </a:pPr>
            <a:r>
              <a:rPr lang="en-US"/>
              <a:t>Bagaimana skema mengaudit dengan SQL?</a:t>
            </a:r>
            <a:endParaRPr/>
          </a:p>
        </p:txBody>
      </p:sp>
      <p:sp>
        <p:nvSpPr>
          <p:cNvPr id="636" name="Google Shape;636;p16"/>
          <p:cNvSpPr txBox="1"/>
          <p:nvPr>
            <p:ph idx="1" type="body"/>
          </p:nvPr>
        </p:nvSpPr>
        <p:spPr>
          <a:xfrm>
            <a:off x="482483" y="1172327"/>
            <a:ext cx="8053057" cy="3606119"/>
          </a:xfrm>
          <a:prstGeom prst="rect">
            <a:avLst/>
          </a:prstGeom>
          <a:noFill/>
          <a:ln>
            <a:noFill/>
          </a:ln>
        </p:spPr>
        <p:txBody>
          <a:bodyPr anchorCtr="0" anchor="t" bIns="0" lIns="0" spcFirstLastPara="1" rIns="0" wrap="square" tIns="0">
            <a:noAutofit/>
          </a:bodyPr>
          <a:lstStyle/>
          <a:p>
            <a:pPr indent="-342900" lvl="0" marL="457200" rtl="0" algn="l">
              <a:lnSpc>
                <a:spcPct val="110000"/>
              </a:lnSpc>
              <a:spcBef>
                <a:spcPts val="600"/>
              </a:spcBef>
              <a:spcAft>
                <a:spcPts val="0"/>
              </a:spcAft>
              <a:buSzPts val="1800"/>
              <a:buChar char="▸"/>
            </a:pPr>
            <a:r>
              <a:rPr lang="en-US" sz="1600"/>
              <a:t>Auditor mengakses langsung </a:t>
            </a:r>
            <a:r>
              <a:rPr b="1" lang="en-US" sz="1600"/>
              <a:t>basis data lingkungan pengembangan/staging/data warehouse </a:t>
            </a:r>
            <a:r>
              <a:rPr lang="en-US" sz="1600"/>
              <a:t>menggunakan RDBMS client</a:t>
            </a:r>
            <a:endParaRPr/>
          </a:p>
          <a:p>
            <a:pPr indent="-228600" lvl="0" marL="457200" rtl="0" algn="l">
              <a:lnSpc>
                <a:spcPct val="110000"/>
              </a:lnSpc>
              <a:spcBef>
                <a:spcPts val="600"/>
              </a:spcBef>
              <a:spcAft>
                <a:spcPts val="0"/>
              </a:spcAft>
              <a:buSzPts val="1800"/>
              <a:buNone/>
            </a:pPr>
            <a:r>
              <a:t/>
            </a:r>
            <a:endParaRPr sz="1600"/>
          </a:p>
        </p:txBody>
      </p:sp>
      <p:sp>
        <p:nvSpPr>
          <p:cNvPr id="637" name="Google Shape;637;p1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Program Icon | Systematrix Iconset | Royalflushxx" id="638" name="Google Shape;638;p16"/>
          <p:cNvPicPr preferRelativeResize="0"/>
          <p:nvPr/>
        </p:nvPicPr>
        <p:blipFill rotWithShape="1">
          <a:blip r:embed="rId3">
            <a:alphaModFix/>
          </a:blip>
          <a:srcRect b="12848" l="2160" r="1676" t="13888"/>
          <a:stretch/>
        </p:blipFill>
        <p:spPr>
          <a:xfrm>
            <a:off x="7181695" y="4103130"/>
            <a:ext cx="931964" cy="759245"/>
          </a:xfrm>
          <a:prstGeom prst="rect">
            <a:avLst/>
          </a:prstGeom>
          <a:noFill/>
          <a:ln>
            <a:noFill/>
          </a:ln>
        </p:spPr>
      </p:pic>
      <p:sp>
        <p:nvSpPr>
          <p:cNvPr id="639" name="Google Shape;639;p16"/>
          <p:cNvSpPr/>
          <p:nvPr/>
        </p:nvSpPr>
        <p:spPr>
          <a:xfrm>
            <a:off x="5799562" y="4883907"/>
            <a:ext cx="3696229" cy="19012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100" u="none" cap="none" strike="noStrike">
                <a:solidFill>
                  <a:srgbClr val="1D1F28"/>
                </a:solidFill>
                <a:latin typeface="Barlow Light"/>
                <a:ea typeface="Barlow Light"/>
                <a:cs typeface="Barlow Light"/>
                <a:sym typeface="Barlow Light"/>
              </a:rPr>
              <a:t>aplikasi objek audit lingkungan pengembangan</a:t>
            </a:r>
            <a:endParaRPr b="1" i="0" sz="1100" u="none" cap="none" strike="noStrike">
              <a:solidFill>
                <a:srgbClr val="1D1F28"/>
              </a:solidFill>
              <a:latin typeface="Barlow Light"/>
              <a:ea typeface="Barlow Light"/>
              <a:cs typeface="Barlow Light"/>
              <a:sym typeface="Barlow Light"/>
            </a:endParaRPr>
          </a:p>
        </p:txBody>
      </p:sp>
      <p:sp>
        <p:nvSpPr>
          <p:cNvPr id="640" name="Google Shape;640;p16"/>
          <p:cNvSpPr/>
          <p:nvPr/>
        </p:nvSpPr>
        <p:spPr>
          <a:xfrm>
            <a:off x="4565270" y="2229650"/>
            <a:ext cx="1820172" cy="73866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Barlow Light"/>
                <a:ea typeface="Barlow Light"/>
                <a:cs typeface="Barlow Light"/>
                <a:sym typeface="Barlow Light"/>
              </a:rPr>
              <a:t>SELECT department_name FROM   departments;</a:t>
            </a:r>
            <a:endParaRPr/>
          </a:p>
        </p:txBody>
      </p:sp>
      <p:sp>
        <p:nvSpPr>
          <p:cNvPr id="641" name="Google Shape;641;p16"/>
          <p:cNvSpPr/>
          <p:nvPr/>
        </p:nvSpPr>
        <p:spPr>
          <a:xfrm>
            <a:off x="6935829" y="2183132"/>
            <a:ext cx="1385180" cy="1731441"/>
          </a:xfrm>
          <a:prstGeom prst="flowChartMagneticDisk">
            <a:avLst/>
          </a:prstGeom>
          <a:solidFill>
            <a:schemeClr val="accent1"/>
          </a:solidFill>
          <a:ln cap="flat" cmpd="sng" w="25400">
            <a:solidFill>
              <a:srgbClr val="0084A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42" name="Google Shape;642;p16"/>
          <p:cNvSpPr txBox="1"/>
          <p:nvPr/>
        </p:nvSpPr>
        <p:spPr>
          <a:xfrm>
            <a:off x="7013454" y="2814842"/>
            <a:ext cx="1235574" cy="101566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200" u="none" cap="none" strike="noStrike">
                <a:solidFill>
                  <a:schemeClr val="lt1"/>
                </a:solidFill>
                <a:latin typeface="Barlow Light"/>
                <a:ea typeface="Barlow Light"/>
                <a:cs typeface="Barlow Light"/>
                <a:sym typeface="Barlow Light"/>
              </a:rPr>
              <a:t>RDBMS</a:t>
            </a:r>
            <a:endParaRPr/>
          </a:p>
          <a:p>
            <a:pPr indent="0" lvl="0" marL="0" marR="0" rtl="0" algn="ctr">
              <a:lnSpc>
                <a:spcPct val="100000"/>
              </a:lnSpc>
              <a:spcBef>
                <a:spcPts val="0"/>
              </a:spcBef>
              <a:spcAft>
                <a:spcPts val="0"/>
              </a:spcAft>
              <a:buNone/>
            </a:pPr>
            <a:r>
              <a:rPr b="0" i="0" lang="en-US" sz="1200" u="none" cap="none" strike="noStrike">
                <a:solidFill>
                  <a:schemeClr val="lt1"/>
                </a:solidFill>
                <a:latin typeface="Barlow Light"/>
                <a:ea typeface="Barlow Light"/>
                <a:cs typeface="Barlow Light"/>
                <a:sym typeface="Barlow Light"/>
              </a:rPr>
              <a:t>Server lingkungan pengembangan/staging</a:t>
            </a:r>
            <a:endParaRPr b="0" i="0" sz="1200" u="none" cap="none" strike="noStrike">
              <a:solidFill>
                <a:schemeClr val="lt1"/>
              </a:solidFill>
              <a:latin typeface="Barlow Light"/>
              <a:ea typeface="Barlow Light"/>
              <a:cs typeface="Barlow Light"/>
              <a:sym typeface="Barlow Light"/>
            </a:endParaRPr>
          </a:p>
        </p:txBody>
      </p:sp>
      <p:sp>
        <p:nvSpPr>
          <p:cNvPr id="643" name="Google Shape;643;p16"/>
          <p:cNvSpPr/>
          <p:nvPr/>
        </p:nvSpPr>
        <p:spPr>
          <a:xfrm>
            <a:off x="4799905" y="3537995"/>
            <a:ext cx="1283329" cy="30777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Barlow Light"/>
                <a:ea typeface="Barlow Light"/>
                <a:cs typeface="Barlow Light"/>
                <a:sym typeface="Barlow Light"/>
              </a:rPr>
              <a:t>Hasil Query</a:t>
            </a:r>
            <a:endParaRPr/>
          </a:p>
        </p:txBody>
      </p:sp>
      <p:sp>
        <p:nvSpPr>
          <p:cNvPr id="644" name="Google Shape;644;p16"/>
          <p:cNvSpPr/>
          <p:nvPr/>
        </p:nvSpPr>
        <p:spPr>
          <a:xfrm>
            <a:off x="482483" y="2563929"/>
            <a:ext cx="1078107" cy="1136630"/>
          </a:xfrm>
          <a:custGeom>
            <a:rect b="b" l="l" r="r" t="t"/>
            <a:pathLst>
              <a:path extrusionOk="0" h="16120" w="1529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45" name="Google Shape;645;p16"/>
          <p:cNvSpPr/>
          <p:nvPr/>
        </p:nvSpPr>
        <p:spPr>
          <a:xfrm>
            <a:off x="469989" y="3797526"/>
            <a:ext cx="1119550" cy="1425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Barlow Light"/>
                <a:ea typeface="Barlow Light"/>
                <a:cs typeface="Barlow Light"/>
                <a:sym typeface="Barlow Light"/>
              </a:rPr>
              <a:t>Auditor</a:t>
            </a:r>
            <a:endParaRPr b="1" i="0" sz="1400" u="none" cap="none" strike="noStrike">
              <a:solidFill>
                <a:schemeClr val="dk1"/>
              </a:solidFill>
              <a:latin typeface="Barlow Light"/>
              <a:ea typeface="Barlow Light"/>
              <a:cs typeface="Barlow Light"/>
              <a:sym typeface="Barlow Light"/>
            </a:endParaRPr>
          </a:p>
        </p:txBody>
      </p:sp>
      <p:cxnSp>
        <p:nvCxnSpPr>
          <p:cNvPr id="646" name="Google Shape;646;p16"/>
          <p:cNvCxnSpPr>
            <a:endCxn id="640" idx="1"/>
          </p:cNvCxnSpPr>
          <p:nvPr/>
        </p:nvCxnSpPr>
        <p:spPr>
          <a:xfrm flipH="1" rot="10800000">
            <a:off x="3969470" y="2598982"/>
            <a:ext cx="595800" cy="13500"/>
          </a:xfrm>
          <a:prstGeom prst="straightConnector1">
            <a:avLst/>
          </a:prstGeom>
          <a:noFill/>
          <a:ln cap="flat" cmpd="sng" w="9525">
            <a:solidFill>
              <a:srgbClr val="00B3DC"/>
            </a:solidFill>
            <a:prstDash val="solid"/>
            <a:round/>
            <a:headEnd len="sm" w="sm" type="none"/>
            <a:tailEnd len="med" w="med" type="triangle"/>
          </a:ln>
        </p:spPr>
      </p:cxnSp>
      <p:cxnSp>
        <p:nvCxnSpPr>
          <p:cNvPr id="647" name="Google Shape;647;p16"/>
          <p:cNvCxnSpPr>
            <a:stCxn id="640" idx="3"/>
          </p:cNvCxnSpPr>
          <p:nvPr/>
        </p:nvCxnSpPr>
        <p:spPr>
          <a:xfrm>
            <a:off x="6385442" y="2598982"/>
            <a:ext cx="550500" cy="0"/>
          </a:xfrm>
          <a:prstGeom prst="straightConnector1">
            <a:avLst/>
          </a:prstGeom>
          <a:noFill/>
          <a:ln cap="flat" cmpd="sng" w="9525">
            <a:solidFill>
              <a:srgbClr val="00B3DC"/>
            </a:solidFill>
            <a:prstDash val="solid"/>
            <a:round/>
            <a:headEnd len="sm" w="sm" type="none"/>
            <a:tailEnd len="med" w="med" type="triangle"/>
          </a:ln>
        </p:spPr>
      </p:cxnSp>
      <p:cxnSp>
        <p:nvCxnSpPr>
          <p:cNvPr id="648" name="Google Shape;648;p16"/>
          <p:cNvCxnSpPr>
            <a:endCxn id="643" idx="3"/>
          </p:cNvCxnSpPr>
          <p:nvPr/>
        </p:nvCxnSpPr>
        <p:spPr>
          <a:xfrm rot="10800000">
            <a:off x="6083234" y="3691883"/>
            <a:ext cx="852600" cy="0"/>
          </a:xfrm>
          <a:prstGeom prst="straightConnector1">
            <a:avLst/>
          </a:prstGeom>
          <a:noFill/>
          <a:ln cap="flat" cmpd="sng" w="9525">
            <a:solidFill>
              <a:srgbClr val="00B3DC"/>
            </a:solidFill>
            <a:prstDash val="solid"/>
            <a:round/>
            <a:headEnd len="sm" w="sm" type="none"/>
            <a:tailEnd len="med" w="med" type="triangle"/>
          </a:ln>
        </p:spPr>
      </p:cxnSp>
      <p:cxnSp>
        <p:nvCxnSpPr>
          <p:cNvPr id="649" name="Google Shape;649;p16"/>
          <p:cNvCxnSpPr>
            <a:stCxn id="643" idx="1"/>
          </p:cNvCxnSpPr>
          <p:nvPr/>
        </p:nvCxnSpPr>
        <p:spPr>
          <a:xfrm rot="10800000">
            <a:off x="3969505" y="3691883"/>
            <a:ext cx="830400" cy="0"/>
          </a:xfrm>
          <a:prstGeom prst="straightConnector1">
            <a:avLst/>
          </a:prstGeom>
          <a:noFill/>
          <a:ln cap="flat" cmpd="sng" w="9525">
            <a:solidFill>
              <a:srgbClr val="00B3DC"/>
            </a:solidFill>
            <a:prstDash val="solid"/>
            <a:round/>
            <a:headEnd len="sm" w="sm" type="none"/>
            <a:tailEnd len="med" w="med" type="triangle"/>
          </a:ln>
        </p:spPr>
      </p:cxnSp>
      <p:pic>
        <p:nvPicPr>
          <p:cNvPr descr="File:Application-default-icon.svg - Wikimedia Commons" id="650" name="Google Shape;650;p16"/>
          <p:cNvPicPr preferRelativeResize="0"/>
          <p:nvPr/>
        </p:nvPicPr>
        <p:blipFill rotWithShape="1">
          <a:blip r:embed="rId4">
            <a:alphaModFix/>
          </a:blip>
          <a:srcRect b="0" l="0" r="0" t="0"/>
          <a:stretch/>
        </p:blipFill>
        <p:spPr>
          <a:xfrm>
            <a:off x="2441946" y="2313087"/>
            <a:ext cx="1618229" cy="1618229"/>
          </a:xfrm>
          <a:prstGeom prst="rect">
            <a:avLst/>
          </a:prstGeom>
          <a:noFill/>
          <a:ln>
            <a:noFill/>
          </a:ln>
        </p:spPr>
      </p:pic>
      <p:pic>
        <p:nvPicPr>
          <p:cNvPr id="651" name="Google Shape;651;p16"/>
          <p:cNvPicPr preferRelativeResize="0"/>
          <p:nvPr/>
        </p:nvPicPr>
        <p:blipFill rotWithShape="1">
          <a:blip r:embed="rId5">
            <a:alphaModFix/>
          </a:blip>
          <a:srcRect b="0" l="0" r="0" t="0"/>
          <a:stretch/>
        </p:blipFill>
        <p:spPr>
          <a:xfrm>
            <a:off x="2889807" y="2852201"/>
            <a:ext cx="722506" cy="722506"/>
          </a:xfrm>
          <a:prstGeom prst="rect">
            <a:avLst/>
          </a:prstGeom>
          <a:noFill/>
          <a:ln>
            <a:noFill/>
          </a:ln>
        </p:spPr>
      </p:pic>
      <p:cxnSp>
        <p:nvCxnSpPr>
          <p:cNvPr id="652" name="Google Shape;652;p16"/>
          <p:cNvCxnSpPr/>
          <p:nvPr/>
        </p:nvCxnSpPr>
        <p:spPr>
          <a:xfrm flipH="1" rot="10800000">
            <a:off x="1364416" y="2831690"/>
            <a:ext cx="1186139" cy="13412"/>
          </a:xfrm>
          <a:prstGeom prst="straightConnector1">
            <a:avLst/>
          </a:prstGeom>
          <a:noFill/>
          <a:ln cap="flat" cmpd="sng" w="9525">
            <a:solidFill>
              <a:srgbClr val="00B3DC"/>
            </a:solidFill>
            <a:prstDash val="solid"/>
            <a:round/>
            <a:headEnd len="sm" w="sm" type="none"/>
            <a:tailEnd len="med" w="med" type="triangle"/>
          </a:ln>
        </p:spPr>
      </p:cxnSp>
      <p:cxnSp>
        <p:nvCxnSpPr>
          <p:cNvPr id="653" name="Google Shape;653;p16"/>
          <p:cNvCxnSpPr/>
          <p:nvPr/>
        </p:nvCxnSpPr>
        <p:spPr>
          <a:xfrm flipH="1">
            <a:off x="1585874" y="3534509"/>
            <a:ext cx="977553" cy="3486"/>
          </a:xfrm>
          <a:prstGeom prst="straightConnector1">
            <a:avLst/>
          </a:prstGeom>
          <a:noFill/>
          <a:ln cap="flat" cmpd="sng" w="9525">
            <a:solidFill>
              <a:srgbClr val="00B3DC"/>
            </a:solidFill>
            <a:prstDash val="solid"/>
            <a:round/>
            <a:headEnd len="sm" w="sm" type="none"/>
            <a:tailEnd len="med" w="med" type="triangle"/>
          </a:ln>
        </p:spPr>
      </p:cxnSp>
      <p:sp>
        <p:nvSpPr>
          <p:cNvPr id="654" name="Google Shape;654;p16"/>
          <p:cNvSpPr/>
          <p:nvPr/>
        </p:nvSpPr>
        <p:spPr>
          <a:xfrm>
            <a:off x="1334808" y="2510919"/>
            <a:ext cx="1247296" cy="286211"/>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900" u="none" cap="none" strike="noStrike">
                <a:solidFill>
                  <a:schemeClr val="dk1"/>
                </a:solidFill>
                <a:latin typeface="Barlow Light"/>
                <a:ea typeface="Barlow Light"/>
                <a:cs typeface="Barlow Light"/>
                <a:sym typeface="Barlow Light"/>
              </a:rPr>
              <a:t>Mengembangkan </a:t>
            </a:r>
            <a:endParaRPr/>
          </a:p>
          <a:p>
            <a:pPr indent="0" lvl="0" marL="0" marR="0" rtl="0" algn="ctr">
              <a:lnSpc>
                <a:spcPct val="100000"/>
              </a:lnSpc>
              <a:spcBef>
                <a:spcPts val="0"/>
              </a:spcBef>
              <a:spcAft>
                <a:spcPts val="0"/>
              </a:spcAft>
              <a:buNone/>
            </a:pPr>
            <a:r>
              <a:rPr b="0" i="0" lang="en-US" sz="900" u="none" cap="none" strike="noStrike">
                <a:solidFill>
                  <a:schemeClr val="dk1"/>
                </a:solidFill>
                <a:latin typeface="Barlow Light"/>
                <a:ea typeface="Barlow Light"/>
                <a:cs typeface="Barlow Light"/>
                <a:sym typeface="Barlow Light"/>
              </a:rPr>
              <a:t>script</a:t>
            </a:r>
            <a:endParaRPr b="0" i="0" sz="900" u="none" cap="none" strike="noStrike">
              <a:solidFill>
                <a:schemeClr val="dk1"/>
              </a:solidFill>
              <a:latin typeface="Barlow Light"/>
              <a:ea typeface="Barlow Light"/>
              <a:cs typeface="Barlow Light"/>
              <a:sym typeface="Barlow Light"/>
            </a:endParaRPr>
          </a:p>
        </p:txBody>
      </p:sp>
      <p:sp>
        <p:nvSpPr>
          <p:cNvPr id="655" name="Google Shape;655;p16"/>
          <p:cNvSpPr/>
          <p:nvPr/>
        </p:nvSpPr>
        <p:spPr>
          <a:xfrm>
            <a:off x="1456949" y="3665132"/>
            <a:ext cx="1247296" cy="286211"/>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900" u="none" cap="none" strike="noStrike">
                <a:solidFill>
                  <a:schemeClr val="dk1"/>
                </a:solidFill>
                <a:latin typeface="Barlow Light"/>
                <a:ea typeface="Barlow Light"/>
                <a:cs typeface="Barlow Light"/>
                <a:sym typeface="Barlow Light"/>
              </a:rPr>
              <a:t>Tampilkan/</a:t>
            </a:r>
            <a:endParaRPr/>
          </a:p>
          <a:p>
            <a:pPr indent="0" lvl="0" marL="0" marR="0" rtl="0" algn="ctr">
              <a:lnSpc>
                <a:spcPct val="100000"/>
              </a:lnSpc>
              <a:spcBef>
                <a:spcPts val="0"/>
              </a:spcBef>
              <a:spcAft>
                <a:spcPts val="0"/>
              </a:spcAft>
              <a:buNone/>
            </a:pPr>
            <a:r>
              <a:rPr b="0" i="0" lang="en-US" sz="900" u="none" cap="none" strike="noStrike">
                <a:solidFill>
                  <a:schemeClr val="dk1"/>
                </a:solidFill>
                <a:latin typeface="Barlow Light"/>
                <a:ea typeface="Barlow Light"/>
                <a:cs typeface="Barlow Light"/>
                <a:sym typeface="Barlow Light"/>
              </a:rPr>
              <a:t>ekspor hasil pengujian</a:t>
            </a:r>
            <a:endParaRPr b="0" i="0" sz="900" u="none" cap="none" strike="noStrike">
              <a:solidFill>
                <a:schemeClr val="dk1"/>
              </a:solidFill>
              <a:latin typeface="Barlow Light"/>
              <a:ea typeface="Barlow Light"/>
              <a:cs typeface="Barlow Light"/>
              <a:sym typeface="Barlow Light"/>
            </a:endParaRPr>
          </a:p>
        </p:txBody>
      </p:sp>
      <p:cxnSp>
        <p:nvCxnSpPr>
          <p:cNvPr id="656" name="Google Shape;656;p16"/>
          <p:cNvCxnSpPr>
            <a:stCxn id="641" idx="3"/>
            <a:endCxn id="638" idx="0"/>
          </p:cNvCxnSpPr>
          <p:nvPr/>
        </p:nvCxnSpPr>
        <p:spPr>
          <a:xfrm>
            <a:off x="7628419" y="3914573"/>
            <a:ext cx="19200" cy="188700"/>
          </a:xfrm>
          <a:prstGeom prst="straightConnector1">
            <a:avLst/>
          </a:prstGeom>
          <a:noFill/>
          <a:ln cap="flat" cmpd="sng" w="9525">
            <a:solidFill>
              <a:srgbClr val="00B3DC"/>
            </a:solidFill>
            <a:prstDash val="solid"/>
            <a:round/>
            <a:headEnd len="med" w="med" type="triangle"/>
            <a:tailEnd len="med" w="med" type="triangle"/>
          </a:ln>
        </p:spPr>
      </p:cxnSp>
      <p:sp>
        <p:nvSpPr>
          <p:cNvPr id="657" name="Google Shape;657;p16"/>
          <p:cNvSpPr/>
          <p:nvPr/>
        </p:nvSpPr>
        <p:spPr>
          <a:xfrm>
            <a:off x="2735908" y="3851064"/>
            <a:ext cx="1119550" cy="1425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Barlow Light"/>
                <a:ea typeface="Barlow Light"/>
                <a:cs typeface="Barlow Light"/>
                <a:sym typeface="Barlow Light"/>
              </a:rPr>
              <a:t>SQL Client</a:t>
            </a:r>
            <a:endParaRPr b="1" i="0" sz="1400" u="none" cap="none" strike="noStrike">
              <a:solidFill>
                <a:schemeClr val="dk1"/>
              </a:solidFill>
              <a:latin typeface="Barlow Light"/>
              <a:ea typeface="Barlow Light"/>
              <a:cs typeface="Barlow Light"/>
              <a:sym typeface="Barlow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17"/>
          <p:cNvSpPr txBox="1"/>
          <p:nvPr>
            <p:ph type="title"/>
          </p:nvPr>
        </p:nvSpPr>
        <p:spPr>
          <a:xfrm>
            <a:off x="350519" y="323660"/>
            <a:ext cx="8191825" cy="461267"/>
          </a:xfrm>
          <a:prstGeom prst="rect">
            <a:avLst/>
          </a:prstGeom>
          <a:noFill/>
          <a:ln>
            <a:noFill/>
          </a:ln>
        </p:spPr>
        <p:txBody>
          <a:bodyPr anchorCtr="0" anchor="t" bIns="0" lIns="0" spcFirstLastPara="1" rIns="0" wrap="square" tIns="0">
            <a:normAutofit/>
          </a:bodyPr>
          <a:lstStyle/>
          <a:p>
            <a:pPr indent="0" lvl="0" marL="0" rtl="0" algn="l">
              <a:lnSpc>
                <a:spcPct val="80000"/>
              </a:lnSpc>
              <a:spcBef>
                <a:spcPts val="0"/>
              </a:spcBef>
              <a:spcAft>
                <a:spcPts val="0"/>
              </a:spcAft>
              <a:buSzPts val="4800"/>
              <a:buNone/>
            </a:pPr>
            <a:r>
              <a:rPr lang="en-US"/>
              <a:t>Yang Perlu Diperhatikan Auditor </a:t>
            </a:r>
            <a:endParaRPr/>
          </a:p>
        </p:txBody>
      </p:sp>
      <p:sp>
        <p:nvSpPr>
          <p:cNvPr id="663" name="Google Shape;663;p17"/>
          <p:cNvSpPr txBox="1"/>
          <p:nvPr>
            <p:ph idx="1" type="body"/>
          </p:nvPr>
        </p:nvSpPr>
        <p:spPr>
          <a:xfrm>
            <a:off x="350519" y="880025"/>
            <a:ext cx="8010755" cy="4129973"/>
          </a:xfrm>
          <a:prstGeom prst="rect">
            <a:avLst/>
          </a:prstGeom>
          <a:noFill/>
          <a:ln>
            <a:noFill/>
          </a:ln>
        </p:spPr>
        <p:txBody>
          <a:bodyPr anchorCtr="0" anchor="t" bIns="0" lIns="0" spcFirstLastPara="1" rIns="0" wrap="square" tIns="0">
            <a:noAutofit/>
          </a:bodyPr>
          <a:lstStyle/>
          <a:p>
            <a:pPr indent="-342900" lvl="0" marL="457200" rtl="0" algn="l">
              <a:lnSpc>
                <a:spcPct val="110000"/>
              </a:lnSpc>
              <a:spcBef>
                <a:spcPts val="600"/>
              </a:spcBef>
              <a:spcAft>
                <a:spcPts val="0"/>
              </a:spcAft>
              <a:buSzPts val="1800"/>
              <a:buChar char="▸"/>
            </a:pPr>
            <a:r>
              <a:rPr lang="en-US" sz="1600"/>
              <a:t>Mendapatkan informasi berikut:</a:t>
            </a:r>
            <a:endParaRPr/>
          </a:p>
          <a:p>
            <a:pPr indent="-342900" lvl="1" marL="914400" rtl="0" algn="l">
              <a:lnSpc>
                <a:spcPct val="110000"/>
              </a:lnSpc>
              <a:spcBef>
                <a:spcPts val="600"/>
              </a:spcBef>
              <a:spcAft>
                <a:spcPts val="0"/>
              </a:spcAft>
              <a:buSzPts val="1800"/>
              <a:buChar char="▹"/>
            </a:pPr>
            <a:r>
              <a:rPr lang="en-US" sz="1600"/>
              <a:t>Jenis RDBMS aplikasi &gt; mempengaruhi RDBMS client yang akan digunakan</a:t>
            </a:r>
            <a:endParaRPr sz="1600"/>
          </a:p>
          <a:p>
            <a:pPr indent="-342900" lvl="1" marL="914400" rtl="0" algn="l">
              <a:lnSpc>
                <a:spcPct val="110000"/>
              </a:lnSpc>
              <a:spcBef>
                <a:spcPts val="600"/>
              </a:spcBef>
              <a:spcAft>
                <a:spcPts val="0"/>
              </a:spcAft>
              <a:buSzPts val="1800"/>
              <a:buChar char="▹"/>
            </a:pPr>
            <a:r>
              <a:rPr lang="en-US" sz="1600"/>
              <a:t>IP address server lingkungan pengembangan/staging untuk mengembangkan query SQL pengujian</a:t>
            </a:r>
            <a:endParaRPr sz="1600"/>
          </a:p>
          <a:p>
            <a:pPr indent="-342900" lvl="1" marL="914400" rtl="0" algn="l">
              <a:lnSpc>
                <a:spcPct val="110000"/>
              </a:lnSpc>
              <a:spcBef>
                <a:spcPts val="600"/>
              </a:spcBef>
              <a:spcAft>
                <a:spcPts val="0"/>
              </a:spcAft>
              <a:buSzPts val="1800"/>
              <a:buChar char="▹"/>
            </a:pPr>
            <a:r>
              <a:rPr lang="en-US" sz="1600"/>
              <a:t>User dan password yang akan digunakan untuk mengakses</a:t>
            </a:r>
            <a:endParaRPr sz="1600"/>
          </a:p>
          <a:p>
            <a:pPr indent="-342900" lvl="0" marL="457200" rtl="0" algn="l">
              <a:lnSpc>
                <a:spcPct val="110000"/>
              </a:lnSpc>
              <a:spcBef>
                <a:spcPts val="600"/>
              </a:spcBef>
              <a:spcAft>
                <a:spcPts val="0"/>
              </a:spcAft>
              <a:buSzPts val="1800"/>
              <a:buChar char="▸"/>
            </a:pPr>
            <a:r>
              <a:rPr lang="en-US" sz="1600"/>
              <a:t>Informasi awal perbedaan server lingkungan pengembangan dengan lingkungan live/production</a:t>
            </a:r>
            <a:endParaRPr/>
          </a:p>
          <a:p>
            <a:pPr indent="-342900" lvl="0" marL="457200" rtl="0" algn="l">
              <a:lnSpc>
                <a:spcPct val="110000"/>
              </a:lnSpc>
              <a:spcBef>
                <a:spcPts val="600"/>
              </a:spcBef>
              <a:spcAft>
                <a:spcPts val="0"/>
              </a:spcAft>
              <a:buSzPts val="1800"/>
              <a:buChar char="▸"/>
            </a:pPr>
            <a:r>
              <a:rPr lang="en-US" sz="1600"/>
              <a:t>Jika auditor langsung mengakses ke basis data auditi , perlu dipertimbangkan, hal berikut:</a:t>
            </a:r>
            <a:endParaRPr/>
          </a:p>
          <a:p>
            <a:pPr indent="-317500" lvl="1" marL="914400" rtl="0" algn="l">
              <a:lnSpc>
                <a:spcPct val="110000"/>
              </a:lnSpc>
              <a:spcBef>
                <a:spcPts val="600"/>
              </a:spcBef>
              <a:spcAft>
                <a:spcPts val="0"/>
              </a:spcAft>
              <a:buSzPts val="1800"/>
              <a:buFont typeface="Arial"/>
              <a:buChar char="•"/>
            </a:pPr>
            <a:r>
              <a:rPr lang="en-US" sz="1600"/>
              <a:t>Waktu peak transaksi</a:t>
            </a:r>
            <a:endParaRPr sz="1600"/>
          </a:p>
          <a:p>
            <a:pPr indent="-317500" lvl="1" marL="914400" rtl="0" algn="l">
              <a:lnSpc>
                <a:spcPct val="110000"/>
              </a:lnSpc>
              <a:spcBef>
                <a:spcPts val="600"/>
              </a:spcBef>
              <a:spcAft>
                <a:spcPts val="0"/>
              </a:spcAft>
              <a:buSzPts val="1800"/>
              <a:buFont typeface="Arial"/>
              <a:buChar char="•"/>
            </a:pPr>
            <a:r>
              <a:rPr lang="en-US" sz="1600"/>
              <a:t>Query direviu terlebih dahulu oleh auditi</a:t>
            </a:r>
            <a:endParaRPr sz="1600"/>
          </a:p>
          <a:p>
            <a:pPr indent="-317500" lvl="1" marL="914400" rtl="0" algn="l">
              <a:lnSpc>
                <a:spcPct val="110000"/>
              </a:lnSpc>
              <a:spcBef>
                <a:spcPts val="600"/>
              </a:spcBef>
              <a:spcAft>
                <a:spcPts val="0"/>
              </a:spcAft>
              <a:buSzPts val="1800"/>
              <a:buFont typeface="Arial"/>
              <a:buChar char="•"/>
            </a:pPr>
            <a:r>
              <a:rPr lang="en-US" sz="1600"/>
              <a:t>Hanya query menggunakan SELECT (read only)</a:t>
            </a:r>
            <a:endParaRPr/>
          </a:p>
          <a:p>
            <a:pPr indent="-228600" lvl="1" marL="914400" rtl="0" algn="l">
              <a:lnSpc>
                <a:spcPct val="110000"/>
              </a:lnSpc>
              <a:spcBef>
                <a:spcPts val="600"/>
              </a:spcBef>
              <a:spcAft>
                <a:spcPts val="0"/>
              </a:spcAft>
              <a:buSzPts val="1800"/>
              <a:buNone/>
            </a:pPr>
            <a:r>
              <a:t/>
            </a:r>
            <a:endParaRPr sz="1600"/>
          </a:p>
          <a:p>
            <a:pPr indent="-228600" lvl="1" marL="914400" rtl="0" algn="l">
              <a:lnSpc>
                <a:spcPct val="110000"/>
              </a:lnSpc>
              <a:spcBef>
                <a:spcPts val="600"/>
              </a:spcBef>
              <a:spcAft>
                <a:spcPts val="0"/>
              </a:spcAft>
              <a:buSzPts val="1800"/>
              <a:buNone/>
            </a:pPr>
            <a:r>
              <a:t/>
            </a:r>
            <a:endParaRPr sz="1600"/>
          </a:p>
          <a:p>
            <a:pPr indent="-228600" lvl="0" marL="457200" rtl="0" algn="l">
              <a:lnSpc>
                <a:spcPct val="110000"/>
              </a:lnSpc>
              <a:spcBef>
                <a:spcPts val="600"/>
              </a:spcBef>
              <a:spcAft>
                <a:spcPts val="0"/>
              </a:spcAft>
              <a:buSzPts val="1800"/>
              <a:buNone/>
            </a:pPr>
            <a:r>
              <a:t/>
            </a:r>
            <a:endParaRPr sz="1600"/>
          </a:p>
          <a:p>
            <a:pPr indent="-228600" lvl="0" marL="457200" rtl="0" algn="l">
              <a:lnSpc>
                <a:spcPct val="110000"/>
              </a:lnSpc>
              <a:spcBef>
                <a:spcPts val="600"/>
              </a:spcBef>
              <a:spcAft>
                <a:spcPts val="0"/>
              </a:spcAft>
              <a:buSzPts val="1800"/>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18"/>
          <p:cNvSpPr txBox="1"/>
          <p:nvPr>
            <p:ph type="ctrTitle"/>
          </p:nvPr>
        </p:nvSpPr>
        <p:spPr>
          <a:xfrm>
            <a:off x="992091" y="2637024"/>
            <a:ext cx="4676700" cy="11598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en-US"/>
              <a:t>Overview SQL Server Management Studio</a:t>
            </a:r>
            <a:endParaRPr/>
          </a:p>
        </p:txBody>
      </p:sp>
      <p:sp>
        <p:nvSpPr>
          <p:cNvPr id="669" name="Google Shape;669;p18"/>
          <p:cNvSpPr txBox="1"/>
          <p:nvPr>
            <p:ph idx="1" type="subTitle"/>
          </p:nvPr>
        </p:nvSpPr>
        <p:spPr>
          <a:xfrm>
            <a:off x="977855" y="3737254"/>
            <a:ext cx="4676700" cy="383700"/>
          </a:xfrm>
          <a:prstGeom prst="rect">
            <a:avLst/>
          </a:prstGeom>
          <a:noFill/>
          <a:ln>
            <a:noFill/>
          </a:ln>
        </p:spPr>
        <p:txBody>
          <a:bodyPr anchorCtr="0" anchor="t" bIns="0" lIns="0" spcFirstLastPara="1" rIns="0" wrap="square" tIns="0">
            <a:noAutofit/>
          </a:bodyPr>
          <a:lstStyle/>
          <a:p>
            <a:pPr indent="0" lvl="0" marL="0" rtl="0" algn="l">
              <a:lnSpc>
                <a:spcPct val="110000"/>
              </a:lnSpc>
              <a:spcBef>
                <a:spcPts val="0"/>
              </a:spcBef>
              <a:spcAft>
                <a:spcPts val="0"/>
              </a:spcAft>
              <a:buSzPts val="1800"/>
              <a:buNone/>
            </a:pPr>
            <a:r>
              <a:rPr lang="en-US"/>
              <a:t>Sebagai RDBMS Client Tools</a:t>
            </a:r>
            <a:endParaRPr/>
          </a:p>
        </p:txBody>
      </p:sp>
      <p:grpSp>
        <p:nvGrpSpPr>
          <p:cNvPr id="670" name="Google Shape;670;p18"/>
          <p:cNvGrpSpPr/>
          <p:nvPr/>
        </p:nvGrpSpPr>
        <p:grpSpPr>
          <a:xfrm>
            <a:off x="5435079" y="912423"/>
            <a:ext cx="3239723" cy="3318665"/>
            <a:chOff x="2270525" y="117216"/>
            <a:chExt cx="4650765" cy="4762722"/>
          </a:xfrm>
        </p:grpSpPr>
        <p:sp>
          <p:nvSpPr>
            <p:cNvPr id="671" name="Google Shape;671;p18"/>
            <p:cNvSpPr/>
            <p:nvPr/>
          </p:nvSpPr>
          <p:spPr>
            <a:xfrm>
              <a:off x="2270525" y="2788917"/>
              <a:ext cx="1367464" cy="791146"/>
            </a:xfrm>
            <a:custGeom>
              <a:rect b="b" l="l" r="r" t="t"/>
              <a:pathLst>
                <a:path extrusionOk="0" h="791146" w="1367464">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5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2" name="Google Shape;672;p18"/>
            <p:cNvSpPr/>
            <p:nvPr/>
          </p:nvSpPr>
          <p:spPr>
            <a:xfrm>
              <a:off x="2565006" y="2921600"/>
              <a:ext cx="762723" cy="441198"/>
            </a:xfrm>
            <a:custGeom>
              <a:rect b="b" l="l" r="r" t="t"/>
              <a:pathLst>
                <a:path extrusionOk="0" h="441198" w="762723">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3" name="Google Shape;673;p18"/>
            <p:cNvSpPr/>
            <p:nvPr/>
          </p:nvSpPr>
          <p:spPr>
            <a:xfrm>
              <a:off x="2834012" y="3000943"/>
              <a:ext cx="217486" cy="125920"/>
            </a:xfrm>
            <a:custGeom>
              <a:rect b="b" l="l" r="r" t="t"/>
              <a:pathLst>
                <a:path extrusionOk="0" h="125920" w="217486">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4" name="Google Shape;674;p18"/>
            <p:cNvSpPr/>
            <p:nvPr/>
          </p:nvSpPr>
          <p:spPr>
            <a:xfrm>
              <a:off x="2841806" y="2229228"/>
              <a:ext cx="209121" cy="823531"/>
            </a:xfrm>
            <a:custGeom>
              <a:rect b="b" l="l" r="r" t="t"/>
              <a:pathLst>
                <a:path extrusionOk="0" h="823531" w="209121">
                  <a:moveTo>
                    <a:pt x="0" y="0"/>
                  </a:moveTo>
                  <a:lnTo>
                    <a:pt x="209121" y="0"/>
                  </a:lnTo>
                  <a:lnTo>
                    <a:pt x="209121" y="823532"/>
                  </a:lnTo>
                  <a:lnTo>
                    <a:pt x="0" y="823532"/>
                  </a:lnTo>
                  <a:close/>
                </a:path>
              </a:pathLst>
            </a:custGeom>
            <a:solidFill>
              <a:srgbClr val="EDEF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5" name="Google Shape;675;p18"/>
            <p:cNvSpPr/>
            <p:nvPr/>
          </p:nvSpPr>
          <p:spPr>
            <a:xfrm>
              <a:off x="2831826" y="2112223"/>
              <a:ext cx="249895" cy="580777"/>
            </a:xfrm>
            <a:custGeom>
              <a:rect b="b" l="l" r="r" t="t"/>
              <a:pathLst>
                <a:path extrusionOk="0" h="580777" w="249895">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6" name="Google Shape;676;p18"/>
            <p:cNvSpPr/>
            <p:nvPr/>
          </p:nvSpPr>
          <p:spPr>
            <a:xfrm>
              <a:off x="2373659" y="1582290"/>
              <a:ext cx="397711" cy="625506"/>
            </a:xfrm>
            <a:custGeom>
              <a:rect b="b" l="l" r="r" t="t"/>
              <a:pathLst>
                <a:path extrusionOk="0" h="625506" w="397711">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7" name="Google Shape;677;p18"/>
            <p:cNvSpPr/>
            <p:nvPr/>
          </p:nvSpPr>
          <p:spPr>
            <a:xfrm>
              <a:off x="3144177" y="1582290"/>
              <a:ext cx="397710" cy="625506"/>
            </a:xfrm>
            <a:custGeom>
              <a:rect b="b" l="l" r="r" t="t"/>
              <a:pathLst>
                <a:path extrusionOk="0" h="625506" w="39771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8" name="Google Shape;678;p18"/>
            <p:cNvSpPr/>
            <p:nvPr/>
          </p:nvSpPr>
          <p:spPr>
            <a:xfrm>
              <a:off x="2815951" y="2102641"/>
              <a:ext cx="276610" cy="160020"/>
            </a:xfrm>
            <a:custGeom>
              <a:rect b="b" l="l" r="r" t="t"/>
              <a:pathLst>
                <a:path extrusionOk="0" h="160020" w="27661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9" name="Google Shape;679;p18"/>
            <p:cNvSpPr/>
            <p:nvPr/>
          </p:nvSpPr>
          <p:spPr>
            <a:xfrm>
              <a:off x="2744565" y="2030632"/>
              <a:ext cx="418908" cy="74675"/>
            </a:xfrm>
            <a:custGeom>
              <a:rect b="b" l="l" r="r" t="t"/>
              <a:pathLst>
                <a:path extrusionOk="0" h="74675" w="418908">
                  <a:moveTo>
                    <a:pt x="0" y="72009"/>
                  </a:moveTo>
                  <a:lnTo>
                    <a:pt x="0" y="0"/>
                  </a:lnTo>
                  <a:lnTo>
                    <a:pt x="418908" y="0"/>
                  </a:lnTo>
                  <a:lnTo>
                    <a:pt x="418908" y="74676"/>
                  </a:lnTo>
                  <a:lnTo>
                    <a:pt x="0" y="72009"/>
                  </a:lnTo>
                  <a:close/>
                </a:path>
              </a:pathLst>
            </a:custGeom>
            <a:solidFill>
              <a:srgbClr val="4949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0" name="Google Shape;680;p18"/>
            <p:cNvSpPr/>
            <p:nvPr/>
          </p:nvSpPr>
          <p:spPr>
            <a:xfrm>
              <a:off x="2744565" y="1981197"/>
              <a:ext cx="419383" cy="242697"/>
            </a:xfrm>
            <a:custGeom>
              <a:rect b="b" l="l" r="r" t="t"/>
              <a:pathLst>
                <a:path extrusionOk="0" h="242697" w="419383">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1" name="Google Shape;681;p18"/>
            <p:cNvSpPr/>
            <p:nvPr/>
          </p:nvSpPr>
          <p:spPr>
            <a:xfrm>
              <a:off x="2697703" y="1845275"/>
              <a:ext cx="511777" cy="296036"/>
            </a:xfrm>
            <a:custGeom>
              <a:rect b="b" l="l" r="r" t="t"/>
              <a:pathLst>
                <a:path extrusionOk="0" h="296036" w="511777">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2" name="Google Shape;682;p18"/>
            <p:cNvSpPr/>
            <p:nvPr/>
          </p:nvSpPr>
          <p:spPr>
            <a:xfrm>
              <a:off x="2681484" y="530635"/>
              <a:ext cx="548516" cy="1538895"/>
            </a:xfrm>
            <a:custGeom>
              <a:rect b="b" l="l" r="r" t="t"/>
              <a:pathLst>
                <a:path extrusionOk="0" h="1538895" w="548516">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3" name="Google Shape;683;p18"/>
            <p:cNvSpPr/>
            <p:nvPr/>
          </p:nvSpPr>
          <p:spPr>
            <a:xfrm>
              <a:off x="2858251" y="1222531"/>
              <a:ext cx="193342" cy="193738"/>
            </a:xfrm>
            <a:custGeom>
              <a:rect b="b" l="l" r="r" t="t"/>
              <a:pathLst>
                <a:path extrusionOk="0" h="193738" w="193342">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4" name="Google Shape;684;p18"/>
            <p:cNvSpPr/>
            <p:nvPr/>
          </p:nvSpPr>
          <p:spPr>
            <a:xfrm>
              <a:off x="2844088" y="1208338"/>
              <a:ext cx="221668" cy="222122"/>
            </a:xfrm>
            <a:custGeom>
              <a:rect b="b" l="l" r="r" t="t"/>
              <a:pathLst>
                <a:path extrusionOk="0" h="222122" w="221668">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5" name="Google Shape;685;p18"/>
            <p:cNvSpPr/>
            <p:nvPr/>
          </p:nvSpPr>
          <p:spPr>
            <a:xfrm>
              <a:off x="2858251" y="937733"/>
              <a:ext cx="193342" cy="193738"/>
            </a:xfrm>
            <a:custGeom>
              <a:rect b="b" l="l" r="r" t="t"/>
              <a:pathLst>
                <a:path extrusionOk="0" h="193738" w="193342">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6" name="Google Shape;686;p18"/>
            <p:cNvSpPr/>
            <p:nvPr/>
          </p:nvSpPr>
          <p:spPr>
            <a:xfrm>
              <a:off x="2843898" y="923636"/>
              <a:ext cx="221858" cy="222313"/>
            </a:xfrm>
            <a:custGeom>
              <a:rect b="b" l="l" r="r" t="t"/>
              <a:pathLst>
                <a:path extrusionOk="0" h="222313" w="221858">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7" name="Google Shape;687;p18"/>
            <p:cNvSpPr/>
            <p:nvPr/>
          </p:nvSpPr>
          <p:spPr>
            <a:xfrm>
              <a:off x="2680593" y="1921189"/>
              <a:ext cx="549324" cy="167997"/>
            </a:xfrm>
            <a:custGeom>
              <a:rect b="b" l="l" r="r" t="t"/>
              <a:pathLst>
                <a:path extrusionOk="0" h="167997" w="549324">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8" name="Google Shape;688;p18"/>
            <p:cNvSpPr/>
            <p:nvPr/>
          </p:nvSpPr>
          <p:spPr>
            <a:xfrm>
              <a:off x="2680308" y="1976244"/>
              <a:ext cx="548753" cy="165782"/>
            </a:xfrm>
            <a:custGeom>
              <a:rect b="b" l="l" r="r" t="t"/>
              <a:pathLst>
                <a:path extrusionOk="0" h="165782" w="548753">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9" name="Google Shape;689;p18"/>
            <p:cNvSpPr/>
            <p:nvPr/>
          </p:nvSpPr>
          <p:spPr>
            <a:xfrm>
              <a:off x="2683349" y="1877470"/>
              <a:ext cx="542765" cy="158087"/>
            </a:xfrm>
            <a:custGeom>
              <a:rect b="b" l="l" r="r" t="t"/>
              <a:pathLst>
                <a:path extrusionOk="0" h="158087" w="542765">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0" name="Google Shape;690;p18"/>
            <p:cNvSpPr/>
            <p:nvPr/>
          </p:nvSpPr>
          <p:spPr>
            <a:xfrm>
              <a:off x="2829449" y="530444"/>
              <a:ext cx="249519" cy="126863"/>
            </a:xfrm>
            <a:custGeom>
              <a:rect b="b" l="l" r="r" t="t"/>
              <a:pathLst>
                <a:path extrusionOk="0" h="126863" w="249519">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1" name="Google Shape;691;p18"/>
            <p:cNvSpPr/>
            <p:nvPr/>
          </p:nvSpPr>
          <p:spPr>
            <a:xfrm>
              <a:off x="2934010" y="1583052"/>
              <a:ext cx="47432" cy="623982"/>
            </a:xfrm>
            <a:custGeom>
              <a:rect b="b" l="l" r="r" t="t"/>
              <a:pathLst>
                <a:path extrusionOk="0" h="623982" w="47432">
                  <a:moveTo>
                    <a:pt x="0" y="0"/>
                  </a:moveTo>
                  <a:lnTo>
                    <a:pt x="47433" y="0"/>
                  </a:lnTo>
                  <a:lnTo>
                    <a:pt x="47433" y="623983"/>
                  </a:lnTo>
                  <a:lnTo>
                    <a:pt x="0" y="62398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692" name="Google Shape;692;p18"/>
            <p:cNvGrpSpPr/>
            <p:nvPr/>
          </p:nvGrpSpPr>
          <p:grpSpPr>
            <a:xfrm>
              <a:off x="4031993" y="117216"/>
              <a:ext cx="2889297" cy="3901793"/>
              <a:chOff x="5533368" y="1047716"/>
              <a:chExt cx="2889297" cy="3901793"/>
            </a:xfrm>
          </p:grpSpPr>
          <p:sp>
            <p:nvSpPr>
              <p:cNvPr id="693" name="Google Shape;693;p18"/>
              <p:cNvSpPr/>
              <p:nvPr/>
            </p:nvSpPr>
            <p:spPr>
              <a:xfrm>
                <a:off x="6153722" y="4072604"/>
                <a:ext cx="1090544" cy="630910"/>
              </a:xfrm>
              <a:custGeom>
                <a:rect b="b" l="l" r="r" t="t"/>
                <a:pathLst>
                  <a:path extrusionOk="0" h="630910" w="1090544">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4" name="Google Shape;694;p18"/>
              <p:cNvSpPr/>
              <p:nvPr/>
            </p:nvSpPr>
            <p:spPr>
              <a:xfrm>
                <a:off x="6193969" y="4048886"/>
                <a:ext cx="1090601" cy="630901"/>
              </a:xfrm>
              <a:custGeom>
                <a:rect b="b" l="l" r="r" t="t"/>
                <a:pathLst>
                  <a:path extrusionOk="0" h="630901" w="1090601">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5" name="Google Shape;695;p18"/>
              <p:cNvSpPr/>
              <p:nvPr/>
            </p:nvSpPr>
            <p:spPr>
              <a:xfrm>
                <a:off x="7252346" y="4430077"/>
                <a:ext cx="32128" cy="21050"/>
              </a:xfrm>
              <a:custGeom>
                <a:rect b="b" l="l" r="r" t="t"/>
                <a:pathLst>
                  <a:path extrusionOk="0" h="21050" w="32128">
                    <a:moveTo>
                      <a:pt x="32129" y="21050"/>
                    </a:moveTo>
                    <a:lnTo>
                      <a:pt x="32129" y="0"/>
                    </a:lnTo>
                    <a:lnTo>
                      <a:pt x="0" y="18574"/>
                    </a:lnTo>
                    <a:lnTo>
                      <a:pt x="32129" y="2105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6" name="Google Shape;696;p18"/>
              <p:cNvSpPr/>
              <p:nvPr/>
            </p:nvSpPr>
            <p:spPr>
              <a:xfrm>
                <a:off x="6193906" y="4285773"/>
                <a:ext cx="32984" cy="21431"/>
              </a:xfrm>
              <a:custGeom>
                <a:rect b="b" l="l" r="r" t="t"/>
                <a:pathLst>
                  <a:path extrusionOk="0" h="21431" w="32984">
                    <a:moveTo>
                      <a:pt x="0" y="21431"/>
                    </a:moveTo>
                    <a:lnTo>
                      <a:pt x="0" y="0"/>
                    </a:lnTo>
                    <a:lnTo>
                      <a:pt x="32984" y="13716"/>
                    </a:lnTo>
                    <a:lnTo>
                      <a:pt x="0" y="21431"/>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7" name="Google Shape;697;p18"/>
              <p:cNvSpPr/>
              <p:nvPr/>
            </p:nvSpPr>
            <p:spPr>
              <a:xfrm>
                <a:off x="6193969" y="4027741"/>
                <a:ext cx="1090601" cy="630949"/>
              </a:xfrm>
              <a:custGeom>
                <a:rect b="b" l="l" r="r" t="t"/>
                <a:pathLst>
                  <a:path extrusionOk="0" h="630949" w="1090601">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8" name="Google Shape;698;p18"/>
              <p:cNvSpPr/>
              <p:nvPr/>
            </p:nvSpPr>
            <p:spPr>
              <a:xfrm>
                <a:off x="6504927" y="3742563"/>
                <a:ext cx="779547" cy="687514"/>
              </a:xfrm>
              <a:custGeom>
                <a:rect b="b" l="l" r="r" t="t"/>
                <a:pathLst>
                  <a:path extrusionOk="0" h="687514" w="779547">
                    <a:moveTo>
                      <a:pt x="86025" y="286131"/>
                    </a:moveTo>
                    <a:lnTo>
                      <a:pt x="0" y="0"/>
                    </a:lnTo>
                    <a:lnTo>
                      <a:pt x="702933" y="404050"/>
                    </a:lnTo>
                    <a:lnTo>
                      <a:pt x="779548" y="687514"/>
                    </a:lnTo>
                    <a:lnTo>
                      <a:pt x="86025" y="2861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9" name="Google Shape;699;p18"/>
              <p:cNvSpPr/>
              <p:nvPr/>
            </p:nvSpPr>
            <p:spPr>
              <a:xfrm>
                <a:off x="7254152" y="4405788"/>
                <a:ext cx="30322" cy="36004"/>
              </a:xfrm>
              <a:custGeom>
                <a:rect b="b" l="l" r="r" t="t"/>
                <a:pathLst>
                  <a:path extrusionOk="0" h="36004" w="30322">
                    <a:moveTo>
                      <a:pt x="9981" y="36004"/>
                    </a:moveTo>
                    <a:lnTo>
                      <a:pt x="30323" y="24289"/>
                    </a:lnTo>
                    <a:lnTo>
                      <a:pt x="0" y="0"/>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0" name="Google Shape;700;p18"/>
              <p:cNvSpPr/>
              <p:nvPr/>
            </p:nvSpPr>
            <p:spPr>
              <a:xfrm>
                <a:off x="6482779" y="3753326"/>
                <a:ext cx="781258" cy="688466"/>
              </a:xfrm>
              <a:custGeom>
                <a:rect b="b" l="l" r="r" t="t"/>
                <a:pathLst>
                  <a:path extrusionOk="0" h="688466" w="781258">
                    <a:moveTo>
                      <a:pt x="86025" y="286131"/>
                    </a:moveTo>
                    <a:lnTo>
                      <a:pt x="0" y="0"/>
                    </a:lnTo>
                    <a:lnTo>
                      <a:pt x="702933" y="404051"/>
                    </a:lnTo>
                    <a:lnTo>
                      <a:pt x="781259" y="688467"/>
                    </a:lnTo>
                    <a:lnTo>
                      <a:pt x="86025" y="286131"/>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1" name="Google Shape;701;p18"/>
              <p:cNvSpPr/>
              <p:nvPr/>
            </p:nvSpPr>
            <p:spPr>
              <a:xfrm>
                <a:off x="5563120" y="1047716"/>
                <a:ext cx="2859545" cy="3884751"/>
              </a:xfrm>
              <a:custGeom>
                <a:rect b="b" l="l" r="r" t="t"/>
                <a:pathLst>
                  <a:path extrusionOk="0" h="3884751" w="2859545">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2" name="Google Shape;702;p18"/>
              <p:cNvSpPr/>
              <p:nvPr/>
            </p:nvSpPr>
            <p:spPr>
              <a:xfrm>
                <a:off x="8367249" y="4838795"/>
                <a:ext cx="30132" cy="106965"/>
              </a:xfrm>
              <a:custGeom>
                <a:rect b="b" l="l" r="r" t="t"/>
                <a:pathLst>
                  <a:path extrusionOk="0" h="106965" w="30132">
                    <a:moveTo>
                      <a:pt x="0" y="106966"/>
                    </a:moveTo>
                    <a:lnTo>
                      <a:pt x="30132" y="89535"/>
                    </a:lnTo>
                    <a:lnTo>
                      <a:pt x="17110" y="0"/>
                    </a:lnTo>
                    <a:lnTo>
                      <a:pt x="0" y="106966"/>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3" name="Google Shape;703;p18"/>
              <p:cNvSpPr/>
              <p:nvPr/>
            </p:nvSpPr>
            <p:spPr>
              <a:xfrm>
                <a:off x="5558272" y="1051845"/>
                <a:ext cx="72337" cy="31155"/>
              </a:xfrm>
              <a:custGeom>
                <a:rect b="b" l="l" r="r" t="t"/>
                <a:pathLst>
                  <a:path extrusionOk="0" h="31155" w="72337">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4" name="Google Shape;704;p18"/>
              <p:cNvSpPr/>
              <p:nvPr/>
            </p:nvSpPr>
            <p:spPr>
              <a:xfrm>
                <a:off x="5538216" y="1062192"/>
                <a:ext cx="2859165" cy="3884558"/>
              </a:xfrm>
              <a:custGeom>
                <a:rect b="b" l="l" r="r" t="t"/>
                <a:pathLst>
                  <a:path extrusionOk="0" h="3884558" w="2859165">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5" name="Google Shape;705;p18"/>
              <p:cNvSpPr/>
              <p:nvPr/>
            </p:nvSpPr>
            <p:spPr>
              <a:xfrm>
                <a:off x="5533368" y="1064955"/>
                <a:ext cx="2859260" cy="3884554"/>
              </a:xfrm>
              <a:custGeom>
                <a:rect b="b" l="l" r="r" t="t"/>
                <a:pathLst>
                  <a:path extrusionOk="0" h="3884554" w="285926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6" name="Google Shape;706;p18"/>
              <p:cNvSpPr/>
              <p:nvPr/>
            </p:nvSpPr>
            <p:spPr>
              <a:xfrm>
                <a:off x="5568443" y="1110406"/>
                <a:ext cx="2788159" cy="3702480"/>
              </a:xfrm>
              <a:custGeom>
                <a:rect b="b" l="l" r="r" t="t"/>
                <a:pathLst>
                  <a:path extrusionOk="0" h="3702480" w="2788159">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7" name="Google Shape;707;p18"/>
              <p:cNvSpPr/>
              <p:nvPr/>
            </p:nvSpPr>
            <p:spPr>
              <a:xfrm>
                <a:off x="5762166" y="1403396"/>
                <a:ext cx="919754" cy="618313"/>
              </a:xfrm>
              <a:custGeom>
                <a:rect b="b" l="l" r="r" t="t"/>
                <a:pathLst>
                  <a:path extrusionOk="0" h="618313" w="919754">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8" name="Google Shape;708;p18"/>
              <p:cNvSpPr/>
              <p:nvPr/>
            </p:nvSpPr>
            <p:spPr>
              <a:xfrm>
                <a:off x="5766158" y="1584712"/>
                <a:ext cx="686298" cy="451951"/>
              </a:xfrm>
              <a:custGeom>
                <a:rect b="b" l="l" r="r" t="t"/>
                <a:pathLst>
                  <a:path extrusionOk="0" h="451951" w="686298">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9" name="Google Shape;709;p18"/>
              <p:cNvSpPr/>
              <p:nvPr/>
            </p:nvSpPr>
            <p:spPr>
              <a:xfrm>
                <a:off x="5766158" y="1702632"/>
                <a:ext cx="686488" cy="451759"/>
              </a:xfrm>
              <a:custGeom>
                <a:rect b="b" l="l" r="r" t="t"/>
                <a:pathLst>
                  <a:path extrusionOk="0" h="451759" w="686488">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0" name="Google Shape;710;p18"/>
              <p:cNvSpPr/>
              <p:nvPr/>
            </p:nvSpPr>
            <p:spPr>
              <a:xfrm>
                <a:off x="5766158" y="1820170"/>
                <a:ext cx="562156" cy="379997"/>
              </a:xfrm>
              <a:custGeom>
                <a:rect b="b" l="l" r="r" t="t"/>
                <a:pathLst>
                  <a:path extrusionOk="0" h="379997" w="562156">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1" name="Google Shape;711;p18"/>
              <p:cNvSpPr/>
              <p:nvPr/>
            </p:nvSpPr>
            <p:spPr>
              <a:xfrm>
                <a:off x="5762166" y="2639293"/>
                <a:ext cx="919754" cy="618340"/>
              </a:xfrm>
              <a:custGeom>
                <a:rect b="b" l="l" r="r" t="t"/>
                <a:pathLst>
                  <a:path extrusionOk="0" h="618340" w="919754">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2" name="Google Shape;712;p18"/>
              <p:cNvSpPr/>
              <p:nvPr/>
            </p:nvSpPr>
            <p:spPr>
              <a:xfrm>
                <a:off x="5766158" y="2821069"/>
                <a:ext cx="686488" cy="451519"/>
              </a:xfrm>
              <a:custGeom>
                <a:rect b="b" l="l" r="r" t="t"/>
                <a:pathLst>
                  <a:path extrusionOk="0" h="451519" w="686488">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3" name="Google Shape;713;p18"/>
              <p:cNvSpPr/>
              <p:nvPr/>
            </p:nvSpPr>
            <p:spPr>
              <a:xfrm>
                <a:off x="5766158" y="2938486"/>
                <a:ext cx="686488" cy="451826"/>
              </a:xfrm>
              <a:custGeom>
                <a:rect b="b" l="l" r="r" t="t"/>
                <a:pathLst>
                  <a:path extrusionOk="0" h="451826" w="686488">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4" name="Google Shape;714;p18"/>
              <p:cNvSpPr/>
              <p:nvPr/>
            </p:nvSpPr>
            <p:spPr>
              <a:xfrm>
                <a:off x="5766158" y="3056051"/>
                <a:ext cx="562156" cy="379920"/>
              </a:xfrm>
              <a:custGeom>
                <a:rect b="b" l="l" r="r" t="t"/>
                <a:pathLst>
                  <a:path extrusionOk="0" h="379920" w="562156">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5" name="Google Shape;715;p18"/>
              <p:cNvSpPr/>
              <p:nvPr/>
            </p:nvSpPr>
            <p:spPr>
              <a:xfrm>
                <a:off x="6897600" y="3332192"/>
                <a:ext cx="1250451" cy="1162368"/>
              </a:xfrm>
              <a:custGeom>
                <a:rect b="b" l="l" r="r" t="t"/>
                <a:pathLst>
                  <a:path extrusionOk="0" h="1162368" w="1250451">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6" name="Google Shape;716;p18"/>
              <p:cNvSpPr/>
              <p:nvPr/>
            </p:nvSpPr>
            <p:spPr>
              <a:xfrm>
                <a:off x="5766443" y="2003281"/>
                <a:ext cx="882682" cy="1029375"/>
              </a:xfrm>
              <a:custGeom>
                <a:rect b="b" l="l" r="r" t="t"/>
                <a:pathLst>
                  <a:path extrusionOk="0" h="1029375" w="882682">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7" name="Google Shape;717;p18"/>
              <p:cNvSpPr/>
              <p:nvPr/>
            </p:nvSpPr>
            <p:spPr>
              <a:xfrm>
                <a:off x="6897600" y="3388613"/>
                <a:ext cx="1250451" cy="1106424"/>
              </a:xfrm>
              <a:custGeom>
                <a:rect b="b" l="l" r="r" t="t"/>
                <a:pathLst>
                  <a:path extrusionOk="0" h="1106424" w="1250451">
                    <a:moveTo>
                      <a:pt x="0" y="0"/>
                    </a:moveTo>
                    <a:lnTo>
                      <a:pt x="0" y="383096"/>
                    </a:lnTo>
                    <a:lnTo>
                      <a:pt x="1250452" y="1106424"/>
                    </a:lnTo>
                    <a:lnTo>
                      <a:pt x="1250452" y="214027"/>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8" name="Google Shape;718;p18"/>
              <p:cNvSpPr/>
              <p:nvPr/>
            </p:nvSpPr>
            <p:spPr>
              <a:xfrm>
                <a:off x="7389036" y="3376326"/>
                <a:ext cx="9505" cy="678751"/>
              </a:xfrm>
              <a:custGeom>
                <a:rect b="b" l="l" r="r" t="t"/>
                <a:pathLst>
                  <a:path extrusionOk="0" h="678751" w="9505">
                    <a:moveTo>
                      <a:pt x="0" y="0"/>
                    </a:moveTo>
                    <a:lnTo>
                      <a:pt x="0" y="678752"/>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9" name="Google Shape;719;p18"/>
              <p:cNvSpPr/>
              <p:nvPr/>
            </p:nvSpPr>
            <p:spPr>
              <a:xfrm>
                <a:off x="7771633" y="3805618"/>
                <a:ext cx="9505" cy="470725"/>
              </a:xfrm>
              <a:custGeom>
                <a:rect b="b" l="l" r="r" t="t"/>
                <a:pathLst>
                  <a:path extrusionOk="0" h="470725" w="9505">
                    <a:moveTo>
                      <a:pt x="0" y="0"/>
                    </a:moveTo>
                    <a:lnTo>
                      <a:pt x="0" y="470725"/>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0" name="Google Shape;720;p18"/>
              <p:cNvSpPr/>
              <p:nvPr/>
            </p:nvSpPr>
            <p:spPr>
              <a:xfrm>
                <a:off x="6897600" y="3332663"/>
                <a:ext cx="1250451" cy="479359"/>
              </a:xfrm>
              <a:custGeom>
                <a:rect b="b" l="l" r="r" t="t"/>
                <a:pathLst>
                  <a:path extrusionOk="0" h="479359" w="1250451">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cap="flat" cmpd="sng" w="14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1" name="Google Shape;721;p18"/>
              <p:cNvSpPr/>
              <p:nvPr/>
            </p:nvSpPr>
            <p:spPr>
              <a:xfrm rot="-1801764">
                <a:off x="7364922" y="3334621"/>
                <a:ext cx="48054" cy="83555"/>
              </a:xfrm>
              <a:custGeom>
                <a:rect b="b" l="l" r="r" t="t"/>
                <a:pathLst>
                  <a:path extrusionOk="0" h="83629" w="48097">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2" name="Google Shape;722;p18"/>
              <p:cNvSpPr/>
              <p:nvPr/>
            </p:nvSpPr>
            <p:spPr>
              <a:xfrm rot="-1790023">
                <a:off x="8141346" y="3571007"/>
                <a:ext cx="48265" cy="83920"/>
              </a:xfrm>
              <a:custGeom>
                <a:rect b="b" l="l" r="r" t="t"/>
                <a:pathLst>
                  <a:path extrusionOk="0" h="83917" w="48263">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3" name="Google Shape;723;p18"/>
              <p:cNvSpPr/>
              <p:nvPr/>
            </p:nvSpPr>
            <p:spPr>
              <a:xfrm rot="-1790023">
                <a:off x="7763340" y="3766404"/>
                <a:ext cx="48265" cy="83920"/>
              </a:xfrm>
              <a:custGeom>
                <a:rect b="b" l="l" r="r" t="t"/>
                <a:pathLst>
                  <a:path extrusionOk="0" h="83917" w="48263">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4" name="Google Shape;724;p18"/>
              <p:cNvSpPr/>
              <p:nvPr/>
            </p:nvSpPr>
            <p:spPr>
              <a:xfrm rot="-1801764">
                <a:off x="6873548" y="3361832"/>
                <a:ext cx="48054" cy="83555"/>
              </a:xfrm>
              <a:custGeom>
                <a:rect b="b" l="l" r="r" t="t"/>
                <a:pathLst>
                  <a:path extrusionOk="0" h="83629" w="48097">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5" name="Google Shape;725;p18"/>
              <p:cNvSpPr/>
              <p:nvPr/>
            </p:nvSpPr>
            <p:spPr>
              <a:xfrm>
                <a:off x="6868038" y="2430219"/>
                <a:ext cx="78705" cy="316778"/>
              </a:xfrm>
              <a:custGeom>
                <a:rect b="b" l="l" r="r" t="t"/>
                <a:pathLst>
                  <a:path extrusionOk="0" h="316778" w="78705">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6" name="Google Shape;726;p18"/>
              <p:cNvSpPr/>
              <p:nvPr/>
            </p:nvSpPr>
            <p:spPr>
              <a:xfrm>
                <a:off x="6986477" y="2241366"/>
                <a:ext cx="78420" cy="573928"/>
              </a:xfrm>
              <a:custGeom>
                <a:rect b="b" l="l" r="r" t="t"/>
                <a:pathLst>
                  <a:path extrusionOk="0" h="573928" w="7842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7" name="Google Shape;727;p18"/>
              <p:cNvSpPr/>
              <p:nvPr/>
            </p:nvSpPr>
            <p:spPr>
              <a:xfrm>
                <a:off x="7222119" y="2426981"/>
                <a:ext cx="78420" cy="524860"/>
              </a:xfrm>
              <a:custGeom>
                <a:rect b="b" l="l" r="r" t="t"/>
                <a:pathLst>
                  <a:path extrusionOk="0" h="524860" w="7842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8" name="Google Shape;728;p18"/>
              <p:cNvSpPr/>
              <p:nvPr/>
            </p:nvSpPr>
            <p:spPr>
              <a:xfrm>
                <a:off x="7340177" y="2573447"/>
                <a:ext cx="78420" cy="446687"/>
              </a:xfrm>
              <a:custGeom>
                <a:rect b="b" l="l" r="r" t="t"/>
                <a:pathLst>
                  <a:path extrusionOk="0" h="446687" w="7842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9" name="Google Shape;729;p18"/>
              <p:cNvSpPr/>
              <p:nvPr/>
            </p:nvSpPr>
            <p:spPr>
              <a:xfrm>
                <a:off x="7575249" y="2900319"/>
                <a:ext cx="78325" cy="255777"/>
              </a:xfrm>
              <a:custGeom>
                <a:rect b="b" l="l" r="r" t="t"/>
                <a:pathLst>
                  <a:path extrusionOk="0" h="255777" w="78325">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0" name="Google Shape;730;p18"/>
              <p:cNvSpPr/>
              <p:nvPr/>
            </p:nvSpPr>
            <p:spPr>
              <a:xfrm>
                <a:off x="7693593" y="2520557"/>
                <a:ext cx="78420" cy="703833"/>
              </a:xfrm>
              <a:custGeom>
                <a:rect b="b" l="l" r="r" t="t"/>
                <a:pathLst>
                  <a:path extrusionOk="0" h="703833" w="7842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1" name="Google Shape;731;p18"/>
              <p:cNvSpPr/>
              <p:nvPr/>
            </p:nvSpPr>
            <p:spPr>
              <a:xfrm>
                <a:off x="7981135" y="3135165"/>
                <a:ext cx="78420" cy="255818"/>
              </a:xfrm>
              <a:custGeom>
                <a:rect b="b" l="l" r="r" t="t"/>
                <a:pathLst>
                  <a:path extrusionOk="0" h="255818" w="7842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2" name="Google Shape;732;p18"/>
              <p:cNvSpPr/>
              <p:nvPr/>
            </p:nvSpPr>
            <p:spPr>
              <a:xfrm>
                <a:off x="8099193" y="3142308"/>
                <a:ext cx="78420" cy="316963"/>
              </a:xfrm>
              <a:custGeom>
                <a:rect b="b" l="l" r="r" t="t"/>
                <a:pathLst>
                  <a:path extrusionOk="0" h="316963" w="7842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733" name="Google Shape;733;p18"/>
            <p:cNvSpPr/>
            <p:nvPr/>
          </p:nvSpPr>
          <p:spPr>
            <a:xfrm>
              <a:off x="2810939" y="4355647"/>
              <a:ext cx="905825" cy="524291"/>
            </a:xfrm>
            <a:custGeom>
              <a:rect b="b" l="l" r="r" t="t"/>
              <a:pathLst>
                <a:path extrusionOk="0" h="524291" w="905825">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4" name="Google Shape;734;p18"/>
            <p:cNvSpPr/>
            <p:nvPr/>
          </p:nvSpPr>
          <p:spPr>
            <a:xfrm>
              <a:off x="2999385" y="3858955"/>
              <a:ext cx="906089" cy="910207"/>
            </a:xfrm>
            <a:custGeom>
              <a:rect b="b" l="l" r="r" t="t"/>
              <a:pathLst>
                <a:path extrusionOk="0" h="910207" w="906089">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5" name="Google Shape;735;p18"/>
            <p:cNvSpPr/>
            <p:nvPr/>
          </p:nvSpPr>
          <p:spPr>
            <a:xfrm>
              <a:off x="2999385" y="3718383"/>
              <a:ext cx="905566" cy="524522"/>
            </a:xfrm>
            <a:custGeom>
              <a:rect b="b" l="l" r="r" t="t"/>
              <a:pathLst>
                <a:path extrusionOk="0" h="524522" w="905566">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6" name="Google Shape;736;p18"/>
            <p:cNvSpPr/>
            <p:nvPr/>
          </p:nvSpPr>
          <p:spPr>
            <a:xfrm>
              <a:off x="2999243" y="3647851"/>
              <a:ext cx="905825" cy="524031"/>
            </a:xfrm>
            <a:custGeom>
              <a:rect b="b" l="l" r="r" t="t"/>
              <a:pathLst>
                <a:path extrusionOk="0" h="524031" w="905825">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7" name="Google Shape;737;p18"/>
            <p:cNvSpPr/>
            <p:nvPr/>
          </p:nvSpPr>
          <p:spPr>
            <a:xfrm>
              <a:off x="3230772" y="3780524"/>
              <a:ext cx="129655" cy="75042"/>
            </a:xfrm>
            <a:custGeom>
              <a:rect b="b" l="l" r="r" t="t"/>
              <a:pathLst>
                <a:path extrusionOk="0" h="75042" w="129655">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8" name="Google Shape;738;p18"/>
            <p:cNvSpPr/>
            <p:nvPr/>
          </p:nvSpPr>
          <p:spPr>
            <a:xfrm>
              <a:off x="3230772" y="3756847"/>
              <a:ext cx="129655" cy="75056"/>
            </a:xfrm>
            <a:custGeom>
              <a:rect b="b" l="l" r="r" t="t"/>
              <a:pathLst>
                <a:path extrusionOk="0" h="75056" w="129655">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9" name="Google Shape;739;p18"/>
            <p:cNvSpPr/>
            <p:nvPr/>
          </p:nvSpPr>
          <p:spPr>
            <a:xfrm>
              <a:off x="3393243" y="3872036"/>
              <a:ext cx="129623" cy="74995"/>
            </a:xfrm>
            <a:custGeom>
              <a:rect b="b" l="l" r="r" t="t"/>
              <a:pathLst>
                <a:path extrusionOk="0" h="74995" w="129623">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0" name="Google Shape;740;p18"/>
            <p:cNvSpPr/>
            <p:nvPr/>
          </p:nvSpPr>
          <p:spPr>
            <a:xfrm>
              <a:off x="3395112" y="3888323"/>
              <a:ext cx="126148" cy="58707"/>
            </a:xfrm>
            <a:custGeom>
              <a:rect b="b" l="l" r="r" t="t"/>
              <a:pathLst>
                <a:path extrusionOk="0" h="58707" w="126148">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1" name="Google Shape;741;p18"/>
            <p:cNvSpPr/>
            <p:nvPr/>
          </p:nvSpPr>
          <p:spPr>
            <a:xfrm>
              <a:off x="3543979" y="3964737"/>
              <a:ext cx="129655" cy="75042"/>
            </a:xfrm>
            <a:custGeom>
              <a:rect b="b" l="l" r="r" t="t"/>
              <a:pathLst>
                <a:path extrusionOk="0" h="75042" w="129655">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2" name="Google Shape;742;p18"/>
            <p:cNvSpPr/>
            <p:nvPr/>
          </p:nvSpPr>
          <p:spPr>
            <a:xfrm>
              <a:off x="3543979" y="3941061"/>
              <a:ext cx="129655" cy="75056"/>
            </a:xfrm>
            <a:custGeom>
              <a:rect b="b" l="l" r="r" t="t"/>
              <a:pathLst>
                <a:path extrusionOk="0" h="75056" w="129655">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3" name="Google Shape;743;p18"/>
            <p:cNvSpPr/>
            <p:nvPr/>
          </p:nvSpPr>
          <p:spPr>
            <a:xfrm>
              <a:off x="5673026" y="4464079"/>
              <a:ext cx="468241" cy="270891"/>
            </a:xfrm>
            <a:custGeom>
              <a:rect b="b" l="l" r="r" t="t"/>
              <a:pathLst>
                <a:path extrusionOk="0" h="270891" w="468241">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4" name="Google Shape;744;p18"/>
            <p:cNvSpPr/>
            <p:nvPr/>
          </p:nvSpPr>
          <p:spPr>
            <a:xfrm>
              <a:off x="5819482" y="3280817"/>
              <a:ext cx="243195" cy="356577"/>
            </a:xfrm>
            <a:custGeom>
              <a:rect b="b" l="l" r="r" t="t"/>
              <a:pathLst>
                <a:path extrusionOk="0" h="356577" w="243195">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5" name="Google Shape;745;p18"/>
            <p:cNvSpPr/>
            <p:nvPr/>
          </p:nvSpPr>
          <p:spPr>
            <a:xfrm>
              <a:off x="5837923" y="3277536"/>
              <a:ext cx="116085" cy="143945"/>
            </a:xfrm>
            <a:custGeom>
              <a:rect b="b" l="l" r="r" t="t"/>
              <a:pathLst>
                <a:path extrusionOk="0" h="143945" w="116085">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6" name="Google Shape;746;p18"/>
            <p:cNvSpPr/>
            <p:nvPr/>
          </p:nvSpPr>
          <p:spPr>
            <a:xfrm>
              <a:off x="5860663" y="3433950"/>
              <a:ext cx="143677" cy="161015"/>
            </a:xfrm>
            <a:custGeom>
              <a:rect b="b" l="l" r="r" t="t"/>
              <a:pathLst>
                <a:path extrusionOk="0" h="161015" w="143677">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7" name="Google Shape;747;p18"/>
            <p:cNvSpPr/>
            <p:nvPr/>
          </p:nvSpPr>
          <p:spPr>
            <a:xfrm>
              <a:off x="5729287" y="3551002"/>
              <a:ext cx="121787" cy="284211"/>
            </a:xfrm>
            <a:custGeom>
              <a:rect b="b" l="l" r="r" t="t"/>
              <a:pathLst>
                <a:path extrusionOk="0" h="284211" w="121787">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8" name="Google Shape;748;p18"/>
            <p:cNvSpPr/>
            <p:nvPr/>
          </p:nvSpPr>
          <p:spPr>
            <a:xfrm>
              <a:off x="5818929" y="3486611"/>
              <a:ext cx="209320" cy="241045"/>
            </a:xfrm>
            <a:custGeom>
              <a:rect b="b" l="l" r="r" t="t"/>
              <a:pathLst>
                <a:path extrusionOk="0" h="241045" w="20932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9" name="Google Shape;749;p18"/>
            <p:cNvSpPr/>
            <p:nvPr/>
          </p:nvSpPr>
          <p:spPr>
            <a:xfrm>
              <a:off x="5856166" y="3289038"/>
              <a:ext cx="154042" cy="190250"/>
            </a:xfrm>
            <a:custGeom>
              <a:rect b="b" l="l" r="r" t="t"/>
              <a:pathLst>
                <a:path extrusionOk="0" h="190250" w="154042">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0" name="Google Shape;750;p18"/>
            <p:cNvSpPr/>
            <p:nvPr/>
          </p:nvSpPr>
          <p:spPr>
            <a:xfrm>
              <a:off x="5862376" y="3287995"/>
              <a:ext cx="154704" cy="145954"/>
            </a:xfrm>
            <a:custGeom>
              <a:rect b="b" l="l" r="r" t="t"/>
              <a:pathLst>
                <a:path extrusionOk="0" h="145954" w="154704">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1" name="Google Shape;751;p18"/>
            <p:cNvSpPr/>
            <p:nvPr/>
          </p:nvSpPr>
          <p:spPr>
            <a:xfrm>
              <a:off x="5888298" y="4552945"/>
              <a:ext cx="121626" cy="93085"/>
            </a:xfrm>
            <a:custGeom>
              <a:rect b="b" l="l" r="r" t="t"/>
              <a:pathLst>
                <a:path extrusionOk="0" h="93085" w="121626">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2" name="Google Shape;752;p18"/>
            <p:cNvSpPr/>
            <p:nvPr/>
          </p:nvSpPr>
          <p:spPr>
            <a:xfrm>
              <a:off x="5888421" y="4582665"/>
              <a:ext cx="121131" cy="63346"/>
            </a:xfrm>
            <a:custGeom>
              <a:rect b="b" l="l" r="r" t="t"/>
              <a:pathLst>
                <a:path extrusionOk="0" h="63346" w="121131">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3" name="Google Shape;753;p18"/>
            <p:cNvSpPr/>
            <p:nvPr/>
          </p:nvSpPr>
          <p:spPr>
            <a:xfrm>
              <a:off x="5795742" y="4532466"/>
              <a:ext cx="111395" cy="86487"/>
            </a:xfrm>
            <a:custGeom>
              <a:rect b="b" l="l" r="r" t="t"/>
              <a:pathLst>
                <a:path extrusionOk="0" h="86487" w="111395">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4" name="Google Shape;754;p18"/>
            <p:cNvSpPr/>
            <p:nvPr/>
          </p:nvSpPr>
          <p:spPr>
            <a:xfrm>
              <a:off x="5796313" y="4560948"/>
              <a:ext cx="110894" cy="58013"/>
            </a:xfrm>
            <a:custGeom>
              <a:rect b="b" l="l" r="r" t="t"/>
              <a:pathLst>
                <a:path extrusionOk="0" h="58013" w="110894">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5" name="Google Shape;755;p18"/>
            <p:cNvSpPr/>
            <p:nvPr/>
          </p:nvSpPr>
          <p:spPr>
            <a:xfrm>
              <a:off x="5813683" y="3728558"/>
              <a:ext cx="237954" cy="833275"/>
            </a:xfrm>
            <a:custGeom>
              <a:rect b="b" l="l" r="r" t="t"/>
              <a:pathLst>
                <a:path extrusionOk="0" h="833275" w="237954">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6" name="Google Shape;756;p18"/>
            <p:cNvSpPr/>
            <p:nvPr/>
          </p:nvSpPr>
          <p:spPr>
            <a:xfrm>
              <a:off x="5803516" y="3708175"/>
              <a:ext cx="253612" cy="553963"/>
            </a:xfrm>
            <a:custGeom>
              <a:rect b="b" l="l" r="r" t="t"/>
              <a:pathLst>
                <a:path extrusionOk="0" h="553963" w="253612">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7" name="Google Shape;757;p18"/>
            <p:cNvSpPr/>
            <p:nvPr/>
          </p:nvSpPr>
          <p:spPr>
            <a:xfrm>
              <a:off x="5812662" y="3486508"/>
              <a:ext cx="71005" cy="74600"/>
            </a:xfrm>
            <a:custGeom>
              <a:rect b="b" l="l" r="r" t="t"/>
              <a:pathLst>
                <a:path extrusionOk="0" h="74600" w="71005">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8" name="Google Shape;758;p18"/>
            <p:cNvSpPr/>
            <p:nvPr/>
          </p:nvSpPr>
          <p:spPr>
            <a:xfrm>
              <a:off x="5614947" y="3815235"/>
              <a:ext cx="254367" cy="147732"/>
            </a:xfrm>
            <a:custGeom>
              <a:rect b="b" l="l" r="r" t="t"/>
              <a:pathLst>
                <a:path extrusionOk="0" h="147732" w="254367">
                  <a:moveTo>
                    <a:pt x="0" y="86201"/>
                  </a:moveTo>
                  <a:lnTo>
                    <a:pt x="148096" y="0"/>
                  </a:lnTo>
                  <a:lnTo>
                    <a:pt x="254368" y="61436"/>
                  </a:lnTo>
                  <a:lnTo>
                    <a:pt x="106272" y="147733"/>
                  </a:lnTo>
                  <a:lnTo>
                    <a:pt x="0" y="862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9" name="Google Shape;759;p18"/>
            <p:cNvSpPr/>
            <p:nvPr/>
          </p:nvSpPr>
          <p:spPr>
            <a:xfrm>
              <a:off x="5694413" y="3821487"/>
              <a:ext cx="53706" cy="44771"/>
            </a:xfrm>
            <a:custGeom>
              <a:rect b="b" l="l" r="r" t="t"/>
              <a:pathLst>
                <a:path extrusionOk="0" h="44771" w="53706">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0" name="Google Shape;760;p18"/>
            <p:cNvSpPr/>
            <p:nvPr/>
          </p:nvSpPr>
          <p:spPr>
            <a:xfrm>
              <a:off x="5775008" y="3530248"/>
              <a:ext cx="253611" cy="322722"/>
            </a:xfrm>
            <a:custGeom>
              <a:rect b="b" l="l" r="r" t="t"/>
              <a:pathLst>
                <a:path extrusionOk="0" h="322722" w="253611">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1" name="Google Shape;761;p18"/>
            <p:cNvSpPr/>
            <p:nvPr/>
          </p:nvSpPr>
          <p:spPr>
            <a:xfrm>
              <a:off x="5965891" y="3514431"/>
              <a:ext cx="72720" cy="103595"/>
            </a:xfrm>
            <a:custGeom>
              <a:rect b="b" l="l" r="r" t="t"/>
              <a:pathLst>
                <a:path extrusionOk="0" h="103595" w="7272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762" name="Google Shape;762;p18"/>
            <p:cNvGrpSpPr/>
            <p:nvPr/>
          </p:nvGrpSpPr>
          <p:grpSpPr>
            <a:xfrm flipH="1">
              <a:off x="2865273" y="3434801"/>
              <a:ext cx="598186" cy="1340314"/>
              <a:chOff x="4210728" y="4525714"/>
              <a:chExt cx="546438" cy="1224366"/>
            </a:xfrm>
          </p:grpSpPr>
          <p:sp>
            <p:nvSpPr>
              <p:cNvPr id="763" name="Google Shape;763;p18"/>
              <p:cNvSpPr/>
              <p:nvPr/>
            </p:nvSpPr>
            <p:spPr>
              <a:xfrm>
                <a:off x="4672107" y="4726590"/>
                <a:ext cx="85002" cy="305847"/>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4" name="Google Shape;764;p18"/>
              <p:cNvSpPr/>
              <p:nvPr/>
            </p:nvSpPr>
            <p:spPr>
              <a:xfrm>
                <a:off x="4408366" y="5679962"/>
                <a:ext cx="123900" cy="70118"/>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5" name="Google Shape;765;p18"/>
              <p:cNvSpPr/>
              <p:nvPr/>
            </p:nvSpPr>
            <p:spPr>
              <a:xfrm>
                <a:off x="4408245" y="5691663"/>
                <a:ext cx="121939" cy="58416"/>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6" name="Google Shape;766;p18"/>
              <p:cNvSpPr/>
              <p:nvPr/>
            </p:nvSpPr>
            <p:spPr>
              <a:xfrm>
                <a:off x="4566152" y="5600798"/>
                <a:ext cx="119416" cy="67472"/>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7" name="Google Shape;767;p18"/>
              <p:cNvSpPr/>
              <p:nvPr/>
            </p:nvSpPr>
            <p:spPr>
              <a:xfrm>
                <a:off x="4566197" y="5611939"/>
                <a:ext cx="117340" cy="56332"/>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8" name="Google Shape;768;p18"/>
              <p:cNvSpPr/>
              <p:nvPr/>
            </p:nvSpPr>
            <p:spPr>
              <a:xfrm>
                <a:off x="4483409" y="4968525"/>
                <a:ext cx="238054" cy="732926"/>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9" name="Google Shape;769;p18"/>
              <p:cNvSpPr/>
              <p:nvPr/>
            </p:nvSpPr>
            <p:spPr>
              <a:xfrm>
                <a:off x="4484426" y="4968525"/>
                <a:ext cx="236925" cy="409866"/>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0" name="Google Shape;770;p18"/>
              <p:cNvSpPr/>
              <p:nvPr/>
            </p:nvSpPr>
            <p:spPr>
              <a:xfrm>
                <a:off x="4531702" y="4525767"/>
                <a:ext cx="160521" cy="258577"/>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1" name="Google Shape;771;p18"/>
              <p:cNvSpPr/>
              <p:nvPr/>
            </p:nvSpPr>
            <p:spPr>
              <a:xfrm>
                <a:off x="4695825" y="4756088"/>
                <a:ext cx="61341" cy="108805"/>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2" name="Google Shape;772;p18"/>
              <p:cNvSpPr/>
              <p:nvPr/>
            </p:nvSpPr>
            <p:spPr>
              <a:xfrm>
                <a:off x="4523612" y="4724507"/>
                <a:ext cx="191546" cy="273865"/>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3" name="Google Shape;773;p18"/>
              <p:cNvSpPr/>
              <p:nvPr/>
            </p:nvSpPr>
            <p:spPr>
              <a:xfrm>
                <a:off x="4210728" y="4780936"/>
                <a:ext cx="368747" cy="265455"/>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4" name="Google Shape;774;p18"/>
              <p:cNvSpPr/>
              <p:nvPr/>
            </p:nvSpPr>
            <p:spPr>
              <a:xfrm>
                <a:off x="4484370" y="4765472"/>
                <a:ext cx="100785" cy="104755"/>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5" name="Google Shape;775;p18"/>
              <p:cNvSpPr/>
              <p:nvPr/>
            </p:nvSpPr>
            <p:spPr>
              <a:xfrm>
                <a:off x="4524935" y="4525714"/>
                <a:ext cx="201012" cy="328692"/>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19"/>
          <p:cNvSpPr txBox="1"/>
          <p:nvPr>
            <p:ph type="title"/>
          </p:nvPr>
        </p:nvSpPr>
        <p:spPr>
          <a:xfrm>
            <a:off x="457199" y="605600"/>
            <a:ext cx="8191825" cy="1082700"/>
          </a:xfrm>
          <a:prstGeom prst="rect">
            <a:avLst/>
          </a:prstGeom>
          <a:noFill/>
          <a:ln>
            <a:noFill/>
          </a:ln>
        </p:spPr>
        <p:txBody>
          <a:bodyPr anchorCtr="0" anchor="t" bIns="0" lIns="0" spcFirstLastPara="1" rIns="0" wrap="square" tIns="0">
            <a:normAutofit/>
          </a:bodyPr>
          <a:lstStyle/>
          <a:p>
            <a:pPr indent="0" lvl="0" marL="0" rtl="0" algn="l">
              <a:lnSpc>
                <a:spcPct val="80000"/>
              </a:lnSpc>
              <a:spcBef>
                <a:spcPts val="0"/>
              </a:spcBef>
              <a:spcAft>
                <a:spcPts val="0"/>
              </a:spcAft>
              <a:buSzPts val="4800"/>
              <a:buNone/>
            </a:pPr>
            <a:r>
              <a:rPr lang="en-US"/>
              <a:t>SQL Server Management Studio</a:t>
            </a:r>
            <a:endParaRPr/>
          </a:p>
        </p:txBody>
      </p:sp>
      <p:sp>
        <p:nvSpPr>
          <p:cNvPr id="781" name="Google Shape;781;p19"/>
          <p:cNvSpPr txBox="1"/>
          <p:nvPr>
            <p:ph idx="1" type="body"/>
          </p:nvPr>
        </p:nvSpPr>
        <p:spPr>
          <a:xfrm>
            <a:off x="457200" y="1146950"/>
            <a:ext cx="8053057" cy="3606119"/>
          </a:xfrm>
          <a:prstGeom prst="rect">
            <a:avLst/>
          </a:prstGeom>
          <a:noFill/>
          <a:ln>
            <a:noFill/>
          </a:ln>
        </p:spPr>
        <p:txBody>
          <a:bodyPr anchorCtr="0" anchor="t" bIns="0" lIns="0" spcFirstLastPara="1" rIns="0" wrap="square" tIns="0">
            <a:noAutofit/>
          </a:bodyPr>
          <a:lstStyle/>
          <a:p>
            <a:pPr indent="-342900" lvl="0" marL="457200" rtl="0" algn="l">
              <a:lnSpc>
                <a:spcPct val="110000"/>
              </a:lnSpc>
              <a:spcBef>
                <a:spcPts val="600"/>
              </a:spcBef>
              <a:spcAft>
                <a:spcPts val="0"/>
              </a:spcAft>
              <a:buSzPts val="1800"/>
              <a:buChar char="▸"/>
            </a:pPr>
            <a:r>
              <a:rPr lang="en-US" sz="2200"/>
              <a:t>Tools RDBMS client untuk pengembangan dan administrasi basis data</a:t>
            </a:r>
            <a:endParaRPr/>
          </a:p>
          <a:p>
            <a:pPr indent="-342900" lvl="0" marL="457200" rtl="0" algn="l">
              <a:lnSpc>
                <a:spcPct val="110000"/>
              </a:lnSpc>
              <a:spcBef>
                <a:spcPts val="600"/>
              </a:spcBef>
              <a:spcAft>
                <a:spcPts val="0"/>
              </a:spcAft>
              <a:buSzPts val="1800"/>
              <a:buChar char="▸"/>
            </a:pPr>
            <a:r>
              <a:rPr lang="en-US" sz="2200"/>
              <a:t>Digunakan pada lingkungan basis data SQL Server</a:t>
            </a:r>
            <a:endParaRPr/>
          </a:p>
          <a:p>
            <a:pPr indent="-342900" lvl="0" marL="457200" rtl="0" algn="l">
              <a:lnSpc>
                <a:spcPct val="110000"/>
              </a:lnSpc>
              <a:spcBef>
                <a:spcPts val="600"/>
              </a:spcBef>
              <a:spcAft>
                <a:spcPts val="0"/>
              </a:spcAft>
              <a:buSzPts val="1800"/>
              <a:buChar char="▸"/>
            </a:pPr>
            <a:r>
              <a:rPr lang="en-US" sz="2200"/>
              <a:t>Banyak digunakan oleh database developer dan admin karena:</a:t>
            </a:r>
            <a:endParaRPr/>
          </a:p>
          <a:p>
            <a:pPr indent="-342900" lvl="1" marL="914400" rtl="0" algn="l">
              <a:lnSpc>
                <a:spcPct val="110000"/>
              </a:lnSpc>
              <a:spcBef>
                <a:spcPts val="600"/>
              </a:spcBef>
              <a:spcAft>
                <a:spcPts val="0"/>
              </a:spcAft>
              <a:buSzPts val="1800"/>
              <a:buChar char="▹"/>
            </a:pPr>
            <a:r>
              <a:rPr lang="en-US" sz="2200"/>
              <a:t>Cost-free</a:t>
            </a:r>
            <a:endParaRPr/>
          </a:p>
          <a:p>
            <a:pPr indent="-342900" lvl="1" marL="914400" rtl="0" algn="l">
              <a:lnSpc>
                <a:spcPct val="110000"/>
              </a:lnSpc>
              <a:spcBef>
                <a:spcPts val="600"/>
              </a:spcBef>
              <a:spcAft>
                <a:spcPts val="0"/>
              </a:spcAft>
              <a:buSzPts val="1800"/>
              <a:buChar char="▹"/>
            </a:pPr>
            <a:r>
              <a:rPr lang="en-US" sz="2200"/>
              <a:t>Advanced user experience</a:t>
            </a:r>
            <a:endParaRPr/>
          </a:p>
          <a:p>
            <a:pPr indent="-342900" lvl="1" marL="914400" rtl="0" algn="l">
              <a:lnSpc>
                <a:spcPct val="110000"/>
              </a:lnSpc>
              <a:spcBef>
                <a:spcPts val="600"/>
              </a:spcBef>
              <a:spcAft>
                <a:spcPts val="0"/>
              </a:spcAft>
              <a:buSzPts val="1800"/>
              <a:buChar char="▹"/>
            </a:pPr>
            <a:r>
              <a:rPr lang="en-US" sz="2200"/>
              <a:t>Various add-in options</a:t>
            </a:r>
            <a:endParaRPr/>
          </a:p>
          <a:p>
            <a:pPr indent="-342900" lvl="1" marL="914400" rtl="0" algn="l">
              <a:lnSpc>
                <a:spcPct val="110000"/>
              </a:lnSpc>
              <a:spcBef>
                <a:spcPts val="600"/>
              </a:spcBef>
              <a:spcAft>
                <a:spcPts val="0"/>
              </a:spcAft>
              <a:buSzPts val="1800"/>
              <a:buChar char="▹"/>
            </a:pPr>
            <a:r>
              <a:rPr lang="en-US" sz="2200"/>
              <a:t>Easy installation</a:t>
            </a:r>
            <a:endParaRPr/>
          </a:p>
          <a:p>
            <a:pPr indent="-228600" lvl="0" marL="457200" rtl="0" algn="l">
              <a:lnSpc>
                <a:spcPct val="110000"/>
              </a:lnSpc>
              <a:spcBef>
                <a:spcPts val="600"/>
              </a:spcBef>
              <a:spcAft>
                <a:spcPts val="0"/>
              </a:spcAft>
              <a:buSzPts val="1800"/>
              <a:buNone/>
            </a:pPr>
            <a:r>
              <a:t/>
            </a:r>
            <a:endParaRPr/>
          </a:p>
        </p:txBody>
      </p:sp>
      <p:sp>
        <p:nvSpPr>
          <p:cNvPr id="782" name="Google Shape;782;p19"/>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783" name="Google Shape;783;p19"/>
          <p:cNvPicPr preferRelativeResize="0"/>
          <p:nvPr/>
        </p:nvPicPr>
        <p:blipFill rotWithShape="1">
          <a:blip r:embed="rId3">
            <a:alphaModFix/>
          </a:blip>
          <a:srcRect b="0" l="0" r="0" t="0"/>
          <a:stretch/>
        </p:blipFill>
        <p:spPr>
          <a:xfrm>
            <a:off x="7156132" y="3318475"/>
            <a:ext cx="1552575" cy="1552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20"/>
          <p:cNvSpPr txBox="1"/>
          <p:nvPr>
            <p:ph type="title"/>
          </p:nvPr>
        </p:nvSpPr>
        <p:spPr>
          <a:xfrm>
            <a:off x="457199" y="605600"/>
            <a:ext cx="8191825" cy="1082700"/>
          </a:xfrm>
          <a:prstGeom prst="rect">
            <a:avLst/>
          </a:prstGeom>
          <a:noFill/>
          <a:ln>
            <a:noFill/>
          </a:ln>
        </p:spPr>
        <p:txBody>
          <a:bodyPr anchorCtr="0" anchor="t" bIns="0" lIns="0" spcFirstLastPara="1" rIns="0" wrap="square" tIns="0">
            <a:normAutofit/>
          </a:bodyPr>
          <a:lstStyle/>
          <a:p>
            <a:pPr indent="0" lvl="0" marL="0" rtl="0" algn="l">
              <a:lnSpc>
                <a:spcPct val="80000"/>
              </a:lnSpc>
              <a:spcBef>
                <a:spcPts val="0"/>
              </a:spcBef>
              <a:spcAft>
                <a:spcPts val="0"/>
              </a:spcAft>
              <a:buSzPts val="4800"/>
              <a:buNone/>
            </a:pPr>
            <a:r>
              <a:rPr lang="en-US"/>
              <a:t>Koneksi ke basis data</a:t>
            </a:r>
            <a:endParaRPr/>
          </a:p>
        </p:txBody>
      </p:sp>
      <p:sp>
        <p:nvSpPr>
          <p:cNvPr id="789" name="Google Shape;789;p20"/>
          <p:cNvSpPr txBox="1"/>
          <p:nvPr>
            <p:ph idx="1" type="body"/>
          </p:nvPr>
        </p:nvSpPr>
        <p:spPr>
          <a:xfrm>
            <a:off x="457200" y="1146950"/>
            <a:ext cx="8053057" cy="3606119"/>
          </a:xfrm>
          <a:prstGeom prst="rect">
            <a:avLst/>
          </a:prstGeom>
          <a:noFill/>
          <a:ln>
            <a:noFill/>
          </a:ln>
        </p:spPr>
        <p:txBody>
          <a:bodyPr anchorCtr="0" anchor="t" bIns="0" lIns="0" spcFirstLastPara="1" rIns="0" wrap="square" tIns="0">
            <a:noAutofit/>
          </a:bodyPr>
          <a:lstStyle/>
          <a:p>
            <a:pPr indent="-342900" lvl="0" marL="457200" rtl="0" algn="l">
              <a:lnSpc>
                <a:spcPct val="110000"/>
              </a:lnSpc>
              <a:spcBef>
                <a:spcPts val="600"/>
              </a:spcBef>
              <a:spcAft>
                <a:spcPts val="0"/>
              </a:spcAft>
              <a:buSzPts val="1800"/>
              <a:buChar char="▸"/>
            </a:pPr>
            <a:r>
              <a:rPr lang="en-US"/>
              <a:t>Setelah instalasi, untuk terhubung ke basis data klien pengawasan auditor membutuhkan:</a:t>
            </a:r>
            <a:endParaRPr/>
          </a:p>
          <a:p>
            <a:pPr indent="-342900" lvl="1" marL="914400" rtl="0" algn="l">
              <a:lnSpc>
                <a:spcPct val="110000"/>
              </a:lnSpc>
              <a:spcBef>
                <a:spcPts val="600"/>
              </a:spcBef>
              <a:spcAft>
                <a:spcPts val="0"/>
              </a:spcAft>
              <a:buSzPts val="1800"/>
              <a:buChar char="▹"/>
            </a:pPr>
            <a:r>
              <a:rPr lang="en-US"/>
              <a:t> IP address basis data auditi</a:t>
            </a:r>
            <a:endParaRPr/>
          </a:p>
          <a:p>
            <a:pPr indent="-342900" lvl="1" marL="914400" rtl="0" algn="l">
              <a:lnSpc>
                <a:spcPct val="110000"/>
              </a:lnSpc>
              <a:spcBef>
                <a:spcPts val="600"/>
              </a:spcBef>
              <a:spcAft>
                <a:spcPts val="0"/>
              </a:spcAft>
              <a:buSzPts val="1800"/>
              <a:buChar char="▹"/>
            </a:pPr>
            <a:r>
              <a:rPr lang="en-US"/>
              <a:t>User basis data yang diberikan auditi (beserta password)</a:t>
            </a:r>
            <a:endParaRPr/>
          </a:p>
          <a:p>
            <a:pPr indent="-228600" lvl="0" marL="457200" rtl="0" algn="l">
              <a:lnSpc>
                <a:spcPct val="110000"/>
              </a:lnSpc>
              <a:spcBef>
                <a:spcPts val="600"/>
              </a:spcBef>
              <a:spcAft>
                <a:spcPts val="0"/>
              </a:spcAft>
              <a:buSzPts val="1800"/>
              <a:buNone/>
            </a:pPr>
            <a:r>
              <a:t/>
            </a:r>
            <a:endParaRPr/>
          </a:p>
        </p:txBody>
      </p:sp>
      <p:sp>
        <p:nvSpPr>
          <p:cNvPr id="790" name="Google Shape;790;p2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791" name="Google Shape;791;p20"/>
          <p:cNvPicPr preferRelativeResize="0"/>
          <p:nvPr/>
        </p:nvPicPr>
        <p:blipFill rotWithShape="1">
          <a:blip r:embed="rId3">
            <a:alphaModFix/>
          </a:blip>
          <a:srcRect b="0" l="0" r="0" t="0"/>
          <a:stretch/>
        </p:blipFill>
        <p:spPr>
          <a:xfrm>
            <a:off x="8510257" y="4519563"/>
            <a:ext cx="585787" cy="585787"/>
          </a:xfrm>
          <a:prstGeom prst="rect">
            <a:avLst/>
          </a:prstGeom>
          <a:noFill/>
          <a:ln>
            <a:noFill/>
          </a:ln>
        </p:spPr>
      </p:pic>
      <p:pic>
        <p:nvPicPr>
          <p:cNvPr id="792" name="Google Shape;792;p20"/>
          <p:cNvPicPr preferRelativeResize="0"/>
          <p:nvPr/>
        </p:nvPicPr>
        <p:blipFill rotWithShape="1">
          <a:blip r:embed="rId4">
            <a:alphaModFix/>
          </a:blip>
          <a:srcRect b="0" l="0" r="0" t="0"/>
          <a:stretch/>
        </p:blipFill>
        <p:spPr>
          <a:xfrm>
            <a:off x="2552699" y="2892422"/>
            <a:ext cx="3096425" cy="2036788"/>
          </a:xfrm>
          <a:prstGeom prst="rect">
            <a:avLst/>
          </a:prstGeom>
          <a:noFill/>
          <a:ln>
            <a:noFill/>
          </a:ln>
        </p:spPr>
      </p:pic>
      <p:sp>
        <p:nvSpPr>
          <p:cNvPr id="793" name="Google Shape;793;p20"/>
          <p:cNvSpPr txBox="1"/>
          <p:nvPr/>
        </p:nvSpPr>
        <p:spPr>
          <a:xfrm>
            <a:off x="6156175" y="3059176"/>
            <a:ext cx="2354082"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Barlow Light"/>
                <a:ea typeface="Barlow Light"/>
                <a:cs typeface="Barlow Light"/>
                <a:sym typeface="Barlow Light"/>
              </a:rPr>
              <a:t>IP address basis data auditi</a:t>
            </a:r>
            <a:endParaRPr/>
          </a:p>
          <a:p>
            <a:pPr indent="0" lvl="0" marL="0" marR="0" rtl="0" algn="l">
              <a:lnSpc>
                <a:spcPct val="100000"/>
              </a:lnSpc>
              <a:spcBef>
                <a:spcPts val="0"/>
              </a:spcBef>
              <a:spcAft>
                <a:spcPts val="0"/>
              </a:spcAft>
              <a:buNone/>
            </a:pPr>
            <a:r>
              <a:rPr b="0" i="0" lang="en-US" sz="1100" u="none" cap="none" strike="noStrike">
                <a:solidFill>
                  <a:srgbClr val="000000"/>
                </a:solidFill>
                <a:latin typeface="Barlow Light"/>
                <a:ea typeface="Barlow Light"/>
                <a:cs typeface="Barlow Light"/>
                <a:sym typeface="Barlow Light"/>
              </a:rPr>
              <a:t>(port opsional)</a:t>
            </a:r>
            <a:endParaRPr b="0" i="0" sz="1100" u="none" cap="none" strike="noStrike">
              <a:solidFill>
                <a:srgbClr val="000000"/>
              </a:solidFill>
              <a:latin typeface="Barlow Light"/>
              <a:ea typeface="Barlow Light"/>
              <a:cs typeface="Barlow Light"/>
              <a:sym typeface="Barlow Light"/>
            </a:endParaRPr>
          </a:p>
        </p:txBody>
      </p:sp>
      <p:sp>
        <p:nvSpPr>
          <p:cNvPr id="794" name="Google Shape;794;p20"/>
          <p:cNvSpPr txBox="1"/>
          <p:nvPr/>
        </p:nvSpPr>
        <p:spPr>
          <a:xfrm>
            <a:off x="6225559" y="4144855"/>
            <a:ext cx="2354082"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Barlow Light"/>
                <a:ea typeface="Barlow Light"/>
                <a:cs typeface="Barlow Light"/>
                <a:sym typeface="Barlow Light"/>
              </a:rPr>
              <a:t>User basis data beserta password</a:t>
            </a:r>
            <a:endParaRPr b="0" i="0" sz="1100" u="none" cap="none" strike="noStrike">
              <a:solidFill>
                <a:srgbClr val="000000"/>
              </a:solidFill>
              <a:latin typeface="Barlow Light"/>
              <a:ea typeface="Barlow Light"/>
              <a:cs typeface="Barlow Light"/>
              <a:sym typeface="Barlow Light"/>
            </a:endParaRPr>
          </a:p>
        </p:txBody>
      </p:sp>
      <p:cxnSp>
        <p:nvCxnSpPr>
          <p:cNvPr id="795" name="Google Shape;795;p20"/>
          <p:cNvCxnSpPr>
            <a:endCxn id="793" idx="1"/>
          </p:cNvCxnSpPr>
          <p:nvPr/>
        </p:nvCxnSpPr>
        <p:spPr>
          <a:xfrm flipH="1" rot="10800000">
            <a:off x="4483675" y="3274619"/>
            <a:ext cx="1672500" cy="504900"/>
          </a:xfrm>
          <a:prstGeom prst="straightConnector1">
            <a:avLst/>
          </a:prstGeom>
          <a:noFill/>
          <a:ln cap="flat" cmpd="sng" w="9525">
            <a:solidFill>
              <a:srgbClr val="00B3DC"/>
            </a:solidFill>
            <a:prstDash val="solid"/>
            <a:round/>
            <a:headEnd len="sm" w="sm" type="none"/>
            <a:tailEnd len="sm" w="sm" type="none"/>
          </a:ln>
        </p:spPr>
      </p:cxnSp>
      <p:cxnSp>
        <p:nvCxnSpPr>
          <p:cNvPr id="796" name="Google Shape;796;p20"/>
          <p:cNvCxnSpPr>
            <a:endCxn id="794" idx="1"/>
          </p:cNvCxnSpPr>
          <p:nvPr/>
        </p:nvCxnSpPr>
        <p:spPr>
          <a:xfrm>
            <a:off x="4335859" y="4144860"/>
            <a:ext cx="1889700" cy="130800"/>
          </a:xfrm>
          <a:prstGeom prst="straightConnector1">
            <a:avLst/>
          </a:prstGeom>
          <a:noFill/>
          <a:ln cap="flat" cmpd="sng" w="9525">
            <a:solidFill>
              <a:srgbClr val="00B3DC"/>
            </a:solidFill>
            <a:prstDash val="solid"/>
            <a:round/>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21"/>
          <p:cNvSpPr txBox="1"/>
          <p:nvPr>
            <p:ph type="title"/>
          </p:nvPr>
        </p:nvSpPr>
        <p:spPr>
          <a:xfrm>
            <a:off x="457199" y="605600"/>
            <a:ext cx="8191825" cy="1082700"/>
          </a:xfrm>
          <a:prstGeom prst="rect">
            <a:avLst/>
          </a:prstGeom>
          <a:noFill/>
          <a:ln>
            <a:noFill/>
          </a:ln>
        </p:spPr>
        <p:txBody>
          <a:bodyPr anchorCtr="0" anchor="t" bIns="0" lIns="0" spcFirstLastPara="1" rIns="0" wrap="square" tIns="0">
            <a:normAutofit/>
          </a:bodyPr>
          <a:lstStyle/>
          <a:p>
            <a:pPr indent="0" lvl="0" marL="0" rtl="0" algn="l">
              <a:lnSpc>
                <a:spcPct val="80000"/>
              </a:lnSpc>
              <a:spcBef>
                <a:spcPts val="0"/>
              </a:spcBef>
              <a:spcAft>
                <a:spcPts val="0"/>
              </a:spcAft>
              <a:buSzPts val="4800"/>
              <a:buNone/>
            </a:pPr>
            <a:r>
              <a:rPr lang="en-US"/>
              <a:t>Interface Aplikasi SSMS</a:t>
            </a:r>
            <a:endParaRPr/>
          </a:p>
        </p:txBody>
      </p:sp>
      <p:sp>
        <p:nvSpPr>
          <p:cNvPr id="802" name="Google Shape;802;p2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803" name="Google Shape;803;p21"/>
          <p:cNvPicPr preferRelativeResize="0"/>
          <p:nvPr/>
        </p:nvPicPr>
        <p:blipFill rotWithShape="1">
          <a:blip r:embed="rId3">
            <a:alphaModFix/>
          </a:blip>
          <a:srcRect b="0" l="0" r="0" t="0"/>
          <a:stretch/>
        </p:blipFill>
        <p:spPr>
          <a:xfrm>
            <a:off x="8510257" y="4519563"/>
            <a:ext cx="585787" cy="585787"/>
          </a:xfrm>
          <a:prstGeom prst="rect">
            <a:avLst/>
          </a:prstGeom>
          <a:noFill/>
          <a:ln>
            <a:noFill/>
          </a:ln>
        </p:spPr>
      </p:pic>
      <p:pic>
        <p:nvPicPr>
          <p:cNvPr id="804" name="Google Shape;804;p21"/>
          <p:cNvPicPr preferRelativeResize="0"/>
          <p:nvPr/>
        </p:nvPicPr>
        <p:blipFill rotWithShape="1">
          <a:blip r:embed="rId4">
            <a:alphaModFix/>
          </a:blip>
          <a:srcRect b="0" l="0" r="0" t="0"/>
          <a:stretch/>
        </p:blipFill>
        <p:spPr>
          <a:xfrm>
            <a:off x="1969588" y="1074376"/>
            <a:ext cx="5010051" cy="3918905"/>
          </a:xfrm>
          <a:prstGeom prst="rect">
            <a:avLst/>
          </a:prstGeom>
          <a:noFill/>
          <a:ln>
            <a:noFill/>
          </a:ln>
        </p:spPr>
      </p:pic>
      <p:sp>
        <p:nvSpPr>
          <p:cNvPr id="805" name="Google Shape;805;p21"/>
          <p:cNvSpPr txBox="1"/>
          <p:nvPr/>
        </p:nvSpPr>
        <p:spPr>
          <a:xfrm>
            <a:off x="191528" y="1542796"/>
            <a:ext cx="1021865"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Barlow Light"/>
                <a:ea typeface="Barlow Light"/>
                <a:cs typeface="Barlow Light"/>
                <a:sym typeface="Barlow Light"/>
              </a:rPr>
              <a:t>Basis data yang diakses</a:t>
            </a:r>
            <a:endParaRPr b="0" i="0" sz="1100" u="none" cap="none" strike="noStrike">
              <a:solidFill>
                <a:srgbClr val="000000"/>
              </a:solidFill>
              <a:latin typeface="Barlow Light"/>
              <a:ea typeface="Barlow Light"/>
              <a:cs typeface="Barlow Light"/>
              <a:sym typeface="Barlow Light"/>
            </a:endParaRPr>
          </a:p>
        </p:txBody>
      </p:sp>
      <p:sp>
        <p:nvSpPr>
          <p:cNvPr id="806" name="Google Shape;806;p21"/>
          <p:cNvSpPr txBox="1"/>
          <p:nvPr/>
        </p:nvSpPr>
        <p:spPr>
          <a:xfrm>
            <a:off x="191528" y="2457601"/>
            <a:ext cx="1021865"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Barlow Light"/>
                <a:ea typeface="Barlow Light"/>
                <a:cs typeface="Barlow Light"/>
                <a:sym typeface="Barlow Light"/>
              </a:rPr>
              <a:t>Table dalam basis data</a:t>
            </a:r>
            <a:endParaRPr b="0" i="0" sz="1100" u="none" cap="none" strike="noStrike">
              <a:solidFill>
                <a:srgbClr val="000000"/>
              </a:solidFill>
              <a:latin typeface="Barlow Light"/>
              <a:ea typeface="Barlow Light"/>
              <a:cs typeface="Barlow Light"/>
              <a:sym typeface="Barlow Light"/>
            </a:endParaRPr>
          </a:p>
        </p:txBody>
      </p:sp>
      <p:sp>
        <p:nvSpPr>
          <p:cNvPr id="807" name="Google Shape;807;p21"/>
          <p:cNvSpPr txBox="1"/>
          <p:nvPr/>
        </p:nvSpPr>
        <p:spPr>
          <a:xfrm>
            <a:off x="7735834" y="1411991"/>
            <a:ext cx="1021865"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Barlow Light"/>
                <a:ea typeface="Barlow Light"/>
                <a:cs typeface="Barlow Light"/>
                <a:sym typeface="Barlow Light"/>
              </a:rPr>
              <a:t>Query editor</a:t>
            </a:r>
            <a:endParaRPr b="0" i="0" sz="1100" u="none" cap="none" strike="noStrike">
              <a:solidFill>
                <a:srgbClr val="000000"/>
              </a:solidFill>
              <a:latin typeface="Barlow Light"/>
              <a:ea typeface="Barlow Light"/>
              <a:cs typeface="Barlow Light"/>
              <a:sym typeface="Barlow Light"/>
            </a:endParaRPr>
          </a:p>
        </p:txBody>
      </p:sp>
      <p:sp>
        <p:nvSpPr>
          <p:cNvPr id="808" name="Google Shape;808;p21"/>
          <p:cNvSpPr txBox="1"/>
          <p:nvPr/>
        </p:nvSpPr>
        <p:spPr>
          <a:xfrm>
            <a:off x="7783367" y="3125347"/>
            <a:ext cx="1021865" cy="6001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Barlow Light"/>
                <a:ea typeface="Barlow Light"/>
                <a:cs typeface="Barlow Light"/>
                <a:sym typeface="Barlow Light"/>
              </a:rPr>
              <a:t>Isi table yang aktif (sedang di-query)</a:t>
            </a:r>
            <a:endParaRPr b="0" i="0" sz="1100" u="none" cap="none" strike="noStrike">
              <a:solidFill>
                <a:srgbClr val="000000"/>
              </a:solidFill>
              <a:latin typeface="Barlow Light"/>
              <a:ea typeface="Barlow Light"/>
              <a:cs typeface="Barlow Light"/>
              <a:sym typeface="Barlow Light"/>
            </a:endParaRPr>
          </a:p>
        </p:txBody>
      </p:sp>
      <p:cxnSp>
        <p:nvCxnSpPr>
          <p:cNvPr id="809" name="Google Shape;809;p21"/>
          <p:cNvCxnSpPr/>
          <p:nvPr/>
        </p:nvCxnSpPr>
        <p:spPr>
          <a:xfrm>
            <a:off x="1097280" y="1688300"/>
            <a:ext cx="1051560" cy="506260"/>
          </a:xfrm>
          <a:prstGeom prst="straightConnector1">
            <a:avLst/>
          </a:prstGeom>
          <a:noFill/>
          <a:ln cap="flat" cmpd="sng" w="9525">
            <a:solidFill>
              <a:srgbClr val="00B3DC"/>
            </a:solidFill>
            <a:prstDash val="solid"/>
            <a:round/>
            <a:headEnd len="sm" w="sm" type="none"/>
            <a:tailEnd len="sm" w="sm" type="none"/>
          </a:ln>
        </p:spPr>
      </p:cxnSp>
      <p:cxnSp>
        <p:nvCxnSpPr>
          <p:cNvPr id="810" name="Google Shape;810;p21"/>
          <p:cNvCxnSpPr>
            <a:stCxn id="806" idx="3"/>
          </p:cNvCxnSpPr>
          <p:nvPr/>
        </p:nvCxnSpPr>
        <p:spPr>
          <a:xfrm>
            <a:off x="1213393" y="2673044"/>
            <a:ext cx="585000" cy="550200"/>
          </a:xfrm>
          <a:prstGeom prst="straightConnector1">
            <a:avLst/>
          </a:prstGeom>
          <a:noFill/>
          <a:ln cap="flat" cmpd="sng" w="9525">
            <a:solidFill>
              <a:srgbClr val="00B3DC"/>
            </a:solidFill>
            <a:prstDash val="solid"/>
            <a:round/>
            <a:headEnd len="sm" w="sm" type="none"/>
            <a:tailEnd len="sm" w="sm" type="none"/>
          </a:ln>
        </p:spPr>
      </p:cxnSp>
      <p:cxnSp>
        <p:nvCxnSpPr>
          <p:cNvPr id="811" name="Google Shape;811;p21"/>
          <p:cNvCxnSpPr/>
          <p:nvPr/>
        </p:nvCxnSpPr>
        <p:spPr>
          <a:xfrm flipH="1">
            <a:off x="1798320" y="2583180"/>
            <a:ext cx="15240" cy="2194560"/>
          </a:xfrm>
          <a:prstGeom prst="straightConnector1">
            <a:avLst/>
          </a:prstGeom>
          <a:noFill/>
          <a:ln cap="flat" cmpd="sng" w="9525">
            <a:solidFill>
              <a:srgbClr val="00B3DC"/>
            </a:solidFill>
            <a:prstDash val="solid"/>
            <a:round/>
            <a:headEnd len="sm" w="sm" type="none"/>
            <a:tailEnd len="sm" w="sm" type="none"/>
          </a:ln>
        </p:spPr>
      </p:cxnSp>
      <p:cxnSp>
        <p:nvCxnSpPr>
          <p:cNvPr id="812" name="Google Shape;812;p21"/>
          <p:cNvCxnSpPr/>
          <p:nvPr/>
        </p:nvCxnSpPr>
        <p:spPr>
          <a:xfrm>
            <a:off x="1813560" y="2583180"/>
            <a:ext cx="274320" cy="0"/>
          </a:xfrm>
          <a:prstGeom prst="straightConnector1">
            <a:avLst/>
          </a:prstGeom>
          <a:noFill/>
          <a:ln cap="flat" cmpd="sng" w="9525">
            <a:solidFill>
              <a:srgbClr val="00B3DC"/>
            </a:solidFill>
            <a:prstDash val="solid"/>
            <a:round/>
            <a:headEnd len="sm" w="sm" type="none"/>
            <a:tailEnd len="sm" w="sm" type="none"/>
          </a:ln>
        </p:spPr>
      </p:cxnSp>
      <p:cxnSp>
        <p:nvCxnSpPr>
          <p:cNvPr id="813" name="Google Shape;813;p21"/>
          <p:cNvCxnSpPr/>
          <p:nvPr/>
        </p:nvCxnSpPr>
        <p:spPr>
          <a:xfrm>
            <a:off x="1805940" y="4777740"/>
            <a:ext cx="274320" cy="0"/>
          </a:xfrm>
          <a:prstGeom prst="straightConnector1">
            <a:avLst/>
          </a:prstGeom>
          <a:noFill/>
          <a:ln cap="flat" cmpd="sng" w="9525">
            <a:solidFill>
              <a:srgbClr val="00B3DC"/>
            </a:solidFill>
            <a:prstDash val="solid"/>
            <a:round/>
            <a:headEnd len="sm" w="sm" type="none"/>
            <a:tailEnd len="sm" w="sm" type="none"/>
          </a:ln>
        </p:spPr>
      </p:cxnSp>
      <p:cxnSp>
        <p:nvCxnSpPr>
          <p:cNvPr id="814" name="Google Shape;814;p21"/>
          <p:cNvCxnSpPr>
            <a:stCxn id="807" idx="1"/>
          </p:cNvCxnSpPr>
          <p:nvPr/>
        </p:nvCxnSpPr>
        <p:spPr>
          <a:xfrm flipH="1">
            <a:off x="4549234" y="1542796"/>
            <a:ext cx="3186600" cy="430800"/>
          </a:xfrm>
          <a:prstGeom prst="straightConnector1">
            <a:avLst/>
          </a:prstGeom>
          <a:noFill/>
          <a:ln cap="flat" cmpd="sng" w="9525">
            <a:solidFill>
              <a:srgbClr val="00B3DC"/>
            </a:solidFill>
            <a:prstDash val="solid"/>
            <a:round/>
            <a:headEnd len="sm" w="sm" type="none"/>
            <a:tailEnd len="sm" w="sm" type="none"/>
          </a:ln>
        </p:spPr>
      </p:cxnSp>
      <p:cxnSp>
        <p:nvCxnSpPr>
          <p:cNvPr id="815" name="Google Shape;815;p21"/>
          <p:cNvCxnSpPr>
            <a:stCxn id="808" idx="1"/>
          </p:cNvCxnSpPr>
          <p:nvPr/>
        </p:nvCxnSpPr>
        <p:spPr>
          <a:xfrm flipH="1">
            <a:off x="7338167" y="3425429"/>
            <a:ext cx="445200" cy="18900"/>
          </a:xfrm>
          <a:prstGeom prst="straightConnector1">
            <a:avLst/>
          </a:prstGeom>
          <a:noFill/>
          <a:ln cap="flat" cmpd="sng" w="9525">
            <a:solidFill>
              <a:srgbClr val="00B3DC"/>
            </a:solidFill>
            <a:prstDash val="solid"/>
            <a:round/>
            <a:headEnd len="sm" w="sm" type="none"/>
            <a:tailEnd len="sm" w="sm" type="none"/>
          </a:ln>
        </p:spPr>
      </p:cxnSp>
      <p:cxnSp>
        <p:nvCxnSpPr>
          <p:cNvPr id="816" name="Google Shape;816;p21"/>
          <p:cNvCxnSpPr/>
          <p:nvPr/>
        </p:nvCxnSpPr>
        <p:spPr>
          <a:xfrm>
            <a:off x="7322820" y="2673045"/>
            <a:ext cx="15240" cy="1963705"/>
          </a:xfrm>
          <a:prstGeom prst="straightConnector1">
            <a:avLst/>
          </a:prstGeom>
          <a:noFill/>
          <a:ln cap="flat" cmpd="sng" w="9525">
            <a:solidFill>
              <a:srgbClr val="00B3DC"/>
            </a:solidFill>
            <a:prstDash val="solid"/>
            <a:round/>
            <a:headEnd len="sm" w="sm" type="none"/>
            <a:tailEnd len="sm" w="sm" type="none"/>
          </a:ln>
        </p:spPr>
      </p:cxnSp>
      <p:cxnSp>
        <p:nvCxnSpPr>
          <p:cNvPr id="817" name="Google Shape;817;p21"/>
          <p:cNvCxnSpPr/>
          <p:nvPr/>
        </p:nvCxnSpPr>
        <p:spPr>
          <a:xfrm>
            <a:off x="7063740" y="4636750"/>
            <a:ext cx="274320" cy="0"/>
          </a:xfrm>
          <a:prstGeom prst="straightConnector1">
            <a:avLst/>
          </a:prstGeom>
          <a:noFill/>
          <a:ln cap="flat" cmpd="sng" w="9525">
            <a:solidFill>
              <a:srgbClr val="00B3DC"/>
            </a:solidFill>
            <a:prstDash val="solid"/>
            <a:round/>
            <a:headEnd len="sm" w="sm" type="none"/>
            <a:tailEnd len="sm" w="sm" type="none"/>
          </a:ln>
        </p:spPr>
      </p:cxnSp>
      <p:cxnSp>
        <p:nvCxnSpPr>
          <p:cNvPr id="818" name="Google Shape;818;p21"/>
          <p:cNvCxnSpPr/>
          <p:nvPr/>
        </p:nvCxnSpPr>
        <p:spPr>
          <a:xfrm>
            <a:off x="7063740" y="2669215"/>
            <a:ext cx="274320" cy="0"/>
          </a:xfrm>
          <a:prstGeom prst="straightConnector1">
            <a:avLst/>
          </a:prstGeom>
          <a:noFill/>
          <a:ln cap="flat" cmpd="sng" w="9525">
            <a:solidFill>
              <a:srgbClr val="00B3DC"/>
            </a:solidFill>
            <a:prstDash val="solid"/>
            <a:round/>
            <a:headEnd len="sm" w="sm" type="none"/>
            <a:tailEnd len="sm" w="sm" type="none"/>
          </a:ln>
        </p:spPr>
      </p:cxnSp>
      <p:cxnSp>
        <p:nvCxnSpPr>
          <p:cNvPr id="819" name="Google Shape;819;p21"/>
          <p:cNvCxnSpPr>
            <a:endCxn id="820" idx="3"/>
          </p:cNvCxnSpPr>
          <p:nvPr/>
        </p:nvCxnSpPr>
        <p:spPr>
          <a:xfrm rot="10800000">
            <a:off x="1198153" y="4288795"/>
            <a:ext cx="2238600" cy="593400"/>
          </a:xfrm>
          <a:prstGeom prst="straightConnector1">
            <a:avLst/>
          </a:prstGeom>
          <a:noFill/>
          <a:ln cap="flat" cmpd="sng" w="9525">
            <a:solidFill>
              <a:srgbClr val="00B3DC"/>
            </a:solidFill>
            <a:prstDash val="solid"/>
            <a:round/>
            <a:headEnd len="sm" w="sm" type="none"/>
            <a:tailEnd len="sm" w="sm" type="none"/>
          </a:ln>
        </p:spPr>
      </p:cxnSp>
      <p:sp>
        <p:nvSpPr>
          <p:cNvPr id="820" name="Google Shape;820;p21"/>
          <p:cNvSpPr txBox="1"/>
          <p:nvPr/>
        </p:nvSpPr>
        <p:spPr>
          <a:xfrm>
            <a:off x="176288" y="3988713"/>
            <a:ext cx="1021865" cy="6001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Barlow Light"/>
                <a:ea typeface="Barlow Light"/>
                <a:cs typeface="Barlow Light"/>
                <a:sym typeface="Barlow Light"/>
              </a:rPr>
              <a:t>Indikator sukses/gagal query</a:t>
            </a:r>
            <a:endParaRPr b="0" i="0" sz="1100" u="none" cap="none" strike="noStrike">
              <a:solidFill>
                <a:srgbClr val="000000"/>
              </a:solidFill>
              <a:latin typeface="Barlow Light"/>
              <a:ea typeface="Barlow Light"/>
              <a:cs typeface="Barlow Light"/>
              <a:sym typeface="Barlow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22"/>
          <p:cNvSpPr txBox="1"/>
          <p:nvPr>
            <p:ph type="title"/>
          </p:nvPr>
        </p:nvSpPr>
        <p:spPr>
          <a:xfrm>
            <a:off x="457199" y="605600"/>
            <a:ext cx="8191825" cy="1082700"/>
          </a:xfrm>
          <a:prstGeom prst="rect">
            <a:avLst/>
          </a:prstGeom>
          <a:noFill/>
          <a:ln>
            <a:noFill/>
          </a:ln>
        </p:spPr>
        <p:txBody>
          <a:bodyPr anchorCtr="0" anchor="t" bIns="0" lIns="0" spcFirstLastPara="1" rIns="0" wrap="square" tIns="0">
            <a:normAutofit/>
          </a:bodyPr>
          <a:lstStyle/>
          <a:p>
            <a:pPr indent="0" lvl="0" marL="0" rtl="0" algn="l">
              <a:lnSpc>
                <a:spcPct val="80000"/>
              </a:lnSpc>
              <a:spcBef>
                <a:spcPts val="0"/>
              </a:spcBef>
              <a:spcAft>
                <a:spcPts val="0"/>
              </a:spcAft>
              <a:buSzPts val="4800"/>
              <a:buNone/>
            </a:pPr>
            <a:r>
              <a:rPr lang="en-US"/>
              <a:t>Object Explorer</a:t>
            </a:r>
            <a:endParaRPr/>
          </a:p>
        </p:txBody>
      </p:sp>
      <p:sp>
        <p:nvSpPr>
          <p:cNvPr id="826" name="Google Shape;826;p2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827" name="Google Shape;827;p22"/>
          <p:cNvSpPr txBox="1"/>
          <p:nvPr>
            <p:ph idx="1" type="body"/>
          </p:nvPr>
        </p:nvSpPr>
        <p:spPr>
          <a:xfrm>
            <a:off x="447319" y="1030631"/>
            <a:ext cx="4056101" cy="3606119"/>
          </a:xfrm>
          <a:prstGeom prst="rect">
            <a:avLst/>
          </a:prstGeom>
          <a:noFill/>
          <a:ln>
            <a:noFill/>
          </a:ln>
        </p:spPr>
        <p:txBody>
          <a:bodyPr anchorCtr="0" anchor="t" bIns="0" lIns="0" spcFirstLastPara="1" rIns="0" wrap="square" tIns="0">
            <a:noAutofit/>
          </a:bodyPr>
          <a:lstStyle/>
          <a:p>
            <a:pPr indent="-342900" lvl="0" marL="457200" rtl="0" algn="l">
              <a:lnSpc>
                <a:spcPct val="110000"/>
              </a:lnSpc>
              <a:spcBef>
                <a:spcPts val="600"/>
              </a:spcBef>
              <a:spcAft>
                <a:spcPts val="0"/>
              </a:spcAft>
              <a:buSzPts val="1800"/>
              <a:buChar char="▸"/>
            </a:pPr>
            <a:r>
              <a:rPr lang="en-US" sz="1600"/>
              <a:t>Menyajikan hirarki objek pada server basis data</a:t>
            </a:r>
            <a:endParaRPr/>
          </a:p>
          <a:p>
            <a:pPr indent="-342900" lvl="0" marL="457200" rtl="0" algn="l">
              <a:lnSpc>
                <a:spcPct val="110000"/>
              </a:lnSpc>
              <a:spcBef>
                <a:spcPts val="600"/>
              </a:spcBef>
              <a:spcAft>
                <a:spcPts val="0"/>
              </a:spcAft>
              <a:buSzPts val="1800"/>
              <a:buChar char="▸"/>
            </a:pPr>
            <a:r>
              <a:rPr lang="en-US" sz="1600"/>
              <a:t>Memungkinkan kita untuk:</a:t>
            </a:r>
            <a:endParaRPr/>
          </a:p>
          <a:p>
            <a:pPr indent="-342900" lvl="1" marL="914400" rtl="0" algn="l">
              <a:lnSpc>
                <a:spcPct val="110000"/>
              </a:lnSpc>
              <a:spcBef>
                <a:spcPts val="600"/>
              </a:spcBef>
              <a:spcAft>
                <a:spcPts val="0"/>
              </a:spcAft>
              <a:buSzPts val="1800"/>
              <a:buChar char="▹"/>
            </a:pPr>
            <a:r>
              <a:rPr lang="en-US" sz="1600"/>
              <a:t>Mencari objek tertentu</a:t>
            </a:r>
            <a:endParaRPr/>
          </a:p>
          <a:p>
            <a:pPr indent="-342900" lvl="1" marL="914400" rtl="0" algn="l">
              <a:lnSpc>
                <a:spcPct val="110000"/>
              </a:lnSpc>
              <a:spcBef>
                <a:spcPts val="600"/>
              </a:spcBef>
              <a:spcAft>
                <a:spcPts val="0"/>
              </a:spcAft>
              <a:buSzPts val="1800"/>
              <a:buChar char="▹"/>
            </a:pPr>
            <a:r>
              <a:rPr lang="en-US" sz="1600"/>
              <a:t>View and edit properties objek</a:t>
            </a:r>
            <a:endParaRPr/>
          </a:p>
          <a:p>
            <a:pPr indent="-342900" lvl="1" marL="914400" rtl="0" algn="l">
              <a:lnSpc>
                <a:spcPct val="110000"/>
              </a:lnSpc>
              <a:spcBef>
                <a:spcPts val="600"/>
              </a:spcBef>
              <a:spcAft>
                <a:spcPts val="0"/>
              </a:spcAft>
              <a:buSzPts val="1800"/>
              <a:buChar char="▹"/>
            </a:pPr>
            <a:r>
              <a:rPr lang="en-US" sz="1600"/>
              <a:t>Manajemen objek-objek</a:t>
            </a:r>
            <a:endParaRPr/>
          </a:p>
          <a:p>
            <a:pPr indent="-342900" lvl="1" marL="914400" rtl="0" algn="l">
              <a:lnSpc>
                <a:spcPct val="110000"/>
              </a:lnSpc>
              <a:spcBef>
                <a:spcPts val="600"/>
              </a:spcBef>
              <a:spcAft>
                <a:spcPts val="0"/>
              </a:spcAft>
              <a:buSzPts val="1800"/>
              <a:buChar char="▹"/>
            </a:pPr>
            <a:r>
              <a:rPr lang="en-US" sz="1600"/>
              <a:t>Menjalankan custom report</a:t>
            </a:r>
            <a:endParaRPr/>
          </a:p>
          <a:p>
            <a:pPr indent="-228600" lvl="1" marL="914400" rtl="0" algn="l">
              <a:lnSpc>
                <a:spcPct val="110000"/>
              </a:lnSpc>
              <a:spcBef>
                <a:spcPts val="600"/>
              </a:spcBef>
              <a:spcAft>
                <a:spcPts val="0"/>
              </a:spcAft>
              <a:buSzPts val="1800"/>
              <a:buNone/>
            </a:pPr>
            <a:r>
              <a:t/>
            </a:r>
            <a:endParaRPr sz="1600"/>
          </a:p>
          <a:p>
            <a:pPr indent="-228600" lvl="0" marL="457200" rtl="0" algn="l">
              <a:lnSpc>
                <a:spcPct val="110000"/>
              </a:lnSpc>
              <a:spcBef>
                <a:spcPts val="600"/>
              </a:spcBef>
              <a:spcAft>
                <a:spcPts val="0"/>
              </a:spcAft>
              <a:buSzPts val="1800"/>
              <a:buNone/>
            </a:pPr>
            <a:r>
              <a:t/>
            </a:r>
            <a:endParaRPr/>
          </a:p>
        </p:txBody>
      </p:sp>
      <p:pic>
        <p:nvPicPr>
          <p:cNvPr id="828" name="Google Shape;828;p22"/>
          <p:cNvPicPr preferRelativeResize="0"/>
          <p:nvPr/>
        </p:nvPicPr>
        <p:blipFill rotWithShape="1">
          <a:blip r:embed="rId3">
            <a:alphaModFix/>
          </a:blip>
          <a:srcRect b="0" l="0" r="0" t="0"/>
          <a:stretch/>
        </p:blipFill>
        <p:spPr>
          <a:xfrm>
            <a:off x="5121123" y="1030631"/>
            <a:ext cx="3870801" cy="3885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23"/>
          <p:cNvSpPr txBox="1"/>
          <p:nvPr>
            <p:ph type="title"/>
          </p:nvPr>
        </p:nvSpPr>
        <p:spPr>
          <a:xfrm>
            <a:off x="457199" y="605600"/>
            <a:ext cx="8191825" cy="1082700"/>
          </a:xfrm>
          <a:prstGeom prst="rect">
            <a:avLst/>
          </a:prstGeom>
          <a:noFill/>
          <a:ln>
            <a:noFill/>
          </a:ln>
        </p:spPr>
        <p:txBody>
          <a:bodyPr anchorCtr="0" anchor="t" bIns="0" lIns="0" spcFirstLastPara="1" rIns="0" wrap="square" tIns="0">
            <a:normAutofit/>
          </a:bodyPr>
          <a:lstStyle/>
          <a:p>
            <a:pPr indent="0" lvl="0" marL="0" rtl="0" algn="l">
              <a:lnSpc>
                <a:spcPct val="80000"/>
              </a:lnSpc>
              <a:spcBef>
                <a:spcPts val="0"/>
              </a:spcBef>
              <a:spcAft>
                <a:spcPts val="0"/>
              </a:spcAft>
              <a:buSzPts val="4800"/>
              <a:buNone/>
            </a:pPr>
            <a:r>
              <a:rPr lang="en-US"/>
              <a:t>Query Editor</a:t>
            </a:r>
            <a:endParaRPr/>
          </a:p>
        </p:txBody>
      </p:sp>
      <p:sp>
        <p:nvSpPr>
          <p:cNvPr id="834" name="Google Shape;834;p2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835" name="Google Shape;835;p23"/>
          <p:cNvSpPr txBox="1"/>
          <p:nvPr>
            <p:ph idx="1" type="body"/>
          </p:nvPr>
        </p:nvSpPr>
        <p:spPr>
          <a:xfrm>
            <a:off x="447319" y="1030631"/>
            <a:ext cx="3537941" cy="3606119"/>
          </a:xfrm>
          <a:prstGeom prst="rect">
            <a:avLst/>
          </a:prstGeom>
          <a:noFill/>
          <a:ln>
            <a:noFill/>
          </a:ln>
        </p:spPr>
        <p:txBody>
          <a:bodyPr anchorCtr="0" anchor="t" bIns="0" lIns="0" spcFirstLastPara="1" rIns="0" wrap="square" tIns="0">
            <a:noAutofit/>
          </a:bodyPr>
          <a:lstStyle/>
          <a:p>
            <a:pPr indent="-342900" lvl="0" marL="457200" rtl="0" algn="l">
              <a:lnSpc>
                <a:spcPct val="110000"/>
              </a:lnSpc>
              <a:spcBef>
                <a:spcPts val="600"/>
              </a:spcBef>
              <a:spcAft>
                <a:spcPts val="0"/>
              </a:spcAft>
              <a:buSzPts val="1800"/>
              <a:buChar char="▸"/>
            </a:pPr>
            <a:r>
              <a:rPr lang="en-US" sz="1600"/>
              <a:t>Untuk menyusun/mengembangkan, mengeksekusi, dan </a:t>
            </a:r>
            <a:r>
              <a:rPr i="1" lang="en-US" sz="1600"/>
              <a:t>debugging </a:t>
            </a:r>
            <a:r>
              <a:rPr lang="en-US" sz="1600"/>
              <a:t>kode SQL</a:t>
            </a:r>
            <a:endParaRPr/>
          </a:p>
          <a:p>
            <a:pPr indent="-342900" lvl="0" marL="457200" rtl="0" algn="l">
              <a:lnSpc>
                <a:spcPct val="110000"/>
              </a:lnSpc>
              <a:spcBef>
                <a:spcPts val="600"/>
              </a:spcBef>
              <a:spcAft>
                <a:spcPts val="0"/>
              </a:spcAft>
              <a:buSzPts val="1800"/>
              <a:buChar char="▸"/>
            </a:pPr>
            <a:r>
              <a:rPr lang="en-US" sz="1600"/>
              <a:t>Interface utama yang akan digunakan auditor dalam mengembangkan script pengujian</a:t>
            </a:r>
            <a:endParaRPr/>
          </a:p>
          <a:p>
            <a:pPr indent="-342900" lvl="0" marL="457200" rtl="0" algn="l">
              <a:lnSpc>
                <a:spcPct val="110000"/>
              </a:lnSpc>
              <a:spcBef>
                <a:spcPts val="600"/>
              </a:spcBef>
              <a:spcAft>
                <a:spcPts val="0"/>
              </a:spcAft>
              <a:buSzPts val="1800"/>
              <a:buChar char="▸"/>
            </a:pPr>
            <a:r>
              <a:rPr lang="en-US" sz="1600"/>
              <a:t>Untuk menjalankan script yang telah dibuat klik tombol execute  di tab menu, atau F5 pada keyboard</a:t>
            </a:r>
            <a:endParaRPr/>
          </a:p>
          <a:p>
            <a:pPr indent="-228600" lvl="0" marL="457200" rtl="0" algn="l">
              <a:lnSpc>
                <a:spcPct val="110000"/>
              </a:lnSpc>
              <a:spcBef>
                <a:spcPts val="600"/>
              </a:spcBef>
              <a:spcAft>
                <a:spcPts val="0"/>
              </a:spcAft>
              <a:buSzPts val="1800"/>
              <a:buNone/>
            </a:pPr>
            <a:r>
              <a:t/>
            </a:r>
            <a:endParaRPr/>
          </a:p>
        </p:txBody>
      </p:sp>
      <p:pic>
        <p:nvPicPr>
          <p:cNvPr id="836" name="Google Shape;836;p23"/>
          <p:cNvPicPr preferRelativeResize="0"/>
          <p:nvPr/>
        </p:nvPicPr>
        <p:blipFill rotWithShape="1">
          <a:blip r:embed="rId3">
            <a:alphaModFix/>
          </a:blip>
          <a:srcRect b="-2995" l="527" r="25984" t="2996"/>
          <a:stretch/>
        </p:blipFill>
        <p:spPr>
          <a:xfrm>
            <a:off x="4608315" y="1471593"/>
            <a:ext cx="4253746" cy="3561397"/>
          </a:xfrm>
          <a:prstGeom prst="rect">
            <a:avLst/>
          </a:prstGeom>
          <a:noFill/>
          <a:ln>
            <a:noFill/>
          </a:ln>
        </p:spPr>
      </p:pic>
      <p:sp>
        <p:nvSpPr>
          <p:cNvPr id="837" name="Google Shape;837;p23"/>
          <p:cNvSpPr txBox="1"/>
          <p:nvPr/>
        </p:nvSpPr>
        <p:spPr>
          <a:xfrm>
            <a:off x="6448305" y="716063"/>
            <a:ext cx="1507226"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Barlow Light"/>
                <a:ea typeface="Barlow Light"/>
                <a:cs typeface="Barlow Light"/>
                <a:sym typeface="Barlow Light"/>
              </a:rPr>
              <a:t>Tombol untuk mengeksekusi query</a:t>
            </a:r>
            <a:endParaRPr b="0" i="0" sz="1100" u="none" cap="none" strike="noStrike">
              <a:solidFill>
                <a:srgbClr val="000000"/>
              </a:solidFill>
              <a:latin typeface="Barlow Light"/>
              <a:ea typeface="Barlow Light"/>
              <a:cs typeface="Barlow Light"/>
              <a:sym typeface="Barlow Light"/>
            </a:endParaRPr>
          </a:p>
        </p:txBody>
      </p:sp>
      <p:cxnSp>
        <p:nvCxnSpPr>
          <p:cNvPr id="838" name="Google Shape;838;p23"/>
          <p:cNvCxnSpPr/>
          <p:nvPr/>
        </p:nvCxnSpPr>
        <p:spPr>
          <a:xfrm flipH="1" rot="10800000">
            <a:off x="5044440" y="1030631"/>
            <a:ext cx="1409700" cy="874369"/>
          </a:xfrm>
          <a:prstGeom prst="straightConnector1">
            <a:avLst/>
          </a:prstGeom>
          <a:noFill/>
          <a:ln cap="flat" cmpd="sng" w="9525">
            <a:solidFill>
              <a:srgbClr val="00B3DC"/>
            </a:solidFill>
            <a:prstDash val="solid"/>
            <a:round/>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24"/>
          <p:cNvSpPr txBox="1"/>
          <p:nvPr>
            <p:ph type="title"/>
          </p:nvPr>
        </p:nvSpPr>
        <p:spPr>
          <a:xfrm>
            <a:off x="457199" y="605600"/>
            <a:ext cx="8191825" cy="1082700"/>
          </a:xfrm>
          <a:prstGeom prst="rect">
            <a:avLst/>
          </a:prstGeom>
          <a:noFill/>
          <a:ln>
            <a:noFill/>
          </a:ln>
        </p:spPr>
        <p:txBody>
          <a:bodyPr anchorCtr="0" anchor="t" bIns="0" lIns="0" spcFirstLastPara="1" rIns="0" wrap="square" tIns="0">
            <a:normAutofit/>
          </a:bodyPr>
          <a:lstStyle/>
          <a:p>
            <a:pPr indent="0" lvl="0" marL="0" rtl="0" algn="l">
              <a:lnSpc>
                <a:spcPct val="80000"/>
              </a:lnSpc>
              <a:spcBef>
                <a:spcPts val="0"/>
              </a:spcBef>
              <a:spcAft>
                <a:spcPts val="0"/>
              </a:spcAft>
              <a:buSzPts val="4800"/>
              <a:buNone/>
            </a:pPr>
            <a:r>
              <a:rPr lang="en-US"/>
              <a:t>Table Designer</a:t>
            </a:r>
            <a:endParaRPr/>
          </a:p>
        </p:txBody>
      </p:sp>
      <p:sp>
        <p:nvSpPr>
          <p:cNvPr id="844" name="Google Shape;844;p24"/>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845" name="Google Shape;845;p24"/>
          <p:cNvSpPr txBox="1"/>
          <p:nvPr>
            <p:ph idx="1" type="body"/>
          </p:nvPr>
        </p:nvSpPr>
        <p:spPr>
          <a:xfrm>
            <a:off x="447319" y="1030631"/>
            <a:ext cx="3537941" cy="3606119"/>
          </a:xfrm>
          <a:prstGeom prst="rect">
            <a:avLst/>
          </a:prstGeom>
          <a:noFill/>
          <a:ln>
            <a:noFill/>
          </a:ln>
        </p:spPr>
        <p:txBody>
          <a:bodyPr anchorCtr="0" anchor="t" bIns="0" lIns="0" spcFirstLastPara="1" rIns="0" wrap="square" tIns="0">
            <a:noAutofit/>
          </a:bodyPr>
          <a:lstStyle/>
          <a:p>
            <a:pPr indent="-342900" lvl="0" marL="457200" rtl="0" algn="l">
              <a:lnSpc>
                <a:spcPct val="110000"/>
              </a:lnSpc>
              <a:spcBef>
                <a:spcPts val="600"/>
              </a:spcBef>
              <a:spcAft>
                <a:spcPts val="0"/>
              </a:spcAft>
              <a:buSzPts val="1800"/>
              <a:buChar char="▸"/>
            </a:pPr>
            <a:r>
              <a:rPr lang="en-US" sz="1600"/>
              <a:t>Digunakan untuk mendesain dan visualisasi suatu tabel</a:t>
            </a:r>
            <a:endParaRPr/>
          </a:p>
          <a:p>
            <a:pPr indent="-342900" lvl="0" marL="457200" rtl="0" algn="l">
              <a:lnSpc>
                <a:spcPct val="110000"/>
              </a:lnSpc>
              <a:spcBef>
                <a:spcPts val="600"/>
              </a:spcBef>
              <a:spcAft>
                <a:spcPts val="0"/>
              </a:spcAft>
              <a:buSzPts val="1800"/>
              <a:buChar char="▸"/>
            </a:pPr>
            <a:r>
              <a:rPr lang="en-US" sz="1600"/>
              <a:t>Tabel designer memungkinkan user untuk create, edit, delete table maupun komponennya tanpa menggunakan SQL code</a:t>
            </a:r>
            <a:endParaRPr/>
          </a:p>
          <a:p>
            <a:pPr indent="-342900" lvl="0" marL="457200" rtl="0" algn="l">
              <a:lnSpc>
                <a:spcPct val="110000"/>
              </a:lnSpc>
              <a:spcBef>
                <a:spcPts val="600"/>
              </a:spcBef>
              <a:spcAft>
                <a:spcPts val="0"/>
              </a:spcAft>
              <a:buSzPts val="1800"/>
              <a:buChar char="▸"/>
            </a:pPr>
            <a:r>
              <a:rPr lang="en-US" sz="1600"/>
              <a:t>Klik kanan suatu table &gt; Design</a:t>
            </a:r>
            <a:endParaRPr/>
          </a:p>
          <a:p>
            <a:pPr indent="-228600" lvl="0" marL="457200" rtl="0" algn="l">
              <a:lnSpc>
                <a:spcPct val="110000"/>
              </a:lnSpc>
              <a:spcBef>
                <a:spcPts val="600"/>
              </a:spcBef>
              <a:spcAft>
                <a:spcPts val="0"/>
              </a:spcAft>
              <a:buSzPts val="1800"/>
              <a:buNone/>
            </a:pPr>
            <a:r>
              <a:t/>
            </a:r>
            <a:endParaRPr/>
          </a:p>
        </p:txBody>
      </p:sp>
      <p:pic>
        <p:nvPicPr>
          <p:cNvPr id="846" name="Google Shape;846;p24"/>
          <p:cNvPicPr preferRelativeResize="0"/>
          <p:nvPr/>
        </p:nvPicPr>
        <p:blipFill rotWithShape="1">
          <a:blip r:embed="rId3">
            <a:alphaModFix/>
          </a:blip>
          <a:srcRect b="11879" l="0" r="33949" t="0"/>
          <a:stretch/>
        </p:blipFill>
        <p:spPr>
          <a:xfrm>
            <a:off x="4377458" y="923495"/>
            <a:ext cx="4271566" cy="400019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25"/>
          <p:cNvSpPr txBox="1"/>
          <p:nvPr>
            <p:ph type="title"/>
          </p:nvPr>
        </p:nvSpPr>
        <p:spPr>
          <a:xfrm>
            <a:off x="457199" y="605600"/>
            <a:ext cx="8191825" cy="1082700"/>
          </a:xfrm>
          <a:prstGeom prst="rect">
            <a:avLst/>
          </a:prstGeom>
          <a:noFill/>
          <a:ln>
            <a:noFill/>
          </a:ln>
        </p:spPr>
        <p:txBody>
          <a:bodyPr anchorCtr="0" anchor="t" bIns="0" lIns="0" spcFirstLastPara="1" rIns="0" wrap="square" tIns="0">
            <a:normAutofit/>
          </a:bodyPr>
          <a:lstStyle/>
          <a:p>
            <a:pPr indent="0" lvl="0" marL="0" rtl="0" algn="l">
              <a:lnSpc>
                <a:spcPct val="80000"/>
              </a:lnSpc>
              <a:spcBef>
                <a:spcPts val="0"/>
              </a:spcBef>
              <a:spcAft>
                <a:spcPts val="0"/>
              </a:spcAft>
              <a:buSzPts val="4800"/>
              <a:buNone/>
            </a:pPr>
            <a:r>
              <a:rPr lang="en-US"/>
              <a:t>Query Designer</a:t>
            </a:r>
            <a:endParaRPr/>
          </a:p>
        </p:txBody>
      </p:sp>
      <p:sp>
        <p:nvSpPr>
          <p:cNvPr id="852" name="Google Shape;852;p2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853" name="Google Shape;853;p25"/>
          <p:cNvSpPr txBox="1"/>
          <p:nvPr>
            <p:ph idx="1" type="body"/>
          </p:nvPr>
        </p:nvSpPr>
        <p:spPr>
          <a:xfrm>
            <a:off x="447319" y="1030631"/>
            <a:ext cx="3537941" cy="3606119"/>
          </a:xfrm>
          <a:prstGeom prst="rect">
            <a:avLst/>
          </a:prstGeom>
          <a:noFill/>
          <a:ln>
            <a:noFill/>
          </a:ln>
        </p:spPr>
        <p:txBody>
          <a:bodyPr anchorCtr="0" anchor="t" bIns="0" lIns="0" spcFirstLastPara="1" rIns="0" wrap="square" tIns="0">
            <a:noAutofit/>
          </a:bodyPr>
          <a:lstStyle/>
          <a:p>
            <a:pPr indent="-342900" lvl="0" marL="457200" rtl="0" algn="l">
              <a:lnSpc>
                <a:spcPct val="110000"/>
              </a:lnSpc>
              <a:spcBef>
                <a:spcPts val="600"/>
              </a:spcBef>
              <a:spcAft>
                <a:spcPts val="0"/>
              </a:spcAft>
              <a:buSzPts val="1800"/>
              <a:buChar char="▸"/>
            </a:pPr>
            <a:r>
              <a:rPr lang="en-US" sz="1600"/>
              <a:t>Alat bantu dalam bentuk GUI untuk user dalam mengembangkan script </a:t>
            </a:r>
            <a:endParaRPr/>
          </a:p>
          <a:p>
            <a:pPr indent="-342900" lvl="0" marL="457200" rtl="0" algn="l">
              <a:lnSpc>
                <a:spcPct val="110000"/>
              </a:lnSpc>
              <a:spcBef>
                <a:spcPts val="600"/>
              </a:spcBef>
              <a:spcAft>
                <a:spcPts val="0"/>
              </a:spcAft>
              <a:buSzPts val="1800"/>
              <a:buChar char="▸"/>
            </a:pPr>
            <a:r>
              <a:rPr lang="en-US" sz="1600"/>
              <a:t>Dapat diakses menggunakan menu Query &gt; Design ini Query Editor</a:t>
            </a:r>
            <a:endParaRPr/>
          </a:p>
          <a:p>
            <a:pPr indent="-228600" lvl="0" marL="457200" rtl="0" algn="l">
              <a:lnSpc>
                <a:spcPct val="110000"/>
              </a:lnSpc>
              <a:spcBef>
                <a:spcPts val="600"/>
              </a:spcBef>
              <a:spcAft>
                <a:spcPts val="0"/>
              </a:spcAft>
              <a:buSzPts val="1800"/>
              <a:buNone/>
            </a:pPr>
            <a:r>
              <a:t/>
            </a:r>
            <a:endParaRPr/>
          </a:p>
        </p:txBody>
      </p:sp>
      <p:pic>
        <p:nvPicPr>
          <p:cNvPr id="854" name="Google Shape;854;p25"/>
          <p:cNvPicPr preferRelativeResize="0"/>
          <p:nvPr/>
        </p:nvPicPr>
        <p:blipFill rotWithShape="1">
          <a:blip r:embed="rId3">
            <a:alphaModFix/>
          </a:blip>
          <a:srcRect b="0" l="0" r="0" t="0"/>
          <a:stretch/>
        </p:blipFill>
        <p:spPr>
          <a:xfrm>
            <a:off x="4302048" y="953712"/>
            <a:ext cx="4575427" cy="375995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8"/>
          <p:cNvSpPr txBox="1"/>
          <p:nvPr>
            <p:ph type="title"/>
          </p:nvPr>
        </p:nvSpPr>
        <p:spPr>
          <a:xfrm>
            <a:off x="457200" y="642770"/>
            <a:ext cx="5640900" cy="1082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en-US"/>
              <a:t>Outline</a:t>
            </a:r>
            <a:endParaRPr/>
          </a:p>
        </p:txBody>
      </p:sp>
      <p:sp>
        <p:nvSpPr>
          <p:cNvPr id="319" name="Google Shape;319;p8"/>
          <p:cNvSpPr txBox="1"/>
          <p:nvPr>
            <p:ph idx="1" type="body"/>
          </p:nvPr>
        </p:nvSpPr>
        <p:spPr>
          <a:xfrm>
            <a:off x="632765" y="1311525"/>
            <a:ext cx="5640900" cy="2640900"/>
          </a:xfrm>
          <a:prstGeom prst="rect">
            <a:avLst/>
          </a:prstGeom>
          <a:noFill/>
          <a:ln>
            <a:noFill/>
          </a:ln>
        </p:spPr>
        <p:txBody>
          <a:bodyPr anchorCtr="0" anchor="t" bIns="0" lIns="0" spcFirstLastPara="1" rIns="0" wrap="square" tIns="0">
            <a:noAutofit/>
          </a:bodyPr>
          <a:lstStyle/>
          <a:p>
            <a:pPr indent="-342900" lvl="0" marL="457200" rtl="0" algn="l">
              <a:lnSpc>
                <a:spcPct val="110000"/>
              </a:lnSpc>
              <a:spcBef>
                <a:spcPts val="600"/>
              </a:spcBef>
              <a:spcAft>
                <a:spcPts val="0"/>
              </a:spcAft>
              <a:buSzPts val="1800"/>
              <a:buChar char="▸"/>
            </a:pPr>
            <a:r>
              <a:rPr b="1" lang="en-US"/>
              <a:t>Apa itu SQL?</a:t>
            </a:r>
            <a:endParaRPr/>
          </a:p>
          <a:p>
            <a:pPr indent="-342900" lvl="0" marL="457200" rtl="0" algn="l">
              <a:lnSpc>
                <a:spcPct val="110000"/>
              </a:lnSpc>
              <a:spcBef>
                <a:spcPts val="600"/>
              </a:spcBef>
              <a:spcAft>
                <a:spcPts val="0"/>
              </a:spcAft>
              <a:buSzPts val="1800"/>
              <a:buChar char="▸"/>
            </a:pPr>
            <a:r>
              <a:rPr b="1" lang="en-US"/>
              <a:t>SQL dalam Pengawasan</a:t>
            </a:r>
            <a:endParaRPr b="1"/>
          </a:p>
          <a:p>
            <a:pPr indent="-342900" lvl="0" marL="457200" rtl="0" algn="l">
              <a:lnSpc>
                <a:spcPct val="110000"/>
              </a:lnSpc>
              <a:spcBef>
                <a:spcPts val="600"/>
              </a:spcBef>
              <a:spcAft>
                <a:spcPts val="0"/>
              </a:spcAft>
              <a:buSzPts val="1800"/>
              <a:buChar char="▸"/>
            </a:pPr>
            <a:r>
              <a:rPr b="1" lang="en-US"/>
              <a:t>SQL Server Management Studio sebagai Tools</a:t>
            </a:r>
            <a:endParaRPr/>
          </a:p>
          <a:p>
            <a:pPr indent="-342900" lvl="0" marL="457200" rtl="0" algn="l">
              <a:lnSpc>
                <a:spcPct val="110000"/>
              </a:lnSpc>
              <a:spcBef>
                <a:spcPts val="600"/>
              </a:spcBef>
              <a:spcAft>
                <a:spcPts val="0"/>
              </a:spcAft>
              <a:buSzPts val="1800"/>
              <a:buChar char="▸"/>
            </a:pPr>
            <a:r>
              <a:rPr b="1" lang="en-US"/>
              <a:t>SQL Statement</a:t>
            </a:r>
            <a:endParaRPr/>
          </a:p>
          <a:p>
            <a:pPr indent="-342900" lvl="0" marL="457200" rtl="0" algn="l">
              <a:lnSpc>
                <a:spcPct val="110000"/>
              </a:lnSpc>
              <a:spcBef>
                <a:spcPts val="600"/>
              </a:spcBef>
              <a:spcAft>
                <a:spcPts val="0"/>
              </a:spcAft>
              <a:buSzPts val="1800"/>
              <a:buChar char="▸"/>
            </a:pPr>
            <a:r>
              <a:rPr b="1" lang="en-US"/>
              <a:t>Simple SQL Query</a:t>
            </a:r>
            <a:endParaRPr b="1"/>
          </a:p>
          <a:p>
            <a:pPr indent="-228600" lvl="1" marL="914400" rtl="0" algn="l">
              <a:lnSpc>
                <a:spcPct val="110000"/>
              </a:lnSpc>
              <a:spcBef>
                <a:spcPts val="600"/>
              </a:spcBef>
              <a:spcAft>
                <a:spcPts val="0"/>
              </a:spcAft>
              <a:buSzPts val="1800"/>
              <a:buNone/>
            </a:pPr>
            <a:r>
              <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58" name="Shape 858"/>
        <p:cNvGrpSpPr/>
        <p:nvPr/>
      </p:nvGrpSpPr>
      <p:grpSpPr>
        <a:xfrm>
          <a:off x="0" y="0"/>
          <a:ext cx="0" cy="0"/>
          <a:chOff x="0" y="0"/>
          <a:chExt cx="0" cy="0"/>
        </a:xfrm>
      </p:grpSpPr>
      <p:sp>
        <p:nvSpPr>
          <p:cNvPr id="859" name="Google Shape;859;p26"/>
          <p:cNvSpPr txBox="1"/>
          <p:nvPr>
            <p:ph type="title"/>
          </p:nvPr>
        </p:nvSpPr>
        <p:spPr>
          <a:xfrm>
            <a:off x="457199" y="605600"/>
            <a:ext cx="8191825" cy="1082700"/>
          </a:xfrm>
          <a:prstGeom prst="rect">
            <a:avLst/>
          </a:prstGeom>
          <a:noFill/>
          <a:ln>
            <a:noFill/>
          </a:ln>
        </p:spPr>
        <p:txBody>
          <a:bodyPr anchorCtr="0" anchor="t" bIns="0" lIns="0" spcFirstLastPara="1" rIns="0" wrap="square" tIns="0">
            <a:normAutofit/>
          </a:bodyPr>
          <a:lstStyle/>
          <a:p>
            <a:pPr indent="0" lvl="0" marL="0" rtl="0" algn="l">
              <a:lnSpc>
                <a:spcPct val="80000"/>
              </a:lnSpc>
              <a:spcBef>
                <a:spcPts val="0"/>
              </a:spcBef>
              <a:spcAft>
                <a:spcPts val="0"/>
              </a:spcAft>
              <a:buSzPts val="4800"/>
              <a:buNone/>
            </a:pPr>
            <a:r>
              <a:rPr lang="en-US"/>
              <a:t>Database Designer</a:t>
            </a:r>
            <a:endParaRPr/>
          </a:p>
        </p:txBody>
      </p:sp>
      <p:sp>
        <p:nvSpPr>
          <p:cNvPr id="860" name="Google Shape;860;p2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861" name="Google Shape;861;p26"/>
          <p:cNvSpPr txBox="1"/>
          <p:nvPr>
            <p:ph idx="1" type="body"/>
          </p:nvPr>
        </p:nvSpPr>
        <p:spPr>
          <a:xfrm>
            <a:off x="447319" y="1030631"/>
            <a:ext cx="7833487" cy="3606119"/>
          </a:xfrm>
          <a:prstGeom prst="rect">
            <a:avLst/>
          </a:prstGeom>
          <a:noFill/>
          <a:ln>
            <a:noFill/>
          </a:ln>
        </p:spPr>
        <p:txBody>
          <a:bodyPr anchorCtr="0" anchor="t" bIns="0" lIns="0" spcFirstLastPara="1" rIns="0" wrap="square" tIns="0">
            <a:noAutofit/>
          </a:bodyPr>
          <a:lstStyle/>
          <a:p>
            <a:pPr indent="-342900" lvl="0" marL="457200" rtl="0" algn="l">
              <a:lnSpc>
                <a:spcPct val="110000"/>
              </a:lnSpc>
              <a:spcBef>
                <a:spcPts val="600"/>
              </a:spcBef>
              <a:spcAft>
                <a:spcPts val="0"/>
              </a:spcAft>
              <a:buSzPts val="1800"/>
              <a:buChar char="▸"/>
            </a:pPr>
            <a:r>
              <a:rPr lang="en-US" sz="1600"/>
              <a:t>Fitur ini memvisualisasikan tiap hubungan antar tabel dalam suatu basis data tertentu, termasuk komponennya (tables, columns, constraints, and dependencies)</a:t>
            </a:r>
            <a:endParaRPr/>
          </a:p>
          <a:p>
            <a:pPr indent="-228600" lvl="0" marL="457200" rtl="0" algn="l">
              <a:lnSpc>
                <a:spcPct val="110000"/>
              </a:lnSpc>
              <a:spcBef>
                <a:spcPts val="600"/>
              </a:spcBef>
              <a:spcAft>
                <a:spcPts val="0"/>
              </a:spcAft>
              <a:buSzPts val="1800"/>
              <a:buNone/>
            </a:pPr>
            <a:r>
              <a:t/>
            </a:r>
            <a:endParaRPr/>
          </a:p>
        </p:txBody>
      </p:sp>
      <p:pic>
        <p:nvPicPr>
          <p:cNvPr id="862" name="Google Shape;862;p26"/>
          <p:cNvPicPr preferRelativeResize="0"/>
          <p:nvPr/>
        </p:nvPicPr>
        <p:blipFill rotWithShape="1">
          <a:blip r:embed="rId3">
            <a:alphaModFix/>
          </a:blip>
          <a:srcRect b="0" l="0" r="0" t="0"/>
          <a:stretch/>
        </p:blipFill>
        <p:spPr>
          <a:xfrm>
            <a:off x="2260396" y="1717360"/>
            <a:ext cx="4309681" cy="3344421"/>
          </a:xfrm>
          <a:prstGeom prst="rect">
            <a:avLst/>
          </a:prstGeom>
          <a:noFill/>
          <a:ln>
            <a:noFill/>
          </a:ln>
        </p:spPr>
      </p:pic>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66" name="Shape 866"/>
        <p:cNvGrpSpPr/>
        <p:nvPr/>
      </p:nvGrpSpPr>
      <p:grpSpPr>
        <a:xfrm>
          <a:off x="0" y="0"/>
          <a:ext cx="0" cy="0"/>
          <a:chOff x="0" y="0"/>
          <a:chExt cx="0" cy="0"/>
        </a:xfrm>
      </p:grpSpPr>
      <p:sp>
        <p:nvSpPr>
          <p:cNvPr id="867" name="Google Shape;867;p27"/>
          <p:cNvSpPr txBox="1"/>
          <p:nvPr>
            <p:ph type="title"/>
          </p:nvPr>
        </p:nvSpPr>
        <p:spPr>
          <a:xfrm>
            <a:off x="457199" y="605600"/>
            <a:ext cx="8191825" cy="1082700"/>
          </a:xfrm>
          <a:prstGeom prst="rect">
            <a:avLst/>
          </a:prstGeom>
          <a:noFill/>
          <a:ln>
            <a:noFill/>
          </a:ln>
        </p:spPr>
        <p:txBody>
          <a:bodyPr anchorCtr="0" anchor="t" bIns="0" lIns="0" spcFirstLastPara="1" rIns="0" wrap="square" tIns="0">
            <a:normAutofit/>
          </a:bodyPr>
          <a:lstStyle/>
          <a:p>
            <a:pPr indent="0" lvl="0" marL="0" rtl="0" algn="l">
              <a:lnSpc>
                <a:spcPct val="80000"/>
              </a:lnSpc>
              <a:spcBef>
                <a:spcPts val="0"/>
              </a:spcBef>
              <a:spcAft>
                <a:spcPts val="0"/>
              </a:spcAft>
              <a:buSzPts val="4800"/>
              <a:buNone/>
            </a:pPr>
            <a:r>
              <a:rPr lang="en-US"/>
              <a:t>Template Explorer</a:t>
            </a:r>
            <a:endParaRPr/>
          </a:p>
        </p:txBody>
      </p:sp>
      <p:sp>
        <p:nvSpPr>
          <p:cNvPr id="868" name="Google Shape;868;p2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869" name="Google Shape;869;p27"/>
          <p:cNvSpPr txBox="1"/>
          <p:nvPr>
            <p:ph idx="1" type="body"/>
          </p:nvPr>
        </p:nvSpPr>
        <p:spPr>
          <a:xfrm>
            <a:off x="447319" y="1030631"/>
            <a:ext cx="3469361" cy="3606119"/>
          </a:xfrm>
          <a:prstGeom prst="rect">
            <a:avLst/>
          </a:prstGeom>
          <a:noFill/>
          <a:ln>
            <a:noFill/>
          </a:ln>
        </p:spPr>
        <p:txBody>
          <a:bodyPr anchorCtr="0" anchor="t" bIns="0" lIns="0" spcFirstLastPara="1" rIns="0" wrap="square" tIns="0">
            <a:noAutofit/>
          </a:bodyPr>
          <a:lstStyle/>
          <a:p>
            <a:pPr indent="-342900" lvl="0" marL="457200" rtl="0" algn="l">
              <a:lnSpc>
                <a:spcPct val="110000"/>
              </a:lnSpc>
              <a:spcBef>
                <a:spcPts val="600"/>
              </a:spcBef>
              <a:spcAft>
                <a:spcPts val="0"/>
              </a:spcAft>
              <a:buSzPts val="1800"/>
              <a:buChar char="▸"/>
            </a:pPr>
            <a:r>
              <a:rPr lang="en-US" sz="1600"/>
              <a:t>Template adalah file yang telah berisi script SQL yang ready-made</a:t>
            </a:r>
            <a:endParaRPr/>
          </a:p>
          <a:p>
            <a:pPr indent="-342900" lvl="0" marL="457200" rtl="0" algn="l">
              <a:lnSpc>
                <a:spcPct val="110000"/>
              </a:lnSpc>
              <a:spcBef>
                <a:spcPts val="600"/>
              </a:spcBef>
              <a:spcAft>
                <a:spcPts val="0"/>
              </a:spcAft>
              <a:buSzPts val="1800"/>
              <a:buChar char="▸"/>
            </a:pPr>
            <a:r>
              <a:rPr lang="en-US" sz="1600"/>
              <a:t>Dapat diakases melalui View &gt; Template Explorer</a:t>
            </a:r>
            <a:endParaRPr/>
          </a:p>
          <a:p>
            <a:pPr indent="-228600" lvl="0" marL="457200" rtl="0" algn="l">
              <a:lnSpc>
                <a:spcPct val="110000"/>
              </a:lnSpc>
              <a:spcBef>
                <a:spcPts val="600"/>
              </a:spcBef>
              <a:spcAft>
                <a:spcPts val="0"/>
              </a:spcAft>
              <a:buSzPts val="1800"/>
              <a:buNone/>
            </a:pPr>
            <a:r>
              <a:t/>
            </a:r>
            <a:endParaRPr/>
          </a:p>
        </p:txBody>
      </p:sp>
      <p:pic>
        <p:nvPicPr>
          <p:cNvPr id="870" name="Google Shape;870;p27"/>
          <p:cNvPicPr preferRelativeResize="0"/>
          <p:nvPr/>
        </p:nvPicPr>
        <p:blipFill rotWithShape="1">
          <a:blip r:embed="rId3">
            <a:alphaModFix/>
          </a:blip>
          <a:srcRect b="0" l="0" r="0" t="0"/>
          <a:stretch/>
        </p:blipFill>
        <p:spPr>
          <a:xfrm>
            <a:off x="4553111" y="892864"/>
            <a:ext cx="4274820" cy="4129638"/>
          </a:xfrm>
          <a:prstGeom prst="rect">
            <a:avLst/>
          </a:prstGeom>
          <a:noFill/>
          <a:ln>
            <a:noFill/>
          </a:ln>
        </p:spPr>
      </p:pic>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74" name="Shape 874"/>
        <p:cNvGrpSpPr/>
        <p:nvPr/>
      </p:nvGrpSpPr>
      <p:grpSpPr>
        <a:xfrm>
          <a:off x="0" y="0"/>
          <a:ext cx="0" cy="0"/>
          <a:chOff x="0" y="0"/>
          <a:chExt cx="0" cy="0"/>
        </a:xfrm>
      </p:grpSpPr>
      <p:sp>
        <p:nvSpPr>
          <p:cNvPr id="875" name="Google Shape;875;p28"/>
          <p:cNvSpPr txBox="1"/>
          <p:nvPr>
            <p:ph type="title"/>
          </p:nvPr>
        </p:nvSpPr>
        <p:spPr>
          <a:xfrm>
            <a:off x="457199" y="605600"/>
            <a:ext cx="8191825" cy="425031"/>
          </a:xfrm>
          <a:prstGeom prst="rect">
            <a:avLst/>
          </a:prstGeom>
          <a:noFill/>
          <a:ln>
            <a:noFill/>
          </a:ln>
        </p:spPr>
        <p:txBody>
          <a:bodyPr anchorCtr="0" anchor="t" bIns="0" lIns="0" spcFirstLastPara="1" rIns="0" wrap="square" tIns="0">
            <a:normAutofit/>
          </a:bodyPr>
          <a:lstStyle/>
          <a:p>
            <a:pPr indent="0" lvl="0" marL="0" rtl="0" algn="l">
              <a:lnSpc>
                <a:spcPct val="80000"/>
              </a:lnSpc>
              <a:spcBef>
                <a:spcPts val="0"/>
              </a:spcBef>
              <a:spcAft>
                <a:spcPts val="0"/>
              </a:spcAft>
              <a:buSzPts val="4800"/>
              <a:buNone/>
            </a:pPr>
            <a:r>
              <a:rPr lang="en-US"/>
              <a:t>Query Execution Plan</a:t>
            </a:r>
            <a:endParaRPr/>
          </a:p>
        </p:txBody>
      </p:sp>
      <p:sp>
        <p:nvSpPr>
          <p:cNvPr id="876" name="Google Shape;876;p28"/>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877" name="Google Shape;877;p28"/>
          <p:cNvSpPr txBox="1"/>
          <p:nvPr>
            <p:ph idx="1" type="body"/>
          </p:nvPr>
        </p:nvSpPr>
        <p:spPr>
          <a:xfrm>
            <a:off x="447319" y="1030631"/>
            <a:ext cx="7979791" cy="3606119"/>
          </a:xfrm>
          <a:prstGeom prst="rect">
            <a:avLst/>
          </a:prstGeom>
          <a:noFill/>
          <a:ln>
            <a:noFill/>
          </a:ln>
        </p:spPr>
        <p:txBody>
          <a:bodyPr anchorCtr="0" anchor="t" bIns="0" lIns="0" spcFirstLastPara="1" rIns="0" wrap="square" tIns="0">
            <a:noAutofit/>
          </a:bodyPr>
          <a:lstStyle/>
          <a:p>
            <a:pPr indent="-342900" lvl="0" marL="457200" rtl="0" algn="l">
              <a:lnSpc>
                <a:spcPct val="110000"/>
              </a:lnSpc>
              <a:spcBef>
                <a:spcPts val="600"/>
              </a:spcBef>
              <a:spcAft>
                <a:spcPts val="0"/>
              </a:spcAft>
              <a:buSzPts val="1800"/>
              <a:buChar char="▸"/>
            </a:pPr>
            <a:r>
              <a:rPr lang="en-US" sz="1600"/>
              <a:t>Query execution plan adalah urutan langkan operasi yang dilakukan pada SQL Server untuk menghasilkan query</a:t>
            </a:r>
            <a:endParaRPr/>
          </a:p>
          <a:p>
            <a:pPr indent="-342900" lvl="0" marL="457200" rtl="0" algn="l">
              <a:lnSpc>
                <a:spcPct val="110000"/>
              </a:lnSpc>
              <a:spcBef>
                <a:spcPts val="600"/>
              </a:spcBef>
              <a:spcAft>
                <a:spcPts val="0"/>
              </a:spcAft>
              <a:buSzPts val="1800"/>
              <a:buChar char="▸"/>
            </a:pPr>
            <a:r>
              <a:rPr lang="en-US" sz="1600"/>
              <a:t>Untuk mereviu query sebelum dijalankan (terutama yang sensitive dengan resource)</a:t>
            </a:r>
            <a:endParaRPr/>
          </a:p>
          <a:p>
            <a:pPr indent="-228600" lvl="0" marL="457200" rtl="0" algn="l">
              <a:lnSpc>
                <a:spcPct val="110000"/>
              </a:lnSpc>
              <a:spcBef>
                <a:spcPts val="600"/>
              </a:spcBef>
              <a:spcAft>
                <a:spcPts val="0"/>
              </a:spcAft>
              <a:buSzPts val="1800"/>
              <a:buNone/>
            </a:pPr>
            <a:r>
              <a:t/>
            </a:r>
            <a:endParaRPr/>
          </a:p>
        </p:txBody>
      </p:sp>
      <p:pic>
        <p:nvPicPr>
          <p:cNvPr id="878" name="Google Shape;878;p28"/>
          <p:cNvPicPr preferRelativeResize="0"/>
          <p:nvPr/>
        </p:nvPicPr>
        <p:blipFill rotWithShape="1">
          <a:blip r:embed="rId3">
            <a:alphaModFix/>
          </a:blip>
          <a:srcRect b="0" l="0" r="0" t="0"/>
          <a:stretch/>
        </p:blipFill>
        <p:spPr>
          <a:xfrm>
            <a:off x="1762964" y="2188790"/>
            <a:ext cx="4937569" cy="2682260"/>
          </a:xfrm>
          <a:prstGeom prst="rect">
            <a:avLst/>
          </a:prstGeom>
          <a:noFill/>
          <a:ln>
            <a:noFill/>
          </a:ln>
        </p:spPr>
      </p:pic>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29"/>
          <p:cNvSpPr txBox="1"/>
          <p:nvPr>
            <p:ph type="ctrTitle"/>
          </p:nvPr>
        </p:nvSpPr>
        <p:spPr>
          <a:xfrm>
            <a:off x="878589" y="1637892"/>
            <a:ext cx="4676700" cy="11598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en-US"/>
              <a:t>SQL Statement </a:t>
            </a:r>
            <a:endParaRPr/>
          </a:p>
        </p:txBody>
      </p:sp>
      <p:sp>
        <p:nvSpPr>
          <p:cNvPr id="884" name="Google Shape;884;p29"/>
          <p:cNvSpPr txBox="1"/>
          <p:nvPr>
            <p:ph idx="1" type="subTitle"/>
          </p:nvPr>
        </p:nvSpPr>
        <p:spPr>
          <a:xfrm>
            <a:off x="864353" y="2738122"/>
            <a:ext cx="4676700" cy="383700"/>
          </a:xfrm>
          <a:prstGeom prst="rect">
            <a:avLst/>
          </a:prstGeom>
          <a:noFill/>
          <a:ln>
            <a:noFill/>
          </a:ln>
        </p:spPr>
        <p:txBody>
          <a:bodyPr anchorCtr="0" anchor="t" bIns="0" lIns="0" spcFirstLastPara="1" rIns="0" wrap="square" tIns="0">
            <a:noAutofit/>
          </a:bodyPr>
          <a:lstStyle/>
          <a:p>
            <a:pPr indent="0" lvl="0" marL="0" rtl="0" algn="l">
              <a:lnSpc>
                <a:spcPct val="110000"/>
              </a:lnSpc>
              <a:spcBef>
                <a:spcPts val="0"/>
              </a:spcBef>
              <a:spcAft>
                <a:spcPts val="0"/>
              </a:spcAft>
              <a:buSzPts val="1800"/>
              <a:buNone/>
            </a:pPr>
            <a:r>
              <a:rPr lang="en-US"/>
              <a:t>Overview macam-macam statement</a:t>
            </a:r>
            <a:endParaRPr/>
          </a:p>
        </p:txBody>
      </p:sp>
      <p:grpSp>
        <p:nvGrpSpPr>
          <p:cNvPr id="885" name="Google Shape;885;p29"/>
          <p:cNvGrpSpPr/>
          <p:nvPr/>
        </p:nvGrpSpPr>
        <p:grpSpPr>
          <a:xfrm>
            <a:off x="5435079" y="912423"/>
            <a:ext cx="3239723" cy="3318665"/>
            <a:chOff x="2270525" y="117216"/>
            <a:chExt cx="4650765" cy="4762722"/>
          </a:xfrm>
        </p:grpSpPr>
        <p:sp>
          <p:nvSpPr>
            <p:cNvPr id="886" name="Google Shape;886;p29"/>
            <p:cNvSpPr/>
            <p:nvPr/>
          </p:nvSpPr>
          <p:spPr>
            <a:xfrm>
              <a:off x="2270525" y="2788917"/>
              <a:ext cx="1367464" cy="791146"/>
            </a:xfrm>
            <a:custGeom>
              <a:rect b="b" l="l" r="r" t="t"/>
              <a:pathLst>
                <a:path extrusionOk="0" h="791146" w="1367464">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5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7" name="Google Shape;887;p29"/>
            <p:cNvSpPr/>
            <p:nvPr/>
          </p:nvSpPr>
          <p:spPr>
            <a:xfrm>
              <a:off x="2565006" y="2921600"/>
              <a:ext cx="762723" cy="441198"/>
            </a:xfrm>
            <a:custGeom>
              <a:rect b="b" l="l" r="r" t="t"/>
              <a:pathLst>
                <a:path extrusionOk="0" h="441198" w="762723">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8" name="Google Shape;888;p29"/>
            <p:cNvSpPr/>
            <p:nvPr/>
          </p:nvSpPr>
          <p:spPr>
            <a:xfrm>
              <a:off x="2834012" y="3000943"/>
              <a:ext cx="217486" cy="125920"/>
            </a:xfrm>
            <a:custGeom>
              <a:rect b="b" l="l" r="r" t="t"/>
              <a:pathLst>
                <a:path extrusionOk="0" h="125920" w="217486">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9" name="Google Shape;889;p29"/>
            <p:cNvSpPr/>
            <p:nvPr/>
          </p:nvSpPr>
          <p:spPr>
            <a:xfrm>
              <a:off x="2841806" y="2229228"/>
              <a:ext cx="209121" cy="823531"/>
            </a:xfrm>
            <a:custGeom>
              <a:rect b="b" l="l" r="r" t="t"/>
              <a:pathLst>
                <a:path extrusionOk="0" h="823531" w="209121">
                  <a:moveTo>
                    <a:pt x="0" y="0"/>
                  </a:moveTo>
                  <a:lnTo>
                    <a:pt x="209121" y="0"/>
                  </a:lnTo>
                  <a:lnTo>
                    <a:pt x="209121" y="823532"/>
                  </a:lnTo>
                  <a:lnTo>
                    <a:pt x="0" y="823532"/>
                  </a:lnTo>
                  <a:close/>
                </a:path>
              </a:pathLst>
            </a:custGeom>
            <a:solidFill>
              <a:srgbClr val="EDEF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0" name="Google Shape;890;p29"/>
            <p:cNvSpPr/>
            <p:nvPr/>
          </p:nvSpPr>
          <p:spPr>
            <a:xfrm>
              <a:off x="2831826" y="2112223"/>
              <a:ext cx="249895" cy="580777"/>
            </a:xfrm>
            <a:custGeom>
              <a:rect b="b" l="l" r="r" t="t"/>
              <a:pathLst>
                <a:path extrusionOk="0" h="580777" w="249895">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1" name="Google Shape;891;p29"/>
            <p:cNvSpPr/>
            <p:nvPr/>
          </p:nvSpPr>
          <p:spPr>
            <a:xfrm>
              <a:off x="2373659" y="1582290"/>
              <a:ext cx="397711" cy="625506"/>
            </a:xfrm>
            <a:custGeom>
              <a:rect b="b" l="l" r="r" t="t"/>
              <a:pathLst>
                <a:path extrusionOk="0" h="625506" w="397711">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2" name="Google Shape;892;p29"/>
            <p:cNvSpPr/>
            <p:nvPr/>
          </p:nvSpPr>
          <p:spPr>
            <a:xfrm>
              <a:off x="3144177" y="1582290"/>
              <a:ext cx="397710" cy="625506"/>
            </a:xfrm>
            <a:custGeom>
              <a:rect b="b" l="l" r="r" t="t"/>
              <a:pathLst>
                <a:path extrusionOk="0" h="625506" w="39771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3" name="Google Shape;893;p29"/>
            <p:cNvSpPr/>
            <p:nvPr/>
          </p:nvSpPr>
          <p:spPr>
            <a:xfrm>
              <a:off x="2815951" y="2102641"/>
              <a:ext cx="276610" cy="160020"/>
            </a:xfrm>
            <a:custGeom>
              <a:rect b="b" l="l" r="r" t="t"/>
              <a:pathLst>
                <a:path extrusionOk="0" h="160020" w="27661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4" name="Google Shape;894;p29"/>
            <p:cNvSpPr/>
            <p:nvPr/>
          </p:nvSpPr>
          <p:spPr>
            <a:xfrm>
              <a:off x="2744565" y="2030632"/>
              <a:ext cx="418908" cy="74675"/>
            </a:xfrm>
            <a:custGeom>
              <a:rect b="b" l="l" r="r" t="t"/>
              <a:pathLst>
                <a:path extrusionOk="0" h="74675" w="418908">
                  <a:moveTo>
                    <a:pt x="0" y="72009"/>
                  </a:moveTo>
                  <a:lnTo>
                    <a:pt x="0" y="0"/>
                  </a:lnTo>
                  <a:lnTo>
                    <a:pt x="418908" y="0"/>
                  </a:lnTo>
                  <a:lnTo>
                    <a:pt x="418908" y="74676"/>
                  </a:lnTo>
                  <a:lnTo>
                    <a:pt x="0" y="72009"/>
                  </a:lnTo>
                  <a:close/>
                </a:path>
              </a:pathLst>
            </a:custGeom>
            <a:solidFill>
              <a:srgbClr val="4949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5" name="Google Shape;895;p29"/>
            <p:cNvSpPr/>
            <p:nvPr/>
          </p:nvSpPr>
          <p:spPr>
            <a:xfrm>
              <a:off x="2744565" y="1981197"/>
              <a:ext cx="419383" cy="242697"/>
            </a:xfrm>
            <a:custGeom>
              <a:rect b="b" l="l" r="r" t="t"/>
              <a:pathLst>
                <a:path extrusionOk="0" h="242697" w="419383">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6" name="Google Shape;896;p29"/>
            <p:cNvSpPr/>
            <p:nvPr/>
          </p:nvSpPr>
          <p:spPr>
            <a:xfrm>
              <a:off x="2697703" y="1845275"/>
              <a:ext cx="511777" cy="296036"/>
            </a:xfrm>
            <a:custGeom>
              <a:rect b="b" l="l" r="r" t="t"/>
              <a:pathLst>
                <a:path extrusionOk="0" h="296036" w="511777">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7" name="Google Shape;897;p29"/>
            <p:cNvSpPr/>
            <p:nvPr/>
          </p:nvSpPr>
          <p:spPr>
            <a:xfrm>
              <a:off x="2681484" y="530635"/>
              <a:ext cx="548516" cy="1538895"/>
            </a:xfrm>
            <a:custGeom>
              <a:rect b="b" l="l" r="r" t="t"/>
              <a:pathLst>
                <a:path extrusionOk="0" h="1538895" w="548516">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8" name="Google Shape;898;p29"/>
            <p:cNvSpPr/>
            <p:nvPr/>
          </p:nvSpPr>
          <p:spPr>
            <a:xfrm>
              <a:off x="2858251" y="1222531"/>
              <a:ext cx="193342" cy="193738"/>
            </a:xfrm>
            <a:custGeom>
              <a:rect b="b" l="l" r="r" t="t"/>
              <a:pathLst>
                <a:path extrusionOk="0" h="193738" w="193342">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9" name="Google Shape;899;p29"/>
            <p:cNvSpPr/>
            <p:nvPr/>
          </p:nvSpPr>
          <p:spPr>
            <a:xfrm>
              <a:off x="2844088" y="1208338"/>
              <a:ext cx="221668" cy="222122"/>
            </a:xfrm>
            <a:custGeom>
              <a:rect b="b" l="l" r="r" t="t"/>
              <a:pathLst>
                <a:path extrusionOk="0" h="222122" w="221668">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0" name="Google Shape;900;p29"/>
            <p:cNvSpPr/>
            <p:nvPr/>
          </p:nvSpPr>
          <p:spPr>
            <a:xfrm>
              <a:off x="2858251" y="937733"/>
              <a:ext cx="193342" cy="193738"/>
            </a:xfrm>
            <a:custGeom>
              <a:rect b="b" l="l" r="r" t="t"/>
              <a:pathLst>
                <a:path extrusionOk="0" h="193738" w="193342">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1" name="Google Shape;901;p29"/>
            <p:cNvSpPr/>
            <p:nvPr/>
          </p:nvSpPr>
          <p:spPr>
            <a:xfrm>
              <a:off x="2843898" y="923636"/>
              <a:ext cx="221858" cy="222313"/>
            </a:xfrm>
            <a:custGeom>
              <a:rect b="b" l="l" r="r" t="t"/>
              <a:pathLst>
                <a:path extrusionOk="0" h="222313" w="221858">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2" name="Google Shape;902;p29"/>
            <p:cNvSpPr/>
            <p:nvPr/>
          </p:nvSpPr>
          <p:spPr>
            <a:xfrm>
              <a:off x="2680593" y="1921189"/>
              <a:ext cx="549324" cy="167997"/>
            </a:xfrm>
            <a:custGeom>
              <a:rect b="b" l="l" r="r" t="t"/>
              <a:pathLst>
                <a:path extrusionOk="0" h="167997" w="549324">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3" name="Google Shape;903;p29"/>
            <p:cNvSpPr/>
            <p:nvPr/>
          </p:nvSpPr>
          <p:spPr>
            <a:xfrm>
              <a:off x="2680308" y="1976244"/>
              <a:ext cx="548753" cy="165782"/>
            </a:xfrm>
            <a:custGeom>
              <a:rect b="b" l="l" r="r" t="t"/>
              <a:pathLst>
                <a:path extrusionOk="0" h="165782" w="548753">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4" name="Google Shape;904;p29"/>
            <p:cNvSpPr/>
            <p:nvPr/>
          </p:nvSpPr>
          <p:spPr>
            <a:xfrm>
              <a:off x="2683349" y="1877470"/>
              <a:ext cx="542765" cy="158087"/>
            </a:xfrm>
            <a:custGeom>
              <a:rect b="b" l="l" r="r" t="t"/>
              <a:pathLst>
                <a:path extrusionOk="0" h="158087" w="542765">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5" name="Google Shape;905;p29"/>
            <p:cNvSpPr/>
            <p:nvPr/>
          </p:nvSpPr>
          <p:spPr>
            <a:xfrm>
              <a:off x="2829449" y="530444"/>
              <a:ext cx="249519" cy="126863"/>
            </a:xfrm>
            <a:custGeom>
              <a:rect b="b" l="l" r="r" t="t"/>
              <a:pathLst>
                <a:path extrusionOk="0" h="126863" w="249519">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6" name="Google Shape;906;p29"/>
            <p:cNvSpPr/>
            <p:nvPr/>
          </p:nvSpPr>
          <p:spPr>
            <a:xfrm>
              <a:off x="2934010" y="1583052"/>
              <a:ext cx="47432" cy="623982"/>
            </a:xfrm>
            <a:custGeom>
              <a:rect b="b" l="l" r="r" t="t"/>
              <a:pathLst>
                <a:path extrusionOk="0" h="623982" w="47432">
                  <a:moveTo>
                    <a:pt x="0" y="0"/>
                  </a:moveTo>
                  <a:lnTo>
                    <a:pt x="47433" y="0"/>
                  </a:lnTo>
                  <a:lnTo>
                    <a:pt x="47433" y="623983"/>
                  </a:lnTo>
                  <a:lnTo>
                    <a:pt x="0" y="62398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907" name="Google Shape;907;p29"/>
            <p:cNvGrpSpPr/>
            <p:nvPr/>
          </p:nvGrpSpPr>
          <p:grpSpPr>
            <a:xfrm>
              <a:off x="4031993" y="117216"/>
              <a:ext cx="2889297" cy="3901793"/>
              <a:chOff x="5533368" y="1047716"/>
              <a:chExt cx="2889297" cy="3901793"/>
            </a:xfrm>
          </p:grpSpPr>
          <p:sp>
            <p:nvSpPr>
              <p:cNvPr id="908" name="Google Shape;908;p29"/>
              <p:cNvSpPr/>
              <p:nvPr/>
            </p:nvSpPr>
            <p:spPr>
              <a:xfrm>
                <a:off x="6153722" y="4072604"/>
                <a:ext cx="1090544" cy="630910"/>
              </a:xfrm>
              <a:custGeom>
                <a:rect b="b" l="l" r="r" t="t"/>
                <a:pathLst>
                  <a:path extrusionOk="0" h="630910" w="1090544">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9" name="Google Shape;909;p29"/>
              <p:cNvSpPr/>
              <p:nvPr/>
            </p:nvSpPr>
            <p:spPr>
              <a:xfrm>
                <a:off x="6193969" y="4048886"/>
                <a:ext cx="1090601" cy="630901"/>
              </a:xfrm>
              <a:custGeom>
                <a:rect b="b" l="l" r="r" t="t"/>
                <a:pathLst>
                  <a:path extrusionOk="0" h="630901" w="1090601">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0" name="Google Shape;910;p29"/>
              <p:cNvSpPr/>
              <p:nvPr/>
            </p:nvSpPr>
            <p:spPr>
              <a:xfrm>
                <a:off x="7252346" y="4430077"/>
                <a:ext cx="32128" cy="21050"/>
              </a:xfrm>
              <a:custGeom>
                <a:rect b="b" l="l" r="r" t="t"/>
                <a:pathLst>
                  <a:path extrusionOk="0" h="21050" w="32128">
                    <a:moveTo>
                      <a:pt x="32129" y="21050"/>
                    </a:moveTo>
                    <a:lnTo>
                      <a:pt x="32129" y="0"/>
                    </a:lnTo>
                    <a:lnTo>
                      <a:pt x="0" y="18574"/>
                    </a:lnTo>
                    <a:lnTo>
                      <a:pt x="32129" y="2105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1" name="Google Shape;911;p29"/>
              <p:cNvSpPr/>
              <p:nvPr/>
            </p:nvSpPr>
            <p:spPr>
              <a:xfrm>
                <a:off x="6193906" y="4285773"/>
                <a:ext cx="32984" cy="21431"/>
              </a:xfrm>
              <a:custGeom>
                <a:rect b="b" l="l" r="r" t="t"/>
                <a:pathLst>
                  <a:path extrusionOk="0" h="21431" w="32984">
                    <a:moveTo>
                      <a:pt x="0" y="21431"/>
                    </a:moveTo>
                    <a:lnTo>
                      <a:pt x="0" y="0"/>
                    </a:lnTo>
                    <a:lnTo>
                      <a:pt x="32984" y="13716"/>
                    </a:lnTo>
                    <a:lnTo>
                      <a:pt x="0" y="21431"/>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2" name="Google Shape;912;p29"/>
              <p:cNvSpPr/>
              <p:nvPr/>
            </p:nvSpPr>
            <p:spPr>
              <a:xfrm>
                <a:off x="6193969" y="4027741"/>
                <a:ext cx="1090601" cy="630949"/>
              </a:xfrm>
              <a:custGeom>
                <a:rect b="b" l="l" r="r" t="t"/>
                <a:pathLst>
                  <a:path extrusionOk="0" h="630949" w="1090601">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3" name="Google Shape;913;p29"/>
              <p:cNvSpPr/>
              <p:nvPr/>
            </p:nvSpPr>
            <p:spPr>
              <a:xfrm>
                <a:off x="6504927" y="3742563"/>
                <a:ext cx="779547" cy="687514"/>
              </a:xfrm>
              <a:custGeom>
                <a:rect b="b" l="l" r="r" t="t"/>
                <a:pathLst>
                  <a:path extrusionOk="0" h="687514" w="779547">
                    <a:moveTo>
                      <a:pt x="86025" y="286131"/>
                    </a:moveTo>
                    <a:lnTo>
                      <a:pt x="0" y="0"/>
                    </a:lnTo>
                    <a:lnTo>
                      <a:pt x="702933" y="404050"/>
                    </a:lnTo>
                    <a:lnTo>
                      <a:pt x="779548" y="687514"/>
                    </a:lnTo>
                    <a:lnTo>
                      <a:pt x="86025" y="2861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4" name="Google Shape;914;p29"/>
              <p:cNvSpPr/>
              <p:nvPr/>
            </p:nvSpPr>
            <p:spPr>
              <a:xfrm>
                <a:off x="7254152" y="4405788"/>
                <a:ext cx="30322" cy="36004"/>
              </a:xfrm>
              <a:custGeom>
                <a:rect b="b" l="l" r="r" t="t"/>
                <a:pathLst>
                  <a:path extrusionOk="0" h="36004" w="30322">
                    <a:moveTo>
                      <a:pt x="9981" y="36004"/>
                    </a:moveTo>
                    <a:lnTo>
                      <a:pt x="30323" y="24289"/>
                    </a:lnTo>
                    <a:lnTo>
                      <a:pt x="0" y="0"/>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5" name="Google Shape;915;p29"/>
              <p:cNvSpPr/>
              <p:nvPr/>
            </p:nvSpPr>
            <p:spPr>
              <a:xfrm>
                <a:off x="6482779" y="3753326"/>
                <a:ext cx="781258" cy="688466"/>
              </a:xfrm>
              <a:custGeom>
                <a:rect b="b" l="l" r="r" t="t"/>
                <a:pathLst>
                  <a:path extrusionOk="0" h="688466" w="781258">
                    <a:moveTo>
                      <a:pt x="86025" y="286131"/>
                    </a:moveTo>
                    <a:lnTo>
                      <a:pt x="0" y="0"/>
                    </a:lnTo>
                    <a:lnTo>
                      <a:pt x="702933" y="404051"/>
                    </a:lnTo>
                    <a:lnTo>
                      <a:pt x="781259" y="688467"/>
                    </a:lnTo>
                    <a:lnTo>
                      <a:pt x="86025" y="286131"/>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6" name="Google Shape;916;p29"/>
              <p:cNvSpPr/>
              <p:nvPr/>
            </p:nvSpPr>
            <p:spPr>
              <a:xfrm>
                <a:off x="5563120" y="1047716"/>
                <a:ext cx="2859545" cy="3884751"/>
              </a:xfrm>
              <a:custGeom>
                <a:rect b="b" l="l" r="r" t="t"/>
                <a:pathLst>
                  <a:path extrusionOk="0" h="3884751" w="2859545">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7" name="Google Shape;917;p29"/>
              <p:cNvSpPr/>
              <p:nvPr/>
            </p:nvSpPr>
            <p:spPr>
              <a:xfrm>
                <a:off x="8367249" y="4838795"/>
                <a:ext cx="30132" cy="106965"/>
              </a:xfrm>
              <a:custGeom>
                <a:rect b="b" l="l" r="r" t="t"/>
                <a:pathLst>
                  <a:path extrusionOk="0" h="106965" w="30132">
                    <a:moveTo>
                      <a:pt x="0" y="106966"/>
                    </a:moveTo>
                    <a:lnTo>
                      <a:pt x="30132" y="89535"/>
                    </a:lnTo>
                    <a:lnTo>
                      <a:pt x="17110" y="0"/>
                    </a:lnTo>
                    <a:lnTo>
                      <a:pt x="0" y="106966"/>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8" name="Google Shape;918;p29"/>
              <p:cNvSpPr/>
              <p:nvPr/>
            </p:nvSpPr>
            <p:spPr>
              <a:xfrm>
                <a:off x="5558272" y="1051845"/>
                <a:ext cx="72337" cy="31155"/>
              </a:xfrm>
              <a:custGeom>
                <a:rect b="b" l="l" r="r" t="t"/>
                <a:pathLst>
                  <a:path extrusionOk="0" h="31155" w="72337">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9" name="Google Shape;919;p29"/>
              <p:cNvSpPr/>
              <p:nvPr/>
            </p:nvSpPr>
            <p:spPr>
              <a:xfrm>
                <a:off x="5538216" y="1062192"/>
                <a:ext cx="2859165" cy="3884558"/>
              </a:xfrm>
              <a:custGeom>
                <a:rect b="b" l="l" r="r" t="t"/>
                <a:pathLst>
                  <a:path extrusionOk="0" h="3884558" w="2859165">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0" name="Google Shape;920;p29"/>
              <p:cNvSpPr/>
              <p:nvPr/>
            </p:nvSpPr>
            <p:spPr>
              <a:xfrm>
                <a:off x="5533368" y="1064955"/>
                <a:ext cx="2859260" cy="3884554"/>
              </a:xfrm>
              <a:custGeom>
                <a:rect b="b" l="l" r="r" t="t"/>
                <a:pathLst>
                  <a:path extrusionOk="0" h="3884554" w="285926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1" name="Google Shape;921;p29"/>
              <p:cNvSpPr/>
              <p:nvPr/>
            </p:nvSpPr>
            <p:spPr>
              <a:xfrm>
                <a:off x="5568443" y="1110406"/>
                <a:ext cx="2788159" cy="3702480"/>
              </a:xfrm>
              <a:custGeom>
                <a:rect b="b" l="l" r="r" t="t"/>
                <a:pathLst>
                  <a:path extrusionOk="0" h="3702480" w="2788159">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2" name="Google Shape;922;p29"/>
              <p:cNvSpPr/>
              <p:nvPr/>
            </p:nvSpPr>
            <p:spPr>
              <a:xfrm>
                <a:off x="5762166" y="1403396"/>
                <a:ext cx="919754" cy="618313"/>
              </a:xfrm>
              <a:custGeom>
                <a:rect b="b" l="l" r="r" t="t"/>
                <a:pathLst>
                  <a:path extrusionOk="0" h="618313" w="919754">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3" name="Google Shape;923;p29"/>
              <p:cNvSpPr/>
              <p:nvPr/>
            </p:nvSpPr>
            <p:spPr>
              <a:xfrm>
                <a:off x="5766158" y="1584712"/>
                <a:ext cx="686298" cy="451951"/>
              </a:xfrm>
              <a:custGeom>
                <a:rect b="b" l="l" r="r" t="t"/>
                <a:pathLst>
                  <a:path extrusionOk="0" h="451951" w="686298">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4" name="Google Shape;924;p29"/>
              <p:cNvSpPr/>
              <p:nvPr/>
            </p:nvSpPr>
            <p:spPr>
              <a:xfrm>
                <a:off x="5766158" y="1702632"/>
                <a:ext cx="686488" cy="451759"/>
              </a:xfrm>
              <a:custGeom>
                <a:rect b="b" l="l" r="r" t="t"/>
                <a:pathLst>
                  <a:path extrusionOk="0" h="451759" w="686488">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5" name="Google Shape;925;p29"/>
              <p:cNvSpPr/>
              <p:nvPr/>
            </p:nvSpPr>
            <p:spPr>
              <a:xfrm>
                <a:off x="5766158" y="1820170"/>
                <a:ext cx="562156" cy="379997"/>
              </a:xfrm>
              <a:custGeom>
                <a:rect b="b" l="l" r="r" t="t"/>
                <a:pathLst>
                  <a:path extrusionOk="0" h="379997" w="562156">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6" name="Google Shape;926;p29"/>
              <p:cNvSpPr/>
              <p:nvPr/>
            </p:nvSpPr>
            <p:spPr>
              <a:xfrm>
                <a:off x="5762166" y="2639293"/>
                <a:ext cx="919754" cy="618340"/>
              </a:xfrm>
              <a:custGeom>
                <a:rect b="b" l="l" r="r" t="t"/>
                <a:pathLst>
                  <a:path extrusionOk="0" h="618340" w="919754">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7" name="Google Shape;927;p29"/>
              <p:cNvSpPr/>
              <p:nvPr/>
            </p:nvSpPr>
            <p:spPr>
              <a:xfrm>
                <a:off x="5766158" y="2821069"/>
                <a:ext cx="686488" cy="451519"/>
              </a:xfrm>
              <a:custGeom>
                <a:rect b="b" l="l" r="r" t="t"/>
                <a:pathLst>
                  <a:path extrusionOk="0" h="451519" w="686488">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8" name="Google Shape;928;p29"/>
              <p:cNvSpPr/>
              <p:nvPr/>
            </p:nvSpPr>
            <p:spPr>
              <a:xfrm>
                <a:off x="5766158" y="2938486"/>
                <a:ext cx="686488" cy="451826"/>
              </a:xfrm>
              <a:custGeom>
                <a:rect b="b" l="l" r="r" t="t"/>
                <a:pathLst>
                  <a:path extrusionOk="0" h="451826" w="686488">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9" name="Google Shape;929;p29"/>
              <p:cNvSpPr/>
              <p:nvPr/>
            </p:nvSpPr>
            <p:spPr>
              <a:xfrm>
                <a:off x="5766158" y="3056051"/>
                <a:ext cx="562156" cy="379920"/>
              </a:xfrm>
              <a:custGeom>
                <a:rect b="b" l="l" r="r" t="t"/>
                <a:pathLst>
                  <a:path extrusionOk="0" h="379920" w="562156">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0" name="Google Shape;930;p29"/>
              <p:cNvSpPr/>
              <p:nvPr/>
            </p:nvSpPr>
            <p:spPr>
              <a:xfrm>
                <a:off x="6897600" y="3332192"/>
                <a:ext cx="1250451" cy="1162368"/>
              </a:xfrm>
              <a:custGeom>
                <a:rect b="b" l="l" r="r" t="t"/>
                <a:pathLst>
                  <a:path extrusionOk="0" h="1162368" w="1250451">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1" name="Google Shape;931;p29"/>
              <p:cNvSpPr/>
              <p:nvPr/>
            </p:nvSpPr>
            <p:spPr>
              <a:xfrm>
                <a:off x="5766443" y="2003281"/>
                <a:ext cx="882682" cy="1029375"/>
              </a:xfrm>
              <a:custGeom>
                <a:rect b="b" l="l" r="r" t="t"/>
                <a:pathLst>
                  <a:path extrusionOk="0" h="1029375" w="882682">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2" name="Google Shape;932;p29"/>
              <p:cNvSpPr/>
              <p:nvPr/>
            </p:nvSpPr>
            <p:spPr>
              <a:xfrm>
                <a:off x="6897600" y="3388613"/>
                <a:ext cx="1250451" cy="1106424"/>
              </a:xfrm>
              <a:custGeom>
                <a:rect b="b" l="l" r="r" t="t"/>
                <a:pathLst>
                  <a:path extrusionOk="0" h="1106424" w="1250451">
                    <a:moveTo>
                      <a:pt x="0" y="0"/>
                    </a:moveTo>
                    <a:lnTo>
                      <a:pt x="0" y="383096"/>
                    </a:lnTo>
                    <a:lnTo>
                      <a:pt x="1250452" y="1106424"/>
                    </a:lnTo>
                    <a:lnTo>
                      <a:pt x="1250452" y="214027"/>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3" name="Google Shape;933;p29"/>
              <p:cNvSpPr/>
              <p:nvPr/>
            </p:nvSpPr>
            <p:spPr>
              <a:xfrm>
                <a:off x="7389036" y="3376326"/>
                <a:ext cx="9505" cy="678751"/>
              </a:xfrm>
              <a:custGeom>
                <a:rect b="b" l="l" r="r" t="t"/>
                <a:pathLst>
                  <a:path extrusionOk="0" h="678751" w="9505">
                    <a:moveTo>
                      <a:pt x="0" y="0"/>
                    </a:moveTo>
                    <a:lnTo>
                      <a:pt x="0" y="678752"/>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4" name="Google Shape;934;p29"/>
              <p:cNvSpPr/>
              <p:nvPr/>
            </p:nvSpPr>
            <p:spPr>
              <a:xfrm>
                <a:off x="7771633" y="3805618"/>
                <a:ext cx="9505" cy="470725"/>
              </a:xfrm>
              <a:custGeom>
                <a:rect b="b" l="l" r="r" t="t"/>
                <a:pathLst>
                  <a:path extrusionOk="0" h="470725" w="9505">
                    <a:moveTo>
                      <a:pt x="0" y="0"/>
                    </a:moveTo>
                    <a:lnTo>
                      <a:pt x="0" y="470725"/>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5" name="Google Shape;935;p29"/>
              <p:cNvSpPr/>
              <p:nvPr/>
            </p:nvSpPr>
            <p:spPr>
              <a:xfrm>
                <a:off x="6897600" y="3332663"/>
                <a:ext cx="1250451" cy="479359"/>
              </a:xfrm>
              <a:custGeom>
                <a:rect b="b" l="l" r="r" t="t"/>
                <a:pathLst>
                  <a:path extrusionOk="0" h="479359" w="1250451">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cap="flat" cmpd="sng" w="14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6" name="Google Shape;936;p29"/>
              <p:cNvSpPr/>
              <p:nvPr/>
            </p:nvSpPr>
            <p:spPr>
              <a:xfrm rot="-1801764">
                <a:off x="7364922" y="3334621"/>
                <a:ext cx="48054" cy="83555"/>
              </a:xfrm>
              <a:custGeom>
                <a:rect b="b" l="l" r="r" t="t"/>
                <a:pathLst>
                  <a:path extrusionOk="0" h="83629" w="48097">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7" name="Google Shape;937;p29"/>
              <p:cNvSpPr/>
              <p:nvPr/>
            </p:nvSpPr>
            <p:spPr>
              <a:xfrm rot="-1790023">
                <a:off x="8141346" y="3571007"/>
                <a:ext cx="48265" cy="83920"/>
              </a:xfrm>
              <a:custGeom>
                <a:rect b="b" l="l" r="r" t="t"/>
                <a:pathLst>
                  <a:path extrusionOk="0" h="83917" w="48263">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8" name="Google Shape;938;p29"/>
              <p:cNvSpPr/>
              <p:nvPr/>
            </p:nvSpPr>
            <p:spPr>
              <a:xfrm rot="-1790023">
                <a:off x="7763340" y="3766404"/>
                <a:ext cx="48265" cy="83920"/>
              </a:xfrm>
              <a:custGeom>
                <a:rect b="b" l="l" r="r" t="t"/>
                <a:pathLst>
                  <a:path extrusionOk="0" h="83917" w="48263">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9" name="Google Shape;939;p29"/>
              <p:cNvSpPr/>
              <p:nvPr/>
            </p:nvSpPr>
            <p:spPr>
              <a:xfrm rot="-1801764">
                <a:off x="6873548" y="3361832"/>
                <a:ext cx="48054" cy="83555"/>
              </a:xfrm>
              <a:custGeom>
                <a:rect b="b" l="l" r="r" t="t"/>
                <a:pathLst>
                  <a:path extrusionOk="0" h="83629" w="48097">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0" name="Google Shape;940;p29"/>
              <p:cNvSpPr/>
              <p:nvPr/>
            </p:nvSpPr>
            <p:spPr>
              <a:xfrm>
                <a:off x="6868038" y="2430219"/>
                <a:ext cx="78705" cy="316778"/>
              </a:xfrm>
              <a:custGeom>
                <a:rect b="b" l="l" r="r" t="t"/>
                <a:pathLst>
                  <a:path extrusionOk="0" h="316778" w="78705">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1" name="Google Shape;941;p29"/>
              <p:cNvSpPr/>
              <p:nvPr/>
            </p:nvSpPr>
            <p:spPr>
              <a:xfrm>
                <a:off x="6986477" y="2241366"/>
                <a:ext cx="78420" cy="573928"/>
              </a:xfrm>
              <a:custGeom>
                <a:rect b="b" l="l" r="r" t="t"/>
                <a:pathLst>
                  <a:path extrusionOk="0" h="573928" w="7842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2" name="Google Shape;942;p29"/>
              <p:cNvSpPr/>
              <p:nvPr/>
            </p:nvSpPr>
            <p:spPr>
              <a:xfrm>
                <a:off x="7222119" y="2426981"/>
                <a:ext cx="78420" cy="524860"/>
              </a:xfrm>
              <a:custGeom>
                <a:rect b="b" l="l" r="r" t="t"/>
                <a:pathLst>
                  <a:path extrusionOk="0" h="524860" w="7842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3" name="Google Shape;943;p29"/>
              <p:cNvSpPr/>
              <p:nvPr/>
            </p:nvSpPr>
            <p:spPr>
              <a:xfrm>
                <a:off x="7340177" y="2573447"/>
                <a:ext cx="78420" cy="446687"/>
              </a:xfrm>
              <a:custGeom>
                <a:rect b="b" l="l" r="r" t="t"/>
                <a:pathLst>
                  <a:path extrusionOk="0" h="446687" w="7842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4" name="Google Shape;944;p29"/>
              <p:cNvSpPr/>
              <p:nvPr/>
            </p:nvSpPr>
            <p:spPr>
              <a:xfrm>
                <a:off x="7575249" y="2900319"/>
                <a:ext cx="78325" cy="255777"/>
              </a:xfrm>
              <a:custGeom>
                <a:rect b="b" l="l" r="r" t="t"/>
                <a:pathLst>
                  <a:path extrusionOk="0" h="255777" w="78325">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5" name="Google Shape;945;p29"/>
              <p:cNvSpPr/>
              <p:nvPr/>
            </p:nvSpPr>
            <p:spPr>
              <a:xfrm>
                <a:off x="7693593" y="2520557"/>
                <a:ext cx="78420" cy="703833"/>
              </a:xfrm>
              <a:custGeom>
                <a:rect b="b" l="l" r="r" t="t"/>
                <a:pathLst>
                  <a:path extrusionOk="0" h="703833" w="7842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6" name="Google Shape;946;p29"/>
              <p:cNvSpPr/>
              <p:nvPr/>
            </p:nvSpPr>
            <p:spPr>
              <a:xfrm>
                <a:off x="7981135" y="3135165"/>
                <a:ext cx="78420" cy="255818"/>
              </a:xfrm>
              <a:custGeom>
                <a:rect b="b" l="l" r="r" t="t"/>
                <a:pathLst>
                  <a:path extrusionOk="0" h="255818" w="7842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7" name="Google Shape;947;p29"/>
              <p:cNvSpPr/>
              <p:nvPr/>
            </p:nvSpPr>
            <p:spPr>
              <a:xfrm>
                <a:off x="8099193" y="3142308"/>
                <a:ext cx="78420" cy="316963"/>
              </a:xfrm>
              <a:custGeom>
                <a:rect b="b" l="l" r="r" t="t"/>
                <a:pathLst>
                  <a:path extrusionOk="0" h="316963" w="7842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948" name="Google Shape;948;p29"/>
            <p:cNvSpPr/>
            <p:nvPr/>
          </p:nvSpPr>
          <p:spPr>
            <a:xfrm>
              <a:off x="2810939" y="4355647"/>
              <a:ext cx="905825" cy="524291"/>
            </a:xfrm>
            <a:custGeom>
              <a:rect b="b" l="l" r="r" t="t"/>
              <a:pathLst>
                <a:path extrusionOk="0" h="524291" w="905825">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9" name="Google Shape;949;p29"/>
            <p:cNvSpPr/>
            <p:nvPr/>
          </p:nvSpPr>
          <p:spPr>
            <a:xfrm>
              <a:off x="2999385" y="3858955"/>
              <a:ext cx="906089" cy="910207"/>
            </a:xfrm>
            <a:custGeom>
              <a:rect b="b" l="l" r="r" t="t"/>
              <a:pathLst>
                <a:path extrusionOk="0" h="910207" w="906089">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0" name="Google Shape;950;p29"/>
            <p:cNvSpPr/>
            <p:nvPr/>
          </p:nvSpPr>
          <p:spPr>
            <a:xfrm>
              <a:off x="2999385" y="3718383"/>
              <a:ext cx="905566" cy="524522"/>
            </a:xfrm>
            <a:custGeom>
              <a:rect b="b" l="l" r="r" t="t"/>
              <a:pathLst>
                <a:path extrusionOk="0" h="524522" w="905566">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1" name="Google Shape;951;p29"/>
            <p:cNvSpPr/>
            <p:nvPr/>
          </p:nvSpPr>
          <p:spPr>
            <a:xfrm>
              <a:off x="2999243" y="3647851"/>
              <a:ext cx="905825" cy="524031"/>
            </a:xfrm>
            <a:custGeom>
              <a:rect b="b" l="l" r="r" t="t"/>
              <a:pathLst>
                <a:path extrusionOk="0" h="524031" w="905825">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2" name="Google Shape;952;p29"/>
            <p:cNvSpPr/>
            <p:nvPr/>
          </p:nvSpPr>
          <p:spPr>
            <a:xfrm>
              <a:off x="3230772" y="3780524"/>
              <a:ext cx="129655" cy="75042"/>
            </a:xfrm>
            <a:custGeom>
              <a:rect b="b" l="l" r="r" t="t"/>
              <a:pathLst>
                <a:path extrusionOk="0" h="75042" w="129655">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3" name="Google Shape;953;p29"/>
            <p:cNvSpPr/>
            <p:nvPr/>
          </p:nvSpPr>
          <p:spPr>
            <a:xfrm>
              <a:off x="3230772" y="3756847"/>
              <a:ext cx="129655" cy="75056"/>
            </a:xfrm>
            <a:custGeom>
              <a:rect b="b" l="l" r="r" t="t"/>
              <a:pathLst>
                <a:path extrusionOk="0" h="75056" w="129655">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4" name="Google Shape;954;p29"/>
            <p:cNvSpPr/>
            <p:nvPr/>
          </p:nvSpPr>
          <p:spPr>
            <a:xfrm>
              <a:off x="3393243" y="3872036"/>
              <a:ext cx="129623" cy="74995"/>
            </a:xfrm>
            <a:custGeom>
              <a:rect b="b" l="l" r="r" t="t"/>
              <a:pathLst>
                <a:path extrusionOk="0" h="74995" w="129623">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5" name="Google Shape;955;p29"/>
            <p:cNvSpPr/>
            <p:nvPr/>
          </p:nvSpPr>
          <p:spPr>
            <a:xfrm>
              <a:off x="3395112" y="3888323"/>
              <a:ext cx="126148" cy="58707"/>
            </a:xfrm>
            <a:custGeom>
              <a:rect b="b" l="l" r="r" t="t"/>
              <a:pathLst>
                <a:path extrusionOk="0" h="58707" w="126148">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6" name="Google Shape;956;p29"/>
            <p:cNvSpPr/>
            <p:nvPr/>
          </p:nvSpPr>
          <p:spPr>
            <a:xfrm>
              <a:off x="3543979" y="3964737"/>
              <a:ext cx="129655" cy="75042"/>
            </a:xfrm>
            <a:custGeom>
              <a:rect b="b" l="l" r="r" t="t"/>
              <a:pathLst>
                <a:path extrusionOk="0" h="75042" w="129655">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7" name="Google Shape;957;p29"/>
            <p:cNvSpPr/>
            <p:nvPr/>
          </p:nvSpPr>
          <p:spPr>
            <a:xfrm>
              <a:off x="3543979" y="3941061"/>
              <a:ext cx="129655" cy="75056"/>
            </a:xfrm>
            <a:custGeom>
              <a:rect b="b" l="l" r="r" t="t"/>
              <a:pathLst>
                <a:path extrusionOk="0" h="75056" w="129655">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8" name="Google Shape;958;p29"/>
            <p:cNvSpPr/>
            <p:nvPr/>
          </p:nvSpPr>
          <p:spPr>
            <a:xfrm>
              <a:off x="5673026" y="4464079"/>
              <a:ext cx="468241" cy="270891"/>
            </a:xfrm>
            <a:custGeom>
              <a:rect b="b" l="l" r="r" t="t"/>
              <a:pathLst>
                <a:path extrusionOk="0" h="270891" w="468241">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9" name="Google Shape;959;p29"/>
            <p:cNvSpPr/>
            <p:nvPr/>
          </p:nvSpPr>
          <p:spPr>
            <a:xfrm>
              <a:off x="5819482" y="3280817"/>
              <a:ext cx="243195" cy="356577"/>
            </a:xfrm>
            <a:custGeom>
              <a:rect b="b" l="l" r="r" t="t"/>
              <a:pathLst>
                <a:path extrusionOk="0" h="356577" w="243195">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0" name="Google Shape;960;p29"/>
            <p:cNvSpPr/>
            <p:nvPr/>
          </p:nvSpPr>
          <p:spPr>
            <a:xfrm>
              <a:off x="5837923" y="3277536"/>
              <a:ext cx="116085" cy="143945"/>
            </a:xfrm>
            <a:custGeom>
              <a:rect b="b" l="l" r="r" t="t"/>
              <a:pathLst>
                <a:path extrusionOk="0" h="143945" w="116085">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1" name="Google Shape;961;p29"/>
            <p:cNvSpPr/>
            <p:nvPr/>
          </p:nvSpPr>
          <p:spPr>
            <a:xfrm>
              <a:off x="5860663" y="3433950"/>
              <a:ext cx="143677" cy="161015"/>
            </a:xfrm>
            <a:custGeom>
              <a:rect b="b" l="l" r="r" t="t"/>
              <a:pathLst>
                <a:path extrusionOk="0" h="161015" w="143677">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2" name="Google Shape;962;p29"/>
            <p:cNvSpPr/>
            <p:nvPr/>
          </p:nvSpPr>
          <p:spPr>
            <a:xfrm>
              <a:off x="5729287" y="3551002"/>
              <a:ext cx="121787" cy="284211"/>
            </a:xfrm>
            <a:custGeom>
              <a:rect b="b" l="l" r="r" t="t"/>
              <a:pathLst>
                <a:path extrusionOk="0" h="284211" w="121787">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3" name="Google Shape;963;p29"/>
            <p:cNvSpPr/>
            <p:nvPr/>
          </p:nvSpPr>
          <p:spPr>
            <a:xfrm>
              <a:off x="5818929" y="3486611"/>
              <a:ext cx="209320" cy="241045"/>
            </a:xfrm>
            <a:custGeom>
              <a:rect b="b" l="l" r="r" t="t"/>
              <a:pathLst>
                <a:path extrusionOk="0" h="241045" w="20932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4" name="Google Shape;964;p29"/>
            <p:cNvSpPr/>
            <p:nvPr/>
          </p:nvSpPr>
          <p:spPr>
            <a:xfrm>
              <a:off x="5856166" y="3289038"/>
              <a:ext cx="154042" cy="190250"/>
            </a:xfrm>
            <a:custGeom>
              <a:rect b="b" l="l" r="r" t="t"/>
              <a:pathLst>
                <a:path extrusionOk="0" h="190250" w="154042">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5" name="Google Shape;965;p29"/>
            <p:cNvSpPr/>
            <p:nvPr/>
          </p:nvSpPr>
          <p:spPr>
            <a:xfrm>
              <a:off x="5862376" y="3287995"/>
              <a:ext cx="154704" cy="145954"/>
            </a:xfrm>
            <a:custGeom>
              <a:rect b="b" l="l" r="r" t="t"/>
              <a:pathLst>
                <a:path extrusionOk="0" h="145954" w="154704">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6" name="Google Shape;966;p29"/>
            <p:cNvSpPr/>
            <p:nvPr/>
          </p:nvSpPr>
          <p:spPr>
            <a:xfrm>
              <a:off x="5888298" y="4552945"/>
              <a:ext cx="121626" cy="93085"/>
            </a:xfrm>
            <a:custGeom>
              <a:rect b="b" l="l" r="r" t="t"/>
              <a:pathLst>
                <a:path extrusionOk="0" h="93085" w="121626">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7" name="Google Shape;967;p29"/>
            <p:cNvSpPr/>
            <p:nvPr/>
          </p:nvSpPr>
          <p:spPr>
            <a:xfrm>
              <a:off x="5888421" y="4582665"/>
              <a:ext cx="121131" cy="63346"/>
            </a:xfrm>
            <a:custGeom>
              <a:rect b="b" l="l" r="r" t="t"/>
              <a:pathLst>
                <a:path extrusionOk="0" h="63346" w="121131">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8" name="Google Shape;968;p29"/>
            <p:cNvSpPr/>
            <p:nvPr/>
          </p:nvSpPr>
          <p:spPr>
            <a:xfrm>
              <a:off x="5795742" y="4532466"/>
              <a:ext cx="111395" cy="86487"/>
            </a:xfrm>
            <a:custGeom>
              <a:rect b="b" l="l" r="r" t="t"/>
              <a:pathLst>
                <a:path extrusionOk="0" h="86487" w="111395">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9" name="Google Shape;969;p29"/>
            <p:cNvSpPr/>
            <p:nvPr/>
          </p:nvSpPr>
          <p:spPr>
            <a:xfrm>
              <a:off x="5796313" y="4560948"/>
              <a:ext cx="110894" cy="58013"/>
            </a:xfrm>
            <a:custGeom>
              <a:rect b="b" l="l" r="r" t="t"/>
              <a:pathLst>
                <a:path extrusionOk="0" h="58013" w="110894">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0" name="Google Shape;970;p29"/>
            <p:cNvSpPr/>
            <p:nvPr/>
          </p:nvSpPr>
          <p:spPr>
            <a:xfrm>
              <a:off x="5813683" y="3728558"/>
              <a:ext cx="237954" cy="833275"/>
            </a:xfrm>
            <a:custGeom>
              <a:rect b="b" l="l" r="r" t="t"/>
              <a:pathLst>
                <a:path extrusionOk="0" h="833275" w="237954">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1" name="Google Shape;971;p29"/>
            <p:cNvSpPr/>
            <p:nvPr/>
          </p:nvSpPr>
          <p:spPr>
            <a:xfrm>
              <a:off x="5803516" y="3708175"/>
              <a:ext cx="253612" cy="553963"/>
            </a:xfrm>
            <a:custGeom>
              <a:rect b="b" l="l" r="r" t="t"/>
              <a:pathLst>
                <a:path extrusionOk="0" h="553963" w="253612">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2" name="Google Shape;972;p29"/>
            <p:cNvSpPr/>
            <p:nvPr/>
          </p:nvSpPr>
          <p:spPr>
            <a:xfrm>
              <a:off x="5812662" y="3486508"/>
              <a:ext cx="71005" cy="74600"/>
            </a:xfrm>
            <a:custGeom>
              <a:rect b="b" l="l" r="r" t="t"/>
              <a:pathLst>
                <a:path extrusionOk="0" h="74600" w="71005">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3" name="Google Shape;973;p29"/>
            <p:cNvSpPr/>
            <p:nvPr/>
          </p:nvSpPr>
          <p:spPr>
            <a:xfrm>
              <a:off x="5614947" y="3815235"/>
              <a:ext cx="254367" cy="147732"/>
            </a:xfrm>
            <a:custGeom>
              <a:rect b="b" l="l" r="r" t="t"/>
              <a:pathLst>
                <a:path extrusionOk="0" h="147732" w="254367">
                  <a:moveTo>
                    <a:pt x="0" y="86201"/>
                  </a:moveTo>
                  <a:lnTo>
                    <a:pt x="148096" y="0"/>
                  </a:lnTo>
                  <a:lnTo>
                    <a:pt x="254368" y="61436"/>
                  </a:lnTo>
                  <a:lnTo>
                    <a:pt x="106272" y="147733"/>
                  </a:lnTo>
                  <a:lnTo>
                    <a:pt x="0" y="862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4" name="Google Shape;974;p29"/>
            <p:cNvSpPr/>
            <p:nvPr/>
          </p:nvSpPr>
          <p:spPr>
            <a:xfrm>
              <a:off x="5694413" y="3821487"/>
              <a:ext cx="53706" cy="44771"/>
            </a:xfrm>
            <a:custGeom>
              <a:rect b="b" l="l" r="r" t="t"/>
              <a:pathLst>
                <a:path extrusionOk="0" h="44771" w="53706">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5" name="Google Shape;975;p29"/>
            <p:cNvSpPr/>
            <p:nvPr/>
          </p:nvSpPr>
          <p:spPr>
            <a:xfrm>
              <a:off x="5775008" y="3530248"/>
              <a:ext cx="253611" cy="322722"/>
            </a:xfrm>
            <a:custGeom>
              <a:rect b="b" l="l" r="r" t="t"/>
              <a:pathLst>
                <a:path extrusionOk="0" h="322722" w="253611">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6" name="Google Shape;976;p29"/>
            <p:cNvSpPr/>
            <p:nvPr/>
          </p:nvSpPr>
          <p:spPr>
            <a:xfrm>
              <a:off x="5965891" y="3514431"/>
              <a:ext cx="72720" cy="103595"/>
            </a:xfrm>
            <a:custGeom>
              <a:rect b="b" l="l" r="r" t="t"/>
              <a:pathLst>
                <a:path extrusionOk="0" h="103595" w="7272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977" name="Google Shape;977;p29"/>
            <p:cNvGrpSpPr/>
            <p:nvPr/>
          </p:nvGrpSpPr>
          <p:grpSpPr>
            <a:xfrm flipH="1">
              <a:off x="2865273" y="3434801"/>
              <a:ext cx="598186" cy="1340314"/>
              <a:chOff x="4210728" y="4525714"/>
              <a:chExt cx="546438" cy="1224366"/>
            </a:xfrm>
          </p:grpSpPr>
          <p:sp>
            <p:nvSpPr>
              <p:cNvPr id="978" name="Google Shape;978;p29"/>
              <p:cNvSpPr/>
              <p:nvPr/>
            </p:nvSpPr>
            <p:spPr>
              <a:xfrm>
                <a:off x="4672107" y="4726590"/>
                <a:ext cx="85002" cy="305847"/>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9" name="Google Shape;979;p29"/>
              <p:cNvSpPr/>
              <p:nvPr/>
            </p:nvSpPr>
            <p:spPr>
              <a:xfrm>
                <a:off x="4408366" y="5679962"/>
                <a:ext cx="123900" cy="70118"/>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0" name="Google Shape;980;p29"/>
              <p:cNvSpPr/>
              <p:nvPr/>
            </p:nvSpPr>
            <p:spPr>
              <a:xfrm>
                <a:off x="4408245" y="5691663"/>
                <a:ext cx="121939" cy="58416"/>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1" name="Google Shape;981;p29"/>
              <p:cNvSpPr/>
              <p:nvPr/>
            </p:nvSpPr>
            <p:spPr>
              <a:xfrm>
                <a:off x="4566152" y="5600798"/>
                <a:ext cx="119416" cy="67472"/>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2" name="Google Shape;982;p29"/>
              <p:cNvSpPr/>
              <p:nvPr/>
            </p:nvSpPr>
            <p:spPr>
              <a:xfrm>
                <a:off x="4566197" y="5611939"/>
                <a:ext cx="117340" cy="56332"/>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3" name="Google Shape;983;p29"/>
              <p:cNvSpPr/>
              <p:nvPr/>
            </p:nvSpPr>
            <p:spPr>
              <a:xfrm>
                <a:off x="4483409" y="4968525"/>
                <a:ext cx="238054" cy="732926"/>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4" name="Google Shape;984;p29"/>
              <p:cNvSpPr/>
              <p:nvPr/>
            </p:nvSpPr>
            <p:spPr>
              <a:xfrm>
                <a:off x="4484426" y="4968525"/>
                <a:ext cx="236925" cy="409866"/>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5" name="Google Shape;985;p29"/>
              <p:cNvSpPr/>
              <p:nvPr/>
            </p:nvSpPr>
            <p:spPr>
              <a:xfrm>
                <a:off x="4531702" y="4525767"/>
                <a:ext cx="160521" cy="258577"/>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6" name="Google Shape;986;p29"/>
              <p:cNvSpPr/>
              <p:nvPr/>
            </p:nvSpPr>
            <p:spPr>
              <a:xfrm>
                <a:off x="4695825" y="4756088"/>
                <a:ext cx="61341" cy="108805"/>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7" name="Google Shape;987;p29"/>
              <p:cNvSpPr/>
              <p:nvPr/>
            </p:nvSpPr>
            <p:spPr>
              <a:xfrm>
                <a:off x="4523612" y="4724507"/>
                <a:ext cx="191546" cy="273865"/>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8" name="Google Shape;988;p29"/>
              <p:cNvSpPr/>
              <p:nvPr/>
            </p:nvSpPr>
            <p:spPr>
              <a:xfrm>
                <a:off x="4210728" y="4780936"/>
                <a:ext cx="368747" cy="265455"/>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9" name="Google Shape;989;p29"/>
              <p:cNvSpPr/>
              <p:nvPr/>
            </p:nvSpPr>
            <p:spPr>
              <a:xfrm>
                <a:off x="4484370" y="4765472"/>
                <a:ext cx="100785" cy="104755"/>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0" name="Google Shape;990;p29"/>
              <p:cNvSpPr/>
              <p:nvPr/>
            </p:nvSpPr>
            <p:spPr>
              <a:xfrm>
                <a:off x="4524935" y="4525714"/>
                <a:ext cx="201012" cy="328692"/>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30"/>
          <p:cNvSpPr txBox="1"/>
          <p:nvPr>
            <p:ph type="title"/>
          </p:nvPr>
        </p:nvSpPr>
        <p:spPr>
          <a:xfrm>
            <a:off x="457199" y="605600"/>
            <a:ext cx="8191825" cy="1082700"/>
          </a:xfrm>
          <a:prstGeom prst="rect">
            <a:avLst/>
          </a:prstGeom>
          <a:noFill/>
          <a:ln>
            <a:noFill/>
          </a:ln>
        </p:spPr>
        <p:txBody>
          <a:bodyPr anchorCtr="0" anchor="t" bIns="0" lIns="0" spcFirstLastPara="1" rIns="0" wrap="square" tIns="0">
            <a:normAutofit/>
          </a:bodyPr>
          <a:lstStyle/>
          <a:p>
            <a:pPr indent="0" lvl="0" marL="0" rtl="0" algn="l">
              <a:lnSpc>
                <a:spcPct val="80000"/>
              </a:lnSpc>
              <a:spcBef>
                <a:spcPts val="0"/>
              </a:spcBef>
              <a:spcAft>
                <a:spcPts val="0"/>
              </a:spcAft>
              <a:buSzPts val="4800"/>
              <a:buNone/>
            </a:pPr>
            <a:r>
              <a:rPr lang="en-US"/>
              <a:t>SQL statement</a:t>
            </a:r>
            <a:endParaRPr/>
          </a:p>
        </p:txBody>
      </p:sp>
      <p:sp>
        <p:nvSpPr>
          <p:cNvPr id="996" name="Google Shape;996;p3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997" name="Google Shape;997;p30"/>
          <p:cNvPicPr preferRelativeResize="0"/>
          <p:nvPr/>
        </p:nvPicPr>
        <p:blipFill rotWithShape="1">
          <a:blip r:embed="rId3">
            <a:alphaModFix/>
          </a:blip>
          <a:srcRect b="0" l="0" r="0" t="0"/>
          <a:stretch/>
        </p:blipFill>
        <p:spPr>
          <a:xfrm>
            <a:off x="1047902" y="1084367"/>
            <a:ext cx="4723170" cy="393867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31"/>
          <p:cNvSpPr txBox="1"/>
          <p:nvPr>
            <p:ph type="title"/>
          </p:nvPr>
        </p:nvSpPr>
        <p:spPr>
          <a:xfrm>
            <a:off x="457199" y="605600"/>
            <a:ext cx="8191825" cy="1082700"/>
          </a:xfrm>
          <a:prstGeom prst="rect">
            <a:avLst/>
          </a:prstGeom>
          <a:noFill/>
          <a:ln>
            <a:noFill/>
          </a:ln>
        </p:spPr>
        <p:txBody>
          <a:bodyPr anchorCtr="0" anchor="t" bIns="0" lIns="0" spcFirstLastPara="1" rIns="0" wrap="square" tIns="0">
            <a:normAutofit/>
          </a:bodyPr>
          <a:lstStyle/>
          <a:p>
            <a:pPr indent="0" lvl="0" marL="0" rtl="0" algn="l">
              <a:lnSpc>
                <a:spcPct val="80000"/>
              </a:lnSpc>
              <a:spcBef>
                <a:spcPts val="0"/>
              </a:spcBef>
              <a:spcAft>
                <a:spcPts val="0"/>
              </a:spcAft>
              <a:buSzPts val="4800"/>
              <a:buNone/>
            </a:pPr>
            <a:r>
              <a:rPr lang="en-US"/>
              <a:t>SQL statement </a:t>
            </a:r>
            <a:endParaRPr/>
          </a:p>
        </p:txBody>
      </p:sp>
      <p:sp>
        <p:nvSpPr>
          <p:cNvPr id="1003" name="Google Shape;1003;p3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04" name="Google Shape;1004;p31"/>
          <p:cNvSpPr txBox="1"/>
          <p:nvPr>
            <p:ph idx="1" type="body"/>
          </p:nvPr>
        </p:nvSpPr>
        <p:spPr>
          <a:xfrm>
            <a:off x="457198" y="1109790"/>
            <a:ext cx="7879081" cy="3683189"/>
          </a:xfrm>
          <a:prstGeom prst="rect">
            <a:avLst/>
          </a:prstGeom>
          <a:noFill/>
          <a:ln>
            <a:noFill/>
          </a:ln>
        </p:spPr>
        <p:txBody>
          <a:bodyPr anchorCtr="0" anchor="t" bIns="0" lIns="0" spcFirstLastPara="1" rIns="0" wrap="square" tIns="0">
            <a:noAutofit/>
          </a:bodyPr>
          <a:lstStyle/>
          <a:p>
            <a:pPr indent="-228600" lvl="0" marL="457200" rtl="0" algn="l">
              <a:lnSpc>
                <a:spcPct val="110000"/>
              </a:lnSpc>
              <a:spcBef>
                <a:spcPts val="600"/>
              </a:spcBef>
              <a:spcAft>
                <a:spcPts val="0"/>
              </a:spcAft>
              <a:buSzPts val="1800"/>
              <a:buNone/>
            </a:pPr>
            <a:r>
              <a:t/>
            </a:r>
            <a:endParaRPr/>
          </a:p>
        </p:txBody>
      </p:sp>
      <p:pic>
        <p:nvPicPr>
          <p:cNvPr id="1005" name="Google Shape;1005;p31"/>
          <p:cNvPicPr preferRelativeResize="0"/>
          <p:nvPr/>
        </p:nvPicPr>
        <p:blipFill rotWithShape="1">
          <a:blip r:embed="rId3">
            <a:alphaModFix/>
          </a:blip>
          <a:srcRect b="0" l="0" r="0" t="0"/>
          <a:stretch/>
        </p:blipFill>
        <p:spPr>
          <a:xfrm>
            <a:off x="457197" y="1068704"/>
            <a:ext cx="7762875" cy="3724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32"/>
          <p:cNvSpPr txBox="1"/>
          <p:nvPr>
            <p:ph type="title"/>
          </p:nvPr>
        </p:nvSpPr>
        <p:spPr>
          <a:xfrm>
            <a:off x="457200" y="496544"/>
            <a:ext cx="5640900" cy="6136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en-US" sz="3200"/>
              <a:t>Tipe Data</a:t>
            </a:r>
            <a:endParaRPr sz="3200"/>
          </a:p>
        </p:txBody>
      </p:sp>
      <p:sp>
        <p:nvSpPr>
          <p:cNvPr id="1011" name="Google Shape;1011;p32"/>
          <p:cNvSpPr txBox="1"/>
          <p:nvPr/>
        </p:nvSpPr>
        <p:spPr>
          <a:xfrm>
            <a:off x="0" y="1356432"/>
            <a:ext cx="4367893" cy="3467029"/>
          </a:xfrm>
          <a:prstGeom prst="rect">
            <a:avLst/>
          </a:prstGeom>
          <a:noFill/>
          <a:ln>
            <a:noFill/>
          </a:ln>
        </p:spPr>
        <p:txBody>
          <a:bodyPr anchorCtr="0" anchor="t" bIns="0" lIns="0" spcFirstLastPara="1" rIns="0" wrap="square" tIns="0">
            <a:noAutofit/>
          </a:bodyPr>
          <a:lstStyle/>
          <a:p>
            <a:pPr indent="-342900" lvl="1" marL="914400" marR="0" rtl="0" algn="l">
              <a:lnSpc>
                <a:spcPct val="110000"/>
              </a:lnSpc>
              <a:spcBef>
                <a:spcPts val="600"/>
              </a:spcBef>
              <a:spcAft>
                <a:spcPts val="0"/>
              </a:spcAft>
              <a:buClr>
                <a:schemeClr val="accent1"/>
              </a:buClr>
              <a:buSzPts val="1800"/>
              <a:buFont typeface="Barlow Light"/>
              <a:buChar char="▹"/>
            </a:pPr>
            <a:r>
              <a:rPr b="0" i="0" lang="en-US" sz="2000" u="none" cap="none" strike="noStrike">
                <a:solidFill>
                  <a:schemeClr val="dk1"/>
                </a:solidFill>
                <a:latin typeface="Barlow Light"/>
                <a:ea typeface="Barlow Light"/>
                <a:cs typeface="Barlow Light"/>
                <a:sym typeface="Barlow Light"/>
              </a:rPr>
              <a:t>String</a:t>
            </a:r>
            <a:endParaRPr/>
          </a:p>
          <a:p>
            <a:pPr indent="-342900" lvl="2" marL="1371600" marR="0" rtl="0" algn="l">
              <a:lnSpc>
                <a:spcPct val="110000"/>
              </a:lnSpc>
              <a:spcBef>
                <a:spcPts val="0"/>
              </a:spcBef>
              <a:spcAft>
                <a:spcPts val="0"/>
              </a:spcAft>
              <a:buClr>
                <a:schemeClr val="accent1"/>
              </a:buClr>
              <a:buSzPts val="1800"/>
              <a:buFont typeface="Barlow Light"/>
              <a:buChar char="▹"/>
            </a:pPr>
            <a:r>
              <a:rPr b="0" i="0" lang="en-US" sz="1600" u="none" cap="none" strike="noStrike">
                <a:solidFill>
                  <a:schemeClr val="dk1"/>
                </a:solidFill>
                <a:latin typeface="Barlow Light"/>
                <a:ea typeface="Barlow Light"/>
                <a:cs typeface="Barlow Light"/>
                <a:sym typeface="Barlow Light"/>
              </a:rPr>
              <a:t>char(n)</a:t>
            </a:r>
            <a:endParaRPr/>
          </a:p>
          <a:p>
            <a:pPr indent="-342900" lvl="2" marL="1371600" marR="0" rtl="0" algn="l">
              <a:lnSpc>
                <a:spcPct val="110000"/>
              </a:lnSpc>
              <a:spcBef>
                <a:spcPts val="0"/>
              </a:spcBef>
              <a:spcAft>
                <a:spcPts val="0"/>
              </a:spcAft>
              <a:buClr>
                <a:schemeClr val="accent1"/>
              </a:buClr>
              <a:buSzPts val="1800"/>
              <a:buFont typeface="Barlow Light"/>
              <a:buChar char="▹"/>
            </a:pPr>
            <a:r>
              <a:rPr b="0" i="0" lang="en-US" sz="1600" u="none" cap="none" strike="noStrike">
                <a:solidFill>
                  <a:schemeClr val="dk1"/>
                </a:solidFill>
                <a:latin typeface="Barlow Light"/>
                <a:ea typeface="Barlow Light"/>
                <a:cs typeface="Barlow Light"/>
                <a:sym typeface="Barlow Light"/>
              </a:rPr>
              <a:t>varchar(n)</a:t>
            </a:r>
            <a:endParaRPr/>
          </a:p>
          <a:p>
            <a:pPr indent="-342900" lvl="2" marL="1371600" marR="0" rtl="0" algn="l">
              <a:lnSpc>
                <a:spcPct val="110000"/>
              </a:lnSpc>
              <a:spcBef>
                <a:spcPts val="0"/>
              </a:spcBef>
              <a:spcAft>
                <a:spcPts val="0"/>
              </a:spcAft>
              <a:buClr>
                <a:schemeClr val="accent1"/>
              </a:buClr>
              <a:buSzPts val="1800"/>
              <a:buFont typeface="Barlow Light"/>
              <a:buChar char="▹"/>
            </a:pPr>
            <a:r>
              <a:rPr b="0" i="0" lang="en-US" sz="1600" u="none" cap="none" strike="noStrike">
                <a:solidFill>
                  <a:schemeClr val="dk1"/>
                </a:solidFill>
                <a:latin typeface="Barlow Light"/>
                <a:ea typeface="Barlow Light"/>
                <a:cs typeface="Barlow Light"/>
                <a:sym typeface="Barlow Light"/>
              </a:rPr>
              <a:t>nvarchar(max)</a:t>
            </a:r>
            <a:endParaRPr/>
          </a:p>
          <a:p>
            <a:pPr indent="-342900" lvl="2" marL="1371600" marR="0" rtl="0" algn="l">
              <a:lnSpc>
                <a:spcPct val="110000"/>
              </a:lnSpc>
              <a:spcBef>
                <a:spcPts val="0"/>
              </a:spcBef>
              <a:spcAft>
                <a:spcPts val="0"/>
              </a:spcAft>
              <a:buClr>
                <a:schemeClr val="accent1"/>
              </a:buClr>
              <a:buSzPts val="1800"/>
              <a:buFont typeface="Barlow Light"/>
              <a:buChar char="▹"/>
            </a:pPr>
            <a:r>
              <a:rPr b="0" i="0" lang="en-US" sz="1600" u="none" cap="none" strike="noStrike">
                <a:solidFill>
                  <a:schemeClr val="dk1"/>
                </a:solidFill>
                <a:latin typeface="Barlow Light"/>
                <a:ea typeface="Barlow Light"/>
                <a:cs typeface="Barlow Light"/>
                <a:sym typeface="Barlow Light"/>
              </a:rPr>
              <a:t>blob</a:t>
            </a:r>
            <a:endParaRPr/>
          </a:p>
          <a:p>
            <a:pPr indent="-342900" lvl="1" marL="914400" marR="0" rtl="0" algn="l">
              <a:lnSpc>
                <a:spcPct val="110000"/>
              </a:lnSpc>
              <a:spcBef>
                <a:spcPts val="600"/>
              </a:spcBef>
              <a:spcAft>
                <a:spcPts val="0"/>
              </a:spcAft>
              <a:buClr>
                <a:schemeClr val="accent1"/>
              </a:buClr>
              <a:buSzPts val="1800"/>
              <a:buFont typeface="Barlow Light"/>
              <a:buChar char="▹"/>
            </a:pPr>
            <a:r>
              <a:rPr b="0" i="0" lang="en-US" sz="2000" u="none" cap="none" strike="noStrike">
                <a:solidFill>
                  <a:schemeClr val="dk1"/>
                </a:solidFill>
                <a:latin typeface="Barlow Light"/>
                <a:ea typeface="Barlow Light"/>
                <a:cs typeface="Barlow Light"/>
                <a:sym typeface="Barlow Light"/>
              </a:rPr>
              <a:t>Numeric</a:t>
            </a:r>
            <a:endParaRPr/>
          </a:p>
          <a:p>
            <a:pPr indent="-342900" lvl="2" marL="1371600" marR="0" rtl="0" algn="l">
              <a:lnSpc>
                <a:spcPct val="110000"/>
              </a:lnSpc>
              <a:spcBef>
                <a:spcPts val="0"/>
              </a:spcBef>
              <a:spcAft>
                <a:spcPts val="0"/>
              </a:spcAft>
              <a:buClr>
                <a:schemeClr val="accent1"/>
              </a:buClr>
              <a:buSzPts val="1800"/>
              <a:buFont typeface="Barlow Light"/>
              <a:buChar char="▹"/>
            </a:pPr>
            <a:r>
              <a:rPr b="0" i="0" lang="en-US" sz="1800" u="none" cap="none" strike="noStrike">
                <a:solidFill>
                  <a:schemeClr val="dk1"/>
                </a:solidFill>
                <a:latin typeface="Barlow Light"/>
                <a:ea typeface="Barlow Light"/>
                <a:cs typeface="Barlow Light"/>
                <a:sym typeface="Barlow Light"/>
              </a:rPr>
              <a:t>boolean</a:t>
            </a:r>
            <a:endParaRPr b="0" i="0" sz="1800" u="none" cap="none" strike="noStrike">
              <a:solidFill>
                <a:schemeClr val="dk1"/>
              </a:solidFill>
              <a:latin typeface="Barlow Light"/>
              <a:ea typeface="Barlow Light"/>
              <a:cs typeface="Barlow Light"/>
              <a:sym typeface="Barlow Light"/>
            </a:endParaRPr>
          </a:p>
          <a:p>
            <a:pPr indent="-342900" lvl="2" marL="1371600" marR="0" rtl="0" algn="l">
              <a:lnSpc>
                <a:spcPct val="110000"/>
              </a:lnSpc>
              <a:spcBef>
                <a:spcPts val="0"/>
              </a:spcBef>
              <a:spcAft>
                <a:spcPts val="0"/>
              </a:spcAft>
              <a:buClr>
                <a:schemeClr val="accent1"/>
              </a:buClr>
              <a:buSzPts val="1800"/>
              <a:buFont typeface="Barlow Light"/>
              <a:buChar char="▹"/>
            </a:pPr>
            <a:r>
              <a:rPr b="0" i="0" lang="en-US" sz="1800" u="none" cap="none" strike="noStrike">
                <a:solidFill>
                  <a:schemeClr val="dk1"/>
                </a:solidFill>
                <a:latin typeface="Barlow Light"/>
                <a:ea typeface="Barlow Light"/>
                <a:cs typeface="Barlow Light"/>
                <a:sym typeface="Barlow Light"/>
              </a:rPr>
              <a:t>Int, bigint</a:t>
            </a:r>
            <a:endParaRPr b="0" i="0" sz="1800" u="none" cap="none" strike="noStrike">
              <a:solidFill>
                <a:schemeClr val="dk1"/>
              </a:solidFill>
              <a:latin typeface="Barlow Light"/>
              <a:ea typeface="Barlow Light"/>
              <a:cs typeface="Barlow Light"/>
              <a:sym typeface="Barlow Light"/>
            </a:endParaRPr>
          </a:p>
          <a:p>
            <a:pPr indent="-342900" lvl="2" marL="1371600" marR="0" rtl="0" algn="l">
              <a:lnSpc>
                <a:spcPct val="110000"/>
              </a:lnSpc>
              <a:spcBef>
                <a:spcPts val="0"/>
              </a:spcBef>
              <a:spcAft>
                <a:spcPts val="0"/>
              </a:spcAft>
              <a:buClr>
                <a:schemeClr val="accent1"/>
              </a:buClr>
              <a:buSzPts val="1800"/>
              <a:buFont typeface="Barlow Light"/>
              <a:buChar char="▹"/>
            </a:pPr>
            <a:r>
              <a:rPr b="0" i="0" lang="en-US" sz="1800" u="none" cap="none" strike="noStrike">
                <a:solidFill>
                  <a:schemeClr val="dk1"/>
                </a:solidFill>
                <a:latin typeface="Barlow Light"/>
                <a:ea typeface="Barlow Light"/>
                <a:cs typeface="Barlow Light"/>
                <a:sym typeface="Barlow Light"/>
              </a:rPr>
              <a:t>bit</a:t>
            </a:r>
            <a:endParaRPr/>
          </a:p>
          <a:p>
            <a:pPr indent="-342900" lvl="2" marL="1371600" marR="0" rtl="0" algn="l">
              <a:lnSpc>
                <a:spcPct val="110000"/>
              </a:lnSpc>
              <a:spcBef>
                <a:spcPts val="0"/>
              </a:spcBef>
              <a:spcAft>
                <a:spcPts val="0"/>
              </a:spcAft>
              <a:buClr>
                <a:schemeClr val="accent1"/>
              </a:buClr>
              <a:buSzPts val="1800"/>
              <a:buFont typeface="Barlow Light"/>
              <a:buChar char="▹"/>
            </a:pPr>
            <a:r>
              <a:rPr b="0" i="0" lang="en-US" sz="1800" u="none" cap="none" strike="noStrike">
                <a:solidFill>
                  <a:schemeClr val="dk1"/>
                </a:solidFill>
                <a:latin typeface="Barlow Light"/>
                <a:ea typeface="Barlow Light"/>
                <a:cs typeface="Barlow Light"/>
                <a:sym typeface="Barlow Light"/>
              </a:rPr>
              <a:t>float(n)</a:t>
            </a:r>
            <a:endParaRPr/>
          </a:p>
          <a:p>
            <a:pPr indent="0" lvl="1" marL="571500" marR="0" rtl="0" algn="l">
              <a:lnSpc>
                <a:spcPct val="110000"/>
              </a:lnSpc>
              <a:spcBef>
                <a:spcPts val="600"/>
              </a:spcBef>
              <a:spcAft>
                <a:spcPts val="0"/>
              </a:spcAft>
              <a:buClr>
                <a:schemeClr val="accent1"/>
              </a:buClr>
              <a:buSzPts val="1800"/>
              <a:buFont typeface="Barlow Light"/>
              <a:buNone/>
            </a:pPr>
            <a:r>
              <a:t/>
            </a:r>
            <a:endParaRPr b="0" i="0" sz="2000" u="none" cap="none" strike="noStrike">
              <a:solidFill>
                <a:schemeClr val="dk1"/>
              </a:solidFill>
              <a:latin typeface="Barlow Light"/>
              <a:ea typeface="Barlow Light"/>
              <a:cs typeface="Barlow Light"/>
              <a:sym typeface="Barlow Light"/>
            </a:endParaRPr>
          </a:p>
        </p:txBody>
      </p:sp>
      <p:sp>
        <p:nvSpPr>
          <p:cNvPr id="1012" name="Google Shape;1012;p32"/>
          <p:cNvSpPr txBox="1"/>
          <p:nvPr/>
        </p:nvSpPr>
        <p:spPr>
          <a:xfrm>
            <a:off x="383722" y="837258"/>
            <a:ext cx="457608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https://www.w3schools.com/sql/sql_datatypes.asp</a:t>
            </a:r>
            <a:endParaRPr/>
          </a:p>
        </p:txBody>
      </p:sp>
      <p:sp>
        <p:nvSpPr>
          <p:cNvPr id="1013" name="Google Shape;1013;p32"/>
          <p:cNvSpPr txBox="1"/>
          <p:nvPr/>
        </p:nvSpPr>
        <p:spPr>
          <a:xfrm>
            <a:off x="3842657" y="1321541"/>
            <a:ext cx="4367893" cy="3467029"/>
          </a:xfrm>
          <a:prstGeom prst="rect">
            <a:avLst/>
          </a:prstGeom>
          <a:noFill/>
          <a:ln>
            <a:noFill/>
          </a:ln>
        </p:spPr>
        <p:txBody>
          <a:bodyPr anchorCtr="0" anchor="t" bIns="0" lIns="0" spcFirstLastPara="1" rIns="0" wrap="square" tIns="0">
            <a:noAutofit/>
          </a:bodyPr>
          <a:lstStyle/>
          <a:p>
            <a:pPr indent="-342900" lvl="1" marL="914400" marR="0" rtl="0" algn="l">
              <a:lnSpc>
                <a:spcPct val="110000"/>
              </a:lnSpc>
              <a:spcBef>
                <a:spcPts val="600"/>
              </a:spcBef>
              <a:spcAft>
                <a:spcPts val="0"/>
              </a:spcAft>
              <a:buClr>
                <a:schemeClr val="accent1"/>
              </a:buClr>
              <a:buSzPts val="1800"/>
              <a:buFont typeface="Barlow Light"/>
              <a:buChar char="▹"/>
            </a:pPr>
            <a:r>
              <a:rPr b="0" i="0" lang="en-US" sz="2000" u="none" cap="none" strike="noStrike">
                <a:solidFill>
                  <a:schemeClr val="dk1"/>
                </a:solidFill>
                <a:latin typeface="Barlow Light"/>
                <a:ea typeface="Barlow Light"/>
                <a:cs typeface="Barlow Light"/>
                <a:sym typeface="Barlow Light"/>
              </a:rPr>
              <a:t>Date and Time Data Types</a:t>
            </a:r>
            <a:endParaRPr/>
          </a:p>
          <a:p>
            <a:pPr indent="-342900" lvl="2" marL="1371600" marR="0" rtl="0" algn="l">
              <a:lnSpc>
                <a:spcPct val="110000"/>
              </a:lnSpc>
              <a:spcBef>
                <a:spcPts val="0"/>
              </a:spcBef>
              <a:spcAft>
                <a:spcPts val="0"/>
              </a:spcAft>
              <a:buClr>
                <a:schemeClr val="accent1"/>
              </a:buClr>
              <a:buSzPts val="1800"/>
              <a:buFont typeface="Barlow Light"/>
              <a:buChar char="▹"/>
            </a:pPr>
            <a:r>
              <a:rPr b="0" i="0" lang="en-US" sz="1600" u="none" cap="none" strike="noStrike">
                <a:solidFill>
                  <a:schemeClr val="dk1"/>
                </a:solidFill>
                <a:latin typeface="Barlow Light"/>
                <a:ea typeface="Barlow Light"/>
                <a:cs typeface="Barlow Light"/>
                <a:sym typeface="Barlow Light"/>
              </a:rPr>
              <a:t>Datetime</a:t>
            </a:r>
            <a:endParaRPr/>
          </a:p>
          <a:p>
            <a:pPr indent="-342900" lvl="2" marL="1371600" marR="0" rtl="0" algn="l">
              <a:lnSpc>
                <a:spcPct val="110000"/>
              </a:lnSpc>
              <a:spcBef>
                <a:spcPts val="0"/>
              </a:spcBef>
              <a:spcAft>
                <a:spcPts val="0"/>
              </a:spcAft>
              <a:buClr>
                <a:schemeClr val="accent1"/>
              </a:buClr>
              <a:buSzPts val="1800"/>
              <a:buFont typeface="Barlow Light"/>
              <a:buChar char="▹"/>
            </a:pPr>
            <a:r>
              <a:rPr b="0" i="0" lang="en-US" sz="1600" u="none" cap="none" strike="noStrike">
                <a:solidFill>
                  <a:schemeClr val="dk1"/>
                </a:solidFill>
                <a:latin typeface="Barlow Light"/>
                <a:ea typeface="Barlow Light"/>
                <a:cs typeface="Barlow Light"/>
                <a:sym typeface="Barlow Light"/>
              </a:rPr>
              <a:t>Timestamp</a:t>
            </a:r>
            <a:endParaRPr/>
          </a:p>
          <a:p>
            <a:pPr indent="-342900" lvl="2" marL="1371600" marR="0" rtl="0" algn="l">
              <a:lnSpc>
                <a:spcPct val="110000"/>
              </a:lnSpc>
              <a:spcBef>
                <a:spcPts val="0"/>
              </a:spcBef>
              <a:spcAft>
                <a:spcPts val="0"/>
              </a:spcAft>
              <a:buClr>
                <a:schemeClr val="accent1"/>
              </a:buClr>
              <a:buSzPts val="1800"/>
              <a:buFont typeface="Barlow Light"/>
              <a:buChar char="▹"/>
            </a:pPr>
            <a:r>
              <a:rPr b="0" i="0" lang="en-US" sz="1600" u="none" cap="none" strike="noStrike">
                <a:solidFill>
                  <a:schemeClr val="dk1"/>
                </a:solidFill>
                <a:latin typeface="Barlow Light"/>
                <a:ea typeface="Barlow Light"/>
                <a:cs typeface="Barlow Light"/>
                <a:sym typeface="Barlow Light"/>
              </a:rPr>
              <a:t>Date</a:t>
            </a:r>
            <a:endParaRPr/>
          </a:p>
          <a:p>
            <a:pPr indent="-342900" lvl="2" marL="1371600" marR="0" rtl="0" algn="l">
              <a:lnSpc>
                <a:spcPct val="110000"/>
              </a:lnSpc>
              <a:spcBef>
                <a:spcPts val="0"/>
              </a:spcBef>
              <a:spcAft>
                <a:spcPts val="0"/>
              </a:spcAft>
              <a:buClr>
                <a:schemeClr val="accent1"/>
              </a:buClr>
              <a:buSzPts val="1800"/>
              <a:buFont typeface="Barlow Light"/>
              <a:buChar char="▹"/>
            </a:pPr>
            <a:r>
              <a:rPr b="0" i="0" lang="en-US" sz="1600" u="none" cap="none" strike="noStrike">
                <a:solidFill>
                  <a:schemeClr val="dk1"/>
                </a:solidFill>
                <a:latin typeface="Barlow Light"/>
                <a:ea typeface="Barlow Light"/>
                <a:cs typeface="Barlow Light"/>
                <a:sym typeface="Barlow Light"/>
              </a:rPr>
              <a:t>time</a:t>
            </a:r>
            <a:endParaRPr/>
          </a:p>
          <a:p>
            <a:pPr indent="0" lvl="2" marL="1028700" marR="0" rtl="0" algn="l">
              <a:lnSpc>
                <a:spcPct val="110000"/>
              </a:lnSpc>
              <a:spcBef>
                <a:spcPts val="0"/>
              </a:spcBef>
              <a:spcAft>
                <a:spcPts val="0"/>
              </a:spcAft>
              <a:buClr>
                <a:schemeClr val="accent1"/>
              </a:buClr>
              <a:buSzPts val="1800"/>
              <a:buFont typeface="Barlow Light"/>
              <a:buNone/>
            </a:pPr>
            <a:r>
              <a:t/>
            </a:r>
            <a:endParaRPr b="0" i="0" sz="1600" u="none" cap="none" strike="noStrike">
              <a:solidFill>
                <a:schemeClr val="dk1"/>
              </a:solidFill>
              <a:latin typeface="Barlow Light"/>
              <a:ea typeface="Barlow Light"/>
              <a:cs typeface="Barlow Light"/>
              <a:sym typeface="Barlow Light"/>
            </a:endParaRPr>
          </a:p>
          <a:p>
            <a:pPr indent="-342900" lvl="1" marL="914400" marR="0" rtl="0" algn="l">
              <a:lnSpc>
                <a:spcPct val="110000"/>
              </a:lnSpc>
              <a:spcBef>
                <a:spcPts val="600"/>
              </a:spcBef>
              <a:spcAft>
                <a:spcPts val="0"/>
              </a:spcAft>
              <a:buClr>
                <a:schemeClr val="accent1"/>
              </a:buClr>
              <a:buSzPts val="1800"/>
              <a:buFont typeface="Barlow Light"/>
              <a:buChar char="▹"/>
            </a:pPr>
            <a:r>
              <a:rPr b="0" i="0" lang="en-US" sz="2000" u="none" cap="none" strike="noStrike">
                <a:solidFill>
                  <a:schemeClr val="dk1"/>
                </a:solidFill>
                <a:latin typeface="Barlow Light"/>
                <a:ea typeface="Barlow Light"/>
                <a:cs typeface="Barlow Light"/>
                <a:sym typeface="Barlow Light"/>
              </a:rPr>
              <a:t>Other Data Types</a:t>
            </a:r>
            <a:endParaRPr/>
          </a:p>
          <a:p>
            <a:pPr indent="-342900" lvl="2" marL="1371600" marR="0" rtl="0" algn="l">
              <a:lnSpc>
                <a:spcPct val="110000"/>
              </a:lnSpc>
              <a:spcBef>
                <a:spcPts val="0"/>
              </a:spcBef>
              <a:spcAft>
                <a:spcPts val="0"/>
              </a:spcAft>
              <a:buClr>
                <a:schemeClr val="accent1"/>
              </a:buClr>
              <a:buSzPts val="1800"/>
              <a:buFont typeface="Barlow Light"/>
              <a:buChar char="▹"/>
            </a:pPr>
            <a:r>
              <a:rPr b="0" i="0" lang="en-US" sz="1800" u="none" cap="none" strike="noStrike">
                <a:solidFill>
                  <a:schemeClr val="dk1"/>
                </a:solidFill>
                <a:latin typeface="Barlow Light"/>
                <a:ea typeface="Barlow Light"/>
                <a:cs typeface="Barlow Light"/>
                <a:sym typeface="Barlow Light"/>
              </a:rPr>
              <a:t>sql_variant</a:t>
            </a:r>
            <a:endParaRPr b="0" i="0" sz="1800" u="none" cap="none" strike="noStrike">
              <a:solidFill>
                <a:schemeClr val="dk1"/>
              </a:solidFill>
              <a:latin typeface="Barlow Light"/>
              <a:ea typeface="Barlow Light"/>
              <a:cs typeface="Barlow Light"/>
              <a:sym typeface="Barlow Light"/>
            </a:endParaRPr>
          </a:p>
          <a:p>
            <a:pPr indent="-342900" lvl="2" marL="1371600" marR="0" rtl="0" algn="l">
              <a:lnSpc>
                <a:spcPct val="110000"/>
              </a:lnSpc>
              <a:spcBef>
                <a:spcPts val="0"/>
              </a:spcBef>
              <a:spcAft>
                <a:spcPts val="0"/>
              </a:spcAft>
              <a:buClr>
                <a:schemeClr val="accent1"/>
              </a:buClr>
              <a:buSzPts val="1800"/>
              <a:buFont typeface="Barlow Light"/>
              <a:buChar char="▹"/>
            </a:pPr>
            <a:r>
              <a:rPr b="0" i="0" lang="en-US" sz="1800" u="none" cap="none" strike="noStrike">
                <a:solidFill>
                  <a:schemeClr val="dk1"/>
                </a:solidFill>
                <a:latin typeface="Barlow Light"/>
                <a:ea typeface="Barlow Light"/>
                <a:cs typeface="Barlow Light"/>
                <a:sym typeface="Barlow Light"/>
              </a:rPr>
              <a:t>xml</a:t>
            </a:r>
            <a:endParaRPr/>
          </a:p>
          <a:p>
            <a:pPr indent="-342900" lvl="2" marL="1371600" marR="0" rtl="0" algn="l">
              <a:lnSpc>
                <a:spcPct val="110000"/>
              </a:lnSpc>
              <a:spcBef>
                <a:spcPts val="0"/>
              </a:spcBef>
              <a:spcAft>
                <a:spcPts val="0"/>
              </a:spcAft>
              <a:buClr>
                <a:schemeClr val="accent1"/>
              </a:buClr>
              <a:buSzPts val="1800"/>
              <a:buFont typeface="Barlow Light"/>
              <a:buChar char="▹"/>
            </a:pPr>
            <a:r>
              <a:rPr b="0" i="0" lang="en-US" sz="1800" u="none" cap="none" strike="noStrike">
                <a:solidFill>
                  <a:schemeClr val="dk1"/>
                </a:solidFill>
                <a:latin typeface="Barlow Light"/>
                <a:ea typeface="Barlow Light"/>
                <a:cs typeface="Barlow Light"/>
                <a:sym typeface="Barlow Light"/>
              </a:rPr>
              <a:t>uniqueidentifier</a:t>
            </a:r>
            <a:endParaRPr b="0" i="0" sz="1800" u="none" cap="none" strike="noStrike">
              <a:solidFill>
                <a:schemeClr val="dk1"/>
              </a:solidFill>
              <a:latin typeface="Barlow Light"/>
              <a:ea typeface="Barlow Light"/>
              <a:cs typeface="Barlow Light"/>
              <a:sym typeface="Barlow Light"/>
            </a:endParaRPr>
          </a:p>
          <a:p>
            <a:pPr indent="0" lvl="1" marL="571500" marR="0" rtl="0" algn="l">
              <a:lnSpc>
                <a:spcPct val="110000"/>
              </a:lnSpc>
              <a:spcBef>
                <a:spcPts val="600"/>
              </a:spcBef>
              <a:spcAft>
                <a:spcPts val="0"/>
              </a:spcAft>
              <a:buClr>
                <a:schemeClr val="accent1"/>
              </a:buClr>
              <a:buSzPts val="1800"/>
              <a:buFont typeface="Barlow Light"/>
              <a:buNone/>
            </a:pPr>
            <a:r>
              <a:t/>
            </a:r>
            <a:endParaRPr b="0" i="0" sz="2000" u="none" cap="none" strike="noStrike">
              <a:solidFill>
                <a:schemeClr val="dk1"/>
              </a:solidFill>
              <a:latin typeface="Barlow Light"/>
              <a:ea typeface="Barlow Light"/>
              <a:cs typeface="Barlow Light"/>
              <a:sym typeface="Barlow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33"/>
          <p:cNvSpPr txBox="1"/>
          <p:nvPr>
            <p:ph type="title"/>
          </p:nvPr>
        </p:nvSpPr>
        <p:spPr>
          <a:xfrm>
            <a:off x="457200" y="605600"/>
            <a:ext cx="5640900" cy="1082700"/>
          </a:xfrm>
          <a:prstGeom prst="rect">
            <a:avLst/>
          </a:prstGeom>
          <a:noFill/>
          <a:ln>
            <a:noFill/>
          </a:ln>
        </p:spPr>
        <p:txBody>
          <a:bodyPr anchorCtr="0" anchor="t" bIns="0" lIns="0" spcFirstLastPara="1" rIns="0" wrap="square" tIns="0">
            <a:normAutofit/>
          </a:bodyPr>
          <a:lstStyle/>
          <a:p>
            <a:pPr indent="0" lvl="0" marL="0" rtl="0" algn="l">
              <a:lnSpc>
                <a:spcPct val="80000"/>
              </a:lnSpc>
              <a:spcBef>
                <a:spcPts val="0"/>
              </a:spcBef>
              <a:spcAft>
                <a:spcPts val="0"/>
              </a:spcAft>
              <a:buSzPts val="4800"/>
              <a:buNone/>
            </a:pPr>
            <a:r>
              <a:rPr lang="en-US"/>
              <a:t>Writing SQL Statements</a:t>
            </a:r>
            <a:endParaRPr/>
          </a:p>
        </p:txBody>
      </p:sp>
      <p:sp>
        <p:nvSpPr>
          <p:cNvPr id="1020" name="Google Shape;1020;p33"/>
          <p:cNvSpPr txBox="1"/>
          <p:nvPr>
            <p:ph idx="1" type="body"/>
          </p:nvPr>
        </p:nvSpPr>
        <p:spPr>
          <a:xfrm>
            <a:off x="-1" y="1146950"/>
            <a:ext cx="8824823" cy="3830492"/>
          </a:xfrm>
          <a:prstGeom prst="rect">
            <a:avLst/>
          </a:prstGeom>
          <a:noFill/>
          <a:ln>
            <a:noFill/>
          </a:ln>
        </p:spPr>
        <p:txBody>
          <a:bodyPr anchorCtr="0" anchor="t" bIns="0" lIns="0" spcFirstLastPara="1" rIns="0" wrap="square" tIns="0">
            <a:noAutofit/>
          </a:bodyPr>
          <a:lstStyle/>
          <a:p>
            <a:pPr indent="-342900" lvl="1" marL="914400" rtl="0" algn="l">
              <a:lnSpc>
                <a:spcPct val="110000"/>
              </a:lnSpc>
              <a:spcBef>
                <a:spcPts val="600"/>
              </a:spcBef>
              <a:spcAft>
                <a:spcPts val="0"/>
              </a:spcAft>
              <a:buSzPts val="1800"/>
              <a:buChar char="▹"/>
            </a:pPr>
            <a:r>
              <a:rPr lang="en-US" sz="2300"/>
              <a:t>SQL statements are not case-sensitive.</a:t>
            </a:r>
            <a:endParaRPr/>
          </a:p>
          <a:p>
            <a:pPr indent="-342900" lvl="1" marL="914400" rtl="0" algn="l">
              <a:lnSpc>
                <a:spcPct val="110000"/>
              </a:lnSpc>
              <a:spcBef>
                <a:spcPts val="600"/>
              </a:spcBef>
              <a:spcAft>
                <a:spcPts val="0"/>
              </a:spcAft>
              <a:buSzPts val="1800"/>
              <a:buChar char="▹"/>
            </a:pPr>
            <a:r>
              <a:rPr lang="en-US" sz="2300"/>
              <a:t>SQL statements can be entered on one or more lines.</a:t>
            </a:r>
            <a:endParaRPr/>
          </a:p>
          <a:p>
            <a:pPr indent="-342900" lvl="1" marL="914400" rtl="0" algn="l">
              <a:lnSpc>
                <a:spcPct val="110000"/>
              </a:lnSpc>
              <a:spcBef>
                <a:spcPts val="600"/>
              </a:spcBef>
              <a:spcAft>
                <a:spcPts val="0"/>
              </a:spcAft>
              <a:buSzPts val="1800"/>
              <a:buChar char="▹"/>
            </a:pPr>
            <a:r>
              <a:rPr lang="en-US" sz="2300"/>
              <a:t>Keywords cannot be abbreviated or split across lines.</a:t>
            </a:r>
            <a:endParaRPr/>
          </a:p>
          <a:p>
            <a:pPr indent="-342900" lvl="1" marL="914400" rtl="0" algn="l">
              <a:lnSpc>
                <a:spcPct val="110000"/>
              </a:lnSpc>
              <a:spcBef>
                <a:spcPts val="600"/>
              </a:spcBef>
              <a:spcAft>
                <a:spcPts val="0"/>
              </a:spcAft>
              <a:buSzPts val="1800"/>
              <a:buChar char="▹"/>
            </a:pPr>
            <a:r>
              <a:rPr lang="en-US" sz="2300"/>
              <a:t>Clauses are usually placed on separate lines.</a:t>
            </a:r>
            <a:endParaRPr/>
          </a:p>
          <a:p>
            <a:pPr indent="-342900" lvl="1" marL="914400" rtl="0" algn="l">
              <a:lnSpc>
                <a:spcPct val="110000"/>
              </a:lnSpc>
              <a:spcBef>
                <a:spcPts val="600"/>
              </a:spcBef>
              <a:spcAft>
                <a:spcPts val="0"/>
              </a:spcAft>
              <a:buSzPts val="1800"/>
              <a:buChar char="▹"/>
            </a:pPr>
            <a:r>
              <a:rPr lang="en-US" sz="2300"/>
              <a:t>Indents are used to enhance readability.</a:t>
            </a:r>
            <a:endParaRPr/>
          </a:p>
          <a:p>
            <a:pPr indent="-342900" lvl="1" marL="914400" rtl="0" algn="l">
              <a:lnSpc>
                <a:spcPct val="110000"/>
              </a:lnSpc>
              <a:spcBef>
                <a:spcPts val="600"/>
              </a:spcBef>
              <a:spcAft>
                <a:spcPts val="0"/>
              </a:spcAft>
              <a:buSzPts val="1800"/>
              <a:buChar char="▹"/>
            </a:pPr>
            <a:r>
              <a:rPr lang="en-US" sz="2300"/>
              <a:t>In SQL Developer, SQL statements can optionally be terminated by a semicolon (;). Semicolons are required when you execute multiple SQL statements.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4" name="Shape 1024"/>
        <p:cNvGrpSpPr/>
        <p:nvPr/>
      </p:nvGrpSpPr>
      <p:grpSpPr>
        <a:xfrm>
          <a:off x="0" y="0"/>
          <a:ext cx="0" cy="0"/>
          <a:chOff x="0" y="0"/>
          <a:chExt cx="0" cy="0"/>
        </a:xfrm>
      </p:grpSpPr>
      <p:pic>
        <p:nvPicPr>
          <p:cNvPr id="1025" name="Google Shape;1025;p34"/>
          <p:cNvPicPr preferRelativeResize="0"/>
          <p:nvPr/>
        </p:nvPicPr>
        <p:blipFill rotWithShape="1">
          <a:blip r:embed="rId3">
            <a:alphaModFix/>
          </a:blip>
          <a:srcRect b="0" l="0" r="0" t="0"/>
          <a:stretch/>
        </p:blipFill>
        <p:spPr>
          <a:xfrm>
            <a:off x="276224" y="503872"/>
            <a:ext cx="5115805" cy="3694748"/>
          </a:xfrm>
          <a:prstGeom prst="rect">
            <a:avLst/>
          </a:prstGeom>
          <a:noFill/>
          <a:ln>
            <a:noFill/>
          </a:ln>
        </p:spPr>
      </p:pic>
      <p:pic>
        <p:nvPicPr>
          <p:cNvPr descr="A screenshot of a social media post&#10;&#10;Description automatically generated" id="1026" name="Google Shape;1026;p34"/>
          <p:cNvPicPr preferRelativeResize="0"/>
          <p:nvPr/>
        </p:nvPicPr>
        <p:blipFill rotWithShape="1">
          <a:blip r:embed="rId4">
            <a:alphaModFix/>
          </a:blip>
          <a:srcRect b="0" l="0" r="0" t="0"/>
          <a:stretch/>
        </p:blipFill>
        <p:spPr>
          <a:xfrm>
            <a:off x="3714752" y="2503935"/>
            <a:ext cx="5014911" cy="2189507"/>
          </a:xfrm>
          <a:prstGeom prst="rect">
            <a:avLst/>
          </a:prstGeom>
          <a:noFill/>
          <a:ln cap="flat" cmpd="sng" w="9525">
            <a:solidFill>
              <a:srgbClr val="FF0000"/>
            </a:solidFill>
            <a:prstDash val="solid"/>
            <a:round/>
            <a:headEnd len="sm" w="sm" type="none"/>
            <a:tailEnd len="sm" w="sm" type="none"/>
          </a:ln>
        </p:spPr>
      </p:pic>
      <p:sp>
        <p:nvSpPr>
          <p:cNvPr id="1027" name="Google Shape;1027;p34"/>
          <p:cNvSpPr/>
          <p:nvPr/>
        </p:nvSpPr>
        <p:spPr>
          <a:xfrm>
            <a:off x="367553" y="1138518"/>
            <a:ext cx="5558118" cy="600635"/>
          </a:xfrm>
          <a:prstGeom prst="rect">
            <a:avLst/>
          </a:prstGeom>
          <a:noFill/>
          <a:ln cap="flat" cmpd="sng" w="25400">
            <a:solidFill>
              <a:srgbClr val="FF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sp>
        <p:nvSpPr>
          <p:cNvPr id="1032" name="Google Shape;1032;p35"/>
          <p:cNvSpPr txBox="1"/>
          <p:nvPr>
            <p:ph type="ctrTitle"/>
          </p:nvPr>
        </p:nvSpPr>
        <p:spPr>
          <a:xfrm>
            <a:off x="924392" y="1924392"/>
            <a:ext cx="4676700" cy="11598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en-US"/>
              <a:t>Simple Select SQL Statement</a:t>
            </a:r>
            <a:endParaRPr/>
          </a:p>
        </p:txBody>
      </p:sp>
      <p:sp>
        <p:nvSpPr>
          <p:cNvPr id="1033" name="Google Shape;1033;p35"/>
          <p:cNvSpPr txBox="1"/>
          <p:nvPr>
            <p:ph idx="1" type="subTitle"/>
          </p:nvPr>
        </p:nvSpPr>
        <p:spPr>
          <a:xfrm>
            <a:off x="910156" y="3024622"/>
            <a:ext cx="4676700" cy="383700"/>
          </a:xfrm>
          <a:prstGeom prst="rect">
            <a:avLst/>
          </a:prstGeom>
          <a:noFill/>
          <a:ln>
            <a:noFill/>
          </a:ln>
        </p:spPr>
        <p:txBody>
          <a:bodyPr anchorCtr="0" anchor="t" bIns="0" lIns="0" spcFirstLastPara="1" rIns="0" wrap="square" tIns="0">
            <a:noAutofit/>
          </a:bodyPr>
          <a:lstStyle/>
          <a:p>
            <a:pPr indent="0" lvl="0" marL="0" rtl="0" algn="l">
              <a:lnSpc>
                <a:spcPct val="110000"/>
              </a:lnSpc>
              <a:spcBef>
                <a:spcPts val="0"/>
              </a:spcBef>
              <a:spcAft>
                <a:spcPts val="0"/>
              </a:spcAft>
              <a:buSzPts val="1800"/>
              <a:buNone/>
            </a:pPr>
            <a:r>
              <a:rPr lang="en-US"/>
              <a:t>Pengenalan Query</a:t>
            </a:r>
            <a:endParaRPr/>
          </a:p>
        </p:txBody>
      </p:sp>
      <p:grpSp>
        <p:nvGrpSpPr>
          <p:cNvPr id="1034" name="Google Shape;1034;p35"/>
          <p:cNvGrpSpPr/>
          <p:nvPr/>
        </p:nvGrpSpPr>
        <p:grpSpPr>
          <a:xfrm>
            <a:off x="5435079" y="912423"/>
            <a:ext cx="3239723" cy="3318665"/>
            <a:chOff x="2270525" y="117216"/>
            <a:chExt cx="4650765" cy="4762722"/>
          </a:xfrm>
        </p:grpSpPr>
        <p:sp>
          <p:nvSpPr>
            <p:cNvPr id="1035" name="Google Shape;1035;p35"/>
            <p:cNvSpPr/>
            <p:nvPr/>
          </p:nvSpPr>
          <p:spPr>
            <a:xfrm>
              <a:off x="2270525" y="2788917"/>
              <a:ext cx="1367464" cy="791146"/>
            </a:xfrm>
            <a:custGeom>
              <a:rect b="b" l="l" r="r" t="t"/>
              <a:pathLst>
                <a:path extrusionOk="0" h="791146" w="1367464">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5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6" name="Google Shape;1036;p35"/>
            <p:cNvSpPr/>
            <p:nvPr/>
          </p:nvSpPr>
          <p:spPr>
            <a:xfrm>
              <a:off x="2565006" y="2921600"/>
              <a:ext cx="762723" cy="441198"/>
            </a:xfrm>
            <a:custGeom>
              <a:rect b="b" l="l" r="r" t="t"/>
              <a:pathLst>
                <a:path extrusionOk="0" h="441198" w="762723">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7" name="Google Shape;1037;p35"/>
            <p:cNvSpPr/>
            <p:nvPr/>
          </p:nvSpPr>
          <p:spPr>
            <a:xfrm>
              <a:off x="2834012" y="3000943"/>
              <a:ext cx="217486" cy="125920"/>
            </a:xfrm>
            <a:custGeom>
              <a:rect b="b" l="l" r="r" t="t"/>
              <a:pathLst>
                <a:path extrusionOk="0" h="125920" w="217486">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8" name="Google Shape;1038;p35"/>
            <p:cNvSpPr/>
            <p:nvPr/>
          </p:nvSpPr>
          <p:spPr>
            <a:xfrm>
              <a:off x="2841806" y="2229228"/>
              <a:ext cx="209121" cy="823531"/>
            </a:xfrm>
            <a:custGeom>
              <a:rect b="b" l="l" r="r" t="t"/>
              <a:pathLst>
                <a:path extrusionOk="0" h="823531" w="209121">
                  <a:moveTo>
                    <a:pt x="0" y="0"/>
                  </a:moveTo>
                  <a:lnTo>
                    <a:pt x="209121" y="0"/>
                  </a:lnTo>
                  <a:lnTo>
                    <a:pt x="209121" y="823532"/>
                  </a:lnTo>
                  <a:lnTo>
                    <a:pt x="0" y="823532"/>
                  </a:lnTo>
                  <a:close/>
                </a:path>
              </a:pathLst>
            </a:custGeom>
            <a:solidFill>
              <a:srgbClr val="EDEF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9" name="Google Shape;1039;p35"/>
            <p:cNvSpPr/>
            <p:nvPr/>
          </p:nvSpPr>
          <p:spPr>
            <a:xfrm>
              <a:off x="2831826" y="2112223"/>
              <a:ext cx="249895" cy="580777"/>
            </a:xfrm>
            <a:custGeom>
              <a:rect b="b" l="l" r="r" t="t"/>
              <a:pathLst>
                <a:path extrusionOk="0" h="580777" w="249895">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0" name="Google Shape;1040;p35"/>
            <p:cNvSpPr/>
            <p:nvPr/>
          </p:nvSpPr>
          <p:spPr>
            <a:xfrm>
              <a:off x="2373659" y="1582290"/>
              <a:ext cx="397711" cy="625506"/>
            </a:xfrm>
            <a:custGeom>
              <a:rect b="b" l="l" r="r" t="t"/>
              <a:pathLst>
                <a:path extrusionOk="0" h="625506" w="397711">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1" name="Google Shape;1041;p35"/>
            <p:cNvSpPr/>
            <p:nvPr/>
          </p:nvSpPr>
          <p:spPr>
            <a:xfrm>
              <a:off x="3144177" y="1582290"/>
              <a:ext cx="397710" cy="625506"/>
            </a:xfrm>
            <a:custGeom>
              <a:rect b="b" l="l" r="r" t="t"/>
              <a:pathLst>
                <a:path extrusionOk="0" h="625506" w="39771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2" name="Google Shape;1042;p35"/>
            <p:cNvSpPr/>
            <p:nvPr/>
          </p:nvSpPr>
          <p:spPr>
            <a:xfrm>
              <a:off x="2815951" y="2102641"/>
              <a:ext cx="276610" cy="160020"/>
            </a:xfrm>
            <a:custGeom>
              <a:rect b="b" l="l" r="r" t="t"/>
              <a:pathLst>
                <a:path extrusionOk="0" h="160020" w="27661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3" name="Google Shape;1043;p35"/>
            <p:cNvSpPr/>
            <p:nvPr/>
          </p:nvSpPr>
          <p:spPr>
            <a:xfrm>
              <a:off x="2744565" y="2030632"/>
              <a:ext cx="418908" cy="74675"/>
            </a:xfrm>
            <a:custGeom>
              <a:rect b="b" l="l" r="r" t="t"/>
              <a:pathLst>
                <a:path extrusionOk="0" h="74675" w="418908">
                  <a:moveTo>
                    <a:pt x="0" y="72009"/>
                  </a:moveTo>
                  <a:lnTo>
                    <a:pt x="0" y="0"/>
                  </a:lnTo>
                  <a:lnTo>
                    <a:pt x="418908" y="0"/>
                  </a:lnTo>
                  <a:lnTo>
                    <a:pt x="418908" y="74676"/>
                  </a:lnTo>
                  <a:lnTo>
                    <a:pt x="0" y="72009"/>
                  </a:lnTo>
                  <a:close/>
                </a:path>
              </a:pathLst>
            </a:custGeom>
            <a:solidFill>
              <a:srgbClr val="4949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4" name="Google Shape;1044;p35"/>
            <p:cNvSpPr/>
            <p:nvPr/>
          </p:nvSpPr>
          <p:spPr>
            <a:xfrm>
              <a:off x="2744565" y="1981197"/>
              <a:ext cx="419383" cy="242697"/>
            </a:xfrm>
            <a:custGeom>
              <a:rect b="b" l="l" r="r" t="t"/>
              <a:pathLst>
                <a:path extrusionOk="0" h="242697" w="419383">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5" name="Google Shape;1045;p35"/>
            <p:cNvSpPr/>
            <p:nvPr/>
          </p:nvSpPr>
          <p:spPr>
            <a:xfrm>
              <a:off x="2697703" y="1845275"/>
              <a:ext cx="511777" cy="296036"/>
            </a:xfrm>
            <a:custGeom>
              <a:rect b="b" l="l" r="r" t="t"/>
              <a:pathLst>
                <a:path extrusionOk="0" h="296036" w="511777">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6" name="Google Shape;1046;p35"/>
            <p:cNvSpPr/>
            <p:nvPr/>
          </p:nvSpPr>
          <p:spPr>
            <a:xfrm>
              <a:off x="2681484" y="530635"/>
              <a:ext cx="548516" cy="1538895"/>
            </a:xfrm>
            <a:custGeom>
              <a:rect b="b" l="l" r="r" t="t"/>
              <a:pathLst>
                <a:path extrusionOk="0" h="1538895" w="548516">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7" name="Google Shape;1047;p35"/>
            <p:cNvSpPr/>
            <p:nvPr/>
          </p:nvSpPr>
          <p:spPr>
            <a:xfrm>
              <a:off x="2858251" y="1222531"/>
              <a:ext cx="193342" cy="193738"/>
            </a:xfrm>
            <a:custGeom>
              <a:rect b="b" l="l" r="r" t="t"/>
              <a:pathLst>
                <a:path extrusionOk="0" h="193738" w="193342">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8" name="Google Shape;1048;p35"/>
            <p:cNvSpPr/>
            <p:nvPr/>
          </p:nvSpPr>
          <p:spPr>
            <a:xfrm>
              <a:off x="2844088" y="1208338"/>
              <a:ext cx="221668" cy="222122"/>
            </a:xfrm>
            <a:custGeom>
              <a:rect b="b" l="l" r="r" t="t"/>
              <a:pathLst>
                <a:path extrusionOk="0" h="222122" w="221668">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9" name="Google Shape;1049;p35"/>
            <p:cNvSpPr/>
            <p:nvPr/>
          </p:nvSpPr>
          <p:spPr>
            <a:xfrm>
              <a:off x="2858251" y="937733"/>
              <a:ext cx="193342" cy="193738"/>
            </a:xfrm>
            <a:custGeom>
              <a:rect b="b" l="l" r="r" t="t"/>
              <a:pathLst>
                <a:path extrusionOk="0" h="193738" w="193342">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0" name="Google Shape;1050;p35"/>
            <p:cNvSpPr/>
            <p:nvPr/>
          </p:nvSpPr>
          <p:spPr>
            <a:xfrm>
              <a:off x="2843898" y="923636"/>
              <a:ext cx="221858" cy="222313"/>
            </a:xfrm>
            <a:custGeom>
              <a:rect b="b" l="l" r="r" t="t"/>
              <a:pathLst>
                <a:path extrusionOk="0" h="222313" w="221858">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1" name="Google Shape;1051;p35"/>
            <p:cNvSpPr/>
            <p:nvPr/>
          </p:nvSpPr>
          <p:spPr>
            <a:xfrm>
              <a:off x="2680593" y="1921189"/>
              <a:ext cx="549324" cy="167997"/>
            </a:xfrm>
            <a:custGeom>
              <a:rect b="b" l="l" r="r" t="t"/>
              <a:pathLst>
                <a:path extrusionOk="0" h="167997" w="549324">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2" name="Google Shape;1052;p35"/>
            <p:cNvSpPr/>
            <p:nvPr/>
          </p:nvSpPr>
          <p:spPr>
            <a:xfrm>
              <a:off x="2680308" y="1976244"/>
              <a:ext cx="548753" cy="165782"/>
            </a:xfrm>
            <a:custGeom>
              <a:rect b="b" l="l" r="r" t="t"/>
              <a:pathLst>
                <a:path extrusionOk="0" h="165782" w="548753">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3" name="Google Shape;1053;p35"/>
            <p:cNvSpPr/>
            <p:nvPr/>
          </p:nvSpPr>
          <p:spPr>
            <a:xfrm>
              <a:off x="2683349" y="1877470"/>
              <a:ext cx="542765" cy="158087"/>
            </a:xfrm>
            <a:custGeom>
              <a:rect b="b" l="l" r="r" t="t"/>
              <a:pathLst>
                <a:path extrusionOk="0" h="158087" w="542765">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4" name="Google Shape;1054;p35"/>
            <p:cNvSpPr/>
            <p:nvPr/>
          </p:nvSpPr>
          <p:spPr>
            <a:xfrm>
              <a:off x="2829449" y="530444"/>
              <a:ext cx="249519" cy="126863"/>
            </a:xfrm>
            <a:custGeom>
              <a:rect b="b" l="l" r="r" t="t"/>
              <a:pathLst>
                <a:path extrusionOk="0" h="126863" w="249519">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5" name="Google Shape;1055;p35"/>
            <p:cNvSpPr/>
            <p:nvPr/>
          </p:nvSpPr>
          <p:spPr>
            <a:xfrm>
              <a:off x="2934010" y="1583052"/>
              <a:ext cx="47432" cy="623982"/>
            </a:xfrm>
            <a:custGeom>
              <a:rect b="b" l="l" r="r" t="t"/>
              <a:pathLst>
                <a:path extrusionOk="0" h="623982" w="47432">
                  <a:moveTo>
                    <a:pt x="0" y="0"/>
                  </a:moveTo>
                  <a:lnTo>
                    <a:pt x="47433" y="0"/>
                  </a:lnTo>
                  <a:lnTo>
                    <a:pt x="47433" y="623983"/>
                  </a:lnTo>
                  <a:lnTo>
                    <a:pt x="0" y="62398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056" name="Google Shape;1056;p35"/>
            <p:cNvGrpSpPr/>
            <p:nvPr/>
          </p:nvGrpSpPr>
          <p:grpSpPr>
            <a:xfrm>
              <a:off x="4031993" y="117216"/>
              <a:ext cx="2889297" cy="3901793"/>
              <a:chOff x="5533368" y="1047716"/>
              <a:chExt cx="2889297" cy="3901793"/>
            </a:xfrm>
          </p:grpSpPr>
          <p:sp>
            <p:nvSpPr>
              <p:cNvPr id="1057" name="Google Shape;1057;p35"/>
              <p:cNvSpPr/>
              <p:nvPr/>
            </p:nvSpPr>
            <p:spPr>
              <a:xfrm>
                <a:off x="6153722" y="4072604"/>
                <a:ext cx="1090544" cy="630910"/>
              </a:xfrm>
              <a:custGeom>
                <a:rect b="b" l="l" r="r" t="t"/>
                <a:pathLst>
                  <a:path extrusionOk="0" h="630910" w="1090544">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8" name="Google Shape;1058;p35"/>
              <p:cNvSpPr/>
              <p:nvPr/>
            </p:nvSpPr>
            <p:spPr>
              <a:xfrm>
                <a:off x="6193969" y="4048886"/>
                <a:ext cx="1090601" cy="630901"/>
              </a:xfrm>
              <a:custGeom>
                <a:rect b="b" l="l" r="r" t="t"/>
                <a:pathLst>
                  <a:path extrusionOk="0" h="630901" w="1090601">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9" name="Google Shape;1059;p35"/>
              <p:cNvSpPr/>
              <p:nvPr/>
            </p:nvSpPr>
            <p:spPr>
              <a:xfrm>
                <a:off x="7252346" y="4430077"/>
                <a:ext cx="32128" cy="21050"/>
              </a:xfrm>
              <a:custGeom>
                <a:rect b="b" l="l" r="r" t="t"/>
                <a:pathLst>
                  <a:path extrusionOk="0" h="21050" w="32128">
                    <a:moveTo>
                      <a:pt x="32129" y="21050"/>
                    </a:moveTo>
                    <a:lnTo>
                      <a:pt x="32129" y="0"/>
                    </a:lnTo>
                    <a:lnTo>
                      <a:pt x="0" y="18574"/>
                    </a:lnTo>
                    <a:lnTo>
                      <a:pt x="32129" y="2105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0" name="Google Shape;1060;p35"/>
              <p:cNvSpPr/>
              <p:nvPr/>
            </p:nvSpPr>
            <p:spPr>
              <a:xfrm>
                <a:off x="6193906" y="4285773"/>
                <a:ext cx="32984" cy="21431"/>
              </a:xfrm>
              <a:custGeom>
                <a:rect b="b" l="l" r="r" t="t"/>
                <a:pathLst>
                  <a:path extrusionOk="0" h="21431" w="32984">
                    <a:moveTo>
                      <a:pt x="0" y="21431"/>
                    </a:moveTo>
                    <a:lnTo>
                      <a:pt x="0" y="0"/>
                    </a:lnTo>
                    <a:lnTo>
                      <a:pt x="32984" y="13716"/>
                    </a:lnTo>
                    <a:lnTo>
                      <a:pt x="0" y="21431"/>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1" name="Google Shape;1061;p35"/>
              <p:cNvSpPr/>
              <p:nvPr/>
            </p:nvSpPr>
            <p:spPr>
              <a:xfrm>
                <a:off x="6193969" y="4027741"/>
                <a:ext cx="1090601" cy="630949"/>
              </a:xfrm>
              <a:custGeom>
                <a:rect b="b" l="l" r="r" t="t"/>
                <a:pathLst>
                  <a:path extrusionOk="0" h="630949" w="1090601">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2" name="Google Shape;1062;p35"/>
              <p:cNvSpPr/>
              <p:nvPr/>
            </p:nvSpPr>
            <p:spPr>
              <a:xfrm>
                <a:off x="6504927" y="3742563"/>
                <a:ext cx="779547" cy="687514"/>
              </a:xfrm>
              <a:custGeom>
                <a:rect b="b" l="l" r="r" t="t"/>
                <a:pathLst>
                  <a:path extrusionOk="0" h="687514" w="779547">
                    <a:moveTo>
                      <a:pt x="86025" y="286131"/>
                    </a:moveTo>
                    <a:lnTo>
                      <a:pt x="0" y="0"/>
                    </a:lnTo>
                    <a:lnTo>
                      <a:pt x="702933" y="404050"/>
                    </a:lnTo>
                    <a:lnTo>
                      <a:pt x="779548" y="687514"/>
                    </a:lnTo>
                    <a:lnTo>
                      <a:pt x="86025" y="2861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3" name="Google Shape;1063;p35"/>
              <p:cNvSpPr/>
              <p:nvPr/>
            </p:nvSpPr>
            <p:spPr>
              <a:xfrm>
                <a:off x="7254152" y="4405788"/>
                <a:ext cx="30322" cy="36004"/>
              </a:xfrm>
              <a:custGeom>
                <a:rect b="b" l="l" r="r" t="t"/>
                <a:pathLst>
                  <a:path extrusionOk="0" h="36004" w="30322">
                    <a:moveTo>
                      <a:pt x="9981" y="36004"/>
                    </a:moveTo>
                    <a:lnTo>
                      <a:pt x="30323" y="24289"/>
                    </a:lnTo>
                    <a:lnTo>
                      <a:pt x="0" y="0"/>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4" name="Google Shape;1064;p35"/>
              <p:cNvSpPr/>
              <p:nvPr/>
            </p:nvSpPr>
            <p:spPr>
              <a:xfrm>
                <a:off x="6482779" y="3753326"/>
                <a:ext cx="781258" cy="688466"/>
              </a:xfrm>
              <a:custGeom>
                <a:rect b="b" l="l" r="r" t="t"/>
                <a:pathLst>
                  <a:path extrusionOk="0" h="688466" w="781258">
                    <a:moveTo>
                      <a:pt x="86025" y="286131"/>
                    </a:moveTo>
                    <a:lnTo>
                      <a:pt x="0" y="0"/>
                    </a:lnTo>
                    <a:lnTo>
                      <a:pt x="702933" y="404051"/>
                    </a:lnTo>
                    <a:lnTo>
                      <a:pt x="781259" y="688467"/>
                    </a:lnTo>
                    <a:lnTo>
                      <a:pt x="86025" y="286131"/>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5" name="Google Shape;1065;p35"/>
              <p:cNvSpPr/>
              <p:nvPr/>
            </p:nvSpPr>
            <p:spPr>
              <a:xfrm>
                <a:off x="5563120" y="1047716"/>
                <a:ext cx="2859545" cy="3884751"/>
              </a:xfrm>
              <a:custGeom>
                <a:rect b="b" l="l" r="r" t="t"/>
                <a:pathLst>
                  <a:path extrusionOk="0" h="3884751" w="2859545">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6" name="Google Shape;1066;p35"/>
              <p:cNvSpPr/>
              <p:nvPr/>
            </p:nvSpPr>
            <p:spPr>
              <a:xfrm>
                <a:off x="8367249" y="4838795"/>
                <a:ext cx="30132" cy="106965"/>
              </a:xfrm>
              <a:custGeom>
                <a:rect b="b" l="l" r="r" t="t"/>
                <a:pathLst>
                  <a:path extrusionOk="0" h="106965" w="30132">
                    <a:moveTo>
                      <a:pt x="0" y="106966"/>
                    </a:moveTo>
                    <a:lnTo>
                      <a:pt x="30132" y="89535"/>
                    </a:lnTo>
                    <a:lnTo>
                      <a:pt x="17110" y="0"/>
                    </a:lnTo>
                    <a:lnTo>
                      <a:pt x="0" y="106966"/>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7" name="Google Shape;1067;p35"/>
              <p:cNvSpPr/>
              <p:nvPr/>
            </p:nvSpPr>
            <p:spPr>
              <a:xfrm>
                <a:off x="5558272" y="1051845"/>
                <a:ext cx="72337" cy="31155"/>
              </a:xfrm>
              <a:custGeom>
                <a:rect b="b" l="l" r="r" t="t"/>
                <a:pathLst>
                  <a:path extrusionOk="0" h="31155" w="72337">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8" name="Google Shape;1068;p35"/>
              <p:cNvSpPr/>
              <p:nvPr/>
            </p:nvSpPr>
            <p:spPr>
              <a:xfrm>
                <a:off x="5538216" y="1062192"/>
                <a:ext cx="2859165" cy="3884558"/>
              </a:xfrm>
              <a:custGeom>
                <a:rect b="b" l="l" r="r" t="t"/>
                <a:pathLst>
                  <a:path extrusionOk="0" h="3884558" w="2859165">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9" name="Google Shape;1069;p35"/>
              <p:cNvSpPr/>
              <p:nvPr/>
            </p:nvSpPr>
            <p:spPr>
              <a:xfrm>
                <a:off x="5533368" y="1064955"/>
                <a:ext cx="2859260" cy="3884554"/>
              </a:xfrm>
              <a:custGeom>
                <a:rect b="b" l="l" r="r" t="t"/>
                <a:pathLst>
                  <a:path extrusionOk="0" h="3884554" w="285926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0" name="Google Shape;1070;p35"/>
              <p:cNvSpPr/>
              <p:nvPr/>
            </p:nvSpPr>
            <p:spPr>
              <a:xfrm>
                <a:off x="5568443" y="1110406"/>
                <a:ext cx="2788159" cy="3702480"/>
              </a:xfrm>
              <a:custGeom>
                <a:rect b="b" l="l" r="r" t="t"/>
                <a:pathLst>
                  <a:path extrusionOk="0" h="3702480" w="2788159">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1" name="Google Shape;1071;p35"/>
              <p:cNvSpPr/>
              <p:nvPr/>
            </p:nvSpPr>
            <p:spPr>
              <a:xfrm>
                <a:off x="5762166" y="1403396"/>
                <a:ext cx="919754" cy="618313"/>
              </a:xfrm>
              <a:custGeom>
                <a:rect b="b" l="l" r="r" t="t"/>
                <a:pathLst>
                  <a:path extrusionOk="0" h="618313" w="919754">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2" name="Google Shape;1072;p35"/>
              <p:cNvSpPr/>
              <p:nvPr/>
            </p:nvSpPr>
            <p:spPr>
              <a:xfrm>
                <a:off x="5766158" y="1584712"/>
                <a:ext cx="686298" cy="451951"/>
              </a:xfrm>
              <a:custGeom>
                <a:rect b="b" l="l" r="r" t="t"/>
                <a:pathLst>
                  <a:path extrusionOk="0" h="451951" w="686298">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3" name="Google Shape;1073;p35"/>
              <p:cNvSpPr/>
              <p:nvPr/>
            </p:nvSpPr>
            <p:spPr>
              <a:xfrm>
                <a:off x="5766158" y="1702632"/>
                <a:ext cx="686488" cy="451759"/>
              </a:xfrm>
              <a:custGeom>
                <a:rect b="b" l="l" r="r" t="t"/>
                <a:pathLst>
                  <a:path extrusionOk="0" h="451759" w="686488">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4" name="Google Shape;1074;p35"/>
              <p:cNvSpPr/>
              <p:nvPr/>
            </p:nvSpPr>
            <p:spPr>
              <a:xfrm>
                <a:off x="5766158" y="1820170"/>
                <a:ext cx="562156" cy="379997"/>
              </a:xfrm>
              <a:custGeom>
                <a:rect b="b" l="l" r="r" t="t"/>
                <a:pathLst>
                  <a:path extrusionOk="0" h="379997" w="562156">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5" name="Google Shape;1075;p35"/>
              <p:cNvSpPr/>
              <p:nvPr/>
            </p:nvSpPr>
            <p:spPr>
              <a:xfrm>
                <a:off x="5762166" y="2639293"/>
                <a:ext cx="919754" cy="618340"/>
              </a:xfrm>
              <a:custGeom>
                <a:rect b="b" l="l" r="r" t="t"/>
                <a:pathLst>
                  <a:path extrusionOk="0" h="618340" w="919754">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6" name="Google Shape;1076;p35"/>
              <p:cNvSpPr/>
              <p:nvPr/>
            </p:nvSpPr>
            <p:spPr>
              <a:xfrm>
                <a:off x="5766158" y="2821069"/>
                <a:ext cx="686488" cy="451519"/>
              </a:xfrm>
              <a:custGeom>
                <a:rect b="b" l="l" r="r" t="t"/>
                <a:pathLst>
                  <a:path extrusionOk="0" h="451519" w="686488">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7" name="Google Shape;1077;p35"/>
              <p:cNvSpPr/>
              <p:nvPr/>
            </p:nvSpPr>
            <p:spPr>
              <a:xfrm>
                <a:off x="5766158" y="2938486"/>
                <a:ext cx="686488" cy="451826"/>
              </a:xfrm>
              <a:custGeom>
                <a:rect b="b" l="l" r="r" t="t"/>
                <a:pathLst>
                  <a:path extrusionOk="0" h="451826" w="686488">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8" name="Google Shape;1078;p35"/>
              <p:cNvSpPr/>
              <p:nvPr/>
            </p:nvSpPr>
            <p:spPr>
              <a:xfrm>
                <a:off x="5766158" y="3056051"/>
                <a:ext cx="562156" cy="379920"/>
              </a:xfrm>
              <a:custGeom>
                <a:rect b="b" l="l" r="r" t="t"/>
                <a:pathLst>
                  <a:path extrusionOk="0" h="379920" w="562156">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9" name="Google Shape;1079;p35"/>
              <p:cNvSpPr/>
              <p:nvPr/>
            </p:nvSpPr>
            <p:spPr>
              <a:xfrm>
                <a:off x="6897600" y="3332192"/>
                <a:ext cx="1250451" cy="1162368"/>
              </a:xfrm>
              <a:custGeom>
                <a:rect b="b" l="l" r="r" t="t"/>
                <a:pathLst>
                  <a:path extrusionOk="0" h="1162368" w="1250451">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0" name="Google Shape;1080;p35"/>
              <p:cNvSpPr/>
              <p:nvPr/>
            </p:nvSpPr>
            <p:spPr>
              <a:xfrm>
                <a:off x="5766443" y="2003281"/>
                <a:ext cx="882682" cy="1029375"/>
              </a:xfrm>
              <a:custGeom>
                <a:rect b="b" l="l" r="r" t="t"/>
                <a:pathLst>
                  <a:path extrusionOk="0" h="1029375" w="882682">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1" name="Google Shape;1081;p35"/>
              <p:cNvSpPr/>
              <p:nvPr/>
            </p:nvSpPr>
            <p:spPr>
              <a:xfrm>
                <a:off x="6897600" y="3388613"/>
                <a:ext cx="1250451" cy="1106424"/>
              </a:xfrm>
              <a:custGeom>
                <a:rect b="b" l="l" r="r" t="t"/>
                <a:pathLst>
                  <a:path extrusionOk="0" h="1106424" w="1250451">
                    <a:moveTo>
                      <a:pt x="0" y="0"/>
                    </a:moveTo>
                    <a:lnTo>
                      <a:pt x="0" y="383096"/>
                    </a:lnTo>
                    <a:lnTo>
                      <a:pt x="1250452" y="1106424"/>
                    </a:lnTo>
                    <a:lnTo>
                      <a:pt x="1250452" y="214027"/>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2" name="Google Shape;1082;p35"/>
              <p:cNvSpPr/>
              <p:nvPr/>
            </p:nvSpPr>
            <p:spPr>
              <a:xfrm>
                <a:off x="7389036" y="3376326"/>
                <a:ext cx="9505" cy="678751"/>
              </a:xfrm>
              <a:custGeom>
                <a:rect b="b" l="l" r="r" t="t"/>
                <a:pathLst>
                  <a:path extrusionOk="0" h="678751" w="9505">
                    <a:moveTo>
                      <a:pt x="0" y="0"/>
                    </a:moveTo>
                    <a:lnTo>
                      <a:pt x="0" y="678752"/>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3" name="Google Shape;1083;p35"/>
              <p:cNvSpPr/>
              <p:nvPr/>
            </p:nvSpPr>
            <p:spPr>
              <a:xfrm>
                <a:off x="7771633" y="3805618"/>
                <a:ext cx="9505" cy="470725"/>
              </a:xfrm>
              <a:custGeom>
                <a:rect b="b" l="l" r="r" t="t"/>
                <a:pathLst>
                  <a:path extrusionOk="0" h="470725" w="9505">
                    <a:moveTo>
                      <a:pt x="0" y="0"/>
                    </a:moveTo>
                    <a:lnTo>
                      <a:pt x="0" y="470725"/>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4" name="Google Shape;1084;p35"/>
              <p:cNvSpPr/>
              <p:nvPr/>
            </p:nvSpPr>
            <p:spPr>
              <a:xfrm>
                <a:off x="6897600" y="3332663"/>
                <a:ext cx="1250451" cy="479359"/>
              </a:xfrm>
              <a:custGeom>
                <a:rect b="b" l="l" r="r" t="t"/>
                <a:pathLst>
                  <a:path extrusionOk="0" h="479359" w="1250451">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cap="flat" cmpd="sng" w="14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5" name="Google Shape;1085;p35"/>
              <p:cNvSpPr/>
              <p:nvPr/>
            </p:nvSpPr>
            <p:spPr>
              <a:xfrm rot="-1801764">
                <a:off x="7364922" y="3334621"/>
                <a:ext cx="48054" cy="83555"/>
              </a:xfrm>
              <a:custGeom>
                <a:rect b="b" l="l" r="r" t="t"/>
                <a:pathLst>
                  <a:path extrusionOk="0" h="83629" w="48097">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6" name="Google Shape;1086;p35"/>
              <p:cNvSpPr/>
              <p:nvPr/>
            </p:nvSpPr>
            <p:spPr>
              <a:xfrm rot="-1790023">
                <a:off x="8141346" y="3571007"/>
                <a:ext cx="48265" cy="83920"/>
              </a:xfrm>
              <a:custGeom>
                <a:rect b="b" l="l" r="r" t="t"/>
                <a:pathLst>
                  <a:path extrusionOk="0" h="83917" w="48263">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7" name="Google Shape;1087;p35"/>
              <p:cNvSpPr/>
              <p:nvPr/>
            </p:nvSpPr>
            <p:spPr>
              <a:xfrm rot="-1790023">
                <a:off x="7763340" y="3766404"/>
                <a:ext cx="48265" cy="83920"/>
              </a:xfrm>
              <a:custGeom>
                <a:rect b="b" l="l" r="r" t="t"/>
                <a:pathLst>
                  <a:path extrusionOk="0" h="83917" w="48263">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8" name="Google Shape;1088;p35"/>
              <p:cNvSpPr/>
              <p:nvPr/>
            </p:nvSpPr>
            <p:spPr>
              <a:xfrm rot="-1801764">
                <a:off x="6873548" y="3361832"/>
                <a:ext cx="48054" cy="83555"/>
              </a:xfrm>
              <a:custGeom>
                <a:rect b="b" l="l" r="r" t="t"/>
                <a:pathLst>
                  <a:path extrusionOk="0" h="83629" w="48097">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9" name="Google Shape;1089;p35"/>
              <p:cNvSpPr/>
              <p:nvPr/>
            </p:nvSpPr>
            <p:spPr>
              <a:xfrm>
                <a:off x="6868038" y="2430219"/>
                <a:ext cx="78705" cy="316778"/>
              </a:xfrm>
              <a:custGeom>
                <a:rect b="b" l="l" r="r" t="t"/>
                <a:pathLst>
                  <a:path extrusionOk="0" h="316778" w="78705">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0" name="Google Shape;1090;p35"/>
              <p:cNvSpPr/>
              <p:nvPr/>
            </p:nvSpPr>
            <p:spPr>
              <a:xfrm>
                <a:off x="6986477" y="2241366"/>
                <a:ext cx="78420" cy="573928"/>
              </a:xfrm>
              <a:custGeom>
                <a:rect b="b" l="l" r="r" t="t"/>
                <a:pathLst>
                  <a:path extrusionOk="0" h="573928" w="7842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1" name="Google Shape;1091;p35"/>
              <p:cNvSpPr/>
              <p:nvPr/>
            </p:nvSpPr>
            <p:spPr>
              <a:xfrm>
                <a:off x="7222119" y="2426981"/>
                <a:ext cx="78420" cy="524860"/>
              </a:xfrm>
              <a:custGeom>
                <a:rect b="b" l="l" r="r" t="t"/>
                <a:pathLst>
                  <a:path extrusionOk="0" h="524860" w="7842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2" name="Google Shape;1092;p35"/>
              <p:cNvSpPr/>
              <p:nvPr/>
            </p:nvSpPr>
            <p:spPr>
              <a:xfrm>
                <a:off x="7340177" y="2573447"/>
                <a:ext cx="78420" cy="446687"/>
              </a:xfrm>
              <a:custGeom>
                <a:rect b="b" l="l" r="r" t="t"/>
                <a:pathLst>
                  <a:path extrusionOk="0" h="446687" w="7842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3" name="Google Shape;1093;p35"/>
              <p:cNvSpPr/>
              <p:nvPr/>
            </p:nvSpPr>
            <p:spPr>
              <a:xfrm>
                <a:off x="7575249" y="2900319"/>
                <a:ext cx="78325" cy="255777"/>
              </a:xfrm>
              <a:custGeom>
                <a:rect b="b" l="l" r="r" t="t"/>
                <a:pathLst>
                  <a:path extrusionOk="0" h="255777" w="78325">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4" name="Google Shape;1094;p35"/>
              <p:cNvSpPr/>
              <p:nvPr/>
            </p:nvSpPr>
            <p:spPr>
              <a:xfrm>
                <a:off x="7693593" y="2520557"/>
                <a:ext cx="78420" cy="703833"/>
              </a:xfrm>
              <a:custGeom>
                <a:rect b="b" l="l" r="r" t="t"/>
                <a:pathLst>
                  <a:path extrusionOk="0" h="703833" w="7842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5" name="Google Shape;1095;p35"/>
              <p:cNvSpPr/>
              <p:nvPr/>
            </p:nvSpPr>
            <p:spPr>
              <a:xfrm>
                <a:off x="7981135" y="3135165"/>
                <a:ext cx="78420" cy="255818"/>
              </a:xfrm>
              <a:custGeom>
                <a:rect b="b" l="l" r="r" t="t"/>
                <a:pathLst>
                  <a:path extrusionOk="0" h="255818" w="7842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6" name="Google Shape;1096;p35"/>
              <p:cNvSpPr/>
              <p:nvPr/>
            </p:nvSpPr>
            <p:spPr>
              <a:xfrm>
                <a:off x="8099193" y="3142308"/>
                <a:ext cx="78420" cy="316963"/>
              </a:xfrm>
              <a:custGeom>
                <a:rect b="b" l="l" r="r" t="t"/>
                <a:pathLst>
                  <a:path extrusionOk="0" h="316963" w="7842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097" name="Google Shape;1097;p35"/>
            <p:cNvSpPr/>
            <p:nvPr/>
          </p:nvSpPr>
          <p:spPr>
            <a:xfrm>
              <a:off x="2810939" y="4355647"/>
              <a:ext cx="905825" cy="524291"/>
            </a:xfrm>
            <a:custGeom>
              <a:rect b="b" l="l" r="r" t="t"/>
              <a:pathLst>
                <a:path extrusionOk="0" h="524291" w="905825">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8" name="Google Shape;1098;p35"/>
            <p:cNvSpPr/>
            <p:nvPr/>
          </p:nvSpPr>
          <p:spPr>
            <a:xfrm>
              <a:off x="2999385" y="3858955"/>
              <a:ext cx="906089" cy="910207"/>
            </a:xfrm>
            <a:custGeom>
              <a:rect b="b" l="l" r="r" t="t"/>
              <a:pathLst>
                <a:path extrusionOk="0" h="910207" w="906089">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9" name="Google Shape;1099;p35"/>
            <p:cNvSpPr/>
            <p:nvPr/>
          </p:nvSpPr>
          <p:spPr>
            <a:xfrm>
              <a:off x="2999385" y="3718383"/>
              <a:ext cx="905566" cy="524522"/>
            </a:xfrm>
            <a:custGeom>
              <a:rect b="b" l="l" r="r" t="t"/>
              <a:pathLst>
                <a:path extrusionOk="0" h="524522" w="905566">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0" name="Google Shape;1100;p35"/>
            <p:cNvSpPr/>
            <p:nvPr/>
          </p:nvSpPr>
          <p:spPr>
            <a:xfrm>
              <a:off x="2999243" y="3647851"/>
              <a:ext cx="905825" cy="524031"/>
            </a:xfrm>
            <a:custGeom>
              <a:rect b="b" l="l" r="r" t="t"/>
              <a:pathLst>
                <a:path extrusionOk="0" h="524031" w="905825">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1" name="Google Shape;1101;p35"/>
            <p:cNvSpPr/>
            <p:nvPr/>
          </p:nvSpPr>
          <p:spPr>
            <a:xfrm>
              <a:off x="3230772" y="3780524"/>
              <a:ext cx="129655" cy="75042"/>
            </a:xfrm>
            <a:custGeom>
              <a:rect b="b" l="l" r="r" t="t"/>
              <a:pathLst>
                <a:path extrusionOk="0" h="75042" w="129655">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2" name="Google Shape;1102;p35"/>
            <p:cNvSpPr/>
            <p:nvPr/>
          </p:nvSpPr>
          <p:spPr>
            <a:xfrm>
              <a:off x="3230772" y="3756847"/>
              <a:ext cx="129655" cy="75056"/>
            </a:xfrm>
            <a:custGeom>
              <a:rect b="b" l="l" r="r" t="t"/>
              <a:pathLst>
                <a:path extrusionOk="0" h="75056" w="129655">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3" name="Google Shape;1103;p35"/>
            <p:cNvSpPr/>
            <p:nvPr/>
          </p:nvSpPr>
          <p:spPr>
            <a:xfrm>
              <a:off x="3393243" y="3872036"/>
              <a:ext cx="129623" cy="74995"/>
            </a:xfrm>
            <a:custGeom>
              <a:rect b="b" l="l" r="r" t="t"/>
              <a:pathLst>
                <a:path extrusionOk="0" h="74995" w="129623">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4" name="Google Shape;1104;p35"/>
            <p:cNvSpPr/>
            <p:nvPr/>
          </p:nvSpPr>
          <p:spPr>
            <a:xfrm>
              <a:off x="3395112" y="3888323"/>
              <a:ext cx="126148" cy="58707"/>
            </a:xfrm>
            <a:custGeom>
              <a:rect b="b" l="l" r="r" t="t"/>
              <a:pathLst>
                <a:path extrusionOk="0" h="58707" w="126148">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5" name="Google Shape;1105;p35"/>
            <p:cNvSpPr/>
            <p:nvPr/>
          </p:nvSpPr>
          <p:spPr>
            <a:xfrm>
              <a:off x="3543979" y="3964737"/>
              <a:ext cx="129655" cy="75042"/>
            </a:xfrm>
            <a:custGeom>
              <a:rect b="b" l="l" r="r" t="t"/>
              <a:pathLst>
                <a:path extrusionOk="0" h="75042" w="129655">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6" name="Google Shape;1106;p35"/>
            <p:cNvSpPr/>
            <p:nvPr/>
          </p:nvSpPr>
          <p:spPr>
            <a:xfrm>
              <a:off x="3543979" y="3941061"/>
              <a:ext cx="129655" cy="75056"/>
            </a:xfrm>
            <a:custGeom>
              <a:rect b="b" l="l" r="r" t="t"/>
              <a:pathLst>
                <a:path extrusionOk="0" h="75056" w="129655">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7" name="Google Shape;1107;p35"/>
            <p:cNvSpPr/>
            <p:nvPr/>
          </p:nvSpPr>
          <p:spPr>
            <a:xfrm>
              <a:off x="5673026" y="4464079"/>
              <a:ext cx="468241" cy="270891"/>
            </a:xfrm>
            <a:custGeom>
              <a:rect b="b" l="l" r="r" t="t"/>
              <a:pathLst>
                <a:path extrusionOk="0" h="270891" w="468241">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8" name="Google Shape;1108;p35"/>
            <p:cNvSpPr/>
            <p:nvPr/>
          </p:nvSpPr>
          <p:spPr>
            <a:xfrm>
              <a:off x="5819482" y="3280817"/>
              <a:ext cx="243195" cy="356577"/>
            </a:xfrm>
            <a:custGeom>
              <a:rect b="b" l="l" r="r" t="t"/>
              <a:pathLst>
                <a:path extrusionOk="0" h="356577" w="243195">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9" name="Google Shape;1109;p35"/>
            <p:cNvSpPr/>
            <p:nvPr/>
          </p:nvSpPr>
          <p:spPr>
            <a:xfrm>
              <a:off x="5837923" y="3277536"/>
              <a:ext cx="116085" cy="143945"/>
            </a:xfrm>
            <a:custGeom>
              <a:rect b="b" l="l" r="r" t="t"/>
              <a:pathLst>
                <a:path extrusionOk="0" h="143945" w="116085">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0" name="Google Shape;1110;p35"/>
            <p:cNvSpPr/>
            <p:nvPr/>
          </p:nvSpPr>
          <p:spPr>
            <a:xfrm>
              <a:off x="5860663" y="3433950"/>
              <a:ext cx="143677" cy="161015"/>
            </a:xfrm>
            <a:custGeom>
              <a:rect b="b" l="l" r="r" t="t"/>
              <a:pathLst>
                <a:path extrusionOk="0" h="161015" w="143677">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1" name="Google Shape;1111;p35"/>
            <p:cNvSpPr/>
            <p:nvPr/>
          </p:nvSpPr>
          <p:spPr>
            <a:xfrm>
              <a:off x="5729287" y="3551002"/>
              <a:ext cx="121787" cy="284211"/>
            </a:xfrm>
            <a:custGeom>
              <a:rect b="b" l="l" r="r" t="t"/>
              <a:pathLst>
                <a:path extrusionOk="0" h="284211" w="121787">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2" name="Google Shape;1112;p35"/>
            <p:cNvSpPr/>
            <p:nvPr/>
          </p:nvSpPr>
          <p:spPr>
            <a:xfrm>
              <a:off x="5818929" y="3486611"/>
              <a:ext cx="209320" cy="241045"/>
            </a:xfrm>
            <a:custGeom>
              <a:rect b="b" l="l" r="r" t="t"/>
              <a:pathLst>
                <a:path extrusionOk="0" h="241045" w="20932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3" name="Google Shape;1113;p35"/>
            <p:cNvSpPr/>
            <p:nvPr/>
          </p:nvSpPr>
          <p:spPr>
            <a:xfrm>
              <a:off x="5856166" y="3289038"/>
              <a:ext cx="154042" cy="190250"/>
            </a:xfrm>
            <a:custGeom>
              <a:rect b="b" l="l" r="r" t="t"/>
              <a:pathLst>
                <a:path extrusionOk="0" h="190250" w="154042">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4" name="Google Shape;1114;p35"/>
            <p:cNvSpPr/>
            <p:nvPr/>
          </p:nvSpPr>
          <p:spPr>
            <a:xfrm>
              <a:off x="5862376" y="3287995"/>
              <a:ext cx="154704" cy="145954"/>
            </a:xfrm>
            <a:custGeom>
              <a:rect b="b" l="l" r="r" t="t"/>
              <a:pathLst>
                <a:path extrusionOk="0" h="145954" w="154704">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5" name="Google Shape;1115;p35"/>
            <p:cNvSpPr/>
            <p:nvPr/>
          </p:nvSpPr>
          <p:spPr>
            <a:xfrm>
              <a:off x="5888298" y="4552945"/>
              <a:ext cx="121626" cy="93085"/>
            </a:xfrm>
            <a:custGeom>
              <a:rect b="b" l="l" r="r" t="t"/>
              <a:pathLst>
                <a:path extrusionOk="0" h="93085" w="121626">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6" name="Google Shape;1116;p35"/>
            <p:cNvSpPr/>
            <p:nvPr/>
          </p:nvSpPr>
          <p:spPr>
            <a:xfrm>
              <a:off x="5888421" y="4582665"/>
              <a:ext cx="121131" cy="63346"/>
            </a:xfrm>
            <a:custGeom>
              <a:rect b="b" l="l" r="r" t="t"/>
              <a:pathLst>
                <a:path extrusionOk="0" h="63346" w="121131">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7" name="Google Shape;1117;p35"/>
            <p:cNvSpPr/>
            <p:nvPr/>
          </p:nvSpPr>
          <p:spPr>
            <a:xfrm>
              <a:off x="5795742" y="4532466"/>
              <a:ext cx="111395" cy="86487"/>
            </a:xfrm>
            <a:custGeom>
              <a:rect b="b" l="l" r="r" t="t"/>
              <a:pathLst>
                <a:path extrusionOk="0" h="86487" w="111395">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8" name="Google Shape;1118;p35"/>
            <p:cNvSpPr/>
            <p:nvPr/>
          </p:nvSpPr>
          <p:spPr>
            <a:xfrm>
              <a:off x="5796313" y="4560948"/>
              <a:ext cx="110894" cy="58013"/>
            </a:xfrm>
            <a:custGeom>
              <a:rect b="b" l="l" r="r" t="t"/>
              <a:pathLst>
                <a:path extrusionOk="0" h="58013" w="110894">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9" name="Google Shape;1119;p35"/>
            <p:cNvSpPr/>
            <p:nvPr/>
          </p:nvSpPr>
          <p:spPr>
            <a:xfrm>
              <a:off x="5813683" y="3728558"/>
              <a:ext cx="237954" cy="833275"/>
            </a:xfrm>
            <a:custGeom>
              <a:rect b="b" l="l" r="r" t="t"/>
              <a:pathLst>
                <a:path extrusionOk="0" h="833275" w="237954">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0" name="Google Shape;1120;p35"/>
            <p:cNvSpPr/>
            <p:nvPr/>
          </p:nvSpPr>
          <p:spPr>
            <a:xfrm>
              <a:off x="5803516" y="3708175"/>
              <a:ext cx="253612" cy="553963"/>
            </a:xfrm>
            <a:custGeom>
              <a:rect b="b" l="l" r="r" t="t"/>
              <a:pathLst>
                <a:path extrusionOk="0" h="553963" w="253612">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1" name="Google Shape;1121;p35"/>
            <p:cNvSpPr/>
            <p:nvPr/>
          </p:nvSpPr>
          <p:spPr>
            <a:xfrm>
              <a:off x="5812662" y="3486508"/>
              <a:ext cx="71005" cy="74600"/>
            </a:xfrm>
            <a:custGeom>
              <a:rect b="b" l="l" r="r" t="t"/>
              <a:pathLst>
                <a:path extrusionOk="0" h="74600" w="71005">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2" name="Google Shape;1122;p35"/>
            <p:cNvSpPr/>
            <p:nvPr/>
          </p:nvSpPr>
          <p:spPr>
            <a:xfrm>
              <a:off x="5614947" y="3815235"/>
              <a:ext cx="254367" cy="147732"/>
            </a:xfrm>
            <a:custGeom>
              <a:rect b="b" l="l" r="r" t="t"/>
              <a:pathLst>
                <a:path extrusionOk="0" h="147732" w="254367">
                  <a:moveTo>
                    <a:pt x="0" y="86201"/>
                  </a:moveTo>
                  <a:lnTo>
                    <a:pt x="148096" y="0"/>
                  </a:lnTo>
                  <a:lnTo>
                    <a:pt x="254368" y="61436"/>
                  </a:lnTo>
                  <a:lnTo>
                    <a:pt x="106272" y="147733"/>
                  </a:lnTo>
                  <a:lnTo>
                    <a:pt x="0" y="862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3" name="Google Shape;1123;p35"/>
            <p:cNvSpPr/>
            <p:nvPr/>
          </p:nvSpPr>
          <p:spPr>
            <a:xfrm>
              <a:off x="5694413" y="3821487"/>
              <a:ext cx="53706" cy="44771"/>
            </a:xfrm>
            <a:custGeom>
              <a:rect b="b" l="l" r="r" t="t"/>
              <a:pathLst>
                <a:path extrusionOk="0" h="44771" w="53706">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4" name="Google Shape;1124;p35"/>
            <p:cNvSpPr/>
            <p:nvPr/>
          </p:nvSpPr>
          <p:spPr>
            <a:xfrm>
              <a:off x="5775008" y="3530248"/>
              <a:ext cx="253611" cy="322722"/>
            </a:xfrm>
            <a:custGeom>
              <a:rect b="b" l="l" r="r" t="t"/>
              <a:pathLst>
                <a:path extrusionOk="0" h="322722" w="253611">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5" name="Google Shape;1125;p35"/>
            <p:cNvSpPr/>
            <p:nvPr/>
          </p:nvSpPr>
          <p:spPr>
            <a:xfrm>
              <a:off x="5965891" y="3514431"/>
              <a:ext cx="72720" cy="103595"/>
            </a:xfrm>
            <a:custGeom>
              <a:rect b="b" l="l" r="r" t="t"/>
              <a:pathLst>
                <a:path extrusionOk="0" h="103595" w="7272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126" name="Google Shape;1126;p35"/>
            <p:cNvGrpSpPr/>
            <p:nvPr/>
          </p:nvGrpSpPr>
          <p:grpSpPr>
            <a:xfrm flipH="1">
              <a:off x="2865273" y="3434801"/>
              <a:ext cx="598186" cy="1340314"/>
              <a:chOff x="4210728" y="4525714"/>
              <a:chExt cx="546438" cy="1224366"/>
            </a:xfrm>
          </p:grpSpPr>
          <p:sp>
            <p:nvSpPr>
              <p:cNvPr id="1127" name="Google Shape;1127;p35"/>
              <p:cNvSpPr/>
              <p:nvPr/>
            </p:nvSpPr>
            <p:spPr>
              <a:xfrm>
                <a:off x="4672107" y="4726590"/>
                <a:ext cx="85002" cy="305847"/>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8" name="Google Shape;1128;p35"/>
              <p:cNvSpPr/>
              <p:nvPr/>
            </p:nvSpPr>
            <p:spPr>
              <a:xfrm>
                <a:off x="4408366" y="5679962"/>
                <a:ext cx="123900" cy="70118"/>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9" name="Google Shape;1129;p35"/>
              <p:cNvSpPr/>
              <p:nvPr/>
            </p:nvSpPr>
            <p:spPr>
              <a:xfrm>
                <a:off x="4408245" y="5691663"/>
                <a:ext cx="121939" cy="58416"/>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0" name="Google Shape;1130;p35"/>
              <p:cNvSpPr/>
              <p:nvPr/>
            </p:nvSpPr>
            <p:spPr>
              <a:xfrm>
                <a:off x="4566152" y="5600798"/>
                <a:ext cx="119416" cy="67472"/>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1" name="Google Shape;1131;p35"/>
              <p:cNvSpPr/>
              <p:nvPr/>
            </p:nvSpPr>
            <p:spPr>
              <a:xfrm>
                <a:off x="4566197" y="5611939"/>
                <a:ext cx="117340" cy="56332"/>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2" name="Google Shape;1132;p35"/>
              <p:cNvSpPr/>
              <p:nvPr/>
            </p:nvSpPr>
            <p:spPr>
              <a:xfrm>
                <a:off x="4483409" y="4968525"/>
                <a:ext cx="238054" cy="732926"/>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3" name="Google Shape;1133;p35"/>
              <p:cNvSpPr/>
              <p:nvPr/>
            </p:nvSpPr>
            <p:spPr>
              <a:xfrm>
                <a:off x="4484426" y="4968525"/>
                <a:ext cx="236925" cy="409866"/>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4" name="Google Shape;1134;p35"/>
              <p:cNvSpPr/>
              <p:nvPr/>
            </p:nvSpPr>
            <p:spPr>
              <a:xfrm>
                <a:off x="4531702" y="4525767"/>
                <a:ext cx="160521" cy="258577"/>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5" name="Google Shape;1135;p35"/>
              <p:cNvSpPr/>
              <p:nvPr/>
            </p:nvSpPr>
            <p:spPr>
              <a:xfrm>
                <a:off x="4695825" y="4756088"/>
                <a:ext cx="61341" cy="108805"/>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6" name="Google Shape;1136;p35"/>
              <p:cNvSpPr/>
              <p:nvPr/>
            </p:nvSpPr>
            <p:spPr>
              <a:xfrm>
                <a:off x="4523612" y="4724507"/>
                <a:ext cx="191546" cy="273865"/>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7" name="Google Shape;1137;p35"/>
              <p:cNvSpPr/>
              <p:nvPr/>
            </p:nvSpPr>
            <p:spPr>
              <a:xfrm>
                <a:off x="4210728" y="4780936"/>
                <a:ext cx="368747" cy="265455"/>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8" name="Google Shape;1138;p35"/>
              <p:cNvSpPr/>
              <p:nvPr/>
            </p:nvSpPr>
            <p:spPr>
              <a:xfrm>
                <a:off x="4484370" y="4765472"/>
                <a:ext cx="100785" cy="104755"/>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9" name="Google Shape;1139;p35"/>
              <p:cNvSpPr/>
              <p:nvPr/>
            </p:nvSpPr>
            <p:spPr>
              <a:xfrm>
                <a:off x="4524935" y="4525714"/>
                <a:ext cx="201012" cy="328692"/>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9"/>
          <p:cNvSpPr txBox="1"/>
          <p:nvPr>
            <p:ph type="ctrTitle"/>
          </p:nvPr>
        </p:nvSpPr>
        <p:spPr>
          <a:xfrm>
            <a:off x="878589" y="1637892"/>
            <a:ext cx="4676700" cy="11598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en-US"/>
              <a:t>Apa itu SQL?</a:t>
            </a:r>
            <a:endParaRPr/>
          </a:p>
        </p:txBody>
      </p:sp>
      <p:sp>
        <p:nvSpPr>
          <p:cNvPr id="325" name="Google Shape;325;p9"/>
          <p:cNvSpPr txBox="1"/>
          <p:nvPr>
            <p:ph idx="1" type="subTitle"/>
          </p:nvPr>
        </p:nvSpPr>
        <p:spPr>
          <a:xfrm>
            <a:off x="864353" y="2738122"/>
            <a:ext cx="4676700" cy="383700"/>
          </a:xfrm>
          <a:prstGeom prst="rect">
            <a:avLst/>
          </a:prstGeom>
          <a:noFill/>
          <a:ln>
            <a:noFill/>
          </a:ln>
        </p:spPr>
        <p:txBody>
          <a:bodyPr anchorCtr="0" anchor="t" bIns="0" lIns="0" spcFirstLastPara="1" rIns="0" wrap="square" tIns="0">
            <a:noAutofit/>
          </a:bodyPr>
          <a:lstStyle/>
          <a:p>
            <a:pPr indent="0" lvl="0" marL="0" rtl="0" algn="l">
              <a:lnSpc>
                <a:spcPct val="110000"/>
              </a:lnSpc>
              <a:spcBef>
                <a:spcPts val="0"/>
              </a:spcBef>
              <a:spcAft>
                <a:spcPts val="0"/>
              </a:spcAft>
              <a:buSzPts val="1800"/>
              <a:buNone/>
            </a:pPr>
            <a:r>
              <a:rPr lang="en-US"/>
              <a:t>Structured Query Language (SQL)</a:t>
            </a:r>
            <a:endParaRPr/>
          </a:p>
        </p:txBody>
      </p:sp>
      <p:grpSp>
        <p:nvGrpSpPr>
          <p:cNvPr id="326" name="Google Shape;326;p9"/>
          <p:cNvGrpSpPr/>
          <p:nvPr/>
        </p:nvGrpSpPr>
        <p:grpSpPr>
          <a:xfrm>
            <a:off x="5435079" y="912423"/>
            <a:ext cx="3239723" cy="3318665"/>
            <a:chOff x="2270525" y="117216"/>
            <a:chExt cx="4650765" cy="4762722"/>
          </a:xfrm>
        </p:grpSpPr>
        <p:sp>
          <p:nvSpPr>
            <p:cNvPr id="327" name="Google Shape;327;p9"/>
            <p:cNvSpPr/>
            <p:nvPr/>
          </p:nvSpPr>
          <p:spPr>
            <a:xfrm>
              <a:off x="2270525" y="2788917"/>
              <a:ext cx="1367464" cy="791146"/>
            </a:xfrm>
            <a:custGeom>
              <a:rect b="b" l="l" r="r" t="t"/>
              <a:pathLst>
                <a:path extrusionOk="0" h="791146" w="1367464">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5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8" name="Google Shape;328;p9"/>
            <p:cNvSpPr/>
            <p:nvPr/>
          </p:nvSpPr>
          <p:spPr>
            <a:xfrm>
              <a:off x="2565006" y="2921600"/>
              <a:ext cx="762723" cy="441198"/>
            </a:xfrm>
            <a:custGeom>
              <a:rect b="b" l="l" r="r" t="t"/>
              <a:pathLst>
                <a:path extrusionOk="0" h="441198" w="762723">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9" name="Google Shape;329;p9"/>
            <p:cNvSpPr/>
            <p:nvPr/>
          </p:nvSpPr>
          <p:spPr>
            <a:xfrm>
              <a:off x="2834012" y="3000943"/>
              <a:ext cx="217486" cy="125920"/>
            </a:xfrm>
            <a:custGeom>
              <a:rect b="b" l="l" r="r" t="t"/>
              <a:pathLst>
                <a:path extrusionOk="0" h="125920" w="217486">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0" name="Google Shape;330;p9"/>
            <p:cNvSpPr/>
            <p:nvPr/>
          </p:nvSpPr>
          <p:spPr>
            <a:xfrm>
              <a:off x="2841806" y="2229228"/>
              <a:ext cx="209121" cy="823531"/>
            </a:xfrm>
            <a:custGeom>
              <a:rect b="b" l="l" r="r" t="t"/>
              <a:pathLst>
                <a:path extrusionOk="0" h="823531" w="209121">
                  <a:moveTo>
                    <a:pt x="0" y="0"/>
                  </a:moveTo>
                  <a:lnTo>
                    <a:pt x="209121" y="0"/>
                  </a:lnTo>
                  <a:lnTo>
                    <a:pt x="209121" y="823532"/>
                  </a:lnTo>
                  <a:lnTo>
                    <a:pt x="0" y="823532"/>
                  </a:lnTo>
                  <a:close/>
                </a:path>
              </a:pathLst>
            </a:custGeom>
            <a:solidFill>
              <a:srgbClr val="EDEF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1" name="Google Shape;331;p9"/>
            <p:cNvSpPr/>
            <p:nvPr/>
          </p:nvSpPr>
          <p:spPr>
            <a:xfrm>
              <a:off x="2831826" y="2112223"/>
              <a:ext cx="249895" cy="580777"/>
            </a:xfrm>
            <a:custGeom>
              <a:rect b="b" l="l" r="r" t="t"/>
              <a:pathLst>
                <a:path extrusionOk="0" h="580777" w="249895">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2" name="Google Shape;332;p9"/>
            <p:cNvSpPr/>
            <p:nvPr/>
          </p:nvSpPr>
          <p:spPr>
            <a:xfrm>
              <a:off x="2373659" y="1582290"/>
              <a:ext cx="397711" cy="625506"/>
            </a:xfrm>
            <a:custGeom>
              <a:rect b="b" l="l" r="r" t="t"/>
              <a:pathLst>
                <a:path extrusionOk="0" h="625506" w="397711">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3" name="Google Shape;333;p9"/>
            <p:cNvSpPr/>
            <p:nvPr/>
          </p:nvSpPr>
          <p:spPr>
            <a:xfrm>
              <a:off x="3144177" y="1582290"/>
              <a:ext cx="397710" cy="625506"/>
            </a:xfrm>
            <a:custGeom>
              <a:rect b="b" l="l" r="r" t="t"/>
              <a:pathLst>
                <a:path extrusionOk="0" h="625506" w="39771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4" name="Google Shape;334;p9"/>
            <p:cNvSpPr/>
            <p:nvPr/>
          </p:nvSpPr>
          <p:spPr>
            <a:xfrm>
              <a:off x="2815951" y="2102641"/>
              <a:ext cx="276610" cy="160020"/>
            </a:xfrm>
            <a:custGeom>
              <a:rect b="b" l="l" r="r" t="t"/>
              <a:pathLst>
                <a:path extrusionOk="0" h="160020" w="27661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5" name="Google Shape;335;p9"/>
            <p:cNvSpPr/>
            <p:nvPr/>
          </p:nvSpPr>
          <p:spPr>
            <a:xfrm>
              <a:off x="2744565" y="2030632"/>
              <a:ext cx="418908" cy="74675"/>
            </a:xfrm>
            <a:custGeom>
              <a:rect b="b" l="l" r="r" t="t"/>
              <a:pathLst>
                <a:path extrusionOk="0" h="74675" w="418908">
                  <a:moveTo>
                    <a:pt x="0" y="72009"/>
                  </a:moveTo>
                  <a:lnTo>
                    <a:pt x="0" y="0"/>
                  </a:lnTo>
                  <a:lnTo>
                    <a:pt x="418908" y="0"/>
                  </a:lnTo>
                  <a:lnTo>
                    <a:pt x="418908" y="74676"/>
                  </a:lnTo>
                  <a:lnTo>
                    <a:pt x="0" y="72009"/>
                  </a:lnTo>
                  <a:close/>
                </a:path>
              </a:pathLst>
            </a:custGeom>
            <a:solidFill>
              <a:srgbClr val="4949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6" name="Google Shape;336;p9"/>
            <p:cNvSpPr/>
            <p:nvPr/>
          </p:nvSpPr>
          <p:spPr>
            <a:xfrm>
              <a:off x="2744565" y="1981197"/>
              <a:ext cx="419383" cy="242697"/>
            </a:xfrm>
            <a:custGeom>
              <a:rect b="b" l="l" r="r" t="t"/>
              <a:pathLst>
                <a:path extrusionOk="0" h="242697" w="419383">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7" name="Google Shape;337;p9"/>
            <p:cNvSpPr/>
            <p:nvPr/>
          </p:nvSpPr>
          <p:spPr>
            <a:xfrm>
              <a:off x="2697703" y="1845275"/>
              <a:ext cx="511777" cy="296036"/>
            </a:xfrm>
            <a:custGeom>
              <a:rect b="b" l="l" r="r" t="t"/>
              <a:pathLst>
                <a:path extrusionOk="0" h="296036" w="511777">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8" name="Google Shape;338;p9"/>
            <p:cNvSpPr/>
            <p:nvPr/>
          </p:nvSpPr>
          <p:spPr>
            <a:xfrm>
              <a:off x="2681484" y="530635"/>
              <a:ext cx="548516" cy="1538895"/>
            </a:xfrm>
            <a:custGeom>
              <a:rect b="b" l="l" r="r" t="t"/>
              <a:pathLst>
                <a:path extrusionOk="0" h="1538895" w="548516">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9" name="Google Shape;339;p9"/>
            <p:cNvSpPr/>
            <p:nvPr/>
          </p:nvSpPr>
          <p:spPr>
            <a:xfrm>
              <a:off x="2858251" y="1222531"/>
              <a:ext cx="193342" cy="193738"/>
            </a:xfrm>
            <a:custGeom>
              <a:rect b="b" l="l" r="r" t="t"/>
              <a:pathLst>
                <a:path extrusionOk="0" h="193738" w="193342">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0" name="Google Shape;340;p9"/>
            <p:cNvSpPr/>
            <p:nvPr/>
          </p:nvSpPr>
          <p:spPr>
            <a:xfrm>
              <a:off x="2844088" y="1208338"/>
              <a:ext cx="221668" cy="222122"/>
            </a:xfrm>
            <a:custGeom>
              <a:rect b="b" l="l" r="r" t="t"/>
              <a:pathLst>
                <a:path extrusionOk="0" h="222122" w="221668">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1" name="Google Shape;341;p9"/>
            <p:cNvSpPr/>
            <p:nvPr/>
          </p:nvSpPr>
          <p:spPr>
            <a:xfrm>
              <a:off x="2858251" y="937733"/>
              <a:ext cx="193342" cy="193738"/>
            </a:xfrm>
            <a:custGeom>
              <a:rect b="b" l="l" r="r" t="t"/>
              <a:pathLst>
                <a:path extrusionOk="0" h="193738" w="193342">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2" name="Google Shape;342;p9"/>
            <p:cNvSpPr/>
            <p:nvPr/>
          </p:nvSpPr>
          <p:spPr>
            <a:xfrm>
              <a:off x="2843898" y="923636"/>
              <a:ext cx="221858" cy="222313"/>
            </a:xfrm>
            <a:custGeom>
              <a:rect b="b" l="l" r="r" t="t"/>
              <a:pathLst>
                <a:path extrusionOk="0" h="222313" w="221858">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3" name="Google Shape;343;p9"/>
            <p:cNvSpPr/>
            <p:nvPr/>
          </p:nvSpPr>
          <p:spPr>
            <a:xfrm>
              <a:off x="2680593" y="1921189"/>
              <a:ext cx="549324" cy="167997"/>
            </a:xfrm>
            <a:custGeom>
              <a:rect b="b" l="l" r="r" t="t"/>
              <a:pathLst>
                <a:path extrusionOk="0" h="167997" w="549324">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4" name="Google Shape;344;p9"/>
            <p:cNvSpPr/>
            <p:nvPr/>
          </p:nvSpPr>
          <p:spPr>
            <a:xfrm>
              <a:off x="2680308" y="1976244"/>
              <a:ext cx="548753" cy="165782"/>
            </a:xfrm>
            <a:custGeom>
              <a:rect b="b" l="l" r="r" t="t"/>
              <a:pathLst>
                <a:path extrusionOk="0" h="165782" w="548753">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5" name="Google Shape;345;p9"/>
            <p:cNvSpPr/>
            <p:nvPr/>
          </p:nvSpPr>
          <p:spPr>
            <a:xfrm>
              <a:off x="2683349" y="1877470"/>
              <a:ext cx="542765" cy="158087"/>
            </a:xfrm>
            <a:custGeom>
              <a:rect b="b" l="l" r="r" t="t"/>
              <a:pathLst>
                <a:path extrusionOk="0" h="158087" w="542765">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6" name="Google Shape;346;p9"/>
            <p:cNvSpPr/>
            <p:nvPr/>
          </p:nvSpPr>
          <p:spPr>
            <a:xfrm>
              <a:off x="2829449" y="530444"/>
              <a:ext cx="249519" cy="126863"/>
            </a:xfrm>
            <a:custGeom>
              <a:rect b="b" l="l" r="r" t="t"/>
              <a:pathLst>
                <a:path extrusionOk="0" h="126863" w="249519">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7" name="Google Shape;347;p9"/>
            <p:cNvSpPr/>
            <p:nvPr/>
          </p:nvSpPr>
          <p:spPr>
            <a:xfrm>
              <a:off x="2934010" y="1583052"/>
              <a:ext cx="47432" cy="623982"/>
            </a:xfrm>
            <a:custGeom>
              <a:rect b="b" l="l" r="r" t="t"/>
              <a:pathLst>
                <a:path extrusionOk="0" h="623982" w="47432">
                  <a:moveTo>
                    <a:pt x="0" y="0"/>
                  </a:moveTo>
                  <a:lnTo>
                    <a:pt x="47433" y="0"/>
                  </a:lnTo>
                  <a:lnTo>
                    <a:pt x="47433" y="623983"/>
                  </a:lnTo>
                  <a:lnTo>
                    <a:pt x="0" y="62398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348" name="Google Shape;348;p9"/>
            <p:cNvGrpSpPr/>
            <p:nvPr/>
          </p:nvGrpSpPr>
          <p:grpSpPr>
            <a:xfrm>
              <a:off x="4031993" y="117216"/>
              <a:ext cx="2889297" cy="3901793"/>
              <a:chOff x="5533368" y="1047716"/>
              <a:chExt cx="2889297" cy="3901793"/>
            </a:xfrm>
          </p:grpSpPr>
          <p:sp>
            <p:nvSpPr>
              <p:cNvPr id="349" name="Google Shape;349;p9"/>
              <p:cNvSpPr/>
              <p:nvPr/>
            </p:nvSpPr>
            <p:spPr>
              <a:xfrm>
                <a:off x="6153722" y="4072604"/>
                <a:ext cx="1090544" cy="630910"/>
              </a:xfrm>
              <a:custGeom>
                <a:rect b="b" l="l" r="r" t="t"/>
                <a:pathLst>
                  <a:path extrusionOk="0" h="630910" w="1090544">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0" name="Google Shape;350;p9"/>
              <p:cNvSpPr/>
              <p:nvPr/>
            </p:nvSpPr>
            <p:spPr>
              <a:xfrm>
                <a:off x="6193969" y="4048886"/>
                <a:ext cx="1090601" cy="630901"/>
              </a:xfrm>
              <a:custGeom>
                <a:rect b="b" l="l" r="r" t="t"/>
                <a:pathLst>
                  <a:path extrusionOk="0" h="630901" w="1090601">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1" name="Google Shape;351;p9"/>
              <p:cNvSpPr/>
              <p:nvPr/>
            </p:nvSpPr>
            <p:spPr>
              <a:xfrm>
                <a:off x="7252346" y="4430077"/>
                <a:ext cx="32128" cy="21050"/>
              </a:xfrm>
              <a:custGeom>
                <a:rect b="b" l="l" r="r" t="t"/>
                <a:pathLst>
                  <a:path extrusionOk="0" h="21050" w="32128">
                    <a:moveTo>
                      <a:pt x="32129" y="21050"/>
                    </a:moveTo>
                    <a:lnTo>
                      <a:pt x="32129" y="0"/>
                    </a:lnTo>
                    <a:lnTo>
                      <a:pt x="0" y="18574"/>
                    </a:lnTo>
                    <a:lnTo>
                      <a:pt x="32129" y="2105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2" name="Google Shape;352;p9"/>
              <p:cNvSpPr/>
              <p:nvPr/>
            </p:nvSpPr>
            <p:spPr>
              <a:xfrm>
                <a:off x="6193906" y="4285773"/>
                <a:ext cx="32984" cy="21431"/>
              </a:xfrm>
              <a:custGeom>
                <a:rect b="b" l="l" r="r" t="t"/>
                <a:pathLst>
                  <a:path extrusionOk="0" h="21431" w="32984">
                    <a:moveTo>
                      <a:pt x="0" y="21431"/>
                    </a:moveTo>
                    <a:lnTo>
                      <a:pt x="0" y="0"/>
                    </a:lnTo>
                    <a:lnTo>
                      <a:pt x="32984" y="13716"/>
                    </a:lnTo>
                    <a:lnTo>
                      <a:pt x="0" y="21431"/>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3" name="Google Shape;353;p9"/>
              <p:cNvSpPr/>
              <p:nvPr/>
            </p:nvSpPr>
            <p:spPr>
              <a:xfrm>
                <a:off x="6193969" y="4027741"/>
                <a:ext cx="1090601" cy="630949"/>
              </a:xfrm>
              <a:custGeom>
                <a:rect b="b" l="l" r="r" t="t"/>
                <a:pathLst>
                  <a:path extrusionOk="0" h="630949" w="1090601">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4" name="Google Shape;354;p9"/>
              <p:cNvSpPr/>
              <p:nvPr/>
            </p:nvSpPr>
            <p:spPr>
              <a:xfrm>
                <a:off x="6504927" y="3742563"/>
                <a:ext cx="779547" cy="687514"/>
              </a:xfrm>
              <a:custGeom>
                <a:rect b="b" l="l" r="r" t="t"/>
                <a:pathLst>
                  <a:path extrusionOk="0" h="687514" w="779547">
                    <a:moveTo>
                      <a:pt x="86025" y="286131"/>
                    </a:moveTo>
                    <a:lnTo>
                      <a:pt x="0" y="0"/>
                    </a:lnTo>
                    <a:lnTo>
                      <a:pt x="702933" y="404050"/>
                    </a:lnTo>
                    <a:lnTo>
                      <a:pt x="779548" y="687514"/>
                    </a:lnTo>
                    <a:lnTo>
                      <a:pt x="86025" y="2861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5" name="Google Shape;355;p9"/>
              <p:cNvSpPr/>
              <p:nvPr/>
            </p:nvSpPr>
            <p:spPr>
              <a:xfrm>
                <a:off x="7254152" y="4405788"/>
                <a:ext cx="30322" cy="36004"/>
              </a:xfrm>
              <a:custGeom>
                <a:rect b="b" l="l" r="r" t="t"/>
                <a:pathLst>
                  <a:path extrusionOk="0" h="36004" w="30322">
                    <a:moveTo>
                      <a:pt x="9981" y="36004"/>
                    </a:moveTo>
                    <a:lnTo>
                      <a:pt x="30323" y="24289"/>
                    </a:lnTo>
                    <a:lnTo>
                      <a:pt x="0" y="0"/>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6" name="Google Shape;356;p9"/>
              <p:cNvSpPr/>
              <p:nvPr/>
            </p:nvSpPr>
            <p:spPr>
              <a:xfrm>
                <a:off x="6482779" y="3753326"/>
                <a:ext cx="781258" cy="688466"/>
              </a:xfrm>
              <a:custGeom>
                <a:rect b="b" l="l" r="r" t="t"/>
                <a:pathLst>
                  <a:path extrusionOk="0" h="688466" w="781258">
                    <a:moveTo>
                      <a:pt x="86025" y="286131"/>
                    </a:moveTo>
                    <a:lnTo>
                      <a:pt x="0" y="0"/>
                    </a:lnTo>
                    <a:lnTo>
                      <a:pt x="702933" y="404051"/>
                    </a:lnTo>
                    <a:lnTo>
                      <a:pt x="781259" y="688467"/>
                    </a:lnTo>
                    <a:lnTo>
                      <a:pt x="86025" y="286131"/>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7" name="Google Shape;357;p9"/>
              <p:cNvSpPr/>
              <p:nvPr/>
            </p:nvSpPr>
            <p:spPr>
              <a:xfrm>
                <a:off x="5563120" y="1047716"/>
                <a:ext cx="2859545" cy="3884751"/>
              </a:xfrm>
              <a:custGeom>
                <a:rect b="b" l="l" r="r" t="t"/>
                <a:pathLst>
                  <a:path extrusionOk="0" h="3884751" w="2859545">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8" name="Google Shape;358;p9"/>
              <p:cNvSpPr/>
              <p:nvPr/>
            </p:nvSpPr>
            <p:spPr>
              <a:xfrm>
                <a:off x="8367249" y="4838795"/>
                <a:ext cx="30132" cy="106965"/>
              </a:xfrm>
              <a:custGeom>
                <a:rect b="b" l="l" r="r" t="t"/>
                <a:pathLst>
                  <a:path extrusionOk="0" h="106965" w="30132">
                    <a:moveTo>
                      <a:pt x="0" y="106966"/>
                    </a:moveTo>
                    <a:lnTo>
                      <a:pt x="30132" y="89535"/>
                    </a:lnTo>
                    <a:lnTo>
                      <a:pt x="17110" y="0"/>
                    </a:lnTo>
                    <a:lnTo>
                      <a:pt x="0" y="106966"/>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9" name="Google Shape;359;p9"/>
              <p:cNvSpPr/>
              <p:nvPr/>
            </p:nvSpPr>
            <p:spPr>
              <a:xfrm>
                <a:off x="5558272" y="1051845"/>
                <a:ext cx="72337" cy="31155"/>
              </a:xfrm>
              <a:custGeom>
                <a:rect b="b" l="l" r="r" t="t"/>
                <a:pathLst>
                  <a:path extrusionOk="0" h="31155" w="72337">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0" name="Google Shape;360;p9"/>
              <p:cNvSpPr/>
              <p:nvPr/>
            </p:nvSpPr>
            <p:spPr>
              <a:xfrm>
                <a:off x="5538216" y="1062192"/>
                <a:ext cx="2859165" cy="3884558"/>
              </a:xfrm>
              <a:custGeom>
                <a:rect b="b" l="l" r="r" t="t"/>
                <a:pathLst>
                  <a:path extrusionOk="0" h="3884558" w="2859165">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1" name="Google Shape;361;p9"/>
              <p:cNvSpPr/>
              <p:nvPr/>
            </p:nvSpPr>
            <p:spPr>
              <a:xfrm>
                <a:off x="5533368" y="1064955"/>
                <a:ext cx="2859260" cy="3884554"/>
              </a:xfrm>
              <a:custGeom>
                <a:rect b="b" l="l" r="r" t="t"/>
                <a:pathLst>
                  <a:path extrusionOk="0" h="3884554" w="285926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2" name="Google Shape;362;p9"/>
              <p:cNvSpPr/>
              <p:nvPr/>
            </p:nvSpPr>
            <p:spPr>
              <a:xfrm>
                <a:off x="5568443" y="1110406"/>
                <a:ext cx="2788159" cy="3702480"/>
              </a:xfrm>
              <a:custGeom>
                <a:rect b="b" l="l" r="r" t="t"/>
                <a:pathLst>
                  <a:path extrusionOk="0" h="3702480" w="2788159">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3" name="Google Shape;363;p9"/>
              <p:cNvSpPr/>
              <p:nvPr/>
            </p:nvSpPr>
            <p:spPr>
              <a:xfrm>
                <a:off x="5762166" y="1403396"/>
                <a:ext cx="919754" cy="618313"/>
              </a:xfrm>
              <a:custGeom>
                <a:rect b="b" l="l" r="r" t="t"/>
                <a:pathLst>
                  <a:path extrusionOk="0" h="618313" w="919754">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4" name="Google Shape;364;p9"/>
              <p:cNvSpPr/>
              <p:nvPr/>
            </p:nvSpPr>
            <p:spPr>
              <a:xfrm>
                <a:off x="5766158" y="1584712"/>
                <a:ext cx="686298" cy="451951"/>
              </a:xfrm>
              <a:custGeom>
                <a:rect b="b" l="l" r="r" t="t"/>
                <a:pathLst>
                  <a:path extrusionOk="0" h="451951" w="686298">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5" name="Google Shape;365;p9"/>
              <p:cNvSpPr/>
              <p:nvPr/>
            </p:nvSpPr>
            <p:spPr>
              <a:xfrm>
                <a:off x="5766158" y="1702632"/>
                <a:ext cx="686488" cy="451759"/>
              </a:xfrm>
              <a:custGeom>
                <a:rect b="b" l="l" r="r" t="t"/>
                <a:pathLst>
                  <a:path extrusionOk="0" h="451759" w="686488">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6" name="Google Shape;366;p9"/>
              <p:cNvSpPr/>
              <p:nvPr/>
            </p:nvSpPr>
            <p:spPr>
              <a:xfrm>
                <a:off x="5766158" y="1820170"/>
                <a:ext cx="562156" cy="379997"/>
              </a:xfrm>
              <a:custGeom>
                <a:rect b="b" l="l" r="r" t="t"/>
                <a:pathLst>
                  <a:path extrusionOk="0" h="379997" w="562156">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7" name="Google Shape;367;p9"/>
              <p:cNvSpPr/>
              <p:nvPr/>
            </p:nvSpPr>
            <p:spPr>
              <a:xfrm>
                <a:off x="5762166" y="2639293"/>
                <a:ext cx="919754" cy="618340"/>
              </a:xfrm>
              <a:custGeom>
                <a:rect b="b" l="l" r="r" t="t"/>
                <a:pathLst>
                  <a:path extrusionOk="0" h="618340" w="919754">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8" name="Google Shape;368;p9"/>
              <p:cNvSpPr/>
              <p:nvPr/>
            </p:nvSpPr>
            <p:spPr>
              <a:xfrm>
                <a:off x="5766158" y="2821069"/>
                <a:ext cx="686488" cy="451519"/>
              </a:xfrm>
              <a:custGeom>
                <a:rect b="b" l="l" r="r" t="t"/>
                <a:pathLst>
                  <a:path extrusionOk="0" h="451519" w="686488">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9" name="Google Shape;369;p9"/>
              <p:cNvSpPr/>
              <p:nvPr/>
            </p:nvSpPr>
            <p:spPr>
              <a:xfrm>
                <a:off x="5766158" y="2938486"/>
                <a:ext cx="686488" cy="451826"/>
              </a:xfrm>
              <a:custGeom>
                <a:rect b="b" l="l" r="r" t="t"/>
                <a:pathLst>
                  <a:path extrusionOk="0" h="451826" w="686488">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0" name="Google Shape;370;p9"/>
              <p:cNvSpPr/>
              <p:nvPr/>
            </p:nvSpPr>
            <p:spPr>
              <a:xfrm>
                <a:off x="5766158" y="3056051"/>
                <a:ext cx="562156" cy="379920"/>
              </a:xfrm>
              <a:custGeom>
                <a:rect b="b" l="l" r="r" t="t"/>
                <a:pathLst>
                  <a:path extrusionOk="0" h="379920" w="562156">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1" name="Google Shape;371;p9"/>
              <p:cNvSpPr/>
              <p:nvPr/>
            </p:nvSpPr>
            <p:spPr>
              <a:xfrm>
                <a:off x="6897600" y="3332192"/>
                <a:ext cx="1250451" cy="1162368"/>
              </a:xfrm>
              <a:custGeom>
                <a:rect b="b" l="l" r="r" t="t"/>
                <a:pathLst>
                  <a:path extrusionOk="0" h="1162368" w="1250451">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2" name="Google Shape;372;p9"/>
              <p:cNvSpPr/>
              <p:nvPr/>
            </p:nvSpPr>
            <p:spPr>
              <a:xfrm>
                <a:off x="5766443" y="2003281"/>
                <a:ext cx="882682" cy="1029375"/>
              </a:xfrm>
              <a:custGeom>
                <a:rect b="b" l="l" r="r" t="t"/>
                <a:pathLst>
                  <a:path extrusionOk="0" h="1029375" w="882682">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3" name="Google Shape;373;p9"/>
              <p:cNvSpPr/>
              <p:nvPr/>
            </p:nvSpPr>
            <p:spPr>
              <a:xfrm>
                <a:off x="6897600" y="3388613"/>
                <a:ext cx="1250451" cy="1106424"/>
              </a:xfrm>
              <a:custGeom>
                <a:rect b="b" l="l" r="r" t="t"/>
                <a:pathLst>
                  <a:path extrusionOk="0" h="1106424" w="1250451">
                    <a:moveTo>
                      <a:pt x="0" y="0"/>
                    </a:moveTo>
                    <a:lnTo>
                      <a:pt x="0" y="383096"/>
                    </a:lnTo>
                    <a:lnTo>
                      <a:pt x="1250452" y="1106424"/>
                    </a:lnTo>
                    <a:lnTo>
                      <a:pt x="1250452" y="214027"/>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4" name="Google Shape;374;p9"/>
              <p:cNvSpPr/>
              <p:nvPr/>
            </p:nvSpPr>
            <p:spPr>
              <a:xfrm>
                <a:off x="7389036" y="3376326"/>
                <a:ext cx="9505" cy="678751"/>
              </a:xfrm>
              <a:custGeom>
                <a:rect b="b" l="l" r="r" t="t"/>
                <a:pathLst>
                  <a:path extrusionOk="0" h="678751" w="9505">
                    <a:moveTo>
                      <a:pt x="0" y="0"/>
                    </a:moveTo>
                    <a:lnTo>
                      <a:pt x="0" y="678752"/>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5" name="Google Shape;375;p9"/>
              <p:cNvSpPr/>
              <p:nvPr/>
            </p:nvSpPr>
            <p:spPr>
              <a:xfrm>
                <a:off x="7771633" y="3805618"/>
                <a:ext cx="9505" cy="470725"/>
              </a:xfrm>
              <a:custGeom>
                <a:rect b="b" l="l" r="r" t="t"/>
                <a:pathLst>
                  <a:path extrusionOk="0" h="470725" w="9505">
                    <a:moveTo>
                      <a:pt x="0" y="0"/>
                    </a:moveTo>
                    <a:lnTo>
                      <a:pt x="0" y="470725"/>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6" name="Google Shape;376;p9"/>
              <p:cNvSpPr/>
              <p:nvPr/>
            </p:nvSpPr>
            <p:spPr>
              <a:xfrm>
                <a:off x="6897600" y="3332663"/>
                <a:ext cx="1250451" cy="479359"/>
              </a:xfrm>
              <a:custGeom>
                <a:rect b="b" l="l" r="r" t="t"/>
                <a:pathLst>
                  <a:path extrusionOk="0" h="479359" w="1250451">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cap="flat" cmpd="sng" w="14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7" name="Google Shape;377;p9"/>
              <p:cNvSpPr/>
              <p:nvPr/>
            </p:nvSpPr>
            <p:spPr>
              <a:xfrm rot="-1801764">
                <a:off x="7364922" y="3334621"/>
                <a:ext cx="48054" cy="83555"/>
              </a:xfrm>
              <a:custGeom>
                <a:rect b="b" l="l" r="r" t="t"/>
                <a:pathLst>
                  <a:path extrusionOk="0" h="83629" w="48097">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8" name="Google Shape;378;p9"/>
              <p:cNvSpPr/>
              <p:nvPr/>
            </p:nvSpPr>
            <p:spPr>
              <a:xfrm rot="-1790023">
                <a:off x="8141346" y="3571007"/>
                <a:ext cx="48265" cy="83920"/>
              </a:xfrm>
              <a:custGeom>
                <a:rect b="b" l="l" r="r" t="t"/>
                <a:pathLst>
                  <a:path extrusionOk="0" h="83917" w="48263">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9" name="Google Shape;379;p9"/>
              <p:cNvSpPr/>
              <p:nvPr/>
            </p:nvSpPr>
            <p:spPr>
              <a:xfrm rot="-1790023">
                <a:off x="7763340" y="3766404"/>
                <a:ext cx="48265" cy="83920"/>
              </a:xfrm>
              <a:custGeom>
                <a:rect b="b" l="l" r="r" t="t"/>
                <a:pathLst>
                  <a:path extrusionOk="0" h="83917" w="48263">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0" name="Google Shape;380;p9"/>
              <p:cNvSpPr/>
              <p:nvPr/>
            </p:nvSpPr>
            <p:spPr>
              <a:xfrm rot="-1801764">
                <a:off x="6873548" y="3361832"/>
                <a:ext cx="48054" cy="83555"/>
              </a:xfrm>
              <a:custGeom>
                <a:rect b="b" l="l" r="r" t="t"/>
                <a:pathLst>
                  <a:path extrusionOk="0" h="83629" w="48097">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1" name="Google Shape;381;p9"/>
              <p:cNvSpPr/>
              <p:nvPr/>
            </p:nvSpPr>
            <p:spPr>
              <a:xfrm>
                <a:off x="6868038" y="2430219"/>
                <a:ext cx="78705" cy="316778"/>
              </a:xfrm>
              <a:custGeom>
                <a:rect b="b" l="l" r="r" t="t"/>
                <a:pathLst>
                  <a:path extrusionOk="0" h="316778" w="78705">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2" name="Google Shape;382;p9"/>
              <p:cNvSpPr/>
              <p:nvPr/>
            </p:nvSpPr>
            <p:spPr>
              <a:xfrm>
                <a:off x="6986477" y="2241366"/>
                <a:ext cx="78420" cy="573928"/>
              </a:xfrm>
              <a:custGeom>
                <a:rect b="b" l="l" r="r" t="t"/>
                <a:pathLst>
                  <a:path extrusionOk="0" h="573928" w="7842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3" name="Google Shape;383;p9"/>
              <p:cNvSpPr/>
              <p:nvPr/>
            </p:nvSpPr>
            <p:spPr>
              <a:xfrm>
                <a:off x="7222119" y="2426981"/>
                <a:ext cx="78420" cy="524860"/>
              </a:xfrm>
              <a:custGeom>
                <a:rect b="b" l="l" r="r" t="t"/>
                <a:pathLst>
                  <a:path extrusionOk="0" h="524860" w="7842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4" name="Google Shape;384;p9"/>
              <p:cNvSpPr/>
              <p:nvPr/>
            </p:nvSpPr>
            <p:spPr>
              <a:xfrm>
                <a:off x="7340177" y="2573447"/>
                <a:ext cx="78420" cy="446687"/>
              </a:xfrm>
              <a:custGeom>
                <a:rect b="b" l="l" r="r" t="t"/>
                <a:pathLst>
                  <a:path extrusionOk="0" h="446687" w="7842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5" name="Google Shape;385;p9"/>
              <p:cNvSpPr/>
              <p:nvPr/>
            </p:nvSpPr>
            <p:spPr>
              <a:xfrm>
                <a:off x="7575249" y="2900319"/>
                <a:ext cx="78325" cy="255777"/>
              </a:xfrm>
              <a:custGeom>
                <a:rect b="b" l="l" r="r" t="t"/>
                <a:pathLst>
                  <a:path extrusionOk="0" h="255777" w="78325">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6" name="Google Shape;386;p9"/>
              <p:cNvSpPr/>
              <p:nvPr/>
            </p:nvSpPr>
            <p:spPr>
              <a:xfrm>
                <a:off x="7693593" y="2520557"/>
                <a:ext cx="78420" cy="703833"/>
              </a:xfrm>
              <a:custGeom>
                <a:rect b="b" l="l" r="r" t="t"/>
                <a:pathLst>
                  <a:path extrusionOk="0" h="703833" w="7842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7" name="Google Shape;387;p9"/>
              <p:cNvSpPr/>
              <p:nvPr/>
            </p:nvSpPr>
            <p:spPr>
              <a:xfrm>
                <a:off x="7981135" y="3135165"/>
                <a:ext cx="78420" cy="255818"/>
              </a:xfrm>
              <a:custGeom>
                <a:rect b="b" l="l" r="r" t="t"/>
                <a:pathLst>
                  <a:path extrusionOk="0" h="255818" w="7842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8" name="Google Shape;388;p9"/>
              <p:cNvSpPr/>
              <p:nvPr/>
            </p:nvSpPr>
            <p:spPr>
              <a:xfrm>
                <a:off x="8099193" y="3142308"/>
                <a:ext cx="78420" cy="316963"/>
              </a:xfrm>
              <a:custGeom>
                <a:rect b="b" l="l" r="r" t="t"/>
                <a:pathLst>
                  <a:path extrusionOk="0" h="316963" w="7842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89" name="Google Shape;389;p9"/>
            <p:cNvSpPr/>
            <p:nvPr/>
          </p:nvSpPr>
          <p:spPr>
            <a:xfrm>
              <a:off x="2810939" y="4355647"/>
              <a:ext cx="905825" cy="524291"/>
            </a:xfrm>
            <a:custGeom>
              <a:rect b="b" l="l" r="r" t="t"/>
              <a:pathLst>
                <a:path extrusionOk="0" h="524291" w="905825">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0" name="Google Shape;390;p9"/>
            <p:cNvSpPr/>
            <p:nvPr/>
          </p:nvSpPr>
          <p:spPr>
            <a:xfrm>
              <a:off x="2999385" y="3858955"/>
              <a:ext cx="906089" cy="910207"/>
            </a:xfrm>
            <a:custGeom>
              <a:rect b="b" l="l" r="r" t="t"/>
              <a:pathLst>
                <a:path extrusionOk="0" h="910207" w="906089">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1" name="Google Shape;391;p9"/>
            <p:cNvSpPr/>
            <p:nvPr/>
          </p:nvSpPr>
          <p:spPr>
            <a:xfrm>
              <a:off x="2999385" y="3718383"/>
              <a:ext cx="905566" cy="524522"/>
            </a:xfrm>
            <a:custGeom>
              <a:rect b="b" l="l" r="r" t="t"/>
              <a:pathLst>
                <a:path extrusionOk="0" h="524522" w="905566">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2" name="Google Shape;392;p9"/>
            <p:cNvSpPr/>
            <p:nvPr/>
          </p:nvSpPr>
          <p:spPr>
            <a:xfrm>
              <a:off x="2999243" y="3647851"/>
              <a:ext cx="905825" cy="524031"/>
            </a:xfrm>
            <a:custGeom>
              <a:rect b="b" l="l" r="r" t="t"/>
              <a:pathLst>
                <a:path extrusionOk="0" h="524031" w="905825">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3" name="Google Shape;393;p9"/>
            <p:cNvSpPr/>
            <p:nvPr/>
          </p:nvSpPr>
          <p:spPr>
            <a:xfrm>
              <a:off x="3230772" y="3780524"/>
              <a:ext cx="129655" cy="75042"/>
            </a:xfrm>
            <a:custGeom>
              <a:rect b="b" l="l" r="r" t="t"/>
              <a:pathLst>
                <a:path extrusionOk="0" h="75042" w="129655">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4" name="Google Shape;394;p9"/>
            <p:cNvSpPr/>
            <p:nvPr/>
          </p:nvSpPr>
          <p:spPr>
            <a:xfrm>
              <a:off x="3230772" y="3756847"/>
              <a:ext cx="129655" cy="75056"/>
            </a:xfrm>
            <a:custGeom>
              <a:rect b="b" l="l" r="r" t="t"/>
              <a:pathLst>
                <a:path extrusionOk="0" h="75056" w="129655">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5" name="Google Shape;395;p9"/>
            <p:cNvSpPr/>
            <p:nvPr/>
          </p:nvSpPr>
          <p:spPr>
            <a:xfrm>
              <a:off x="3393243" y="3872036"/>
              <a:ext cx="129623" cy="74995"/>
            </a:xfrm>
            <a:custGeom>
              <a:rect b="b" l="l" r="r" t="t"/>
              <a:pathLst>
                <a:path extrusionOk="0" h="74995" w="129623">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6" name="Google Shape;396;p9"/>
            <p:cNvSpPr/>
            <p:nvPr/>
          </p:nvSpPr>
          <p:spPr>
            <a:xfrm>
              <a:off x="3395112" y="3888323"/>
              <a:ext cx="126148" cy="58707"/>
            </a:xfrm>
            <a:custGeom>
              <a:rect b="b" l="l" r="r" t="t"/>
              <a:pathLst>
                <a:path extrusionOk="0" h="58707" w="126148">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7" name="Google Shape;397;p9"/>
            <p:cNvSpPr/>
            <p:nvPr/>
          </p:nvSpPr>
          <p:spPr>
            <a:xfrm>
              <a:off x="3543979" y="3964737"/>
              <a:ext cx="129655" cy="75042"/>
            </a:xfrm>
            <a:custGeom>
              <a:rect b="b" l="l" r="r" t="t"/>
              <a:pathLst>
                <a:path extrusionOk="0" h="75042" w="129655">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8" name="Google Shape;398;p9"/>
            <p:cNvSpPr/>
            <p:nvPr/>
          </p:nvSpPr>
          <p:spPr>
            <a:xfrm>
              <a:off x="3543979" y="3941061"/>
              <a:ext cx="129655" cy="75056"/>
            </a:xfrm>
            <a:custGeom>
              <a:rect b="b" l="l" r="r" t="t"/>
              <a:pathLst>
                <a:path extrusionOk="0" h="75056" w="129655">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9" name="Google Shape;399;p9"/>
            <p:cNvSpPr/>
            <p:nvPr/>
          </p:nvSpPr>
          <p:spPr>
            <a:xfrm>
              <a:off x="5673026" y="4464079"/>
              <a:ext cx="468241" cy="270891"/>
            </a:xfrm>
            <a:custGeom>
              <a:rect b="b" l="l" r="r" t="t"/>
              <a:pathLst>
                <a:path extrusionOk="0" h="270891" w="468241">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0" name="Google Shape;400;p9"/>
            <p:cNvSpPr/>
            <p:nvPr/>
          </p:nvSpPr>
          <p:spPr>
            <a:xfrm>
              <a:off x="5819482" y="3280817"/>
              <a:ext cx="243195" cy="356577"/>
            </a:xfrm>
            <a:custGeom>
              <a:rect b="b" l="l" r="r" t="t"/>
              <a:pathLst>
                <a:path extrusionOk="0" h="356577" w="243195">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1" name="Google Shape;401;p9"/>
            <p:cNvSpPr/>
            <p:nvPr/>
          </p:nvSpPr>
          <p:spPr>
            <a:xfrm>
              <a:off x="5837923" y="3277536"/>
              <a:ext cx="116085" cy="143945"/>
            </a:xfrm>
            <a:custGeom>
              <a:rect b="b" l="l" r="r" t="t"/>
              <a:pathLst>
                <a:path extrusionOk="0" h="143945" w="116085">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2" name="Google Shape;402;p9"/>
            <p:cNvSpPr/>
            <p:nvPr/>
          </p:nvSpPr>
          <p:spPr>
            <a:xfrm>
              <a:off x="5860663" y="3433950"/>
              <a:ext cx="143677" cy="161015"/>
            </a:xfrm>
            <a:custGeom>
              <a:rect b="b" l="l" r="r" t="t"/>
              <a:pathLst>
                <a:path extrusionOk="0" h="161015" w="143677">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3" name="Google Shape;403;p9"/>
            <p:cNvSpPr/>
            <p:nvPr/>
          </p:nvSpPr>
          <p:spPr>
            <a:xfrm>
              <a:off x="5729287" y="3551002"/>
              <a:ext cx="121787" cy="284211"/>
            </a:xfrm>
            <a:custGeom>
              <a:rect b="b" l="l" r="r" t="t"/>
              <a:pathLst>
                <a:path extrusionOk="0" h="284211" w="121787">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4" name="Google Shape;404;p9"/>
            <p:cNvSpPr/>
            <p:nvPr/>
          </p:nvSpPr>
          <p:spPr>
            <a:xfrm>
              <a:off x="5818929" y="3486611"/>
              <a:ext cx="209320" cy="241045"/>
            </a:xfrm>
            <a:custGeom>
              <a:rect b="b" l="l" r="r" t="t"/>
              <a:pathLst>
                <a:path extrusionOk="0" h="241045" w="20932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5" name="Google Shape;405;p9"/>
            <p:cNvSpPr/>
            <p:nvPr/>
          </p:nvSpPr>
          <p:spPr>
            <a:xfrm>
              <a:off x="5856166" y="3289038"/>
              <a:ext cx="154042" cy="190250"/>
            </a:xfrm>
            <a:custGeom>
              <a:rect b="b" l="l" r="r" t="t"/>
              <a:pathLst>
                <a:path extrusionOk="0" h="190250" w="154042">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6" name="Google Shape;406;p9"/>
            <p:cNvSpPr/>
            <p:nvPr/>
          </p:nvSpPr>
          <p:spPr>
            <a:xfrm>
              <a:off x="5862376" y="3287995"/>
              <a:ext cx="154704" cy="145954"/>
            </a:xfrm>
            <a:custGeom>
              <a:rect b="b" l="l" r="r" t="t"/>
              <a:pathLst>
                <a:path extrusionOk="0" h="145954" w="154704">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7" name="Google Shape;407;p9"/>
            <p:cNvSpPr/>
            <p:nvPr/>
          </p:nvSpPr>
          <p:spPr>
            <a:xfrm>
              <a:off x="5888298" y="4552945"/>
              <a:ext cx="121626" cy="93085"/>
            </a:xfrm>
            <a:custGeom>
              <a:rect b="b" l="l" r="r" t="t"/>
              <a:pathLst>
                <a:path extrusionOk="0" h="93085" w="121626">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8" name="Google Shape;408;p9"/>
            <p:cNvSpPr/>
            <p:nvPr/>
          </p:nvSpPr>
          <p:spPr>
            <a:xfrm>
              <a:off x="5888421" y="4582665"/>
              <a:ext cx="121131" cy="63346"/>
            </a:xfrm>
            <a:custGeom>
              <a:rect b="b" l="l" r="r" t="t"/>
              <a:pathLst>
                <a:path extrusionOk="0" h="63346" w="121131">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9" name="Google Shape;409;p9"/>
            <p:cNvSpPr/>
            <p:nvPr/>
          </p:nvSpPr>
          <p:spPr>
            <a:xfrm>
              <a:off x="5795742" y="4532466"/>
              <a:ext cx="111395" cy="86487"/>
            </a:xfrm>
            <a:custGeom>
              <a:rect b="b" l="l" r="r" t="t"/>
              <a:pathLst>
                <a:path extrusionOk="0" h="86487" w="111395">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0" name="Google Shape;410;p9"/>
            <p:cNvSpPr/>
            <p:nvPr/>
          </p:nvSpPr>
          <p:spPr>
            <a:xfrm>
              <a:off x="5796313" y="4560948"/>
              <a:ext cx="110894" cy="58013"/>
            </a:xfrm>
            <a:custGeom>
              <a:rect b="b" l="l" r="r" t="t"/>
              <a:pathLst>
                <a:path extrusionOk="0" h="58013" w="110894">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1" name="Google Shape;411;p9"/>
            <p:cNvSpPr/>
            <p:nvPr/>
          </p:nvSpPr>
          <p:spPr>
            <a:xfrm>
              <a:off x="5813683" y="3728558"/>
              <a:ext cx="237954" cy="833275"/>
            </a:xfrm>
            <a:custGeom>
              <a:rect b="b" l="l" r="r" t="t"/>
              <a:pathLst>
                <a:path extrusionOk="0" h="833275" w="237954">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2" name="Google Shape;412;p9"/>
            <p:cNvSpPr/>
            <p:nvPr/>
          </p:nvSpPr>
          <p:spPr>
            <a:xfrm>
              <a:off x="5803516" y="3708175"/>
              <a:ext cx="253612" cy="553963"/>
            </a:xfrm>
            <a:custGeom>
              <a:rect b="b" l="l" r="r" t="t"/>
              <a:pathLst>
                <a:path extrusionOk="0" h="553963" w="253612">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3" name="Google Shape;413;p9"/>
            <p:cNvSpPr/>
            <p:nvPr/>
          </p:nvSpPr>
          <p:spPr>
            <a:xfrm>
              <a:off x="5812662" y="3486508"/>
              <a:ext cx="71005" cy="74600"/>
            </a:xfrm>
            <a:custGeom>
              <a:rect b="b" l="l" r="r" t="t"/>
              <a:pathLst>
                <a:path extrusionOk="0" h="74600" w="71005">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4" name="Google Shape;414;p9"/>
            <p:cNvSpPr/>
            <p:nvPr/>
          </p:nvSpPr>
          <p:spPr>
            <a:xfrm>
              <a:off x="5614947" y="3815235"/>
              <a:ext cx="254367" cy="147732"/>
            </a:xfrm>
            <a:custGeom>
              <a:rect b="b" l="l" r="r" t="t"/>
              <a:pathLst>
                <a:path extrusionOk="0" h="147732" w="254367">
                  <a:moveTo>
                    <a:pt x="0" y="86201"/>
                  </a:moveTo>
                  <a:lnTo>
                    <a:pt x="148096" y="0"/>
                  </a:lnTo>
                  <a:lnTo>
                    <a:pt x="254368" y="61436"/>
                  </a:lnTo>
                  <a:lnTo>
                    <a:pt x="106272" y="147733"/>
                  </a:lnTo>
                  <a:lnTo>
                    <a:pt x="0" y="862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5" name="Google Shape;415;p9"/>
            <p:cNvSpPr/>
            <p:nvPr/>
          </p:nvSpPr>
          <p:spPr>
            <a:xfrm>
              <a:off x="5694413" y="3821487"/>
              <a:ext cx="53706" cy="44771"/>
            </a:xfrm>
            <a:custGeom>
              <a:rect b="b" l="l" r="r" t="t"/>
              <a:pathLst>
                <a:path extrusionOk="0" h="44771" w="53706">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6" name="Google Shape;416;p9"/>
            <p:cNvSpPr/>
            <p:nvPr/>
          </p:nvSpPr>
          <p:spPr>
            <a:xfrm>
              <a:off x="5775008" y="3530248"/>
              <a:ext cx="253611" cy="322722"/>
            </a:xfrm>
            <a:custGeom>
              <a:rect b="b" l="l" r="r" t="t"/>
              <a:pathLst>
                <a:path extrusionOk="0" h="322722" w="253611">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7" name="Google Shape;417;p9"/>
            <p:cNvSpPr/>
            <p:nvPr/>
          </p:nvSpPr>
          <p:spPr>
            <a:xfrm>
              <a:off x="5965891" y="3514431"/>
              <a:ext cx="72720" cy="103595"/>
            </a:xfrm>
            <a:custGeom>
              <a:rect b="b" l="l" r="r" t="t"/>
              <a:pathLst>
                <a:path extrusionOk="0" h="103595" w="7272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418" name="Google Shape;418;p9"/>
            <p:cNvGrpSpPr/>
            <p:nvPr/>
          </p:nvGrpSpPr>
          <p:grpSpPr>
            <a:xfrm flipH="1">
              <a:off x="2865273" y="3434801"/>
              <a:ext cx="598186" cy="1340314"/>
              <a:chOff x="4210728" y="4525714"/>
              <a:chExt cx="546438" cy="1224366"/>
            </a:xfrm>
          </p:grpSpPr>
          <p:sp>
            <p:nvSpPr>
              <p:cNvPr id="419" name="Google Shape;419;p9"/>
              <p:cNvSpPr/>
              <p:nvPr/>
            </p:nvSpPr>
            <p:spPr>
              <a:xfrm>
                <a:off x="4672107" y="4726590"/>
                <a:ext cx="85002" cy="305847"/>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0" name="Google Shape;420;p9"/>
              <p:cNvSpPr/>
              <p:nvPr/>
            </p:nvSpPr>
            <p:spPr>
              <a:xfrm>
                <a:off x="4408366" y="5679962"/>
                <a:ext cx="123900" cy="70118"/>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1" name="Google Shape;421;p9"/>
              <p:cNvSpPr/>
              <p:nvPr/>
            </p:nvSpPr>
            <p:spPr>
              <a:xfrm>
                <a:off x="4408245" y="5691663"/>
                <a:ext cx="121939" cy="58416"/>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2" name="Google Shape;422;p9"/>
              <p:cNvSpPr/>
              <p:nvPr/>
            </p:nvSpPr>
            <p:spPr>
              <a:xfrm>
                <a:off x="4566152" y="5600798"/>
                <a:ext cx="119416" cy="67472"/>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3" name="Google Shape;423;p9"/>
              <p:cNvSpPr/>
              <p:nvPr/>
            </p:nvSpPr>
            <p:spPr>
              <a:xfrm>
                <a:off x="4566197" y="5611939"/>
                <a:ext cx="117340" cy="56332"/>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4" name="Google Shape;424;p9"/>
              <p:cNvSpPr/>
              <p:nvPr/>
            </p:nvSpPr>
            <p:spPr>
              <a:xfrm>
                <a:off x="4483409" y="4968525"/>
                <a:ext cx="238054" cy="732926"/>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5" name="Google Shape;425;p9"/>
              <p:cNvSpPr/>
              <p:nvPr/>
            </p:nvSpPr>
            <p:spPr>
              <a:xfrm>
                <a:off x="4484426" y="4968525"/>
                <a:ext cx="236925" cy="409866"/>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6" name="Google Shape;426;p9"/>
              <p:cNvSpPr/>
              <p:nvPr/>
            </p:nvSpPr>
            <p:spPr>
              <a:xfrm>
                <a:off x="4531702" y="4525767"/>
                <a:ext cx="160521" cy="258577"/>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7" name="Google Shape;427;p9"/>
              <p:cNvSpPr/>
              <p:nvPr/>
            </p:nvSpPr>
            <p:spPr>
              <a:xfrm>
                <a:off x="4695825" y="4756088"/>
                <a:ext cx="61341" cy="108805"/>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8" name="Google Shape;428;p9"/>
              <p:cNvSpPr/>
              <p:nvPr/>
            </p:nvSpPr>
            <p:spPr>
              <a:xfrm>
                <a:off x="4523612" y="4724507"/>
                <a:ext cx="191546" cy="273865"/>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9" name="Google Shape;429;p9"/>
              <p:cNvSpPr/>
              <p:nvPr/>
            </p:nvSpPr>
            <p:spPr>
              <a:xfrm>
                <a:off x="4210728" y="4780936"/>
                <a:ext cx="368747" cy="265455"/>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0" name="Google Shape;430;p9"/>
              <p:cNvSpPr/>
              <p:nvPr/>
            </p:nvSpPr>
            <p:spPr>
              <a:xfrm>
                <a:off x="4484370" y="4765472"/>
                <a:ext cx="100785" cy="104755"/>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1" name="Google Shape;431;p9"/>
              <p:cNvSpPr/>
              <p:nvPr/>
            </p:nvSpPr>
            <p:spPr>
              <a:xfrm>
                <a:off x="4524935" y="4525714"/>
                <a:ext cx="201012" cy="328692"/>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sp>
        <p:nvSpPr>
          <p:cNvPr id="1145" name="Google Shape;1145;p36"/>
          <p:cNvSpPr txBox="1"/>
          <p:nvPr>
            <p:ph type="title"/>
          </p:nvPr>
        </p:nvSpPr>
        <p:spPr>
          <a:xfrm>
            <a:off x="457200" y="605600"/>
            <a:ext cx="5640900" cy="1082700"/>
          </a:xfrm>
          <a:prstGeom prst="rect">
            <a:avLst/>
          </a:prstGeom>
          <a:noFill/>
          <a:ln>
            <a:noFill/>
          </a:ln>
        </p:spPr>
        <p:txBody>
          <a:bodyPr anchorCtr="0" anchor="t" bIns="0" lIns="0" spcFirstLastPara="1" rIns="0" wrap="square" tIns="0">
            <a:normAutofit/>
          </a:bodyPr>
          <a:lstStyle/>
          <a:p>
            <a:pPr indent="0" lvl="0" marL="0" rtl="0" algn="l">
              <a:lnSpc>
                <a:spcPct val="80000"/>
              </a:lnSpc>
              <a:spcBef>
                <a:spcPts val="0"/>
              </a:spcBef>
              <a:spcAft>
                <a:spcPts val="0"/>
              </a:spcAft>
              <a:buSzPts val="4800"/>
              <a:buNone/>
            </a:pPr>
            <a:r>
              <a:rPr lang="en-US" sz="3200"/>
              <a:t>Anatomi </a:t>
            </a:r>
            <a:r>
              <a:rPr lang="en-US" sz="3200">
                <a:latin typeface="Courier New"/>
                <a:ea typeface="Courier New"/>
                <a:cs typeface="Courier New"/>
                <a:sym typeface="Courier New"/>
              </a:rPr>
              <a:t>SELECT</a:t>
            </a:r>
            <a:r>
              <a:rPr lang="en-US" sz="3200"/>
              <a:t> Statement</a:t>
            </a:r>
            <a:endParaRPr/>
          </a:p>
        </p:txBody>
      </p:sp>
      <p:grpSp>
        <p:nvGrpSpPr>
          <p:cNvPr id="1146" name="Google Shape;1146;p36"/>
          <p:cNvGrpSpPr/>
          <p:nvPr/>
        </p:nvGrpSpPr>
        <p:grpSpPr>
          <a:xfrm>
            <a:off x="273651" y="2134011"/>
            <a:ext cx="8596697" cy="1756502"/>
            <a:chOff x="559383" y="2228902"/>
            <a:chExt cx="8191016" cy="1673612"/>
          </a:xfrm>
        </p:grpSpPr>
        <p:sp>
          <p:nvSpPr>
            <p:cNvPr id="1147" name="Google Shape;1147;p36"/>
            <p:cNvSpPr/>
            <p:nvPr/>
          </p:nvSpPr>
          <p:spPr>
            <a:xfrm>
              <a:off x="1963731" y="2228902"/>
              <a:ext cx="6602730" cy="836806"/>
            </a:xfrm>
            <a:prstGeom prst="rect">
              <a:avLst/>
            </a:prstGeom>
            <a:solidFill>
              <a:srgbClr val="C5F4FF"/>
            </a:solidFill>
            <a:ln cap="flat" cmpd="sng" w="28575">
              <a:solidFill>
                <a:schemeClr val="accent1"/>
              </a:solidFill>
              <a:prstDash val="solid"/>
              <a:miter lim="800000"/>
              <a:headEnd len="sm" w="sm" type="none"/>
              <a:tailEnd len="sm" w="sm" type="none"/>
            </a:ln>
          </p:spPr>
          <p:txBody>
            <a:bodyPr anchorCtr="0" anchor="ctr" bIns="34525" lIns="69050" spcFirstLastPara="1" rIns="69050" wrap="square" tIns="34525">
              <a:noAutofit/>
            </a:bodyPr>
            <a:lstStyle/>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rgbClr val="000000"/>
                  </a:solidFill>
                  <a:latin typeface="Courier New"/>
                  <a:ea typeface="Courier New"/>
                  <a:cs typeface="Courier New"/>
                  <a:sym typeface="Courier New"/>
                </a:rPr>
                <a:t>SELECT</a:t>
              </a:r>
              <a:r>
                <a:rPr b="0" i="0" lang="en-US" sz="1350" u="none" cap="none" strike="noStrike">
                  <a:solidFill>
                    <a:srgbClr val="000000"/>
                  </a:solidFill>
                  <a:latin typeface="Courier New"/>
                  <a:ea typeface="Courier New"/>
                  <a:cs typeface="Courier New"/>
                  <a:sym typeface="Courier New"/>
                </a:rPr>
                <a:t> EMPLOYEE_ID, FIRST_NAME, HIRE_DATE, JOB_ID, SALARY</a:t>
              </a:r>
              <a:endParaRPr/>
            </a:p>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rgbClr val="000000"/>
                  </a:solidFill>
                  <a:latin typeface="Courier New"/>
                  <a:ea typeface="Courier New"/>
                  <a:cs typeface="Courier New"/>
                  <a:sym typeface="Courier New"/>
                </a:rPr>
                <a:t>FROM</a:t>
              </a:r>
              <a:r>
                <a:rPr b="0" i="0" lang="en-US" sz="1350" u="none" cap="none" strike="noStrike">
                  <a:solidFill>
                    <a:srgbClr val="000000"/>
                  </a:solidFill>
                  <a:latin typeface="Courier New"/>
                  <a:ea typeface="Courier New"/>
                  <a:cs typeface="Courier New"/>
                  <a:sym typeface="Courier New"/>
                </a:rPr>
                <a:t> EMPLOYEES</a:t>
              </a:r>
              <a:endParaRPr/>
            </a:p>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rgbClr val="000000"/>
                  </a:solidFill>
                  <a:latin typeface="Courier New"/>
                  <a:ea typeface="Courier New"/>
                  <a:cs typeface="Courier New"/>
                  <a:sym typeface="Courier New"/>
                </a:rPr>
                <a:t>WHERE</a:t>
              </a:r>
              <a:r>
                <a:rPr b="0" i="0" lang="en-US" sz="1350" u="none" cap="none" strike="noStrike">
                  <a:solidFill>
                    <a:srgbClr val="000000"/>
                  </a:solidFill>
                  <a:latin typeface="Courier New"/>
                  <a:ea typeface="Courier New"/>
                  <a:cs typeface="Courier New"/>
                  <a:sym typeface="Courier New"/>
                </a:rPr>
                <a:t> SALARY &gt; 10000;</a:t>
              </a:r>
              <a:endParaRPr b="0" i="1" sz="1350" u="none" cap="none" strike="noStrike">
                <a:solidFill>
                  <a:srgbClr val="000000"/>
                </a:solidFill>
                <a:latin typeface="Courier New"/>
                <a:ea typeface="Courier New"/>
                <a:cs typeface="Courier New"/>
                <a:sym typeface="Courier New"/>
              </a:endParaRPr>
            </a:p>
          </p:txBody>
        </p:sp>
        <p:sp>
          <p:nvSpPr>
            <p:cNvPr id="1148" name="Google Shape;1148;p36"/>
            <p:cNvSpPr txBox="1"/>
            <p:nvPr/>
          </p:nvSpPr>
          <p:spPr>
            <a:xfrm>
              <a:off x="559383" y="2519467"/>
              <a:ext cx="670709"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Barlow Light"/>
                  <a:ea typeface="Barlow Light"/>
                  <a:cs typeface="Barlow Light"/>
                  <a:sym typeface="Barlow Light"/>
                </a:rPr>
                <a:t>Clause</a:t>
              </a:r>
              <a:endParaRPr b="0" i="0" sz="1100" u="none" cap="none" strike="noStrike">
                <a:solidFill>
                  <a:srgbClr val="000000"/>
                </a:solidFill>
                <a:latin typeface="Barlow Light"/>
                <a:ea typeface="Barlow Light"/>
                <a:cs typeface="Barlow Light"/>
                <a:sym typeface="Barlow Light"/>
              </a:endParaRPr>
            </a:p>
          </p:txBody>
        </p:sp>
        <p:cxnSp>
          <p:nvCxnSpPr>
            <p:cNvPr id="1149" name="Google Shape;1149;p36"/>
            <p:cNvCxnSpPr/>
            <p:nvPr/>
          </p:nvCxnSpPr>
          <p:spPr>
            <a:xfrm flipH="1">
              <a:off x="1167161" y="2401229"/>
              <a:ext cx="796570" cy="148683"/>
            </a:xfrm>
            <a:prstGeom prst="straightConnector1">
              <a:avLst/>
            </a:prstGeom>
            <a:noFill/>
            <a:ln cap="flat" cmpd="sng" w="9525">
              <a:solidFill>
                <a:srgbClr val="FF0000"/>
              </a:solidFill>
              <a:prstDash val="solid"/>
              <a:round/>
              <a:headEnd len="sm" w="sm" type="none"/>
              <a:tailEnd len="sm" w="sm" type="none"/>
            </a:ln>
          </p:spPr>
        </p:cxnSp>
        <p:cxnSp>
          <p:nvCxnSpPr>
            <p:cNvPr id="1150" name="Google Shape;1150;p36"/>
            <p:cNvCxnSpPr>
              <a:stCxn id="1147" idx="1"/>
            </p:cNvCxnSpPr>
            <p:nvPr/>
          </p:nvCxnSpPr>
          <p:spPr>
            <a:xfrm rot="10800000">
              <a:off x="1167231" y="2639205"/>
              <a:ext cx="796500" cy="8100"/>
            </a:xfrm>
            <a:prstGeom prst="straightConnector1">
              <a:avLst/>
            </a:prstGeom>
            <a:noFill/>
            <a:ln cap="flat" cmpd="sng" w="9525">
              <a:solidFill>
                <a:srgbClr val="FF0000"/>
              </a:solidFill>
              <a:prstDash val="solid"/>
              <a:round/>
              <a:headEnd len="sm" w="sm" type="none"/>
              <a:tailEnd len="sm" w="sm" type="none"/>
            </a:ln>
          </p:spPr>
        </p:cxnSp>
        <p:cxnSp>
          <p:nvCxnSpPr>
            <p:cNvPr id="1151" name="Google Shape;1151;p36"/>
            <p:cNvCxnSpPr/>
            <p:nvPr/>
          </p:nvCxnSpPr>
          <p:spPr>
            <a:xfrm rot="10800000">
              <a:off x="2676293" y="3263590"/>
              <a:ext cx="1397619" cy="1177"/>
            </a:xfrm>
            <a:prstGeom prst="straightConnector1">
              <a:avLst/>
            </a:prstGeom>
            <a:noFill/>
            <a:ln cap="flat" cmpd="sng" w="9525">
              <a:solidFill>
                <a:srgbClr val="FF0000"/>
              </a:solidFill>
              <a:prstDash val="solid"/>
              <a:round/>
              <a:headEnd len="sm" w="sm" type="none"/>
              <a:tailEnd len="sm" w="sm" type="none"/>
            </a:ln>
          </p:spPr>
        </p:cxnSp>
        <p:cxnSp>
          <p:nvCxnSpPr>
            <p:cNvPr id="1152" name="Google Shape;1152;p36"/>
            <p:cNvCxnSpPr/>
            <p:nvPr/>
          </p:nvCxnSpPr>
          <p:spPr>
            <a:xfrm>
              <a:off x="8318810" y="3065708"/>
              <a:ext cx="7434" cy="554721"/>
            </a:xfrm>
            <a:prstGeom prst="straightConnector1">
              <a:avLst/>
            </a:prstGeom>
            <a:noFill/>
            <a:ln cap="flat" cmpd="sng" w="9525">
              <a:solidFill>
                <a:srgbClr val="00B3DC"/>
              </a:solidFill>
              <a:prstDash val="solid"/>
              <a:round/>
              <a:headEnd len="sm" w="sm" type="none"/>
              <a:tailEnd len="med" w="med" type="triangle"/>
            </a:ln>
          </p:spPr>
        </p:cxnSp>
        <p:sp>
          <p:nvSpPr>
            <p:cNvPr id="1153" name="Google Shape;1153;p36"/>
            <p:cNvSpPr txBox="1"/>
            <p:nvPr/>
          </p:nvSpPr>
          <p:spPr>
            <a:xfrm>
              <a:off x="7902089" y="3640904"/>
              <a:ext cx="848310"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Barlow Light"/>
                  <a:ea typeface="Barlow Light"/>
                  <a:cs typeface="Barlow Light"/>
                  <a:sym typeface="Barlow Light"/>
                </a:rPr>
                <a:t>Statement</a:t>
              </a:r>
              <a:endParaRPr b="0" i="0" sz="1100" u="none" cap="none" strike="noStrike">
                <a:solidFill>
                  <a:srgbClr val="000000"/>
                </a:solidFill>
                <a:latin typeface="Barlow Light"/>
                <a:ea typeface="Barlow Light"/>
                <a:cs typeface="Barlow Light"/>
                <a:sym typeface="Barlow Light"/>
              </a:endParaRPr>
            </a:p>
          </p:txBody>
        </p:sp>
        <p:cxnSp>
          <p:nvCxnSpPr>
            <p:cNvPr id="1154" name="Google Shape;1154;p36"/>
            <p:cNvCxnSpPr/>
            <p:nvPr/>
          </p:nvCxnSpPr>
          <p:spPr>
            <a:xfrm rot="10800000">
              <a:off x="2676293" y="2950885"/>
              <a:ext cx="0" cy="311957"/>
            </a:xfrm>
            <a:prstGeom prst="straightConnector1">
              <a:avLst/>
            </a:prstGeom>
            <a:noFill/>
            <a:ln cap="flat" cmpd="sng" w="9525">
              <a:solidFill>
                <a:srgbClr val="FF0000"/>
              </a:solidFill>
              <a:prstDash val="solid"/>
              <a:round/>
              <a:headEnd len="sm" w="sm" type="none"/>
              <a:tailEnd len="sm" w="sm" type="none"/>
            </a:ln>
          </p:spPr>
        </p:cxnSp>
        <p:cxnSp>
          <p:nvCxnSpPr>
            <p:cNvPr id="1155" name="Google Shape;1155;p36"/>
            <p:cNvCxnSpPr/>
            <p:nvPr/>
          </p:nvCxnSpPr>
          <p:spPr>
            <a:xfrm rot="10800000">
              <a:off x="4073912" y="2950885"/>
              <a:ext cx="0" cy="333851"/>
            </a:xfrm>
            <a:prstGeom prst="straightConnector1">
              <a:avLst/>
            </a:prstGeom>
            <a:noFill/>
            <a:ln cap="flat" cmpd="sng" w="9525">
              <a:solidFill>
                <a:srgbClr val="FF0000"/>
              </a:solidFill>
              <a:prstDash val="solid"/>
              <a:round/>
              <a:headEnd len="sm" w="sm" type="none"/>
              <a:tailEnd len="sm" w="sm" type="none"/>
            </a:ln>
          </p:spPr>
        </p:cxnSp>
        <p:cxnSp>
          <p:nvCxnSpPr>
            <p:cNvPr id="1156" name="Google Shape;1156;p36"/>
            <p:cNvCxnSpPr/>
            <p:nvPr/>
          </p:nvCxnSpPr>
          <p:spPr>
            <a:xfrm rot="10800000">
              <a:off x="3375102" y="3262434"/>
              <a:ext cx="0" cy="333851"/>
            </a:xfrm>
            <a:prstGeom prst="straightConnector1">
              <a:avLst/>
            </a:prstGeom>
            <a:noFill/>
            <a:ln cap="flat" cmpd="sng" w="9525">
              <a:solidFill>
                <a:srgbClr val="FF0000"/>
              </a:solidFill>
              <a:prstDash val="solid"/>
              <a:round/>
              <a:headEnd len="sm" w="sm" type="none"/>
              <a:tailEnd len="sm" w="sm" type="none"/>
            </a:ln>
          </p:spPr>
        </p:cxnSp>
        <p:sp>
          <p:nvSpPr>
            <p:cNvPr id="1157" name="Google Shape;1157;p36"/>
            <p:cNvSpPr txBox="1"/>
            <p:nvPr/>
          </p:nvSpPr>
          <p:spPr>
            <a:xfrm>
              <a:off x="2769014" y="3596285"/>
              <a:ext cx="1212175"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Barlow Light"/>
                  <a:ea typeface="Barlow Light"/>
                  <a:cs typeface="Barlow Light"/>
                  <a:sym typeface="Barlow Light"/>
                </a:rPr>
                <a:t>Search Condition</a:t>
              </a:r>
              <a:endParaRPr b="0" i="0" sz="1100" u="none" cap="none" strike="noStrike">
                <a:solidFill>
                  <a:srgbClr val="000000"/>
                </a:solidFill>
                <a:latin typeface="Barlow Light"/>
                <a:ea typeface="Barlow Light"/>
                <a:cs typeface="Barlow Light"/>
                <a:sym typeface="Barlow Light"/>
              </a:endParaRPr>
            </a:p>
          </p:txBody>
        </p:sp>
        <p:cxnSp>
          <p:nvCxnSpPr>
            <p:cNvPr id="1158" name="Google Shape;1158;p36"/>
            <p:cNvCxnSpPr/>
            <p:nvPr/>
          </p:nvCxnSpPr>
          <p:spPr>
            <a:xfrm rot="10800000">
              <a:off x="1167161" y="2763913"/>
              <a:ext cx="796570" cy="101075"/>
            </a:xfrm>
            <a:prstGeom prst="straightConnector1">
              <a:avLst/>
            </a:prstGeom>
            <a:noFill/>
            <a:ln cap="flat" cmpd="sng" w="9525">
              <a:solidFill>
                <a:srgbClr val="FF0000"/>
              </a:solidFill>
              <a:prstDash val="solid"/>
              <a:round/>
              <a:headEnd len="sm" w="sm" type="none"/>
              <a:tailEnd len="sm" w="sm" type="none"/>
            </a:ln>
          </p:spPr>
        </p:cxn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37"/>
          <p:cNvSpPr txBox="1"/>
          <p:nvPr>
            <p:ph type="title"/>
          </p:nvPr>
        </p:nvSpPr>
        <p:spPr>
          <a:xfrm>
            <a:off x="457200" y="605600"/>
            <a:ext cx="7980556" cy="1082700"/>
          </a:xfrm>
          <a:prstGeom prst="rect">
            <a:avLst/>
          </a:prstGeom>
          <a:noFill/>
          <a:ln>
            <a:noFill/>
          </a:ln>
        </p:spPr>
        <p:txBody>
          <a:bodyPr anchorCtr="0" anchor="t" bIns="0" lIns="0" spcFirstLastPara="1" rIns="0" wrap="square" tIns="0">
            <a:normAutofit/>
          </a:bodyPr>
          <a:lstStyle/>
          <a:p>
            <a:pPr indent="0" lvl="0" marL="0" rtl="0" algn="l">
              <a:lnSpc>
                <a:spcPct val="80000"/>
              </a:lnSpc>
              <a:spcBef>
                <a:spcPts val="0"/>
              </a:spcBef>
              <a:spcAft>
                <a:spcPts val="0"/>
              </a:spcAft>
              <a:buSzPts val="4800"/>
              <a:buNone/>
            </a:pPr>
            <a:r>
              <a:rPr lang="en-US" sz="2600"/>
              <a:t>Anatomi </a:t>
            </a:r>
            <a:r>
              <a:rPr lang="en-US" sz="2600">
                <a:latin typeface="Courier New"/>
                <a:ea typeface="Courier New"/>
                <a:cs typeface="Courier New"/>
                <a:sym typeface="Courier New"/>
              </a:rPr>
              <a:t>SELECT</a:t>
            </a:r>
            <a:r>
              <a:rPr lang="en-US" sz="2600"/>
              <a:t> Statement – Fungsi/Kegunaan</a:t>
            </a:r>
            <a:endParaRPr sz="2600"/>
          </a:p>
        </p:txBody>
      </p:sp>
      <p:grpSp>
        <p:nvGrpSpPr>
          <p:cNvPr id="1165" name="Google Shape;1165;p37"/>
          <p:cNvGrpSpPr/>
          <p:nvPr/>
        </p:nvGrpSpPr>
        <p:grpSpPr>
          <a:xfrm>
            <a:off x="437408" y="1179811"/>
            <a:ext cx="8000348" cy="2783878"/>
            <a:chOff x="566113" y="1412571"/>
            <a:chExt cx="8000348" cy="2783878"/>
          </a:xfrm>
        </p:grpSpPr>
        <p:sp>
          <p:nvSpPr>
            <p:cNvPr id="1166" name="Google Shape;1166;p37"/>
            <p:cNvSpPr/>
            <p:nvPr/>
          </p:nvSpPr>
          <p:spPr>
            <a:xfrm>
              <a:off x="1963731" y="2228902"/>
              <a:ext cx="6602730" cy="836806"/>
            </a:xfrm>
            <a:prstGeom prst="rect">
              <a:avLst/>
            </a:prstGeom>
            <a:solidFill>
              <a:srgbClr val="C5F4FF"/>
            </a:solidFill>
            <a:ln cap="flat" cmpd="sng" w="28575">
              <a:solidFill>
                <a:schemeClr val="accent1"/>
              </a:solidFill>
              <a:prstDash val="solid"/>
              <a:miter lim="800000"/>
              <a:headEnd len="sm" w="sm" type="none"/>
              <a:tailEnd len="sm" w="sm" type="none"/>
            </a:ln>
          </p:spPr>
          <p:txBody>
            <a:bodyPr anchorCtr="0" anchor="ctr" bIns="34525" lIns="69050" spcFirstLastPara="1" rIns="69050" wrap="square" tIns="34525">
              <a:noAutofit/>
            </a:bodyPr>
            <a:lstStyle/>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rgbClr val="000000"/>
                  </a:solidFill>
                  <a:latin typeface="Courier New"/>
                  <a:ea typeface="Courier New"/>
                  <a:cs typeface="Courier New"/>
                  <a:sym typeface="Courier New"/>
                </a:rPr>
                <a:t>SELECT</a:t>
              </a:r>
              <a:r>
                <a:rPr b="0" i="0" lang="en-US" sz="1350" u="none" cap="none" strike="noStrike">
                  <a:solidFill>
                    <a:srgbClr val="000000"/>
                  </a:solidFill>
                  <a:latin typeface="Courier New"/>
                  <a:ea typeface="Courier New"/>
                  <a:cs typeface="Courier New"/>
                  <a:sym typeface="Courier New"/>
                </a:rPr>
                <a:t> EMPLOYEE_ID, FIRST_NAME, HIRE_DATE, JOB_ID, SALARY</a:t>
              </a:r>
              <a:endParaRPr/>
            </a:p>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rgbClr val="000000"/>
                  </a:solidFill>
                  <a:latin typeface="Courier New"/>
                  <a:ea typeface="Courier New"/>
                  <a:cs typeface="Courier New"/>
                  <a:sym typeface="Courier New"/>
                </a:rPr>
                <a:t>FROM</a:t>
              </a:r>
              <a:r>
                <a:rPr b="0" i="0" lang="en-US" sz="1350" u="none" cap="none" strike="noStrike">
                  <a:solidFill>
                    <a:srgbClr val="000000"/>
                  </a:solidFill>
                  <a:latin typeface="Courier New"/>
                  <a:ea typeface="Courier New"/>
                  <a:cs typeface="Courier New"/>
                  <a:sym typeface="Courier New"/>
                </a:rPr>
                <a:t> EMPLOYEES</a:t>
              </a:r>
              <a:endParaRPr/>
            </a:p>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rgbClr val="000000"/>
                  </a:solidFill>
                  <a:latin typeface="Courier New"/>
                  <a:ea typeface="Courier New"/>
                  <a:cs typeface="Courier New"/>
                  <a:sym typeface="Courier New"/>
                </a:rPr>
                <a:t>WHERE</a:t>
              </a:r>
              <a:r>
                <a:rPr b="0" i="0" lang="en-US" sz="1350" u="none" cap="none" strike="noStrike">
                  <a:solidFill>
                    <a:srgbClr val="000000"/>
                  </a:solidFill>
                  <a:latin typeface="Courier New"/>
                  <a:ea typeface="Courier New"/>
                  <a:cs typeface="Courier New"/>
                  <a:sym typeface="Courier New"/>
                </a:rPr>
                <a:t> SALARY &gt; 10000;</a:t>
              </a:r>
              <a:endParaRPr b="0" i="1" sz="1350" u="none" cap="none" strike="noStrike">
                <a:solidFill>
                  <a:srgbClr val="000000"/>
                </a:solidFill>
                <a:latin typeface="Courier New"/>
                <a:ea typeface="Courier New"/>
                <a:cs typeface="Courier New"/>
                <a:sym typeface="Courier New"/>
              </a:endParaRPr>
            </a:p>
          </p:txBody>
        </p:sp>
        <p:sp>
          <p:nvSpPr>
            <p:cNvPr id="1167" name="Google Shape;1167;p37"/>
            <p:cNvSpPr txBox="1"/>
            <p:nvPr/>
          </p:nvSpPr>
          <p:spPr>
            <a:xfrm>
              <a:off x="566113" y="2350721"/>
              <a:ext cx="825190" cy="6001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Barlow Light"/>
                  <a:ea typeface="Barlow Light"/>
                  <a:cs typeface="Barlow Light"/>
                  <a:sym typeface="Barlow Light"/>
                </a:rPr>
                <a:t>Tabel yang digunakan</a:t>
              </a:r>
              <a:endParaRPr b="0" i="0" sz="1100" u="none" cap="none" strike="noStrike">
                <a:solidFill>
                  <a:srgbClr val="000000"/>
                </a:solidFill>
                <a:latin typeface="Barlow Light"/>
                <a:ea typeface="Barlow Light"/>
                <a:cs typeface="Barlow Light"/>
                <a:sym typeface="Barlow Light"/>
              </a:endParaRPr>
            </a:p>
          </p:txBody>
        </p:sp>
        <p:cxnSp>
          <p:nvCxnSpPr>
            <p:cNvPr id="1168" name="Google Shape;1168;p37"/>
            <p:cNvCxnSpPr>
              <a:stCxn id="1166" idx="1"/>
            </p:cNvCxnSpPr>
            <p:nvPr/>
          </p:nvCxnSpPr>
          <p:spPr>
            <a:xfrm rot="10800000">
              <a:off x="1167231" y="2639205"/>
              <a:ext cx="796500" cy="8100"/>
            </a:xfrm>
            <a:prstGeom prst="straightConnector1">
              <a:avLst/>
            </a:prstGeom>
            <a:noFill/>
            <a:ln cap="flat" cmpd="sng" w="9525">
              <a:solidFill>
                <a:srgbClr val="FF0000"/>
              </a:solidFill>
              <a:prstDash val="solid"/>
              <a:round/>
              <a:headEnd len="sm" w="sm" type="none"/>
              <a:tailEnd len="sm" w="sm" type="none"/>
            </a:ln>
          </p:spPr>
        </p:cxnSp>
        <p:cxnSp>
          <p:nvCxnSpPr>
            <p:cNvPr id="1169" name="Google Shape;1169;p37"/>
            <p:cNvCxnSpPr/>
            <p:nvPr/>
          </p:nvCxnSpPr>
          <p:spPr>
            <a:xfrm rot="10800000">
              <a:off x="2676293" y="3263590"/>
              <a:ext cx="1397619" cy="1177"/>
            </a:xfrm>
            <a:prstGeom prst="straightConnector1">
              <a:avLst/>
            </a:prstGeom>
            <a:noFill/>
            <a:ln cap="flat" cmpd="sng" w="9525">
              <a:solidFill>
                <a:srgbClr val="FF0000"/>
              </a:solidFill>
              <a:prstDash val="solid"/>
              <a:round/>
              <a:headEnd len="sm" w="sm" type="none"/>
              <a:tailEnd len="sm" w="sm" type="none"/>
            </a:ln>
          </p:spPr>
        </p:cxnSp>
        <p:cxnSp>
          <p:nvCxnSpPr>
            <p:cNvPr id="1170" name="Google Shape;1170;p37"/>
            <p:cNvCxnSpPr/>
            <p:nvPr/>
          </p:nvCxnSpPr>
          <p:spPr>
            <a:xfrm rot="10800000">
              <a:off x="2676293" y="2950885"/>
              <a:ext cx="0" cy="311957"/>
            </a:xfrm>
            <a:prstGeom prst="straightConnector1">
              <a:avLst/>
            </a:prstGeom>
            <a:noFill/>
            <a:ln cap="flat" cmpd="sng" w="9525">
              <a:solidFill>
                <a:srgbClr val="FF0000"/>
              </a:solidFill>
              <a:prstDash val="solid"/>
              <a:round/>
              <a:headEnd len="sm" w="sm" type="none"/>
              <a:tailEnd len="sm" w="sm" type="none"/>
            </a:ln>
          </p:spPr>
        </p:cxnSp>
        <p:cxnSp>
          <p:nvCxnSpPr>
            <p:cNvPr id="1171" name="Google Shape;1171;p37"/>
            <p:cNvCxnSpPr/>
            <p:nvPr/>
          </p:nvCxnSpPr>
          <p:spPr>
            <a:xfrm rot="10800000">
              <a:off x="4073912" y="2950885"/>
              <a:ext cx="0" cy="333851"/>
            </a:xfrm>
            <a:prstGeom prst="straightConnector1">
              <a:avLst/>
            </a:prstGeom>
            <a:noFill/>
            <a:ln cap="flat" cmpd="sng" w="9525">
              <a:solidFill>
                <a:srgbClr val="FF0000"/>
              </a:solidFill>
              <a:prstDash val="solid"/>
              <a:round/>
              <a:headEnd len="sm" w="sm" type="none"/>
              <a:tailEnd len="sm" w="sm" type="none"/>
            </a:ln>
          </p:spPr>
        </p:cxnSp>
        <p:cxnSp>
          <p:nvCxnSpPr>
            <p:cNvPr id="1172" name="Google Shape;1172;p37"/>
            <p:cNvCxnSpPr/>
            <p:nvPr/>
          </p:nvCxnSpPr>
          <p:spPr>
            <a:xfrm rot="10800000">
              <a:off x="3375102" y="3262434"/>
              <a:ext cx="0" cy="333851"/>
            </a:xfrm>
            <a:prstGeom prst="straightConnector1">
              <a:avLst/>
            </a:prstGeom>
            <a:noFill/>
            <a:ln cap="flat" cmpd="sng" w="9525">
              <a:solidFill>
                <a:srgbClr val="FF0000"/>
              </a:solidFill>
              <a:prstDash val="solid"/>
              <a:round/>
              <a:headEnd len="sm" w="sm" type="none"/>
              <a:tailEnd len="sm" w="sm" type="none"/>
            </a:ln>
          </p:spPr>
        </p:cxnSp>
        <p:sp>
          <p:nvSpPr>
            <p:cNvPr id="1173" name="Google Shape;1173;p37"/>
            <p:cNvSpPr txBox="1"/>
            <p:nvPr/>
          </p:nvSpPr>
          <p:spPr>
            <a:xfrm>
              <a:off x="2769013" y="3596285"/>
              <a:ext cx="2174693" cy="6001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Barlow Light"/>
                  <a:ea typeface="Barlow Light"/>
                  <a:cs typeface="Barlow Light"/>
                  <a:sym typeface="Barlow Light"/>
                </a:rPr>
                <a:t>Row yang akan diambil adalah row dengan gaji di atas 10.000</a:t>
              </a:r>
              <a:endParaRPr/>
            </a:p>
            <a:p>
              <a:pPr indent="0" lvl="0" marL="0" marR="0" rtl="0" algn="l">
                <a:lnSpc>
                  <a:spcPct val="100000"/>
                </a:lnSpc>
                <a:spcBef>
                  <a:spcPts val="0"/>
                </a:spcBef>
                <a:spcAft>
                  <a:spcPts val="0"/>
                </a:spcAft>
                <a:buNone/>
              </a:pPr>
              <a:r>
                <a:rPr b="0" i="0" lang="en-US" sz="1100" u="none" cap="none" strike="noStrike">
                  <a:solidFill>
                    <a:srgbClr val="000000"/>
                  </a:solidFill>
                  <a:latin typeface="Barlow Light"/>
                  <a:ea typeface="Barlow Light"/>
                  <a:cs typeface="Barlow Light"/>
                  <a:sym typeface="Barlow Light"/>
                </a:rPr>
                <a:t>(kriteria audit)</a:t>
              </a:r>
              <a:endParaRPr b="0" i="0" sz="1100" u="none" cap="none" strike="noStrike">
                <a:solidFill>
                  <a:srgbClr val="000000"/>
                </a:solidFill>
                <a:latin typeface="Barlow Light"/>
                <a:ea typeface="Barlow Light"/>
                <a:cs typeface="Barlow Light"/>
                <a:sym typeface="Barlow Light"/>
              </a:endParaRPr>
            </a:p>
          </p:txBody>
        </p:sp>
        <p:cxnSp>
          <p:nvCxnSpPr>
            <p:cNvPr id="1174" name="Google Shape;1174;p37"/>
            <p:cNvCxnSpPr/>
            <p:nvPr/>
          </p:nvCxnSpPr>
          <p:spPr>
            <a:xfrm rot="10800000">
              <a:off x="2769014" y="1995533"/>
              <a:ext cx="5133075" cy="14341"/>
            </a:xfrm>
            <a:prstGeom prst="straightConnector1">
              <a:avLst/>
            </a:prstGeom>
            <a:noFill/>
            <a:ln cap="flat" cmpd="sng" w="9525">
              <a:solidFill>
                <a:srgbClr val="FF0000"/>
              </a:solidFill>
              <a:prstDash val="solid"/>
              <a:round/>
              <a:headEnd len="sm" w="sm" type="none"/>
              <a:tailEnd len="sm" w="sm" type="none"/>
            </a:ln>
          </p:spPr>
        </p:cxnSp>
        <p:cxnSp>
          <p:nvCxnSpPr>
            <p:cNvPr id="1175" name="Google Shape;1175;p37"/>
            <p:cNvCxnSpPr/>
            <p:nvPr/>
          </p:nvCxnSpPr>
          <p:spPr>
            <a:xfrm rot="10800000">
              <a:off x="2769013" y="1987794"/>
              <a:ext cx="0" cy="311957"/>
            </a:xfrm>
            <a:prstGeom prst="straightConnector1">
              <a:avLst/>
            </a:prstGeom>
            <a:noFill/>
            <a:ln cap="flat" cmpd="sng" w="9525">
              <a:solidFill>
                <a:srgbClr val="FF0000"/>
              </a:solidFill>
              <a:prstDash val="solid"/>
              <a:round/>
              <a:headEnd len="sm" w="sm" type="none"/>
              <a:tailEnd len="sm" w="sm" type="none"/>
            </a:ln>
          </p:spPr>
        </p:cxnSp>
        <p:cxnSp>
          <p:nvCxnSpPr>
            <p:cNvPr id="1176" name="Google Shape;1176;p37"/>
            <p:cNvCxnSpPr/>
            <p:nvPr/>
          </p:nvCxnSpPr>
          <p:spPr>
            <a:xfrm rot="10800000">
              <a:off x="7894448" y="2002661"/>
              <a:ext cx="0" cy="311957"/>
            </a:xfrm>
            <a:prstGeom prst="straightConnector1">
              <a:avLst/>
            </a:prstGeom>
            <a:noFill/>
            <a:ln cap="flat" cmpd="sng" w="9525">
              <a:solidFill>
                <a:srgbClr val="FF0000"/>
              </a:solidFill>
              <a:prstDash val="solid"/>
              <a:round/>
              <a:headEnd len="sm" w="sm" type="none"/>
              <a:tailEnd len="sm" w="sm" type="none"/>
            </a:ln>
          </p:spPr>
        </p:cxnSp>
        <p:cxnSp>
          <p:nvCxnSpPr>
            <p:cNvPr id="1177" name="Google Shape;1177;p37"/>
            <p:cNvCxnSpPr/>
            <p:nvPr/>
          </p:nvCxnSpPr>
          <p:spPr>
            <a:xfrm rot="10800000">
              <a:off x="5335551" y="1668810"/>
              <a:ext cx="0" cy="333851"/>
            </a:xfrm>
            <a:prstGeom prst="straightConnector1">
              <a:avLst/>
            </a:prstGeom>
            <a:noFill/>
            <a:ln cap="flat" cmpd="sng" w="9525">
              <a:solidFill>
                <a:srgbClr val="FF0000"/>
              </a:solidFill>
              <a:prstDash val="solid"/>
              <a:round/>
              <a:headEnd len="sm" w="sm" type="none"/>
              <a:tailEnd len="sm" w="sm" type="none"/>
            </a:ln>
          </p:spPr>
        </p:cxnSp>
        <p:sp>
          <p:nvSpPr>
            <p:cNvPr id="1178" name="Google Shape;1178;p37"/>
            <p:cNvSpPr txBox="1"/>
            <p:nvPr/>
          </p:nvSpPr>
          <p:spPr>
            <a:xfrm>
              <a:off x="4203599" y="1412571"/>
              <a:ext cx="2546606"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Barlow Light"/>
                  <a:ea typeface="Barlow Light"/>
                  <a:cs typeface="Barlow Light"/>
                  <a:sym typeface="Barlow Light"/>
                </a:rPr>
                <a:t>Kolom/field yang akan ditampilkan</a:t>
              </a:r>
              <a:endParaRPr b="0" i="0" sz="1100" u="none" cap="none" strike="noStrike">
                <a:solidFill>
                  <a:srgbClr val="000000"/>
                </a:solidFill>
                <a:latin typeface="Barlow Light"/>
                <a:ea typeface="Barlow Light"/>
                <a:cs typeface="Barlow Light"/>
                <a:sym typeface="Barlow Light"/>
              </a:endParaRPr>
            </a:p>
          </p:txBody>
        </p:sp>
      </p:grpSp>
      <p:pic>
        <p:nvPicPr>
          <p:cNvPr id="1179" name="Google Shape;1179;p37"/>
          <p:cNvPicPr preferRelativeResize="0"/>
          <p:nvPr/>
        </p:nvPicPr>
        <p:blipFill rotWithShape="1">
          <a:blip r:embed="rId3">
            <a:alphaModFix/>
          </a:blip>
          <a:srcRect b="0" l="0" r="0" t="0"/>
          <a:stretch/>
        </p:blipFill>
        <p:spPr>
          <a:xfrm>
            <a:off x="5676183" y="2897743"/>
            <a:ext cx="3367662" cy="2198722"/>
          </a:xfrm>
          <a:prstGeom prst="rect">
            <a:avLst/>
          </a:prstGeom>
          <a:noFill/>
          <a:ln cap="sq" cmpd="sng" w="9525">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4" name="Shape 1184"/>
        <p:cNvGrpSpPr/>
        <p:nvPr/>
      </p:nvGrpSpPr>
      <p:grpSpPr>
        <a:xfrm>
          <a:off x="0" y="0"/>
          <a:ext cx="0" cy="0"/>
          <a:chOff x="0" y="0"/>
          <a:chExt cx="0" cy="0"/>
        </a:xfrm>
      </p:grpSpPr>
      <p:sp>
        <p:nvSpPr>
          <p:cNvPr id="1185" name="Google Shape;1185;p38"/>
          <p:cNvSpPr txBox="1"/>
          <p:nvPr>
            <p:ph type="title"/>
          </p:nvPr>
        </p:nvSpPr>
        <p:spPr>
          <a:xfrm>
            <a:off x="457200" y="605600"/>
            <a:ext cx="5640900" cy="1082700"/>
          </a:xfrm>
          <a:prstGeom prst="rect">
            <a:avLst/>
          </a:prstGeom>
          <a:noFill/>
          <a:ln>
            <a:noFill/>
          </a:ln>
        </p:spPr>
        <p:txBody>
          <a:bodyPr anchorCtr="0" anchor="t" bIns="0" lIns="0" spcFirstLastPara="1" rIns="0" wrap="square" tIns="0">
            <a:normAutofit/>
          </a:bodyPr>
          <a:lstStyle/>
          <a:p>
            <a:pPr indent="0" lvl="0" marL="0" rtl="0" algn="l">
              <a:lnSpc>
                <a:spcPct val="80000"/>
              </a:lnSpc>
              <a:spcBef>
                <a:spcPts val="0"/>
              </a:spcBef>
              <a:spcAft>
                <a:spcPts val="0"/>
              </a:spcAft>
              <a:buSzPts val="4800"/>
              <a:buNone/>
            </a:pPr>
            <a:r>
              <a:rPr lang="en-US" sz="3200"/>
              <a:t>Basic </a:t>
            </a:r>
            <a:r>
              <a:rPr lang="en-US" sz="3200">
                <a:latin typeface="Courier New"/>
                <a:ea typeface="Courier New"/>
                <a:cs typeface="Courier New"/>
                <a:sym typeface="Courier New"/>
              </a:rPr>
              <a:t>SELECT</a:t>
            </a:r>
            <a:r>
              <a:rPr lang="en-US" sz="3200"/>
              <a:t> Statement</a:t>
            </a:r>
            <a:endParaRPr/>
          </a:p>
        </p:txBody>
      </p:sp>
      <p:sp>
        <p:nvSpPr>
          <p:cNvPr id="1186" name="Google Shape;1186;p38"/>
          <p:cNvSpPr txBox="1"/>
          <p:nvPr>
            <p:ph idx="1" type="body"/>
          </p:nvPr>
        </p:nvSpPr>
        <p:spPr>
          <a:xfrm>
            <a:off x="382866" y="2389869"/>
            <a:ext cx="6883717" cy="571500"/>
          </a:xfrm>
          <a:prstGeom prst="rect">
            <a:avLst/>
          </a:prstGeom>
          <a:noFill/>
          <a:ln>
            <a:noFill/>
          </a:ln>
        </p:spPr>
        <p:txBody>
          <a:bodyPr anchorCtr="0" anchor="t" bIns="0" lIns="0" spcFirstLastPara="1" rIns="0" wrap="square" tIns="0">
            <a:noAutofit/>
          </a:bodyPr>
          <a:lstStyle/>
          <a:p>
            <a:pPr indent="-342900" lvl="1" marL="914400" rtl="0" algn="l">
              <a:lnSpc>
                <a:spcPct val="110000"/>
              </a:lnSpc>
              <a:spcBef>
                <a:spcPts val="600"/>
              </a:spcBef>
              <a:spcAft>
                <a:spcPts val="0"/>
              </a:spcAft>
              <a:buSzPts val="1800"/>
              <a:buChar char="▹"/>
            </a:pPr>
            <a:r>
              <a:rPr lang="en-US">
                <a:latin typeface="Courier New"/>
                <a:ea typeface="Courier New"/>
                <a:cs typeface="Courier New"/>
                <a:sym typeface="Courier New"/>
              </a:rPr>
              <a:t>SELECT</a:t>
            </a:r>
            <a:r>
              <a:rPr lang="en-US"/>
              <a:t> identifies the columns to be displayed.</a:t>
            </a:r>
            <a:endParaRPr/>
          </a:p>
          <a:p>
            <a:pPr indent="-342900" lvl="1" marL="914400" rtl="0" algn="l">
              <a:lnSpc>
                <a:spcPct val="110000"/>
              </a:lnSpc>
              <a:spcBef>
                <a:spcPts val="600"/>
              </a:spcBef>
              <a:spcAft>
                <a:spcPts val="0"/>
              </a:spcAft>
              <a:buSzPts val="1800"/>
              <a:buChar char="▹"/>
            </a:pPr>
            <a:r>
              <a:rPr lang="en-US">
                <a:latin typeface="Courier New"/>
                <a:ea typeface="Courier New"/>
                <a:cs typeface="Courier New"/>
                <a:sym typeface="Courier New"/>
              </a:rPr>
              <a:t>FROM</a:t>
            </a:r>
            <a:r>
              <a:rPr lang="en-US"/>
              <a:t> identifies the table containing those columns.</a:t>
            </a:r>
            <a:endParaRPr/>
          </a:p>
        </p:txBody>
      </p:sp>
      <p:sp>
        <p:nvSpPr>
          <p:cNvPr id="1187" name="Google Shape;1187;p38"/>
          <p:cNvSpPr/>
          <p:nvPr/>
        </p:nvSpPr>
        <p:spPr>
          <a:xfrm>
            <a:off x="801965" y="1665969"/>
            <a:ext cx="7237849" cy="550069"/>
          </a:xfrm>
          <a:prstGeom prst="rect">
            <a:avLst/>
          </a:prstGeom>
          <a:solidFill>
            <a:srgbClr val="C5F4FF"/>
          </a:solidFill>
          <a:ln cap="flat" cmpd="sng" w="28575">
            <a:solidFill>
              <a:srgbClr val="000000"/>
            </a:solidFill>
            <a:prstDash val="solid"/>
            <a:miter lim="800000"/>
            <a:headEnd len="sm" w="sm" type="none"/>
            <a:tailEnd len="sm" w="sm" type="none"/>
          </a:ln>
        </p:spPr>
        <p:txBody>
          <a:bodyPr anchorCtr="0" anchor="ctr" bIns="34525" lIns="69050" spcFirstLastPara="1" rIns="69050" wrap="square" tIns="345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SELECT *|{[DISTINCT] </a:t>
            </a:r>
            <a:r>
              <a:rPr b="0" i="1" lang="en-US" sz="1800" u="none" cap="none" strike="noStrike">
                <a:solidFill>
                  <a:srgbClr val="000000"/>
                </a:solidFill>
                <a:latin typeface="Courier New"/>
                <a:ea typeface="Courier New"/>
                <a:cs typeface="Courier New"/>
                <a:sym typeface="Courier New"/>
              </a:rPr>
              <a:t>column</a:t>
            </a:r>
            <a:r>
              <a:rPr b="0" i="0" lang="en-US" sz="1800" u="none" cap="none" strike="noStrike">
                <a:solidFill>
                  <a:srgbClr val="000000"/>
                </a:solidFill>
                <a:latin typeface="Courier New"/>
                <a:ea typeface="Courier New"/>
                <a:cs typeface="Courier New"/>
                <a:sym typeface="Courier New"/>
              </a:rPr>
              <a:t>|</a:t>
            </a:r>
            <a:r>
              <a:rPr b="0" i="1" lang="en-US" sz="1800" u="none" cap="none" strike="noStrike">
                <a:solidFill>
                  <a:srgbClr val="000000"/>
                </a:solidFill>
                <a:latin typeface="Courier New"/>
                <a:ea typeface="Courier New"/>
                <a:cs typeface="Courier New"/>
                <a:sym typeface="Courier New"/>
              </a:rPr>
              <a:t>expression</a:t>
            </a:r>
            <a:r>
              <a:rPr b="0" i="0" lang="en-US" sz="1800" u="none" cap="none" strike="noStrike">
                <a:solidFill>
                  <a:srgbClr val="000000"/>
                </a:solidFill>
                <a:latin typeface="Courier New"/>
                <a:ea typeface="Courier New"/>
                <a:cs typeface="Courier New"/>
                <a:sym typeface="Courier New"/>
              </a:rPr>
              <a:t> [</a:t>
            </a:r>
            <a:r>
              <a:rPr b="0" i="1" lang="en-US" sz="1800" u="none" cap="none" strike="noStrike">
                <a:solidFill>
                  <a:srgbClr val="000000"/>
                </a:solidFill>
                <a:latin typeface="Courier New"/>
                <a:ea typeface="Courier New"/>
                <a:cs typeface="Courier New"/>
                <a:sym typeface="Courier New"/>
              </a:rPr>
              <a:t>alias</a:t>
            </a:r>
            <a:r>
              <a:rPr b="0" i="0" lang="en-US" sz="1800" u="none" cap="none" strike="noStrik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FROM    </a:t>
            </a:r>
            <a:r>
              <a:rPr b="0" i="1" lang="en-US" sz="1800" u="none" cap="none" strike="noStrike">
                <a:solidFill>
                  <a:srgbClr val="000000"/>
                </a:solidFill>
                <a:latin typeface="Courier New"/>
                <a:ea typeface="Courier New"/>
                <a:cs typeface="Courier New"/>
                <a:sym typeface="Courier New"/>
              </a:rPr>
              <a:t>table;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2" name="Shape 1192"/>
        <p:cNvGrpSpPr/>
        <p:nvPr/>
      </p:nvGrpSpPr>
      <p:grpSpPr>
        <a:xfrm>
          <a:off x="0" y="0"/>
          <a:ext cx="0" cy="0"/>
          <a:chOff x="0" y="0"/>
          <a:chExt cx="0" cy="0"/>
        </a:xfrm>
      </p:grpSpPr>
      <p:sp>
        <p:nvSpPr>
          <p:cNvPr id="1193" name="Google Shape;1193;p39"/>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en-US" sz="3200"/>
              <a:t>Selecting All Columns</a:t>
            </a:r>
            <a:endParaRPr/>
          </a:p>
        </p:txBody>
      </p:sp>
      <p:sp>
        <p:nvSpPr>
          <p:cNvPr id="1194" name="Google Shape;1194;p39"/>
          <p:cNvSpPr/>
          <p:nvPr/>
        </p:nvSpPr>
        <p:spPr>
          <a:xfrm rot="10800000">
            <a:off x="2370535" y="1407319"/>
            <a:ext cx="201215" cy="185738"/>
          </a:xfrm>
          <a:prstGeom prst="rect">
            <a:avLst/>
          </a:prstGeom>
          <a:noFill/>
          <a:ln cap="flat" cmpd="sng" w="28575">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1195" name="Google Shape;1195;p39"/>
          <p:cNvSpPr/>
          <p:nvPr/>
        </p:nvSpPr>
        <p:spPr>
          <a:xfrm>
            <a:off x="1509623" y="1306916"/>
            <a:ext cx="5903703" cy="951333"/>
          </a:xfrm>
          <a:prstGeom prst="rect">
            <a:avLst/>
          </a:prstGeom>
          <a:solidFill>
            <a:srgbClr val="C5F4FF"/>
          </a:solidFill>
          <a:ln cap="flat" cmpd="sng" w="28575">
            <a:solidFill>
              <a:srgbClr val="000000"/>
            </a:solidFill>
            <a:prstDash val="solid"/>
            <a:miter lim="800000"/>
            <a:headEnd len="sm" w="sm" type="none"/>
            <a:tailEnd len="sm" w="sm" type="none"/>
          </a:ln>
        </p:spPr>
        <p:txBody>
          <a:bodyPr anchorCtr="0" anchor="ctr" bIns="34525" lIns="69050" spcFirstLastPara="1" rIns="69050" wrap="square" tIns="34525">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Courier New"/>
                <a:ea typeface="Courier New"/>
                <a:cs typeface="Courier New"/>
                <a:sym typeface="Courier New"/>
              </a:rPr>
              <a:t>SELECT *</a:t>
            </a:r>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Courier New"/>
                <a:ea typeface="Courier New"/>
                <a:cs typeface="Courier New"/>
                <a:sym typeface="Courier New"/>
              </a:rPr>
              <a:t>FROM   departments;</a:t>
            </a:r>
            <a:endParaRPr/>
          </a:p>
        </p:txBody>
      </p:sp>
      <p:sp>
        <p:nvSpPr>
          <p:cNvPr id="1196" name="Google Shape;1196;p39"/>
          <p:cNvSpPr/>
          <p:nvPr/>
        </p:nvSpPr>
        <p:spPr>
          <a:xfrm rot="10800000">
            <a:off x="3275601" y="1360480"/>
            <a:ext cx="314122" cy="279415"/>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pic>
        <p:nvPicPr>
          <p:cNvPr id="1197" name="Google Shape;1197;p39"/>
          <p:cNvPicPr preferRelativeResize="0"/>
          <p:nvPr/>
        </p:nvPicPr>
        <p:blipFill rotWithShape="1">
          <a:blip r:embed="rId3">
            <a:alphaModFix/>
          </a:blip>
          <a:srcRect b="0" l="0" r="0" t="0"/>
          <a:stretch/>
        </p:blipFill>
        <p:spPr>
          <a:xfrm>
            <a:off x="1591573" y="2571750"/>
            <a:ext cx="5564146" cy="216012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40"/>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en-US" sz="3200"/>
              <a:t>Selecting Specific Columns</a:t>
            </a:r>
            <a:endParaRPr/>
          </a:p>
        </p:txBody>
      </p:sp>
      <p:sp>
        <p:nvSpPr>
          <p:cNvPr id="1206" name="Google Shape;1206;p40"/>
          <p:cNvSpPr/>
          <p:nvPr/>
        </p:nvSpPr>
        <p:spPr>
          <a:xfrm>
            <a:off x="2343150" y="1437085"/>
            <a:ext cx="2800350" cy="240506"/>
          </a:xfrm>
          <a:prstGeom prst="rect">
            <a:avLst/>
          </a:prstGeom>
          <a:noFill/>
          <a:ln cap="flat" cmpd="sng" w="28575">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1207" name="Google Shape;1207;p40"/>
          <p:cNvSpPr/>
          <p:nvPr/>
        </p:nvSpPr>
        <p:spPr>
          <a:xfrm>
            <a:off x="757237" y="1402556"/>
            <a:ext cx="7334340" cy="909323"/>
          </a:xfrm>
          <a:prstGeom prst="rect">
            <a:avLst/>
          </a:prstGeom>
          <a:solidFill>
            <a:srgbClr val="C5F4FF"/>
          </a:solidFill>
          <a:ln cap="flat" cmpd="sng" w="28575">
            <a:solidFill>
              <a:srgbClr val="000000"/>
            </a:solidFill>
            <a:prstDash val="solid"/>
            <a:miter lim="800000"/>
            <a:headEnd len="sm" w="sm" type="none"/>
            <a:tailEnd len="sm" w="sm" type="none"/>
          </a:ln>
        </p:spPr>
        <p:txBody>
          <a:bodyPr anchorCtr="0" anchor="ctr" bIns="34525" lIns="69050" spcFirstLastPara="1" rIns="69050" wrap="square" tIns="34525">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Courier New"/>
                <a:ea typeface="Courier New"/>
                <a:cs typeface="Courier New"/>
                <a:sym typeface="Courier New"/>
              </a:rPr>
              <a:t>SELECT department_id, location_id</a:t>
            </a:r>
            <a:endParaRPr b="0" i="0" sz="2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Courier New"/>
                <a:ea typeface="Courier New"/>
                <a:cs typeface="Courier New"/>
                <a:sym typeface="Courier New"/>
              </a:rPr>
              <a:t>FROM   departments;</a:t>
            </a:r>
            <a:endParaRPr/>
          </a:p>
        </p:txBody>
      </p:sp>
      <p:sp>
        <p:nvSpPr>
          <p:cNvPr id="1208" name="Google Shape;1208;p40"/>
          <p:cNvSpPr/>
          <p:nvPr/>
        </p:nvSpPr>
        <p:spPr>
          <a:xfrm>
            <a:off x="2231141" y="1453149"/>
            <a:ext cx="5722414" cy="436036"/>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pic>
        <p:nvPicPr>
          <p:cNvPr id="1209" name="Google Shape;1209;p40"/>
          <p:cNvPicPr preferRelativeResize="0"/>
          <p:nvPr/>
        </p:nvPicPr>
        <p:blipFill rotWithShape="1">
          <a:blip r:embed="rId3">
            <a:alphaModFix/>
          </a:blip>
          <a:srcRect b="0" l="0" r="0" t="0"/>
          <a:stretch/>
        </p:blipFill>
        <p:spPr>
          <a:xfrm>
            <a:off x="2661517" y="2485256"/>
            <a:ext cx="3586163" cy="26017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4" name="Shape 1214"/>
        <p:cNvGrpSpPr/>
        <p:nvPr/>
      </p:nvGrpSpPr>
      <p:grpSpPr>
        <a:xfrm>
          <a:off x="0" y="0"/>
          <a:ext cx="0" cy="0"/>
          <a:chOff x="0" y="0"/>
          <a:chExt cx="0" cy="0"/>
        </a:xfrm>
      </p:grpSpPr>
      <p:sp>
        <p:nvSpPr>
          <p:cNvPr id="1215" name="Google Shape;1215;p41"/>
          <p:cNvSpPr txBox="1"/>
          <p:nvPr>
            <p:ph type="title"/>
          </p:nvPr>
        </p:nvSpPr>
        <p:spPr>
          <a:xfrm>
            <a:off x="457200" y="605600"/>
            <a:ext cx="5640900" cy="1082700"/>
          </a:xfrm>
          <a:prstGeom prst="rect">
            <a:avLst/>
          </a:prstGeom>
          <a:noFill/>
          <a:ln>
            <a:noFill/>
          </a:ln>
        </p:spPr>
        <p:txBody>
          <a:bodyPr anchorCtr="0" anchor="t" bIns="0" lIns="0" spcFirstLastPara="1" rIns="0" wrap="square" tIns="0">
            <a:normAutofit/>
          </a:bodyPr>
          <a:lstStyle/>
          <a:p>
            <a:pPr indent="0" lvl="0" marL="0" rtl="0" algn="l">
              <a:lnSpc>
                <a:spcPct val="80000"/>
              </a:lnSpc>
              <a:spcBef>
                <a:spcPts val="0"/>
              </a:spcBef>
              <a:spcAft>
                <a:spcPts val="0"/>
              </a:spcAft>
              <a:buSzPts val="4800"/>
              <a:buNone/>
            </a:pPr>
            <a:r>
              <a:rPr lang="en-US" sz="3200"/>
              <a:t>Arithmetic Expressions</a:t>
            </a:r>
            <a:endParaRPr/>
          </a:p>
        </p:txBody>
      </p:sp>
      <p:sp>
        <p:nvSpPr>
          <p:cNvPr id="1216" name="Google Shape;1216;p41"/>
          <p:cNvSpPr txBox="1"/>
          <p:nvPr>
            <p:ph idx="1" type="body"/>
          </p:nvPr>
        </p:nvSpPr>
        <p:spPr>
          <a:xfrm>
            <a:off x="469105" y="1078703"/>
            <a:ext cx="7967527" cy="521494"/>
          </a:xfrm>
          <a:prstGeom prst="rect">
            <a:avLst/>
          </a:prstGeom>
          <a:noFill/>
          <a:ln>
            <a:noFill/>
          </a:ln>
        </p:spPr>
        <p:txBody>
          <a:bodyPr anchorCtr="0" anchor="t" bIns="0" lIns="0" spcFirstLastPara="1" rIns="0" wrap="square" tIns="0">
            <a:noAutofit/>
          </a:bodyPr>
          <a:lstStyle/>
          <a:p>
            <a:pPr indent="-342900" lvl="0" marL="457200" rtl="0" algn="l">
              <a:lnSpc>
                <a:spcPct val="110000"/>
              </a:lnSpc>
              <a:spcBef>
                <a:spcPts val="600"/>
              </a:spcBef>
              <a:spcAft>
                <a:spcPts val="0"/>
              </a:spcAft>
              <a:buSzPts val="1800"/>
              <a:buChar char="▸"/>
            </a:pPr>
            <a:r>
              <a:rPr lang="en-US" sz="2800"/>
              <a:t>Create expressions with number and date data by using arithmetic operators.</a:t>
            </a:r>
            <a:endParaRPr/>
          </a:p>
        </p:txBody>
      </p:sp>
      <p:grpSp>
        <p:nvGrpSpPr>
          <p:cNvPr id="1217" name="Google Shape;1217;p41"/>
          <p:cNvGrpSpPr/>
          <p:nvPr/>
        </p:nvGrpSpPr>
        <p:grpSpPr>
          <a:xfrm>
            <a:off x="2394160" y="2436242"/>
            <a:ext cx="4355680" cy="1848299"/>
            <a:chOff x="2924175" y="2033588"/>
            <a:chExt cx="3257550" cy="1382316"/>
          </a:xfrm>
        </p:grpSpPr>
        <p:sp>
          <p:nvSpPr>
            <p:cNvPr id="1218" name="Google Shape;1218;p41"/>
            <p:cNvSpPr/>
            <p:nvPr/>
          </p:nvSpPr>
          <p:spPr>
            <a:xfrm>
              <a:off x="3952875" y="2868216"/>
              <a:ext cx="2228850" cy="273844"/>
            </a:xfrm>
            <a:prstGeom prst="rect">
              <a:avLst/>
            </a:prstGeom>
            <a:solidFill>
              <a:srgbClr val="DDDD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000" u="none" cap="none" strike="noStrike">
                  <a:solidFill>
                    <a:schemeClr val="dk1"/>
                  </a:solidFill>
                  <a:latin typeface="Arial"/>
                  <a:ea typeface="Arial"/>
                  <a:cs typeface="Arial"/>
                  <a:sym typeface="Arial"/>
                </a:rPr>
                <a:t>Multiply</a:t>
              </a:r>
              <a:endParaRPr/>
            </a:p>
          </p:txBody>
        </p:sp>
        <p:sp>
          <p:nvSpPr>
            <p:cNvPr id="1219" name="Google Shape;1219;p41"/>
            <p:cNvSpPr/>
            <p:nvPr/>
          </p:nvSpPr>
          <p:spPr>
            <a:xfrm>
              <a:off x="2924175" y="2868216"/>
              <a:ext cx="1028700" cy="273844"/>
            </a:xfrm>
            <a:prstGeom prst="rect">
              <a:avLst/>
            </a:prstGeom>
            <a:solidFill>
              <a:srgbClr val="DDDDDD"/>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chemeClr val="dk1"/>
                  </a:solidFill>
                  <a:latin typeface="Arial"/>
                  <a:ea typeface="Arial"/>
                  <a:cs typeface="Arial"/>
                  <a:sym typeface="Arial"/>
                </a:rPr>
                <a:t>*</a:t>
              </a:r>
              <a:endParaRPr/>
            </a:p>
          </p:txBody>
        </p:sp>
        <p:sp>
          <p:nvSpPr>
            <p:cNvPr id="1220" name="Google Shape;1220;p41"/>
            <p:cNvSpPr/>
            <p:nvPr/>
          </p:nvSpPr>
          <p:spPr>
            <a:xfrm>
              <a:off x="3952875" y="3142060"/>
              <a:ext cx="2228850" cy="273844"/>
            </a:xfrm>
            <a:prstGeom prst="rect">
              <a:avLst/>
            </a:prstGeom>
            <a:solidFill>
              <a:srgbClr val="DDDD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000" u="none" cap="none" strike="noStrike">
                  <a:solidFill>
                    <a:schemeClr val="dk1"/>
                  </a:solidFill>
                  <a:latin typeface="Arial"/>
                  <a:ea typeface="Arial"/>
                  <a:cs typeface="Arial"/>
                  <a:sym typeface="Arial"/>
                </a:rPr>
                <a:t>Divide</a:t>
              </a:r>
              <a:endParaRPr/>
            </a:p>
          </p:txBody>
        </p:sp>
        <p:sp>
          <p:nvSpPr>
            <p:cNvPr id="1221" name="Google Shape;1221;p41"/>
            <p:cNvSpPr/>
            <p:nvPr/>
          </p:nvSpPr>
          <p:spPr>
            <a:xfrm>
              <a:off x="2924175" y="3142060"/>
              <a:ext cx="1028700" cy="273844"/>
            </a:xfrm>
            <a:prstGeom prst="rect">
              <a:avLst/>
            </a:prstGeom>
            <a:solidFill>
              <a:srgbClr val="DDDDDD"/>
            </a:solidFill>
            <a:ln>
              <a:noFill/>
            </a:ln>
          </p:spPr>
          <p:txBody>
            <a:bodyPr anchorCtr="0" anchor="t" bIns="45700" lIns="91425" spcFirstLastPara="1" rIns="91425" wrap="square" tIns="45700">
              <a:noAutofit/>
            </a:bodyPr>
            <a:lstStyle/>
            <a:p>
              <a:pPr indent="0" lvl="1" marL="11430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a:t>
              </a:r>
              <a:endParaRPr/>
            </a:p>
          </p:txBody>
        </p:sp>
        <p:sp>
          <p:nvSpPr>
            <p:cNvPr id="1222" name="Google Shape;1222;p41"/>
            <p:cNvSpPr/>
            <p:nvPr/>
          </p:nvSpPr>
          <p:spPr>
            <a:xfrm>
              <a:off x="3952875" y="2581275"/>
              <a:ext cx="2228850" cy="286941"/>
            </a:xfrm>
            <a:prstGeom prst="rect">
              <a:avLst/>
            </a:prstGeom>
            <a:solidFill>
              <a:srgbClr val="DDDD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000" u="none" cap="none" strike="noStrike">
                  <a:solidFill>
                    <a:schemeClr val="dk1"/>
                  </a:solidFill>
                  <a:latin typeface="Arial"/>
                  <a:ea typeface="Arial"/>
                  <a:cs typeface="Arial"/>
                  <a:sym typeface="Arial"/>
                </a:rPr>
                <a:t>Subtract</a:t>
              </a:r>
              <a:endParaRPr/>
            </a:p>
          </p:txBody>
        </p:sp>
        <p:sp>
          <p:nvSpPr>
            <p:cNvPr id="1223" name="Google Shape;1223;p41"/>
            <p:cNvSpPr/>
            <p:nvPr/>
          </p:nvSpPr>
          <p:spPr>
            <a:xfrm>
              <a:off x="2924175" y="2581275"/>
              <a:ext cx="1028700" cy="286941"/>
            </a:xfrm>
            <a:prstGeom prst="rect">
              <a:avLst/>
            </a:prstGeom>
            <a:solidFill>
              <a:srgbClr val="DDDDDD"/>
            </a:solidFill>
            <a:ln>
              <a:noFill/>
            </a:ln>
          </p:spPr>
          <p:txBody>
            <a:bodyPr anchorCtr="0" anchor="t" bIns="45700" lIns="91425" spcFirstLastPara="1" rIns="91425" wrap="square" tIns="45700">
              <a:noAutofit/>
            </a:bodyPr>
            <a:lstStyle/>
            <a:p>
              <a:pPr indent="0" lvl="1" marL="11430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a:t>
              </a:r>
              <a:endParaRPr/>
            </a:p>
          </p:txBody>
        </p:sp>
        <p:sp>
          <p:nvSpPr>
            <p:cNvPr id="1224" name="Google Shape;1224;p41"/>
            <p:cNvSpPr/>
            <p:nvPr/>
          </p:nvSpPr>
          <p:spPr>
            <a:xfrm>
              <a:off x="3952875" y="2307432"/>
              <a:ext cx="2228850" cy="273844"/>
            </a:xfrm>
            <a:prstGeom prst="rect">
              <a:avLst/>
            </a:prstGeom>
            <a:solidFill>
              <a:srgbClr val="DDDD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000" u="none" cap="none" strike="noStrike">
                  <a:solidFill>
                    <a:schemeClr val="dk1"/>
                  </a:solidFill>
                  <a:latin typeface="Arial"/>
                  <a:ea typeface="Arial"/>
                  <a:cs typeface="Arial"/>
                  <a:sym typeface="Arial"/>
                </a:rPr>
                <a:t>Add</a:t>
              </a:r>
              <a:endParaRPr/>
            </a:p>
          </p:txBody>
        </p:sp>
        <p:sp>
          <p:nvSpPr>
            <p:cNvPr id="1225" name="Google Shape;1225;p41"/>
            <p:cNvSpPr/>
            <p:nvPr/>
          </p:nvSpPr>
          <p:spPr>
            <a:xfrm>
              <a:off x="2924175" y="2307432"/>
              <a:ext cx="1028700" cy="273844"/>
            </a:xfrm>
            <a:prstGeom prst="rect">
              <a:avLst/>
            </a:prstGeom>
            <a:solidFill>
              <a:srgbClr val="DDDDDD"/>
            </a:solidFill>
            <a:ln>
              <a:noFill/>
            </a:ln>
          </p:spPr>
          <p:txBody>
            <a:bodyPr anchorCtr="0" anchor="t" bIns="45700" lIns="91425" spcFirstLastPara="1" rIns="91425" wrap="square" tIns="45700">
              <a:noAutofit/>
            </a:bodyPr>
            <a:lstStyle/>
            <a:p>
              <a:pPr indent="0" lvl="1" marL="11430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a:t>
              </a:r>
              <a:endParaRPr/>
            </a:p>
          </p:txBody>
        </p:sp>
        <p:sp>
          <p:nvSpPr>
            <p:cNvPr id="1226" name="Google Shape;1226;p41"/>
            <p:cNvSpPr/>
            <p:nvPr/>
          </p:nvSpPr>
          <p:spPr>
            <a:xfrm>
              <a:off x="3952875" y="2033588"/>
              <a:ext cx="2228850" cy="27384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Arial"/>
                  <a:ea typeface="Arial"/>
                  <a:cs typeface="Arial"/>
                  <a:sym typeface="Arial"/>
                </a:rPr>
                <a:t>Description</a:t>
              </a:r>
              <a:endParaRPr/>
            </a:p>
          </p:txBody>
        </p:sp>
        <p:sp>
          <p:nvSpPr>
            <p:cNvPr id="1227" name="Google Shape;1227;p41"/>
            <p:cNvSpPr/>
            <p:nvPr/>
          </p:nvSpPr>
          <p:spPr>
            <a:xfrm>
              <a:off x="2924175" y="2033588"/>
              <a:ext cx="1028700" cy="27384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Arial"/>
                  <a:ea typeface="Arial"/>
                  <a:cs typeface="Arial"/>
                  <a:sym typeface="Arial"/>
                </a:rPr>
                <a:t>Operator</a:t>
              </a:r>
              <a:endParaRPr/>
            </a:p>
          </p:txBody>
        </p:sp>
        <p:cxnSp>
          <p:nvCxnSpPr>
            <p:cNvPr id="1228" name="Google Shape;1228;p41"/>
            <p:cNvCxnSpPr/>
            <p:nvPr/>
          </p:nvCxnSpPr>
          <p:spPr>
            <a:xfrm>
              <a:off x="2924175" y="2307431"/>
              <a:ext cx="3257550" cy="0"/>
            </a:xfrm>
            <a:prstGeom prst="straightConnector1">
              <a:avLst/>
            </a:prstGeom>
            <a:noFill/>
            <a:ln cap="flat" cmpd="sng" w="57150">
              <a:solidFill>
                <a:schemeClr val="dk1"/>
              </a:solidFill>
              <a:prstDash val="solid"/>
              <a:round/>
              <a:headEnd len="sm" w="sm" type="none"/>
              <a:tailEnd len="sm" w="sm" type="none"/>
            </a:ln>
          </p:spPr>
        </p:cxnSp>
        <p:cxnSp>
          <p:nvCxnSpPr>
            <p:cNvPr id="1229" name="Google Shape;1229;p41"/>
            <p:cNvCxnSpPr/>
            <p:nvPr/>
          </p:nvCxnSpPr>
          <p:spPr>
            <a:xfrm>
              <a:off x="2924175" y="2581275"/>
              <a:ext cx="3257550" cy="0"/>
            </a:xfrm>
            <a:prstGeom prst="straightConnector1">
              <a:avLst/>
            </a:prstGeom>
            <a:noFill/>
            <a:ln cap="flat" cmpd="sng" w="28575">
              <a:solidFill>
                <a:schemeClr val="dk1"/>
              </a:solidFill>
              <a:prstDash val="solid"/>
              <a:round/>
              <a:headEnd len="sm" w="sm" type="none"/>
              <a:tailEnd len="sm" w="sm" type="none"/>
            </a:ln>
          </p:spPr>
        </p:cxnSp>
        <p:cxnSp>
          <p:nvCxnSpPr>
            <p:cNvPr id="1230" name="Google Shape;1230;p41"/>
            <p:cNvCxnSpPr/>
            <p:nvPr/>
          </p:nvCxnSpPr>
          <p:spPr>
            <a:xfrm>
              <a:off x="2924175" y="2868216"/>
              <a:ext cx="3257550" cy="0"/>
            </a:xfrm>
            <a:prstGeom prst="straightConnector1">
              <a:avLst/>
            </a:prstGeom>
            <a:noFill/>
            <a:ln cap="flat" cmpd="sng" w="28575">
              <a:solidFill>
                <a:schemeClr val="dk1"/>
              </a:solidFill>
              <a:prstDash val="solid"/>
              <a:round/>
              <a:headEnd len="sm" w="sm" type="none"/>
              <a:tailEnd len="sm" w="sm" type="none"/>
            </a:ln>
          </p:spPr>
        </p:cxnSp>
        <p:cxnSp>
          <p:nvCxnSpPr>
            <p:cNvPr id="1231" name="Google Shape;1231;p41"/>
            <p:cNvCxnSpPr/>
            <p:nvPr/>
          </p:nvCxnSpPr>
          <p:spPr>
            <a:xfrm>
              <a:off x="2924175" y="3415904"/>
              <a:ext cx="3257550" cy="0"/>
            </a:xfrm>
            <a:prstGeom prst="straightConnector1">
              <a:avLst/>
            </a:prstGeom>
            <a:noFill/>
            <a:ln cap="sq" cmpd="sng" w="28575">
              <a:solidFill>
                <a:schemeClr val="dk1"/>
              </a:solidFill>
              <a:prstDash val="solid"/>
              <a:round/>
              <a:headEnd len="sm" w="sm" type="none"/>
              <a:tailEnd len="sm" w="sm" type="none"/>
            </a:ln>
          </p:spPr>
        </p:cxnSp>
        <p:cxnSp>
          <p:nvCxnSpPr>
            <p:cNvPr id="1232" name="Google Shape;1232;p41"/>
            <p:cNvCxnSpPr/>
            <p:nvPr/>
          </p:nvCxnSpPr>
          <p:spPr>
            <a:xfrm>
              <a:off x="2924175" y="2033588"/>
              <a:ext cx="0" cy="273844"/>
            </a:xfrm>
            <a:prstGeom prst="straightConnector1">
              <a:avLst/>
            </a:prstGeom>
            <a:noFill/>
            <a:ln cap="flat" cmpd="sng" w="28575">
              <a:solidFill>
                <a:schemeClr val="dk1"/>
              </a:solidFill>
              <a:prstDash val="solid"/>
              <a:round/>
              <a:headEnd len="sm" w="sm" type="none"/>
              <a:tailEnd len="sm" w="sm" type="none"/>
            </a:ln>
          </p:spPr>
        </p:cxnSp>
        <p:cxnSp>
          <p:nvCxnSpPr>
            <p:cNvPr id="1233" name="Google Shape;1233;p41"/>
            <p:cNvCxnSpPr/>
            <p:nvPr/>
          </p:nvCxnSpPr>
          <p:spPr>
            <a:xfrm>
              <a:off x="3952875" y="2033588"/>
              <a:ext cx="0" cy="1382316"/>
            </a:xfrm>
            <a:prstGeom prst="straightConnector1">
              <a:avLst/>
            </a:prstGeom>
            <a:noFill/>
            <a:ln cap="flat" cmpd="sng" w="28575">
              <a:solidFill>
                <a:schemeClr val="dk1"/>
              </a:solidFill>
              <a:prstDash val="solid"/>
              <a:round/>
              <a:headEnd len="sm" w="sm" type="none"/>
              <a:tailEnd len="sm" w="sm" type="none"/>
            </a:ln>
          </p:spPr>
        </p:cxnSp>
        <p:cxnSp>
          <p:nvCxnSpPr>
            <p:cNvPr id="1234" name="Google Shape;1234;p41"/>
            <p:cNvCxnSpPr/>
            <p:nvPr/>
          </p:nvCxnSpPr>
          <p:spPr>
            <a:xfrm>
              <a:off x="6181725" y="2033588"/>
              <a:ext cx="0" cy="273844"/>
            </a:xfrm>
            <a:prstGeom prst="straightConnector1">
              <a:avLst/>
            </a:prstGeom>
            <a:noFill/>
            <a:ln cap="flat" cmpd="sng" w="28575">
              <a:solidFill>
                <a:schemeClr val="dk1"/>
              </a:solidFill>
              <a:prstDash val="solid"/>
              <a:round/>
              <a:headEnd len="sm" w="sm" type="none"/>
              <a:tailEnd len="sm" w="sm" type="none"/>
            </a:ln>
          </p:spPr>
        </p:cxnSp>
        <p:cxnSp>
          <p:nvCxnSpPr>
            <p:cNvPr id="1235" name="Google Shape;1235;p41"/>
            <p:cNvCxnSpPr/>
            <p:nvPr/>
          </p:nvCxnSpPr>
          <p:spPr>
            <a:xfrm>
              <a:off x="2924175" y="3142060"/>
              <a:ext cx="3257550" cy="0"/>
            </a:xfrm>
            <a:prstGeom prst="straightConnector1">
              <a:avLst/>
            </a:prstGeom>
            <a:noFill/>
            <a:ln cap="flat" cmpd="sng" w="28575">
              <a:solidFill>
                <a:schemeClr val="dk1"/>
              </a:solidFill>
              <a:prstDash val="solid"/>
              <a:round/>
              <a:headEnd len="sm" w="sm" type="none"/>
              <a:tailEnd len="sm" w="sm" type="none"/>
            </a:ln>
          </p:spPr>
        </p:cxnSp>
        <p:cxnSp>
          <p:nvCxnSpPr>
            <p:cNvPr id="1236" name="Google Shape;1236;p41"/>
            <p:cNvCxnSpPr/>
            <p:nvPr/>
          </p:nvCxnSpPr>
          <p:spPr>
            <a:xfrm>
              <a:off x="2924175" y="2033588"/>
              <a:ext cx="3257550" cy="0"/>
            </a:xfrm>
            <a:prstGeom prst="straightConnector1">
              <a:avLst/>
            </a:prstGeom>
            <a:noFill/>
            <a:ln cap="flat" cmpd="sng" w="28575">
              <a:solidFill>
                <a:schemeClr val="dk1"/>
              </a:solidFill>
              <a:prstDash val="solid"/>
              <a:round/>
              <a:headEnd len="sm" w="sm" type="none"/>
              <a:tailEnd len="sm" w="sm" type="none"/>
            </a:ln>
          </p:spPr>
        </p:cxnSp>
        <p:cxnSp>
          <p:nvCxnSpPr>
            <p:cNvPr id="1237" name="Google Shape;1237;p41"/>
            <p:cNvCxnSpPr/>
            <p:nvPr/>
          </p:nvCxnSpPr>
          <p:spPr>
            <a:xfrm>
              <a:off x="2924175" y="2307432"/>
              <a:ext cx="0" cy="1108472"/>
            </a:xfrm>
            <a:prstGeom prst="straightConnector1">
              <a:avLst/>
            </a:prstGeom>
            <a:noFill/>
            <a:ln cap="sq" cmpd="sng" w="28575">
              <a:solidFill>
                <a:schemeClr val="dk1"/>
              </a:solidFill>
              <a:prstDash val="solid"/>
              <a:round/>
              <a:headEnd len="sm" w="sm" type="none"/>
              <a:tailEnd len="sm" w="sm" type="none"/>
            </a:ln>
          </p:spPr>
        </p:cxnSp>
        <p:cxnSp>
          <p:nvCxnSpPr>
            <p:cNvPr id="1238" name="Google Shape;1238;p41"/>
            <p:cNvCxnSpPr/>
            <p:nvPr/>
          </p:nvCxnSpPr>
          <p:spPr>
            <a:xfrm>
              <a:off x="6181725" y="2307432"/>
              <a:ext cx="0" cy="1108472"/>
            </a:xfrm>
            <a:prstGeom prst="straightConnector1">
              <a:avLst/>
            </a:prstGeom>
            <a:noFill/>
            <a:ln cap="sq" cmpd="sng" w="28575">
              <a:solidFill>
                <a:schemeClr val="dk1"/>
              </a:solidFill>
              <a:prstDash val="solid"/>
              <a:round/>
              <a:headEnd len="sm" w="sm" type="none"/>
              <a:tailEnd len="sm" w="sm" type="none"/>
            </a:ln>
          </p:spPr>
        </p:cxn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42"/>
          <p:cNvSpPr/>
          <p:nvPr/>
        </p:nvSpPr>
        <p:spPr>
          <a:xfrm>
            <a:off x="575274" y="1397794"/>
            <a:ext cx="8249549" cy="879624"/>
          </a:xfrm>
          <a:prstGeom prst="rect">
            <a:avLst/>
          </a:prstGeom>
          <a:solidFill>
            <a:srgbClr val="C5F4FF"/>
          </a:solidFill>
          <a:ln cap="flat" cmpd="sng" w="28575">
            <a:solidFill>
              <a:srgbClr val="000000"/>
            </a:solidFill>
            <a:prstDash val="solid"/>
            <a:miter lim="800000"/>
            <a:headEnd len="sm" w="sm" type="none"/>
            <a:tailEnd len="sm" w="sm" type="none"/>
          </a:ln>
        </p:spPr>
        <p:txBody>
          <a:bodyPr anchorCtr="0" anchor="ctr" bIns="34525" lIns="69050" spcFirstLastPara="1" rIns="69050" wrap="square" tIns="34525">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Courier New"/>
                <a:ea typeface="Courier New"/>
                <a:cs typeface="Courier New"/>
                <a:sym typeface="Courier New"/>
              </a:rPr>
              <a:t>SELECT last_name, salary, salary + 300</a:t>
            </a:r>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Courier New"/>
                <a:ea typeface="Courier New"/>
                <a:cs typeface="Courier New"/>
                <a:sym typeface="Courier New"/>
              </a:rPr>
              <a:t>FROM   employees;</a:t>
            </a:r>
            <a:endParaRPr/>
          </a:p>
        </p:txBody>
      </p:sp>
      <p:sp>
        <p:nvSpPr>
          <p:cNvPr id="1245" name="Google Shape;1245;p42"/>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en-US" sz="3200"/>
              <a:t>Using Arithmetic Operators</a:t>
            </a:r>
            <a:endParaRPr/>
          </a:p>
        </p:txBody>
      </p:sp>
      <p:sp>
        <p:nvSpPr>
          <p:cNvPr id="1246" name="Google Shape;1246;p42"/>
          <p:cNvSpPr/>
          <p:nvPr/>
        </p:nvSpPr>
        <p:spPr>
          <a:xfrm>
            <a:off x="6098099" y="1447794"/>
            <a:ext cx="2657711" cy="393582"/>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1247" name="Google Shape;1247;p42"/>
          <p:cNvSpPr txBox="1"/>
          <p:nvPr/>
        </p:nvSpPr>
        <p:spPr>
          <a:xfrm>
            <a:off x="3086100" y="3886201"/>
            <a:ext cx="275035" cy="296235"/>
          </a:xfrm>
          <a:prstGeom prst="rect">
            <a:avLst/>
          </a:prstGeom>
          <a:noFill/>
          <a:ln>
            <a:noFill/>
          </a:ln>
        </p:spPr>
        <p:txBody>
          <a:bodyPr anchorCtr="0" anchor="t" bIns="9525" lIns="9525" spcFirstLastPara="1" rIns="9525" wrap="square" tIns="9525">
            <a:spAutoFit/>
          </a:bodyPr>
          <a:lstStyle/>
          <a:p>
            <a:pPr indent="0" lvl="0" marL="0" marR="0" rtl="0" algn="ctr">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a:t>
            </a:r>
            <a:endParaRPr/>
          </a:p>
        </p:txBody>
      </p:sp>
      <p:pic>
        <p:nvPicPr>
          <p:cNvPr id="1248" name="Google Shape;1248;p42"/>
          <p:cNvPicPr preferRelativeResize="0"/>
          <p:nvPr/>
        </p:nvPicPr>
        <p:blipFill rotWithShape="1">
          <a:blip r:embed="rId3">
            <a:alphaModFix/>
          </a:blip>
          <a:srcRect b="0" l="0" r="0" t="0"/>
          <a:stretch/>
        </p:blipFill>
        <p:spPr>
          <a:xfrm>
            <a:off x="2640153" y="2430494"/>
            <a:ext cx="3620808" cy="264323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sp>
        <p:nvSpPr>
          <p:cNvPr id="1254" name="Google Shape;1254;p43"/>
          <p:cNvSpPr/>
          <p:nvPr/>
        </p:nvSpPr>
        <p:spPr>
          <a:xfrm>
            <a:off x="1800225" y="1338263"/>
            <a:ext cx="5457825" cy="584597"/>
          </a:xfrm>
          <a:prstGeom prst="rect">
            <a:avLst/>
          </a:prstGeom>
          <a:solidFill>
            <a:srgbClr val="C5F4FF"/>
          </a:solidFill>
          <a:ln cap="flat" cmpd="sng" w="28575">
            <a:solidFill>
              <a:srgbClr val="000000"/>
            </a:solidFill>
            <a:prstDash val="solid"/>
            <a:miter lim="800000"/>
            <a:headEnd len="sm" w="sm" type="none"/>
            <a:tailEnd len="sm" w="sm" type="none"/>
          </a:ln>
        </p:spPr>
        <p:txBody>
          <a:bodyPr anchorCtr="0" anchor="ctr" bIns="34525" lIns="69050" spcFirstLastPara="1" rIns="69050" wrap="square" tIns="34525">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ourier New"/>
                <a:ea typeface="Courier New"/>
                <a:cs typeface="Courier New"/>
                <a:sym typeface="Courier New"/>
              </a:rPr>
              <a:t>SELECT last_name, salary, 12*salary+100</a:t>
            </a:r>
            <a:endParaRPr/>
          </a:p>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ourier New"/>
                <a:ea typeface="Courier New"/>
                <a:cs typeface="Courier New"/>
                <a:sym typeface="Courier New"/>
              </a:rPr>
              <a:t>FROM   employees;</a:t>
            </a:r>
            <a:endParaRPr/>
          </a:p>
        </p:txBody>
      </p:sp>
      <p:sp>
        <p:nvSpPr>
          <p:cNvPr id="1255" name="Google Shape;1255;p43"/>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en-US" sz="3200"/>
              <a:t>Operator Precedence</a:t>
            </a:r>
            <a:endParaRPr/>
          </a:p>
        </p:txBody>
      </p:sp>
      <p:sp>
        <p:nvSpPr>
          <p:cNvPr id="1256" name="Google Shape;1256;p43"/>
          <p:cNvSpPr/>
          <p:nvPr/>
        </p:nvSpPr>
        <p:spPr>
          <a:xfrm>
            <a:off x="4496991" y="1388269"/>
            <a:ext cx="1543050" cy="259556"/>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1257" name="Google Shape;1257;p43"/>
          <p:cNvSpPr/>
          <p:nvPr/>
        </p:nvSpPr>
        <p:spPr>
          <a:xfrm>
            <a:off x="1800225" y="3169763"/>
            <a:ext cx="5457825" cy="556022"/>
          </a:xfrm>
          <a:prstGeom prst="rect">
            <a:avLst/>
          </a:prstGeom>
          <a:solidFill>
            <a:srgbClr val="C5F4FF"/>
          </a:solidFill>
          <a:ln cap="flat" cmpd="sng" w="28575">
            <a:solidFill>
              <a:srgbClr val="000000"/>
            </a:solidFill>
            <a:prstDash val="solid"/>
            <a:miter lim="800000"/>
            <a:headEnd len="sm" w="sm" type="none"/>
            <a:tailEnd len="sm" w="sm" type="none"/>
          </a:ln>
        </p:spPr>
        <p:txBody>
          <a:bodyPr anchorCtr="0" anchor="ctr" bIns="34525" lIns="69050" spcFirstLastPara="1" rIns="69050" wrap="square" tIns="34525">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ourier New"/>
                <a:ea typeface="Courier New"/>
                <a:cs typeface="Courier New"/>
                <a:sym typeface="Courier New"/>
              </a:rPr>
              <a:t>SELECT last_name, salary, 12*(salary+100)</a:t>
            </a:r>
            <a:endParaRPr/>
          </a:p>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ourier New"/>
                <a:ea typeface="Courier New"/>
                <a:cs typeface="Courier New"/>
                <a:sym typeface="Courier New"/>
              </a:rPr>
              <a:t>FROM   employees;</a:t>
            </a:r>
            <a:endParaRPr/>
          </a:p>
        </p:txBody>
      </p:sp>
      <p:sp>
        <p:nvSpPr>
          <p:cNvPr id="1258" name="Google Shape;1258;p43"/>
          <p:cNvSpPr/>
          <p:nvPr/>
        </p:nvSpPr>
        <p:spPr>
          <a:xfrm>
            <a:off x="4488657" y="3227494"/>
            <a:ext cx="1740694" cy="259556"/>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1259" name="Google Shape;1259;p43"/>
          <p:cNvSpPr txBox="1"/>
          <p:nvPr/>
        </p:nvSpPr>
        <p:spPr>
          <a:xfrm>
            <a:off x="2228850" y="2854248"/>
            <a:ext cx="275035" cy="296235"/>
          </a:xfrm>
          <a:prstGeom prst="rect">
            <a:avLst/>
          </a:prstGeom>
          <a:noFill/>
          <a:ln>
            <a:noFill/>
          </a:ln>
        </p:spPr>
        <p:txBody>
          <a:bodyPr anchorCtr="0" anchor="t" bIns="9525" lIns="9525" spcFirstLastPara="1" rIns="9525" wrap="square" tIns="9525">
            <a:spAutoFit/>
          </a:bodyPr>
          <a:lstStyle/>
          <a:p>
            <a:pPr indent="0" lvl="0" marL="0" marR="0" rtl="0" algn="ctr">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a:t>
            </a:r>
            <a:endParaRPr/>
          </a:p>
        </p:txBody>
      </p:sp>
      <p:sp>
        <p:nvSpPr>
          <p:cNvPr id="1260" name="Google Shape;1260;p43"/>
          <p:cNvSpPr txBox="1"/>
          <p:nvPr/>
        </p:nvSpPr>
        <p:spPr>
          <a:xfrm>
            <a:off x="2344341" y="4657927"/>
            <a:ext cx="275035" cy="296235"/>
          </a:xfrm>
          <a:prstGeom prst="rect">
            <a:avLst/>
          </a:prstGeom>
          <a:noFill/>
          <a:ln>
            <a:noFill/>
          </a:ln>
        </p:spPr>
        <p:txBody>
          <a:bodyPr anchorCtr="0" anchor="t" bIns="9525" lIns="9525" spcFirstLastPara="1" rIns="9525" wrap="square" tIns="9525">
            <a:spAutoFit/>
          </a:bodyPr>
          <a:lstStyle/>
          <a:p>
            <a:pPr indent="0" lvl="0" marL="0" marR="0" rtl="0" algn="ctr">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a:t>
            </a:r>
            <a:endParaRPr/>
          </a:p>
        </p:txBody>
      </p:sp>
      <p:sp>
        <p:nvSpPr>
          <p:cNvPr id="1261" name="Google Shape;1261;p43"/>
          <p:cNvSpPr/>
          <p:nvPr/>
        </p:nvSpPr>
        <p:spPr>
          <a:xfrm>
            <a:off x="6819900" y="1454944"/>
            <a:ext cx="367904" cy="370285"/>
          </a:xfrm>
          <a:prstGeom prst="ellipse">
            <a:avLst/>
          </a:prstGeom>
          <a:solidFill>
            <a:srgbClr val="CCCCFF"/>
          </a:solidFill>
          <a:ln cap="flat" cmpd="sng" w="28575">
            <a:solidFill>
              <a:srgbClr val="000000"/>
            </a:solidFill>
            <a:prstDash val="solid"/>
            <a:round/>
            <a:headEnd len="sm" w="sm" type="none"/>
            <a:tailEnd len="sm" w="sm" type="none"/>
          </a:ln>
        </p:spPr>
        <p:txBody>
          <a:bodyPr anchorCtr="0" anchor="ctr" bIns="34525" lIns="34525" spcFirstLastPara="1" rIns="34525" wrap="square" tIns="34525">
            <a:noAutofit/>
          </a:bodyPr>
          <a:lstStyle/>
          <a:p>
            <a:pPr indent="0" lvl="0" marL="0" marR="0" rtl="0" algn="ctr">
              <a:lnSpc>
                <a:spcPct val="95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a:t>
            </a:r>
            <a:endParaRPr/>
          </a:p>
        </p:txBody>
      </p:sp>
      <p:sp>
        <p:nvSpPr>
          <p:cNvPr id="1262" name="Google Shape;1262;p43"/>
          <p:cNvSpPr/>
          <p:nvPr/>
        </p:nvSpPr>
        <p:spPr>
          <a:xfrm>
            <a:off x="6817520" y="3227494"/>
            <a:ext cx="370284" cy="370285"/>
          </a:xfrm>
          <a:prstGeom prst="ellipse">
            <a:avLst/>
          </a:prstGeom>
          <a:solidFill>
            <a:srgbClr val="CCCCFF"/>
          </a:solidFill>
          <a:ln cap="flat" cmpd="sng" w="28575">
            <a:solidFill>
              <a:srgbClr val="000000"/>
            </a:solidFill>
            <a:prstDash val="solid"/>
            <a:round/>
            <a:headEnd len="sm" w="sm" type="none"/>
            <a:tailEnd len="sm" w="sm" type="none"/>
          </a:ln>
        </p:spPr>
        <p:txBody>
          <a:bodyPr anchorCtr="0" anchor="ctr" bIns="34525" lIns="34525" spcFirstLastPara="1" rIns="34525" wrap="square" tIns="34525">
            <a:noAutofit/>
          </a:bodyPr>
          <a:lstStyle/>
          <a:p>
            <a:pPr indent="0" lvl="0" marL="0" marR="0" rtl="0" algn="ctr">
              <a:lnSpc>
                <a:spcPct val="95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a:t>
            </a:r>
            <a:endParaRPr/>
          </a:p>
        </p:txBody>
      </p:sp>
      <p:pic>
        <p:nvPicPr>
          <p:cNvPr id="1263" name="Google Shape;1263;p43"/>
          <p:cNvPicPr preferRelativeResize="0"/>
          <p:nvPr/>
        </p:nvPicPr>
        <p:blipFill rotWithShape="1">
          <a:blip r:embed="rId3">
            <a:alphaModFix/>
          </a:blip>
          <a:srcRect b="0" l="0" r="0" t="0"/>
          <a:stretch/>
        </p:blipFill>
        <p:spPr>
          <a:xfrm>
            <a:off x="2344341" y="1949475"/>
            <a:ext cx="3695700" cy="942975"/>
          </a:xfrm>
          <a:prstGeom prst="rect">
            <a:avLst/>
          </a:prstGeom>
          <a:noFill/>
          <a:ln>
            <a:noFill/>
          </a:ln>
        </p:spPr>
      </p:pic>
      <p:pic>
        <p:nvPicPr>
          <p:cNvPr id="1264" name="Google Shape;1264;p43"/>
          <p:cNvPicPr preferRelativeResize="0"/>
          <p:nvPr/>
        </p:nvPicPr>
        <p:blipFill rotWithShape="1">
          <a:blip r:embed="rId4">
            <a:alphaModFix/>
          </a:blip>
          <a:srcRect b="0" l="0" r="0" t="0"/>
          <a:stretch/>
        </p:blipFill>
        <p:spPr>
          <a:xfrm>
            <a:off x="2344341" y="3745065"/>
            <a:ext cx="2562225" cy="9239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9" name="Shape 1269"/>
        <p:cNvGrpSpPr/>
        <p:nvPr/>
      </p:nvGrpSpPr>
      <p:grpSpPr>
        <a:xfrm>
          <a:off x="0" y="0"/>
          <a:ext cx="0" cy="0"/>
          <a:chOff x="0" y="0"/>
          <a:chExt cx="0" cy="0"/>
        </a:xfrm>
      </p:grpSpPr>
      <p:sp>
        <p:nvSpPr>
          <p:cNvPr id="1270" name="Google Shape;1270;p44"/>
          <p:cNvSpPr/>
          <p:nvPr/>
        </p:nvSpPr>
        <p:spPr>
          <a:xfrm>
            <a:off x="1800225" y="1338263"/>
            <a:ext cx="5457825" cy="584597"/>
          </a:xfrm>
          <a:prstGeom prst="rect">
            <a:avLst/>
          </a:prstGeom>
          <a:solidFill>
            <a:srgbClr val="C5F4FF"/>
          </a:solidFill>
          <a:ln cap="flat" cmpd="sng" w="28575">
            <a:solidFill>
              <a:srgbClr val="000000"/>
            </a:solidFill>
            <a:prstDash val="solid"/>
            <a:miter lim="800000"/>
            <a:headEnd len="sm" w="sm" type="none"/>
            <a:tailEnd len="sm" w="sm" type="none"/>
          </a:ln>
        </p:spPr>
        <p:txBody>
          <a:bodyPr anchorCtr="0" anchor="ctr" bIns="34525" lIns="69050" spcFirstLastPara="1" rIns="69050" wrap="square" tIns="34525">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ourier New"/>
                <a:ea typeface="Courier New"/>
                <a:cs typeface="Courier New"/>
                <a:sym typeface="Courier New"/>
              </a:rPr>
              <a:t>SELECT last_name, job_id, salary, commission_pct</a:t>
            </a:r>
            <a:endParaRPr/>
          </a:p>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ourier New"/>
                <a:ea typeface="Courier New"/>
                <a:cs typeface="Courier New"/>
                <a:sym typeface="Courier New"/>
              </a:rPr>
              <a:t>FROM   employees;</a:t>
            </a:r>
            <a:endParaRPr/>
          </a:p>
        </p:txBody>
      </p:sp>
      <p:sp>
        <p:nvSpPr>
          <p:cNvPr id="1271" name="Google Shape;1271;p44"/>
          <p:cNvSpPr txBox="1"/>
          <p:nvPr>
            <p:ph type="title"/>
          </p:nvPr>
        </p:nvSpPr>
        <p:spPr>
          <a:xfrm>
            <a:off x="457200" y="605600"/>
            <a:ext cx="5640900" cy="390576"/>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en-US" sz="3200"/>
              <a:t>Null Value</a:t>
            </a:r>
            <a:endParaRPr/>
          </a:p>
        </p:txBody>
      </p:sp>
      <p:sp>
        <p:nvSpPr>
          <p:cNvPr id="1272" name="Google Shape;1272;p44"/>
          <p:cNvSpPr/>
          <p:nvPr/>
        </p:nvSpPr>
        <p:spPr>
          <a:xfrm>
            <a:off x="5326575" y="1371005"/>
            <a:ext cx="1543050" cy="259556"/>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pic>
        <p:nvPicPr>
          <p:cNvPr id="1273" name="Google Shape;1273;p44"/>
          <p:cNvPicPr preferRelativeResize="0"/>
          <p:nvPr/>
        </p:nvPicPr>
        <p:blipFill rotWithShape="1">
          <a:blip r:embed="rId3">
            <a:alphaModFix/>
          </a:blip>
          <a:srcRect b="0" l="0" r="0" t="0"/>
          <a:stretch/>
        </p:blipFill>
        <p:spPr>
          <a:xfrm>
            <a:off x="2901059" y="2127908"/>
            <a:ext cx="3133725" cy="27908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8" name="Shape 1278"/>
        <p:cNvGrpSpPr/>
        <p:nvPr/>
      </p:nvGrpSpPr>
      <p:grpSpPr>
        <a:xfrm>
          <a:off x="0" y="0"/>
          <a:ext cx="0" cy="0"/>
          <a:chOff x="0" y="0"/>
          <a:chExt cx="0" cy="0"/>
        </a:xfrm>
      </p:grpSpPr>
      <p:sp>
        <p:nvSpPr>
          <p:cNvPr id="1279" name="Google Shape;1279;p45"/>
          <p:cNvSpPr txBox="1"/>
          <p:nvPr>
            <p:ph type="title"/>
          </p:nvPr>
        </p:nvSpPr>
        <p:spPr>
          <a:xfrm>
            <a:off x="457200" y="605600"/>
            <a:ext cx="5640900" cy="1082700"/>
          </a:xfrm>
          <a:prstGeom prst="rect">
            <a:avLst/>
          </a:prstGeom>
          <a:noFill/>
          <a:ln>
            <a:noFill/>
          </a:ln>
        </p:spPr>
        <p:txBody>
          <a:bodyPr anchorCtr="0" anchor="t" bIns="0" lIns="0" spcFirstLastPara="1" rIns="0" wrap="square" tIns="0">
            <a:normAutofit/>
          </a:bodyPr>
          <a:lstStyle/>
          <a:p>
            <a:pPr indent="0" lvl="0" marL="0" rtl="0" algn="l">
              <a:lnSpc>
                <a:spcPct val="80000"/>
              </a:lnSpc>
              <a:spcBef>
                <a:spcPts val="0"/>
              </a:spcBef>
              <a:spcAft>
                <a:spcPts val="0"/>
              </a:spcAft>
              <a:buSzPts val="4800"/>
              <a:buNone/>
            </a:pPr>
            <a:r>
              <a:rPr lang="en-US" sz="3200"/>
              <a:t>Column Alias</a:t>
            </a:r>
            <a:endParaRPr/>
          </a:p>
        </p:txBody>
      </p:sp>
      <p:sp>
        <p:nvSpPr>
          <p:cNvPr id="1280" name="Google Shape;1280;p45"/>
          <p:cNvSpPr txBox="1"/>
          <p:nvPr>
            <p:ph idx="1" type="body"/>
          </p:nvPr>
        </p:nvSpPr>
        <p:spPr>
          <a:xfrm>
            <a:off x="457200" y="1146950"/>
            <a:ext cx="8229600" cy="3467029"/>
          </a:xfrm>
          <a:prstGeom prst="rect">
            <a:avLst/>
          </a:prstGeom>
          <a:noFill/>
          <a:ln>
            <a:noFill/>
          </a:ln>
        </p:spPr>
        <p:txBody>
          <a:bodyPr anchorCtr="0" anchor="t" bIns="0" lIns="0" spcFirstLastPara="1" rIns="0" wrap="square" tIns="0">
            <a:noAutofit/>
          </a:bodyPr>
          <a:lstStyle/>
          <a:p>
            <a:pPr indent="-342900" lvl="1" marL="914400" rtl="0" algn="l">
              <a:lnSpc>
                <a:spcPct val="110000"/>
              </a:lnSpc>
              <a:spcBef>
                <a:spcPts val="600"/>
              </a:spcBef>
              <a:spcAft>
                <a:spcPts val="0"/>
              </a:spcAft>
              <a:buSzPts val="1800"/>
              <a:buChar char="▹"/>
            </a:pPr>
            <a:r>
              <a:rPr lang="en-US" sz="2600"/>
              <a:t>Renames a column heading</a:t>
            </a:r>
            <a:endParaRPr/>
          </a:p>
          <a:p>
            <a:pPr indent="-342900" lvl="1" marL="914400" rtl="0" algn="l">
              <a:lnSpc>
                <a:spcPct val="110000"/>
              </a:lnSpc>
              <a:spcBef>
                <a:spcPts val="600"/>
              </a:spcBef>
              <a:spcAft>
                <a:spcPts val="0"/>
              </a:spcAft>
              <a:buSzPts val="1800"/>
              <a:buChar char="▹"/>
            </a:pPr>
            <a:r>
              <a:rPr lang="en-US" sz="2600"/>
              <a:t>Is useful with calculations</a:t>
            </a:r>
            <a:endParaRPr/>
          </a:p>
          <a:p>
            <a:pPr indent="-342900" lvl="1" marL="914400" rtl="0" algn="l">
              <a:lnSpc>
                <a:spcPct val="110000"/>
              </a:lnSpc>
              <a:spcBef>
                <a:spcPts val="600"/>
              </a:spcBef>
              <a:spcAft>
                <a:spcPts val="0"/>
              </a:spcAft>
              <a:buSzPts val="1800"/>
              <a:buChar char="▹"/>
            </a:pPr>
            <a:r>
              <a:rPr lang="en-US" sz="2600"/>
              <a:t>Immediately follows the column name (There can also be the optional AS keyword between the column name and the alias.)</a:t>
            </a:r>
            <a:endParaRPr/>
          </a:p>
          <a:p>
            <a:pPr indent="-342900" lvl="1" marL="914400" rtl="0" algn="l">
              <a:lnSpc>
                <a:spcPct val="110000"/>
              </a:lnSpc>
              <a:spcBef>
                <a:spcPts val="600"/>
              </a:spcBef>
              <a:spcAft>
                <a:spcPts val="0"/>
              </a:spcAft>
              <a:buSzPts val="1800"/>
              <a:buChar char="▹"/>
            </a:pPr>
            <a:r>
              <a:rPr lang="en-US" sz="2600"/>
              <a:t>Requires double quotation marks if it contains spaces or  special characters, or if it is case-sensitive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10"/>
          <p:cNvSpPr txBox="1"/>
          <p:nvPr>
            <p:ph type="title"/>
          </p:nvPr>
        </p:nvSpPr>
        <p:spPr>
          <a:xfrm>
            <a:off x="457200" y="605600"/>
            <a:ext cx="5640900" cy="507976"/>
          </a:xfrm>
          <a:prstGeom prst="rect">
            <a:avLst/>
          </a:prstGeom>
          <a:noFill/>
          <a:ln>
            <a:noFill/>
          </a:ln>
        </p:spPr>
        <p:txBody>
          <a:bodyPr anchorCtr="0" anchor="t" bIns="0" lIns="0" spcFirstLastPara="1" rIns="0" wrap="square" tIns="0">
            <a:normAutofit fontScale="90000"/>
          </a:bodyPr>
          <a:lstStyle/>
          <a:p>
            <a:pPr indent="0" lvl="0" marL="0" rtl="0" algn="l">
              <a:lnSpc>
                <a:spcPct val="80000"/>
              </a:lnSpc>
              <a:spcBef>
                <a:spcPts val="0"/>
              </a:spcBef>
              <a:spcAft>
                <a:spcPts val="0"/>
              </a:spcAft>
              <a:buSzPct val="197530"/>
              <a:buNone/>
            </a:pPr>
            <a:r>
              <a:rPr lang="en-US"/>
              <a:t>Structured Query Language (SQL)</a:t>
            </a:r>
            <a:br>
              <a:rPr lang="en-US"/>
            </a:br>
            <a:endParaRPr/>
          </a:p>
        </p:txBody>
      </p:sp>
      <p:sp>
        <p:nvSpPr>
          <p:cNvPr id="437" name="Google Shape;437;p10"/>
          <p:cNvSpPr txBox="1"/>
          <p:nvPr>
            <p:ph idx="1" type="body"/>
          </p:nvPr>
        </p:nvSpPr>
        <p:spPr>
          <a:xfrm>
            <a:off x="393825" y="974073"/>
            <a:ext cx="7627545" cy="2679000"/>
          </a:xfrm>
          <a:prstGeom prst="rect">
            <a:avLst/>
          </a:prstGeom>
          <a:noFill/>
          <a:ln>
            <a:noFill/>
          </a:ln>
        </p:spPr>
        <p:txBody>
          <a:bodyPr anchorCtr="0" anchor="t" bIns="0" lIns="0" spcFirstLastPara="1" rIns="0" wrap="square" tIns="0">
            <a:noAutofit/>
          </a:bodyPr>
          <a:lstStyle/>
          <a:p>
            <a:pPr indent="-342900" lvl="0" marL="457200" rtl="0" algn="l">
              <a:lnSpc>
                <a:spcPct val="110000"/>
              </a:lnSpc>
              <a:spcBef>
                <a:spcPts val="600"/>
              </a:spcBef>
              <a:spcAft>
                <a:spcPts val="0"/>
              </a:spcAft>
              <a:buSzPts val="1800"/>
              <a:buChar char="▸"/>
            </a:pPr>
            <a:r>
              <a:rPr lang="en-US"/>
              <a:t>Merupakan bahasa standar ANSI untuk mengoperasikan basis data relasional </a:t>
            </a:r>
            <a:endParaRPr/>
          </a:p>
          <a:p>
            <a:pPr indent="-342900" lvl="0" marL="457200" rtl="0" algn="l">
              <a:lnSpc>
                <a:spcPct val="110000"/>
              </a:lnSpc>
              <a:spcBef>
                <a:spcPts val="600"/>
              </a:spcBef>
              <a:spcAft>
                <a:spcPts val="0"/>
              </a:spcAft>
              <a:buSzPts val="1800"/>
              <a:buChar char="▸"/>
            </a:pPr>
            <a:r>
              <a:rPr lang="en-US"/>
              <a:t>Efisien, mudah dipelajari, dan digunakan</a:t>
            </a:r>
            <a:endParaRPr/>
          </a:p>
          <a:p>
            <a:pPr indent="-342900" lvl="0" marL="457200" rtl="0" algn="l">
              <a:lnSpc>
                <a:spcPct val="110000"/>
              </a:lnSpc>
              <a:spcBef>
                <a:spcPts val="600"/>
              </a:spcBef>
              <a:spcAft>
                <a:spcPts val="0"/>
              </a:spcAft>
              <a:buSzPts val="1800"/>
              <a:buChar char="▸"/>
            </a:pPr>
            <a:r>
              <a:rPr i="1" lang="en-US"/>
              <a:t>Functionally complete </a:t>
            </a:r>
            <a:r>
              <a:rPr lang="en-US"/>
              <a:t>(dengan SQL, kita bisa mendefinisikan, mengambil, dan memanipulasi data dalam table)</a:t>
            </a:r>
            <a:endParaRPr/>
          </a:p>
        </p:txBody>
      </p:sp>
      <p:sp>
        <p:nvSpPr>
          <p:cNvPr id="438" name="Google Shape;438;p1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39" name="Google Shape;439;p10"/>
          <p:cNvSpPr/>
          <p:nvPr/>
        </p:nvSpPr>
        <p:spPr>
          <a:xfrm>
            <a:off x="6320193" y="2924269"/>
            <a:ext cx="1385180" cy="1712481"/>
          </a:xfrm>
          <a:prstGeom prst="flowChartMagneticDisk">
            <a:avLst/>
          </a:prstGeom>
          <a:solidFill>
            <a:schemeClr val="accent1"/>
          </a:solidFill>
          <a:ln cap="flat" cmpd="sng" w="25400">
            <a:solidFill>
              <a:srgbClr val="0084A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40" name="Google Shape;440;p10"/>
          <p:cNvSpPr/>
          <p:nvPr/>
        </p:nvSpPr>
        <p:spPr>
          <a:xfrm>
            <a:off x="1317575" y="3064383"/>
            <a:ext cx="3920150" cy="443620"/>
          </a:xfrm>
          <a:prstGeom prst="rect">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Barlow Light"/>
                <a:ea typeface="Barlow Light"/>
                <a:cs typeface="Barlow Light"/>
                <a:sym typeface="Barlow Light"/>
              </a:rPr>
              <a:t>SELECT department_name FROM   departments;</a:t>
            </a:r>
            <a:endParaRPr/>
          </a:p>
        </p:txBody>
      </p:sp>
      <p:cxnSp>
        <p:nvCxnSpPr>
          <p:cNvPr id="441" name="Google Shape;441;p10"/>
          <p:cNvCxnSpPr/>
          <p:nvPr/>
        </p:nvCxnSpPr>
        <p:spPr>
          <a:xfrm>
            <a:off x="5261545" y="3272612"/>
            <a:ext cx="976293" cy="13581"/>
          </a:xfrm>
          <a:prstGeom prst="straightConnector1">
            <a:avLst/>
          </a:prstGeom>
          <a:noFill/>
          <a:ln cap="flat" cmpd="sng" w="9525">
            <a:solidFill>
              <a:srgbClr val="00B3DC"/>
            </a:solidFill>
            <a:prstDash val="solid"/>
            <a:round/>
            <a:headEnd len="sm" w="sm" type="none"/>
            <a:tailEnd len="med" w="med" type="triangle"/>
          </a:ln>
        </p:spPr>
      </p:cxnSp>
      <p:cxnSp>
        <p:nvCxnSpPr>
          <p:cNvPr id="442" name="Google Shape;442;p10"/>
          <p:cNvCxnSpPr/>
          <p:nvPr/>
        </p:nvCxnSpPr>
        <p:spPr>
          <a:xfrm rot="10800000">
            <a:off x="3503691" y="3885312"/>
            <a:ext cx="2816502" cy="34838"/>
          </a:xfrm>
          <a:prstGeom prst="straightConnector1">
            <a:avLst/>
          </a:prstGeom>
          <a:noFill/>
          <a:ln cap="flat" cmpd="sng" w="9525">
            <a:solidFill>
              <a:srgbClr val="00B3DC"/>
            </a:solidFill>
            <a:prstDash val="solid"/>
            <a:round/>
            <a:headEnd len="sm" w="sm" type="none"/>
            <a:tailEnd len="med" w="med" type="triangle"/>
          </a:ln>
        </p:spPr>
      </p:cxnSp>
      <p:pic>
        <p:nvPicPr>
          <p:cNvPr id="443" name="Google Shape;443;p10"/>
          <p:cNvPicPr preferRelativeResize="0"/>
          <p:nvPr/>
        </p:nvPicPr>
        <p:blipFill rotWithShape="1">
          <a:blip r:embed="rId3">
            <a:alphaModFix/>
          </a:blip>
          <a:srcRect b="0" l="0" r="0" t="0"/>
          <a:stretch/>
        </p:blipFill>
        <p:spPr>
          <a:xfrm>
            <a:off x="2315722" y="3548959"/>
            <a:ext cx="1108610" cy="1457513"/>
          </a:xfrm>
          <a:prstGeom prst="rect">
            <a:avLst/>
          </a:prstGeom>
          <a:noFill/>
          <a:ln>
            <a:noFill/>
          </a:ln>
        </p:spPr>
      </p:pic>
      <p:sp>
        <p:nvSpPr>
          <p:cNvPr id="444" name="Google Shape;444;p10"/>
          <p:cNvSpPr txBox="1"/>
          <p:nvPr/>
        </p:nvSpPr>
        <p:spPr>
          <a:xfrm>
            <a:off x="6533528" y="3806552"/>
            <a:ext cx="869133"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RDBMS</a:t>
            </a:r>
            <a:endParaRPr/>
          </a:p>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Server</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5" name="Shape 1285"/>
        <p:cNvGrpSpPr/>
        <p:nvPr/>
      </p:nvGrpSpPr>
      <p:grpSpPr>
        <a:xfrm>
          <a:off x="0" y="0"/>
          <a:ext cx="0" cy="0"/>
          <a:chOff x="0" y="0"/>
          <a:chExt cx="0" cy="0"/>
        </a:xfrm>
      </p:grpSpPr>
      <p:sp>
        <p:nvSpPr>
          <p:cNvPr id="1286" name="Google Shape;1286;p46"/>
          <p:cNvSpPr/>
          <p:nvPr/>
        </p:nvSpPr>
        <p:spPr>
          <a:xfrm>
            <a:off x="1800225" y="1338263"/>
            <a:ext cx="5457825" cy="584597"/>
          </a:xfrm>
          <a:prstGeom prst="rect">
            <a:avLst/>
          </a:prstGeom>
          <a:solidFill>
            <a:srgbClr val="C5F4FF"/>
          </a:solidFill>
          <a:ln cap="flat" cmpd="sng" w="28575">
            <a:solidFill>
              <a:srgbClr val="000000"/>
            </a:solidFill>
            <a:prstDash val="solid"/>
            <a:miter lim="800000"/>
            <a:headEnd len="sm" w="sm" type="none"/>
            <a:tailEnd len="sm" w="sm" type="none"/>
          </a:ln>
        </p:spPr>
        <p:txBody>
          <a:bodyPr anchorCtr="0" anchor="ctr" bIns="34525" lIns="69050" spcFirstLastPara="1" rIns="69050" wrap="square" tIns="34525">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ourier New"/>
                <a:ea typeface="Courier New"/>
                <a:cs typeface="Courier New"/>
                <a:sym typeface="Courier New"/>
              </a:rPr>
              <a:t>SELECT last_name AS name, commission_pct comm</a:t>
            </a:r>
            <a:endParaRPr/>
          </a:p>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ourier New"/>
                <a:ea typeface="Courier New"/>
                <a:cs typeface="Courier New"/>
                <a:sym typeface="Courier New"/>
              </a:rPr>
              <a:t>FROM   employees;</a:t>
            </a:r>
            <a:endParaRPr/>
          </a:p>
        </p:txBody>
      </p:sp>
      <p:sp>
        <p:nvSpPr>
          <p:cNvPr id="1287" name="Google Shape;1287;p46"/>
          <p:cNvSpPr txBox="1"/>
          <p:nvPr>
            <p:ph type="title"/>
          </p:nvPr>
        </p:nvSpPr>
        <p:spPr>
          <a:xfrm>
            <a:off x="457200" y="605600"/>
            <a:ext cx="5640900" cy="517946"/>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en-US" sz="3200"/>
              <a:t>Column Alias</a:t>
            </a:r>
            <a:endParaRPr/>
          </a:p>
        </p:txBody>
      </p:sp>
      <p:sp>
        <p:nvSpPr>
          <p:cNvPr id="1288" name="Google Shape;1288;p46"/>
          <p:cNvSpPr/>
          <p:nvPr/>
        </p:nvSpPr>
        <p:spPr>
          <a:xfrm>
            <a:off x="3900216" y="1371005"/>
            <a:ext cx="517446" cy="259556"/>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1289" name="Google Shape;1289;p46"/>
          <p:cNvSpPr/>
          <p:nvPr/>
        </p:nvSpPr>
        <p:spPr>
          <a:xfrm>
            <a:off x="1800225" y="3169763"/>
            <a:ext cx="5457825" cy="556022"/>
          </a:xfrm>
          <a:prstGeom prst="rect">
            <a:avLst/>
          </a:prstGeom>
          <a:solidFill>
            <a:srgbClr val="C5F4FF"/>
          </a:solidFill>
          <a:ln cap="flat" cmpd="sng" w="28575">
            <a:solidFill>
              <a:srgbClr val="000000"/>
            </a:solidFill>
            <a:prstDash val="solid"/>
            <a:miter lim="800000"/>
            <a:headEnd len="sm" w="sm" type="none"/>
            <a:tailEnd len="sm" w="sm" type="none"/>
          </a:ln>
        </p:spPr>
        <p:txBody>
          <a:bodyPr anchorCtr="0" anchor="ctr" bIns="34525" lIns="69050" spcFirstLastPara="1" rIns="69050" wrap="square" tIns="34525">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ourier New"/>
                <a:ea typeface="Courier New"/>
                <a:cs typeface="Courier New"/>
                <a:sym typeface="Courier New"/>
              </a:rPr>
              <a:t>SELECT last_name "Name" , salary*12 "Annual Salary"</a:t>
            </a:r>
            <a:endParaRPr/>
          </a:p>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ourier New"/>
                <a:ea typeface="Courier New"/>
                <a:cs typeface="Courier New"/>
                <a:sym typeface="Courier New"/>
              </a:rPr>
              <a:t>FROM   employees;</a:t>
            </a:r>
            <a:endParaRPr/>
          </a:p>
        </p:txBody>
      </p:sp>
      <p:sp>
        <p:nvSpPr>
          <p:cNvPr id="1290" name="Google Shape;1290;p46"/>
          <p:cNvSpPr txBox="1"/>
          <p:nvPr/>
        </p:nvSpPr>
        <p:spPr>
          <a:xfrm>
            <a:off x="2228850" y="2854248"/>
            <a:ext cx="275035" cy="296235"/>
          </a:xfrm>
          <a:prstGeom prst="rect">
            <a:avLst/>
          </a:prstGeom>
          <a:noFill/>
          <a:ln>
            <a:noFill/>
          </a:ln>
        </p:spPr>
        <p:txBody>
          <a:bodyPr anchorCtr="0" anchor="t" bIns="9525" lIns="9525" spcFirstLastPara="1" rIns="9525" wrap="square" tIns="9525">
            <a:spAutoFit/>
          </a:bodyPr>
          <a:lstStyle/>
          <a:p>
            <a:pPr indent="0" lvl="0" marL="0" marR="0" rtl="0" algn="ctr">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a:t>
            </a:r>
            <a:endParaRPr/>
          </a:p>
        </p:txBody>
      </p:sp>
      <p:sp>
        <p:nvSpPr>
          <p:cNvPr id="1291" name="Google Shape;1291;p46"/>
          <p:cNvSpPr txBox="1"/>
          <p:nvPr/>
        </p:nvSpPr>
        <p:spPr>
          <a:xfrm>
            <a:off x="2344341" y="4657927"/>
            <a:ext cx="275035" cy="296235"/>
          </a:xfrm>
          <a:prstGeom prst="rect">
            <a:avLst/>
          </a:prstGeom>
          <a:noFill/>
          <a:ln>
            <a:noFill/>
          </a:ln>
        </p:spPr>
        <p:txBody>
          <a:bodyPr anchorCtr="0" anchor="t" bIns="9525" lIns="9525" spcFirstLastPara="1" rIns="9525" wrap="square" tIns="9525">
            <a:spAutoFit/>
          </a:bodyPr>
          <a:lstStyle/>
          <a:p>
            <a:pPr indent="0" lvl="0" marL="0" marR="0" rtl="0" algn="ctr">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a:t>
            </a:r>
            <a:endParaRPr/>
          </a:p>
        </p:txBody>
      </p:sp>
      <p:sp>
        <p:nvSpPr>
          <p:cNvPr id="1292" name="Google Shape;1292;p46"/>
          <p:cNvSpPr/>
          <p:nvPr/>
        </p:nvSpPr>
        <p:spPr>
          <a:xfrm>
            <a:off x="7395038" y="1445418"/>
            <a:ext cx="367904" cy="370285"/>
          </a:xfrm>
          <a:prstGeom prst="ellipse">
            <a:avLst/>
          </a:prstGeom>
          <a:solidFill>
            <a:srgbClr val="CCCCFF"/>
          </a:solidFill>
          <a:ln cap="flat" cmpd="sng" w="28575">
            <a:solidFill>
              <a:srgbClr val="000000"/>
            </a:solidFill>
            <a:prstDash val="solid"/>
            <a:round/>
            <a:headEnd len="sm" w="sm" type="none"/>
            <a:tailEnd len="sm" w="sm" type="none"/>
          </a:ln>
        </p:spPr>
        <p:txBody>
          <a:bodyPr anchorCtr="0" anchor="ctr" bIns="34525" lIns="34525" spcFirstLastPara="1" rIns="34525" wrap="square" tIns="34525">
            <a:noAutofit/>
          </a:bodyPr>
          <a:lstStyle/>
          <a:p>
            <a:pPr indent="0" lvl="0" marL="0" marR="0" rtl="0" algn="ctr">
              <a:lnSpc>
                <a:spcPct val="95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a:t>
            </a:r>
            <a:endParaRPr/>
          </a:p>
        </p:txBody>
      </p:sp>
      <p:sp>
        <p:nvSpPr>
          <p:cNvPr id="1293" name="Google Shape;1293;p46"/>
          <p:cNvSpPr/>
          <p:nvPr/>
        </p:nvSpPr>
        <p:spPr>
          <a:xfrm>
            <a:off x="7370559" y="3277195"/>
            <a:ext cx="370284" cy="370285"/>
          </a:xfrm>
          <a:prstGeom prst="ellipse">
            <a:avLst/>
          </a:prstGeom>
          <a:solidFill>
            <a:srgbClr val="CCCCFF"/>
          </a:solidFill>
          <a:ln cap="flat" cmpd="sng" w="28575">
            <a:solidFill>
              <a:srgbClr val="000000"/>
            </a:solidFill>
            <a:prstDash val="solid"/>
            <a:round/>
            <a:headEnd len="sm" w="sm" type="none"/>
            <a:tailEnd len="sm" w="sm" type="none"/>
          </a:ln>
        </p:spPr>
        <p:txBody>
          <a:bodyPr anchorCtr="0" anchor="ctr" bIns="34525" lIns="34525" spcFirstLastPara="1" rIns="34525" wrap="square" tIns="34525">
            <a:noAutofit/>
          </a:bodyPr>
          <a:lstStyle/>
          <a:p>
            <a:pPr indent="0" lvl="0" marL="0" marR="0" rtl="0" algn="ctr">
              <a:lnSpc>
                <a:spcPct val="95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a:t>
            </a:r>
            <a:endParaRPr/>
          </a:p>
        </p:txBody>
      </p:sp>
      <p:sp>
        <p:nvSpPr>
          <p:cNvPr id="1294" name="Google Shape;1294;p46"/>
          <p:cNvSpPr/>
          <p:nvPr/>
        </p:nvSpPr>
        <p:spPr>
          <a:xfrm>
            <a:off x="6068585" y="1371005"/>
            <a:ext cx="517446" cy="259556"/>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1295" name="Google Shape;1295;p46"/>
          <p:cNvSpPr/>
          <p:nvPr/>
        </p:nvSpPr>
        <p:spPr>
          <a:xfrm>
            <a:off x="3625453" y="3227494"/>
            <a:ext cx="589814" cy="259556"/>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1296" name="Google Shape;1296;p46"/>
          <p:cNvSpPr/>
          <p:nvPr/>
        </p:nvSpPr>
        <p:spPr>
          <a:xfrm>
            <a:off x="5551138" y="3202782"/>
            <a:ext cx="1636665" cy="259556"/>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pic>
        <p:nvPicPr>
          <p:cNvPr id="1297" name="Google Shape;1297;p46"/>
          <p:cNvPicPr preferRelativeResize="0"/>
          <p:nvPr/>
        </p:nvPicPr>
        <p:blipFill rotWithShape="1">
          <a:blip r:embed="rId3">
            <a:alphaModFix/>
          </a:blip>
          <a:srcRect b="0" l="0" r="0" t="0"/>
          <a:stretch/>
        </p:blipFill>
        <p:spPr>
          <a:xfrm>
            <a:off x="1872354" y="1983496"/>
            <a:ext cx="2124075" cy="971550"/>
          </a:xfrm>
          <a:prstGeom prst="rect">
            <a:avLst/>
          </a:prstGeom>
          <a:noFill/>
          <a:ln>
            <a:noFill/>
          </a:ln>
        </p:spPr>
      </p:pic>
      <p:pic>
        <p:nvPicPr>
          <p:cNvPr id="1298" name="Google Shape;1298;p46"/>
          <p:cNvPicPr preferRelativeResize="0"/>
          <p:nvPr/>
        </p:nvPicPr>
        <p:blipFill rotWithShape="1">
          <a:blip r:embed="rId4">
            <a:alphaModFix/>
          </a:blip>
          <a:srcRect b="0" l="0" r="0" t="0"/>
          <a:stretch/>
        </p:blipFill>
        <p:spPr>
          <a:xfrm>
            <a:off x="1830532" y="3783516"/>
            <a:ext cx="2276475" cy="9620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3" name="Shape 1303"/>
        <p:cNvGrpSpPr/>
        <p:nvPr/>
      </p:nvGrpSpPr>
      <p:grpSpPr>
        <a:xfrm>
          <a:off x="0" y="0"/>
          <a:ext cx="0" cy="0"/>
          <a:chOff x="0" y="0"/>
          <a:chExt cx="0" cy="0"/>
        </a:xfrm>
      </p:grpSpPr>
      <p:sp>
        <p:nvSpPr>
          <p:cNvPr id="1304" name="Google Shape;1304;p47"/>
          <p:cNvSpPr txBox="1"/>
          <p:nvPr>
            <p:ph type="title"/>
          </p:nvPr>
        </p:nvSpPr>
        <p:spPr>
          <a:xfrm>
            <a:off x="457200" y="605600"/>
            <a:ext cx="5640900" cy="1082700"/>
          </a:xfrm>
          <a:prstGeom prst="rect">
            <a:avLst/>
          </a:prstGeom>
          <a:noFill/>
          <a:ln>
            <a:noFill/>
          </a:ln>
        </p:spPr>
        <p:txBody>
          <a:bodyPr anchorCtr="0" anchor="t" bIns="0" lIns="0" spcFirstLastPara="1" rIns="0" wrap="square" tIns="0">
            <a:normAutofit/>
          </a:bodyPr>
          <a:lstStyle/>
          <a:p>
            <a:pPr indent="0" lvl="0" marL="0" rtl="0" algn="l">
              <a:lnSpc>
                <a:spcPct val="80000"/>
              </a:lnSpc>
              <a:spcBef>
                <a:spcPts val="0"/>
              </a:spcBef>
              <a:spcAft>
                <a:spcPts val="0"/>
              </a:spcAft>
              <a:buSzPts val="4800"/>
              <a:buNone/>
            </a:pPr>
            <a:r>
              <a:rPr lang="en-US" sz="3200"/>
              <a:t>Select Distinct</a:t>
            </a:r>
            <a:endParaRPr/>
          </a:p>
        </p:txBody>
      </p:sp>
      <p:sp>
        <p:nvSpPr>
          <p:cNvPr id="1305" name="Google Shape;1305;p47"/>
          <p:cNvSpPr txBox="1"/>
          <p:nvPr>
            <p:ph idx="1" type="body"/>
          </p:nvPr>
        </p:nvSpPr>
        <p:spPr>
          <a:xfrm>
            <a:off x="-293299" y="1146950"/>
            <a:ext cx="9135373" cy="3467029"/>
          </a:xfrm>
          <a:prstGeom prst="rect">
            <a:avLst/>
          </a:prstGeom>
          <a:noFill/>
          <a:ln>
            <a:noFill/>
          </a:ln>
        </p:spPr>
        <p:txBody>
          <a:bodyPr anchorCtr="0" anchor="t" bIns="0" lIns="0" spcFirstLastPara="1" rIns="0" wrap="square" tIns="0">
            <a:noAutofit/>
          </a:bodyPr>
          <a:lstStyle/>
          <a:p>
            <a:pPr indent="-342900" lvl="1" marL="914400" rtl="0" algn="l">
              <a:lnSpc>
                <a:spcPct val="110000"/>
              </a:lnSpc>
              <a:spcBef>
                <a:spcPts val="600"/>
              </a:spcBef>
              <a:spcAft>
                <a:spcPts val="0"/>
              </a:spcAft>
              <a:buSzPts val="1800"/>
              <a:buChar char="▹"/>
            </a:pPr>
            <a:r>
              <a:rPr lang="en-US" sz="2800"/>
              <a:t>Renames a column heading</a:t>
            </a:r>
            <a:endParaRPr/>
          </a:p>
          <a:p>
            <a:pPr indent="-342900" lvl="1" marL="914400" rtl="0" algn="l">
              <a:lnSpc>
                <a:spcPct val="110000"/>
              </a:lnSpc>
              <a:spcBef>
                <a:spcPts val="600"/>
              </a:spcBef>
              <a:spcAft>
                <a:spcPts val="0"/>
              </a:spcAft>
              <a:buSzPts val="1800"/>
              <a:buChar char="▹"/>
            </a:pPr>
            <a:r>
              <a:rPr lang="en-US" sz="2800"/>
              <a:t>Is useful with calculations</a:t>
            </a:r>
            <a:endParaRPr/>
          </a:p>
          <a:p>
            <a:pPr indent="-342900" lvl="1" marL="914400" rtl="0" algn="l">
              <a:lnSpc>
                <a:spcPct val="110000"/>
              </a:lnSpc>
              <a:spcBef>
                <a:spcPts val="600"/>
              </a:spcBef>
              <a:spcAft>
                <a:spcPts val="0"/>
              </a:spcAft>
              <a:buSzPts val="1800"/>
              <a:buChar char="▹"/>
            </a:pPr>
            <a:r>
              <a:rPr lang="en-US" sz="2800"/>
              <a:t>Immediately follows the column name (There can also be the optional AS keyword between the column name and the alias.)</a:t>
            </a:r>
            <a:endParaRPr/>
          </a:p>
          <a:p>
            <a:pPr indent="-342900" lvl="1" marL="914400" rtl="0" algn="l">
              <a:lnSpc>
                <a:spcPct val="110000"/>
              </a:lnSpc>
              <a:spcBef>
                <a:spcPts val="600"/>
              </a:spcBef>
              <a:spcAft>
                <a:spcPts val="0"/>
              </a:spcAft>
              <a:buSzPts val="1800"/>
              <a:buChar char="▹"/>
            </a:pPr>
            <a:r>
              <a:rPr lang="en-US" sz="2800"/>
              <a:t>Requires double quotation marks if it contains spaces or  special characters, or if it is case-sensitive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0" name="Shape 1310"/>
        <p:cNvGrpSpPr/>
        <p:nvPr/>
      </p:nvGrpSpPr>
      <p:grpSpPr>
        <a:xfrm>
          <a:off x="0" y="0"/>
          <a:ext cx="0" cy="0"/>
          <a:chOff x="0" y="0"/>
          <a:chExt cx="0" cy="0"/>
        </a:xfrm>
      </p:grpSpPr>
      <p:sp>
        <p:nvSpPr>
          <p:cNvPr id="1311" name="Google Shape;1311;p48"/>
          <p:cNvSpPr/>
          <p:nvPr/>
        </p:nvSpPr>
        <p:spPr>
          <a:xfrm>
            <a:off x="594531" y="1291540"/>
            <a:ext cx="2373113" cy="584597"/>
          </a:xfrm>
          <a:prstGeom prst="rect">
            <a:avLst/>
          </a:prstGeom>
          <a:solidFill>
            <a:srgbClr val="C5F4FF"/>
          </a:solidFill>
          <a:ln cap="flat" cmpd="sng" w="28575">
            <a:solidFill>
              <a:srgbClr val="000000"/>
            </a:solidFill>
            <a:prstDash val="solid"/>
            <a:miter lim="800000"/>
            <a:headEnd len="sm" w="sm" type="none"/>
            <a:tailEnd len="sm" w="sm" type="none"/>
          </a:ln>
        </p:spPr>
        <p:txBody>
          <a:bodyPr anchorCtr="0" anchor="ctr" bIns="34525" lIns="69050" spcFirstLastPara="1" rIns="69050" wrap="square" tIns="34525">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ourier New"/>
                <a:ea typeface="Courier New"/>
                <a:cs typeface="Courier New"/>
                <a:sym typeface="Courier New"/>
              </a:rPr>
              <a:t>SELECT department_id</a:t>
            </a:r>
            <a:endParaRPr/>
          </a:p>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ourier New"/>
                <a:ea typeface="Courier New"/>
                <a:cs typeface="Courier New"/>
                <a:sym typeface="Courier New"/>
              </a:rPr>
              <a:t>FROM   employees;</a:t>
            </a:r>
            <a:endParaRPr/>
          </a:p>
        </p:txBody>
      </p:sp>
      <p:sp>
        <p:nvSpPr>
          <p:cNvPr id="1312" name="Google Shape;1312;p48"/>
          <p:cNvSpPr txBox="1"/>
          <p:nvPr>
            <p:ph type="title"/>
          </p:nvPr>
        </p:nvSpPr>
        <p:spPr>
          <a:xfrm>
            <a:off x="457200" y="605600"/>
            <a:ext cx="7194430" cy="517946"/>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en-US" sz="3200"/>
              <a:t>Select Distinct – Duplicate row</a:t>
            </a:r>
            <a:endParaRPr/>
          </a:p>
        </p:txBody>
      </p:sp>
      <p:sp>
        <p:nvSpPr>
          <p:cNvPr id="1313" name="Google Shape;1313;p48"/>
          <p:cNvSpPr/>
          <p:nvPr/>
        </p:nvSpPr>
        <p:spPr>
          <a:xfrm>
            <a:off x="4739489" y="1289891"/>
            <a:ext cx="3232417" cy="556022"/>
          </a:xfrm>
          <a:prstGeom prst="rect">
            <a:avLst/>
          </a:prstGeom>
          <a:solidFill>
            <a:srgbClr val="C5F4FF"/>
          </a:solidFill>
          <a:ln cap="flat" cmpd="sng" w="28575">
            <a:solidFill>
              <a:srgbClr val="000000"/>
            </a:solidFill>
            <a:prstDash val="solid"/>
            <a:miter lim="800000"/>
            <a:headEnd len="sm" w="sm" type="none"/>
            <a:tailEnd len="sm" w="sm" type="none"/>
          </a:ln>
        </p:spPr>
        <p:txBody>
          <a:bodyPr anchorCtr="0" anchor="ctr" bIns="34525" lIns="69050" spcFirstLastPara="1" rIns="69050" wrap="square" tIns="34525">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ourier New"/>
                <a:ea typeface="Courier New"/>
                <a:cs typeface="Courier New"/>
                <a:sym typeface="Courier New"/>
              </a:rPr>
              <a:t>SELECT DISTINCT department_id</a:t>
            </a:r>
            <a:endParaRPr/>
          </a:p>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Courier New"/>
                <a:ea typeface="Courier New"/>
                <a:cs typeface="Courier New"/>
                <a:sym typeface="Courier New"/>
              </a:rPr>
              <a:t>FROM   employees;</a:t>
            </a:r>
            <a:endParaRPr/>
          </a:p>
        </p:txBody>
      </p:sp>
      <p:sp>
        <p:nvSpPr>
          <p:cNvPr id="1314" name="Google Shape;1314;p48"/>
          <p:cNvSpPr txBox="1"/>
          <p:nvPr/>
        </p:nvSpPr>
        <p:spPr>
          <a:xfrm>
            <a:off x="2228850" y="2854248"/>
            <a:ext cx="275035" cy="296235"/>
          </a:xfrm>
          <a:prstGeom prst="rect">
            <a:avLst/>
          </a:prstGeom>
          <a:noFill/>
          <a:ln>
            <a:noFill/>
          </a:ln>
        </p:spPr>
        <p:txBody>
          <a:bodyPr anchorCtr="0" anchor="t" bIns="9525" lIns="9525" spcFirstLastPara="1" rIns="9525" wrap="square" tIns="9525">
            <a:spAutoFit/>
          </a:bodyPr>
          <a:lstStyle/>
          <a:p>
            <a:pPr indent="0" lvl="0" marL="0" marR="0" rtl="0" algn="ctr">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a:t>
            </a:r>
            <a:endParaRPr/>
          </a:p>
        </p:txBody>
      </p:sp>
      <p:sp>
        <p:nvSpPr>
          <p:cNvPr id="1315" name="Google Shape;1315;p48"/>
          <p:cNvSpPr txBox="1"/>
          <p:nvPr/>
        </p:nvSpPr>
        <p:spPr>
          <a:xfrm>
            <a:off x="1203230" y="4325641"/>
            <a:ext cx="275035" cy="296235"/>
          </a:xfrm>
          <a:prstGeom prst="rect">
            <a:avLst/>
          </a:prstGeom>
          <a:noFill/>
          <a:ln>
            <a:noFill/>
          </a:ln>
        </p:spPr>
        <p:txBody>
          <a:bodyPr anchorCtr="0" anchor="t" bIns="9525" lIns="9525" spcFirstLastPara="1" rIns="9525" wrap="square" tIns="9525">
            <a:spAutoFit/>
          </a:bodyPr>
          <a:lstStyle/>
          <a:p>
            <a:pPr indent="0" lvl="0" marL="0" marR="0" rtl="0" algn="ctr">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a:t>
            </a:r>
            <a:endParaRPr/>
          </a:p>
        </p:txBody>
      </p:sp>
      <p:sp>
        <p:nvSpPr>
          <p:cNvPr id="1316" name="Google Shape;1316;p48"/>
          <p:cNvSpPr/>
          <p:nvPr/>
        </p:nvSpPr>
        <p:spPr>
          <a:xfrm>
            <a:off x="2783692" y="1404707"/>
            <a:ext cx="367904" cy="370285"/>
          </a:xfrm>
          <a:prstGeom prst="ellipse">
            <a:avLst/>
          </a:prstGeom>
          <a:solidFill>
            <a:srgbClr val="CCCCFF"/>
          </a:solidFill>
          <a:ln cap="flat" cmpd="sng" w="28575">
            <a:solidFill>
              <a:srgbClr val="000000"/>
            </a:solidFill>
            <a:prstDash val="solid"/>
            <a:round/>
            <a:headEnd len="sm" w="sm" type="none"/>
            <a:tailEnd len="sm" w="sm" type="none"/>
          </a:ln>
        </p:spPr>
        <p:txBody>
          <a:bodyPr anchorCtr="0" anchor="ctr" bIns="34525" lIns="34525" spcFirstLastPara="1" rIns="34525" wrap="square" tIns="34525">
            <a:noAutofit/>
          </a:bodyPr>
          <a:lstStyle/>
          <a:p>
            <a:pPr indent="0" lvl="0" marL="0" marR="0" rtl="0" algn="ctr">
              <a:lnSpc>
                <a:spcPct val="95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a:t>
            </a:r>
            <a:endParaRPr/>
          </a:p>
        </p:txBody>
      </p:sp>
      <p:sp>
        <p:nvSpPr>
          <p:cNvPr id="1317" name="Google Shape;1317;p48"/>
          <p:cNvSpPr/>
          <p:nvPr/>
        </p:nvSpPr>
        <p:spPr>
          <a:xfrm>
            <a:off x="7786764" y="1404707"/>
            <a:ext cx="370284" cy="370285"/>
          </a:xfrm>
          <a:prstGeom prst="ellipse">
            <a:avLst/>
          </a:prstGeom>
          <a:solidFill>
            <a:srgbClr val="CCCCFF"/>
          </a:solidFill>
          <a:ln cap="flat" cmpd="sng" w="28575">
            <a:solidFill>
              <a:srgbClr val="000000"/>
            </a:solidFill>
            <a:prstDash val="solid"/>
            <a:round/>
            <a:headEnd len="sm" w="sm" type="none"/>
            <a:tailEnd len="sm" w="sm" type="none"/>
          </a:ln>
        </p:spPr>
        <p:txBody>
          <a:bodyPr anchorCtr="0" anchor="ctr" bIns="34525" lIns="34525" spcFirstLastPara="1" rIns="34525" wrap="square" tIns="34525">
            <a:noAutofit/>
          </a:bodyPr>
          <a:lstStyle/>
          <a:p>
            <a:pPr indent="0" lvl="0" marL="0" marR="0" rtl="0" algn="ctr">
              <a:lnSpc>
                <a:spcPct val="95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a:t>
            </a:r>
            <a:endParaRPr/>
          </a:p>
        </p:txBody>
      </p:sp>
      <p:pic>
        <p:nvPicPr>
          <p:cNvPr id="1318" name="Google Shape;1318;p48"/>
          <p:cNvPicPr preferRelativeResize="0"/>
          <p:nvPr/>
        </p:nvPicPr>
        <p:blipFill rotWithShape="1">
          <a:blip r:embed="rId3">
            <a:alphaModFix/>
          </a:blip>
          <a:srcRect b="25677" l="0" r="0" t="0"/>
          <a:stretch/>
        </p:blipFill>
        <p:spPr>
          <a:xfrm>
            <a:off x="1105961" y="1988924"/>
            <a:ext cx="1390650" cy="2484835"/>
          </a:xfrm>
          <a:prstGeom prst="rect">
            <a:avLst/>
          </a:prstGeom>
          <a:noFill/>
          <a:ln>
            <a:noFill/>
          </a:ln>
        </p:spPr>
      </p:pic>
      <p:pic>
        <p:nvPicPr>
          <p:cNvPr id="1319" name="Google Shape;1319;p48"/>
          <p:cNvPicPr preferRelativeResize="0"/>
          <p:nvPr/>
        </p:nvPicPr>
        <p:blipFill rotWithShape="1">
          <a:blip r:embed="rId4">
            <a:alphaModFix/>
          </a:blip>
          <a:srcRect b="0" l="0" r="0" t="0"/>
          <a:stretch/>
        </p:blipFill>
        <p:spPr>
          <a:xfrm>
            <a:off x="5741803" y="1980571"/>
            <a:ext cx="1514475" cy="2676525"/>
          </a:xfrm>
          <a:prstGeom prst="rect">
            <a:avLst/>
          </a:prstGeom>
          <a:noFill/>
          <a:ln>
            <a:noFill/>
          </a:ln>
        </p:spPr>
      </p:pic>
      <p:sp>
        <p:nvSpPr>
          <p:cNvPr id="1320" name="Google Shape;1320;p48"/>
          <p:cNvSpPr/>
          <p:nvPr/>
        </p:nvSpPr>
        <p:spPr>
          <a:xfrm>
            <a:off x="5483079" y="1345150"/>
            <a:ext cx="955505" cy="238688"/>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11"/>
          <p:cNvSpPr txBox="1"/>
          <p:nvPr>
            <p:ph type="title"/>
          </p:nvPr>
        </p:nvSpPr>
        <p:spPr>
          <a:xfrm>
            <a:off x="532593" y="321027"/>
            <a:ext cx="8116432" cy="507976"/>
          </a:xfrm>
          <a:prstGeom prst="rect">
            <a:avLst/>
          </a:prstGeom>
          <a:noFill/>
          <a:ln>
            <a:noFill/>
          </a:ln>
        </p:spPr>
        <p:txBody>
          <a:bodyPr anchorCtr="0" anchor="t" bIns="0" lIns="0" spcFirstLastPara="1" rIns="0" wrap="square" tIns="0">
            <a:normAutofit fontScale="90000"/>
          </a:bodyPr>
          <a:lstStyle/>
          <a:p>
            <a:pPr indent="0" lvl="0" marL="0" rtl="0" algn="l">
              <a:lnSpc>
                <a:spcPct val="80000"/>
              </a:lnSpc>
              <a:spcBef>
                <a:spcPts val="0"/>
              </a:spcBef>
              <a:spcAft>
                <a:spcPts val="0"/>
              </a:spcAft>
              <a:buSzPct val="197530"/>
              <a:buNone/>
            </a:pPr>
            <a:r>
              <a:rPr lang="en-US"/>
              <a:t>Pekerjaan yang dapat dilakukan dengan SQL</a:t>
            </a:r>
            <a:br>
              <a:rPr lang="en-US"/>
            </a:br>
            <a:endParaRPr/>
          </a:p>
        </p:txBody>
      </p:sp>
      <p:sp>
        <p:nvSpPr>
          <p:cNvPr id="450" name="Google Shape;450;p11"/>
          <p:cNvSpPr txBox="1"/>
          <p:nvPr>
            <p:ph idx="1" type="body"/>
          </p:nvPr>
        </p:nvSpPr>
        <p:spPr>
          <a:xfrm>
            <a:off x="695555" y="725791"/>
            <a:ext cx="7627545" cy="2679000"/>
          </a:xfrm>
          <a:prstGeom prst="rect">
            <a:avLst/>
          </a:prstGeom>
          <a:noFill/>
          <a:ln>
            <a:noFill/>
          </a:ln>
        </p:spPr>
        <p:txBody>
          <a:bodyPr anchorCtr="0" anchor="t" bIns="0" lIns="0" spcFirstLastPara="1" rIns="0" wrap="square" tIns="0">
            <a:noAutofit/>
          </a:bodyPr>
          <a:lstStyle/>
          <a:p>
            <a:pPr indent="0" lvl="0" marL="139700" rtl="0" algn="l">
              <a:lnSpc>
                <a:spcPct val="110000"/>
              </a:lnSpc>
              <a:spcBef>
                <a:spcPts val="600"/>
              </a:spcBef>
              <a:spcAft>
                <a:spcPts val="0"/>
              </a:spcAft>
              <a:buSzPts val="1800"/>
              <a:buNone/>
            </a:pPr>
            <a:r>
              <a:rPr lang="en-US"/>
              <a:t>• Melakukan query atas data</a:t>
            </a:r>
            <a:endParaRPr/>
          </a:p>
          <a:p>
            <a:pPr indent="0" lvl="0" marL="139700" rtl="0" algn="l">
              <a:lnSpc>
                <a:spcPct val="110000"/>
              </a:lnSpc>
              <a:spcBef>
                <a:spcPts val="600"/>
              </a:spcBef>
              <a:spcAft>
                <a:spcPts val="0"/>
              </a:spcAft>
              <a:buSzPts val="1800"/>
              <a:buNone/>
            </a:pPr>
            <a:r>
              <a:rPr lang="en-US"/>
              <a:t>• INSERT, UPDATE, DELETE baris data pada tabel</a:t>
            </a:r>
            <a:endParaRPr/>
          </a:p>
          <a:p>
            <a:pPr indent="0" lvl="0" marL="139700" rtl="0" algn="l">
              <a:lnSpc>
                <a:spcPct val="110000"/>
              </a:lnSpc>
              <a:spcBef>
                <a:spcPts val="600"/>
              </a:spcBef>
              <a:spcAft>
                <a:spcPts val="0"/>
              </a:spcAft>
              <a:buSzPts val="1800"/>
              <a:buNone/>
            </a:pPr>
            <a:r>
              <a:rPr lang="en-US"/>
              <a:t>• CREATE, REPLACE, ALTER and  DROP objek pada basis data</a:t>
            </a:r>
            <a:endParaRPr/>
          </a:p>
          <a:p>
            <a:pPr indent="0" lvl="0" marL="139700" rtl="0" algn="l">
              <a:lnSpc>
                <a:spcPct val="110000"/>
              </a:lnSpc>
              <a:spcBef>
                <a:spcPts val="600"/>
              </a:spcBef>
              <a:spcAft>
                <a:spcPts val="0"/>
              </a:spcAft>
              <a:buSzPts val="1800"/>
              <a:buNone/>
            </a:pPr>
            <a:r>
              <a:rPr lang="en-US"/>
              <a:t>• Mengendalikan akses ke basis data dan objek didalamnya</a:t>
            </a:r>
            <a:endParaRPr/>
          </a:p>
          <a:p>
            <a:pPr indent="0" lvl="0" marL="139700" rtl="0" algn="l">
              <a:lnSpc>
                <a:spcPct val="110000"/>
              </a:lnSpc>
              <a:spcBef>
                <a:spcPts val="600"/>
              </a:spcBef>
              <a:spcAft>
                <a:spcPts val="0"/>
              </a:spcAft>
              <a:buSzPts val="1800"/>
              <a:buNone/>
            </a:pPr>
            <a:r>
              <a:rPr lang="en-US"/>
              <a:t>• Menjaga kosistensi dan integritas basis data</a:t>
            </a:r>
            <a:endParaRPr/>
          </a:p>
        </p:txBody>
      </p:sp>
      <p:sp>
        <p:nvSpPr>
          <p:cNvPr id="451" name="Google Shape;451;p1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52" name="Google Shape;452;p11"/>
          <p:cNvSpPr/>
          <p:nvPr/>
        </p:nvSpPr>
        <p:spPr>
          <a:xfrm>
            <a:off x="6320193" y="2924269"/>
            <a:ext cx="1385180" cy="1712481"/>
          </a:xfrm>
          <a:prstGeom prst="flowChartMagneticDisk">
            <a:avLst/>
          </a:prstGeom>
          <a:solidFill>
            <a:schemeClr val="accent1"/>
          </a:solidFill>
          <a:ln cap="flat" cmpd="sng" w="25400">
            <a:solidFill>
              <a:srgbClr val="0084A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53" name="Google Shape;453;p11"/>
          <p:cNvSpPr/>
          <p:nvPr/>
        </p:nvSpPr>
        <p:spPr>
          <a:xfrm>
            <a:off x="1317575" y="3064383"/>
            <a:ext cx="3920150" cy="443620"/>
          </a:xfrm>
          <a:prstGeom prst="rect">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Barlow Light"/>
                <a:ea typeface="Barlow Light"/>
                <a:cs typeface="Barlow Light"/>
                <a:sym typeface="Barlow Light"/>
              </a:rPr>
              <a:t>SELECT department_name FROM   departments;</a:t>
            </a:r>
            <a:endParaRPr/>
          </a:p>
        </p:txBody>
      </p:sp>
      <p:cxnSp>
        <p:nvCxnSpPr>
          <p:cNvPr id="454" name="Google Shape;454;p11"/>
          <p:cNvCxnSpPr/>
          <p:nvPr/>
        </p:nvCxnSpPr>
        <p:spPr>
          <a:xfrm>
            <a:off x="5261545" y="3272612"/>
            <a:ext cx="976293" cy="13581"/>
          </a:xfrm>
          <a:prstGeom prst="straightConnector1">
            <a:avLst/>
          </a:prstGeom>
          <a:noFill/>
          <a:ln cap="flat" cmpd="sng" w="9525">
            <a:solidFill>
              <a:srgbClr val="00B3DC"/>
            </a:solidFill>
            <a:prstDash val="solid"/>
            <a:round/>
            <a:headEnd len="sm" w="sm" type="none"/>
            <a:tailEnd len="med" w="med" type="triangle"/>
          </a:ln>
        </p:spPr>
      </p:cxnSp>
      <p:cxnSp>
        <p:nvCxnSpPr>
          <p:cNvPr id="455" name="Google Shape;455;p11"/>
          <p:cNvCxnSpPr/>
          <p:nvPr/>
        </p:nvCxnSpPr>
        <p:spPr>
          <a:xfrm rot="10800000">
            <a:off x="3503691" y="3885312"/>
            <a:ext cx="2816502" cy="34838"/>
          </a:xfrm>
          <a:prstGeom prst="straightConnector1">
            <a:avLst/>
          </a:prstGeom>
          <a:noFill/>
          <a:ln cap="flat" cmpd="sng" w="9525">
            <a:solidFill>
              <a:srgbClr val="00B3DC"/>
            </a:solidFill>
            <a:prstDash val="solid"/>
            <a:round/>
            <a:headEnd len="sm" w="sm" type="none"/>
            <a:tailEnd len="med" w="med" type="triangle"/>
          </a:ln>
        </p:spPr>
      </p:cxnSp>
      <p:pic>
        <p:nvPicPr>
          <p:cNvPr id="456" name="Google Shape;456;p11"/>
          <p:cNvPicPr preferRelativeResize="0"/>
          <p:nvPr/>
        </p:nvPicPr>
        <p:blipFill rotWithShape="1">
          <a:blip r:embed="rId3">
            <a:alphaModFix/>
          </a:blip>
          <a:srcRect b="0" l="0" r="0" t="0"/>
          <a:stretch/>
        </p:blipFill>
        <p:spPr>
          <a:xfrm>
            <a:off x="2315722" y="3548959"/>
            <a:ext cx="1108610" cy="1457513"/>
          </a:xfrm>
          <a:prstGeom prst="rect">
            <a:avLst/>
          </a:prstGeom>
          <a:noFill/>
          <a:ln>
            <a:noFill/>
          </a:ln>
        </p:spPr>
      </p:pic>
      <p:sp>
        <p:nvSpPr>
          <p:cNvPr id="457" name="Google Shape;457;p11"/>
          <p:cNvSpPr txBox="1"/>
          <p:nvPr/>
        </p:nvSpPr>
        <p:spPr>
          <a:xfrm>
            <a:off x="6533528" y="3806552"/>
            <a:ext cx="869133"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RDBMS</a:t>
            </a:r>
            <a:endParaRPr/>
          </a:p>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Server</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12"/>
          <p:cNvSpPr txBox="1"/>
          <p:nvPr>
            <p:ph type="title"/>
          </p:nvPr>
        </p:nvSpPr>
        <p:spPr>
          <a:xfrm>
            <a:off x="457199" y="605600"/>
            <a:ext cx="8191825" cy="1082700"/>
          </a:xfrm>
          <a:prstGeom prst="rect">
            <a:avLst/>
          </a:prstGeom>
          <a:noFill/>
          <a:ln>
            <a:noFill/>
          </a:ln>
        </p:spPr>
        <p:txBody>
          <a:bodyPr anchorCtr="0" anchor="t" bIns="0" lIns="0" spcFirstLastPara="1" rIns="0" wrap="square" tIns="0">
            <a:normAutofit/>
          </a:bodyPr>
          <a:lstStyle/>
          <a:p>
            <a:pPr indent="0" lvl="0" marL="0" rtl="0" algn="l">
              <a:lnSpc>
                <a:spcPct val="80000"/>
              </a:lnSpc>
              <a:spcBef>
                <a:spcPts val="0"/>
              </a:spcBef>
              <a:spcAft>
                <a:spcPts val="0"/>
              </a:spcAft>
              <a:buSzPts val="4800"/>
              <a:buNone/>
            </a:pPr>
            <a:r>
              <a:rPr lang="en-US"/>
              <a:t>Bagaimana SQL bekerja dalam aplikasi/program</a:t>
            </a:r>
            <a:endParaRPr/>
          </a:p>
        </p:txBody>
      </p:sp>
      <p:sp>
        <p:nvSpPr>
          <p:cNvPr id="463" name="Google Shape;463;p12"/>
          <p:cNvSpPr txBox="1"/>
          <p:nvPr>
            <p:ph idx="1" type="body"/>
          </p:nvPr>
        </p:nvSpPr>
        <p:spPr>
          <a:xfrm>
            <a:off x="457200" y="1146950"/>
            <a:ext cx="8053057" cy="3606119"/>
          </a:xfrm>
          <a:prstGeom prst="rect">
            <a:avLst/>
          </a:prstGeom>
          <a:noFill/>
          <a:ln>
            <a:noFill/>
          </a:ln>
        </p:spPr>
        <p:txBody>
          <a:bodyPr anchorCtr="0" anchor="t" bIns="0" lIns="0" spcFirstLastPara="1" rIns="0" wrap="square" tIns="0">
            <a:noAutofit/>
          </a:bodyPr>
          <a:lstStyle/>
          <a:p>
            <a:pPr indent="-342900" lvl="0" marL="457200" rtl="0" algn="l">
              <a:lnSpc>
                <a:spcPct val="110000"/>
              </a:lnSpc>
              <a:spcBef>
                <a:spcPts val="600"/>
              </a:spcBef>
              <a:spcAft>
                <a:spcPts val="0"/>
              </a:spcAft>
              <a:buSzPts val="1800"/>
              <a:buChar char="▸"/>
            </a:pPr>
            <a:r>
              <a:rPr lang="en-US"/>
              <a:t>Aplikasi atau program biasanya memungkinkan pengguna mengakses basis data tanpa menggunakan SQL secara langsung</a:t>
            </a:r>
            <a:endParaRPr/>
          </a:p>
        </p:txBody>
      </p:sp>
      <p:sp>
        <p:nvSpPr>
          <p:cNvPr id="464" name="Google Shape;464;p1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Program Icon | Systematrix Iconset | Royalflushxx" id="465" name="Google Shape;465;p12"/>
          <p:cNvPicPr preferRelativeResize="0"/>
          <p:nvPr/>
        </p:nvPicPr>
        <p:blipFill rotWithShape="1">
          <a:blip r:embed="rId3">
            <a:alphaModFix/>
          </a:blip>
          <a:srcRect b="12848" l="2160" r="1676" t="13888"/>
          <a:stretch/>
        </p:blipFill>
        <p:spPr>
          <a:xfrm>
            <a:off x="2335920" y="2428216"/>
            <a:ext cx="1611390" cy="1312754"/>
          </a:xfrm>
          <a:prstGeom prst="rect">
            <a:avLst/>
          </a:prstGeom>
          <a:noFill/>
          <a:ln>
            <a:noFill/>
          </a:ln>
        </p:spPr>
      </p:pic>
      <p:sp>
        <p:nvSpPr>
          <p:cNvPr id="466" name="Google Shape;466;p12"/>
          <p:cNvSpPr/>
          <p:nvPr/>
        </p:nvSpPr>
        <p:spPr>
          <a:xfrm>
            <a:off x="2738735" y="3845772"/>
            <a:ext cx="805759" cy="19012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Barlow Light"/>
                <a:ea typeface="Barlow Light"/>
                <a:cs typeface="Barlow Light"/>
                <a:sym typeface="Barlow Light"/>
              </a:rPr>
              <a:t>Aplikasi</a:t>
            </a:r>
            <a:endParaRPr b="0" i="0" sz="1400" u="none" cap="none" strike="noStrike">
              <a:solidFill>
                <a:schemeClr val="dk1"/>
              </a:solidFill>
              <a:latin typeface="Barlow Light"/>
              <a:ea typeface="Barlow Light"/>
              <a:cs typeface="Barlow Light"/>
              <a:sym typeface="Barlow Light"/>
            </a:endParaRPr>
          </a:p>
        </p:txBody>
      </p:sp>
      <p:sp>
        <p:nvSpPr>
          <p:cNvPr id="467" name="Google Shape;467;p12"/>
          <p:cNvSpPr/>
          <p:nvPr/>
        </p:nvSpPr>
        <p:spPr>
          <a:xfrm>
            <a:off x="4565270" y="2229650"/>
            <a:ext cx="1820172" cy="73866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Barlow Light"/>
                <a:ea typeface="Barlow Light"/>
                <a:cs typeface="Barlow Light"/>
                <a:sym typeface="Barlow Light"/>
              </a:rPr>
              <a:t>SELECT department_name FROM   departments;</a:t>
            </a:r>
            <a:endParaRPr/>
          </a:p>
        </p:txBody>
      </p:sp>
      <p:sp>
        <p:nvSpPr>
          <p:cNvPr id="468" name="Google Shape;468;p12"/>
          <p:cNvSpPr/>
          <p:nvPr/>
        </p:nvSpPr>
        <p:spPr>
          <a:xfrm>
            <a:off x="6935829" y="2228353"/>
            <a:ext cx="1385180" cy="1712481"/>
          </a:xfrm>
          <a:prstGeom prst="flowChartMagneticDisk">
            <a:avLst/>
          </a:prstGeom>
          <a:solidFill>
            <a:schemeClr val="accent1"/>
          </a:solidFill>
          <a:ln cap="flat" cmpd="sng" w="25400">
            <a:solidFill>
              <a:srgbClr val="0084A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69" name="Google Shape;469;p12"/>
          <p:cNvSpPr txBox="1"/>
          <p:nvPr/>
        </p:nvSpPr>
        <p:spPr>
          <a:xfrm>
            <a:off x="7193852" y="3066485"/>
            <a:ext cx="869133"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RDBMS</a:t>
            </a:r>
            <a:endParaRPr/>
          </a:p>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Server</a:t>
            </a:r>
            <a:endParaRPr b="0" i="0" sz="1400" u="none" cap="none" strike="noStrike">
              <a:solidFill>
                <a:schemeClr val="lt1"/>
              </a:solidFill>
              <a:latin typeface="Arial"/>
              <a:ea typeface="Arial"/>
              <a:cs typeface="Arial"/>
              <a:sym typeface="Arial"/>
            </a:endParaRPr>
          </a:p>
        </p:txBody>
      </p:sp>
      <p:sp>
        <p:nvSpPr>
          <p:cNvPr id="470" name="Google Shape;470;p12"/>
          <p:cNvSpPr/>
          <p:nvPr/>
        </p:nvSpPr>
        <p:spPr>
          <a:xfrm>
            <a:off x="4799905" y="3537995"/>
            <a:ext cx="1283329" cy="30777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Barlow Light"/>
                <a:ea typeface="Barlow Light"/>
                <a:cs typeface="Barlow Light"/>
                <a:sym typeface="Barlow Light"/>
              </a:rPr>
              <a:t>Hasil Query</a:t>
            </a:r>
            <a:endParaRPr/>
          </a:p>
        </p:txBody>
      </p:sp>
      <p:sp>
        <p:nvSpPr>
          <p:cNvPr id="471" name="Google Shape;471;p12"/>
          <p:cNvSpPr/>
          <p:nvPr/>
        </p:nvSpPr>
        <p:spPr>
          <a:xfrm>
            <a:off x="835775" y="2852201"/>
            <a:ext cx="699531" cy="737504"/>
          </a:xfrm>
          <a:custGeom>
            <a:rect b="b" l="l" r="r" t="t"/>
            <a:pathLst>
              <a:path extrusionOk="0" h="16120" w="1529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72" name="Google Shape;472;p12"/>
          <p:cNvSpPr/>
          <p:nvPr/>
        </p:nvSpPr>
        <p:spPr>
          <a:xfrm>
            <a:off x="684701" y="3788791"/>
            <a:ext cx="1119550" cy="1425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Barlow Light"/>
                <a:ea typeface="Barlow Light"/>
                <a:cs typeface="Barlow Light"/>
                <a:sym typeface="Barlow Light"/>
              </a:rPr>
              <a:t>Pengguna</a:t>
            </a:r>
            <a:endParaRPr b="0" i="0" sz="1400" u="none" cap="none" strike="noStrike">
              <a:solidFill>
                <a:schemeClr val="dk1"/>
              </a:solidFill>
              <a:latin typeface="Barlow Light"/>
              <a:ea typeface="Barlow Light"/>
              <a:cs typeface="Barlow Light"/>
              <a:sym typeface="Barlow Light"/>
            </a:endParaRPr>
          </a:p>
        </p:txBody>
      </p:sp>
      <p:cxnSp>
        <p:nvCxnSpPr>
          <p:cNvPr id="473" name="Google Shape;473;p12"/>
          <p:cNvCxnSpPr/>
          <p:nvPr/>
        </p:nvCxnSpPr>
        <p:spPr>
          <a:xfrm>
            <a:off x="1551255" y="3220953"/>
            <a:ext cx="784665" cy="0"/>
          </a:xfrm>
          <a:prstGeom prst="straightConnector1">
            <a:avLst/>
          </a:prstGeom>
          <a:noFill/>
          <a:ln cap="flat" cmpd="sng" w="9525">
            <a:solidFill>
              <a:srgbClr val="00B3DC"/>
            </a:solidFill>
            <a:prstDash val="solid"/>
            <a:round/>
            <a:headEnd len="med" w="med" type="triangle"/>
            <a:tailEnd len="med" w="med" type="triangle"/>
          </a:ln>
        </p:spPr>
      </p:cxnSp>
      <p:cxnSp>
        <p:nvCxnSpPr>
          <p:cNvPr id="474" name="Google Shape;474;p12"/>
          <p:cNvCxnSpPr>
            <a:endCxn id="467" idx="1"/>
          </p:cNvCxnSpPr>
          <p:nvPr/>
        </p:nvCxnSpPr>
        <p:spPr>
          <a:xfrm flipH="1" rot="10800000">
            <a:off x="3947270" y="2598982"/>
            <a:ext cx="618000" cy="13500"/>
          </a:xfrm>
          <a:prstGeom prst="straightConnector1">
            <a:avLst/>
          </a:prstGeom>
          <a:noFill/>
          <a:ln cap="flat" cmpd="sng" w="9525">
            <a:solidFill>
              <a:srgbClr val="00B3DC"/>
            </a:solidFill>
            <a:prstDash val="solid"/>
            <a:round/>
            <a:headEnd len="sm" w="sm" type="none"/>
            <a:tailEnd len="med" w="med" type="triangle"/>
          </a:ln>
        </p:spPr>
      </p:cxnSp>
      <p:cxnSp>
        <p:nvCxnSpPr>
          <p:cNvPr id="475" name="Google Shape;475;p12"/>
          <p:cNvCxnSpPr>
            <a:stCxn id="467" idx="3"/>
          </p:cNvCxnSpPr>
          <p:nvPr/>
        </p:nvCxnSpPr>
        <p:spPr>
          <a:xfrm>
            <a:off x="6385442" y="2598982"/>
            <a:ext cx="550500" cy="0"/>
          </a:xfrm>
          <a:prstGeom prst="straightConnector1">
            <a:avLst/>
          </a:prstGeom>
          <a:noFill/>
          <a:ln cap="flat" cmpd="sng" w="9525">
            <a:solidFill>
              <a:srgbClr val="00B3DC"/>
            </a:solidFill>
            <a:prstDash val="solid"/>
            <a:round/>
            <a:headEnd len="sm" w="sm" type="none"/>
            <a:tailEnd len="med" w="med" type="triangle"/>
          </a:ln>
        </p:spPr>
      </p:cxnSp>
      <p:cxnSp>
        <p:nvCxnSpPr>
          <p:cNvPr id="476" name="Google Shape;476;p12"/>
          <p:cNvCxnSpPr>
            <a:endCxn id="470" idx="3"/>
          </p:cNvCxnSpPr>
          <p:nvPr/>
        </p:nvCxnSpPr>
        <p:spPr>
          <a:xfrm rot="10800000">
            <a:off x="6083234" y="3691883"/>
            <a:ext cx="852600" cy="0"/>
          </a:xfrm>
          <a:prstGeom prst="straightConnector1">
            <a:avLst/>
          </a:prstGeom>
          <a:noFill/>
          <a:ln cap="flat" cmpd="sng" w="9525">
            <a:solidFill>
              <a:srgbClr val="00B3DC"/>
            </a:solidFill>
            <a:prstDash val="solid"/>
            <a:round/>
            <a:headEnd len="sm" w="sm" type="none"/>
            <a:tailEnd len="med" w="med" type="triangle"/>
          </a:ln>
        </p:spPr>
      </p:cxnSp>
      <p:cxnSp>
        <p:nvCxnSpPr>
          <p:cNvPr id="477" name="Google Shape;477;p12"/>
          <p:cNvCxnSpPr>
            <a:stCxn id="470" idx="1"/>
          </p:cNvCxnSpPr>
          <p:nvPr/>
        </p:nvCxnSpPr>
        <p:spPr>
          <a:xfrm rot="10800000">
            <a:off x="3969505" y="3691883"/>
            <a:ext cx="830400" cy="0"/>
          </a:xfrm>
          <a:prstGeom prst="straightConnector1">
            <a:avLst/>
          </a:prstGeom>
          <a:noFill/>
          <a:ln cap="flat" cmpd="sng" w="9525">
            <a:solidFill>
              <a:srgbClr val="00B3DC"/>
            </a:solidFill>
            <a:prstDash val="solid"/>
            <a:round/>
            <a:headEnd len="sm" w="sm"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13"/>
          <p:cNvSpPr/>
          <p:nvPr/>
        </p:nvSpPr>
        <p:spPr>
          <a:xfrm>
            <a:off x="2636520" y="2043793"/>
            <a:ext cx="3147060" cy="2161949"/>
          </a:xfrm>
          <a:prstGeom prst="rect">
            <a:avLst/>
          </a:prstGeom>
          <a:solidFill>
            <a:srgbClr val="C5F4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83" name="Google Shape;483;p13"/>
          <p:cNvSpPr txBox="1"/>
          <p:nvPr>
            <p:ph type="title"/>
          </p:nvPr>
        </p:nvSpPr>
        <p:spPr>
          <a:xfrm>
            <a:off x="457199" y="605600"/>
            <a:ext cx="8191825" cy="1082700"/>
          </a:xfrm>
          <a:prstGeom prst="rect">
            <a:avLst/>
          </a:prstGeom>
          <a:noFill/>
          <a:ln>
            <a:noFill/>
          </a:ln>
        </p:spPr>
        <p:txBody>
          <a:bodyPr anchorCtr="0" anchor="t" bIns="0" lIns="0" spcFirstLastPara="1" rIns="0" wrap="square" tIns="0">
            <a:normAutofit/>
          </a:bodyPr>
          <a:lstStyle/>
          <a:p>
            <a:pPr indent="0" lvl="0" marL="0" rtl="0" algn="l">
              <a:lnSpc>
                <a:spcPct val="80000"/>
              </a:lnSpc>
              <a:spcBef>
                <a:spcPts val="0"/>
              </a:spcBef>
              <a:spcAft>
                <a:spcPts val="0"/>
              </a:spcAft>
              <a:buSzPts val="4800"/>
              <a:buNone/>
            </a:pPr>
            <a:r>
              <a:rPr lang="en-US"/>
              <a:t>RDBMS Client dan SQL Statement</a:t>
            </a:r>
            <a:endParaRPr/>
          </a:p>
        </p:txBody>
      </p:sp>
      <p:sp>
        <p:nvSpPr>
          <p:cNvPr id="484" name="Google Shape;484;p13"/>
          <p:cNvSpPr txBox="1"/>
          <p:nvPr>
            <p:ph idx="1" type="body"/>
          </p:nvPr>
        </p:nvSpPr>
        <p:spPr>
          <a:xfrm>
            <a:off x="457200" y="1146950"/>
            <a:ext cx="8053057" cy="3606119"/>
          </a:xfrm>
          <a:prstGeom prst="rect">
            <a:avLst/>
          </a:prstGeom>
          <a:noFill/>
          <a:ln>
            <a:noFill/>
          </a:ln>
        </p:spPr>
        <p:txBody>
          <a:bodyPr anchorCtr="0" anchor="t" bIns="0" lIns="0" spcFirstLastPara="1" rIns="0" wrap="square" tIns="0">
            <a:noAutofit/>
          </a:bodyPr>
          <a:lstStyle/>
          <a:p>
            <a:pPr indent="-342900" lvl="0" marL="457200" rtl="0" algn="l">
              <a:lnSpc>
                <a:spcPct val="110000"/>
              </a:lnSpc>
              <a:spcBef>
                <a:spcPts val="600"/>
              </a:spcBef>
              <a:spcAft>
                <a:spcPts val="0"/>
              </a:spcAft>
              <a:buSzPts val="1800"/>
              <a:buChar char="▸"/>
            </a:pPr>
            <a:r>
              <a:rPr lang="en-US"/>
              <a:t>Adminstrator basis data/pengembang aplikasi menggunakan </a:t>
            </a:r>
            <a:r>
              <a:rPr i="1" lang="en-US"/>
              <a:t>client tools </a:t>
            </a:r>
            <a:r>
              <a:rPr lang="en-US"/>
              <a:t>untuk menjalankan/mengembangkan SQL statement ke basis data </a:t>
            </a:r>
            <a:endParaRPr/>
          </a:p>
        </p:txBody>
      </p:sp>
      <p:sp>
        <p:nvSpPr>
          <p:cNvPr id="485" name="Google Shape;485;p1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86" name="Google Shape;486;p13"/>
          <p:cNvSpPr/>
          <p:nvPr/>
        </p:nvSpPr>
        <p:spPr>
          <a:xfrm>
            <a:off x="837264" y="4014706"/>
            <a:ext cx="1199504" cy="19012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Barlow Light"/>
                <a:ea typeface="Barlow Light"/>
                <a:cs typeface="Barlow Light"/>
                <a:sym typeface="Barlow Light"/>
              </a:rPr>
              <a:t>DbAdmin/</a:t>
            </a:r>
            <a:endParaRPr/>
          </a:p>
          <a:p>
            <a:pPr indent="0" lvl="0" marL="0" marR="0" rtl="0" algn="ctr">
              <a:lnSpc>
                <a:spcPct val="100000"/>
              </a:lnSpc>
              <a:spcBef>
                <a:spcPts val="0"/>
              </a:spcBef>
              <a:spcAft>
                <a:spcPts val="0"/>
              </a:spcAft>
              <a:buNone/>
            </a:pPr>
            <a:r>
              <a:rPr b="0" i="0" lang="en-US" sz="1400" u="none" cap="none" strike="noStrike">
                <a:solidFill>
                  <a:schemeClr val="dk1"/>
                </a:solidFill>
                <a:latin typeface="Barlow Light"/>
                <a:ea typeface="Barlow Light"/>
                <a:cs typeface="Barlow Light"/>
                <a:sym typeface="Barlow Light"/>
              </a:rPr>
              <a:t>Programer</a:t>
            </a:r>
            <a:endParaRPr b="0" i="0" sz="1400" u="none" cap="none" strike="noStrike">
              <a:solidFill>
                <a:schemeClr val="dk1"/>
              </a:solidFill>
              <a:latin typeface="Barlow Light"/>
              <a:ea typeface="Barlow Light"/>
              <a:cs typeface="Barlow Light"/>
              <a:sym typeface="Barlow Light"/>
            </a:endParaRPr>
          </a:p>
        </p:txBody>
      </p:sp>
      <p:sp>
        <p:nvSpPr>
          <p:cNvPr id="487" name="Google Shape;487;p13"/>
          <p:cNvSpPr/>
          <p:nvPr/>
        </p:nvSpPr>
        <p:spPr>
          <a:xfrm>
            <a:off x="3528950" y="2351570"/>
            <a:ext cx="1820172" cy="73866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Barlow Light"/>
                <a:ea typeface="Barlow Light"/>
                <a:cs typeface="Barlow Light"/>
                <a:sym typeface="Barlow Light"/>
              </a:rPr>
              <a:t>SELECT department_name FROM   departments;</a:t>
            </a:r>
            <a:endParaRPr/>
          </a:p>
        </p:txBody>
      </p:sp>
      <p:sp>
        <p:nvSpPr>
          <p:cNvPr id="488" name="Google Shape;488;p13"/>
          <p:cNvSpPr/>
          <p:nvPr/>
        </p:nvSpPr>
        <p:spPr>
          <a:xfrm>
            <a:off x="5899509" y="2350273"/>
            <a:ext cx="1385180" cy="1712481"/>
          </a:xfrm>
          <a:prstGeom prst="flowChartMagneticDisk">
            <a:avLst/>
          </a:prstGeom>
          <a:solidFill>
            <a:schemeClr val="accent1"/>
          </a:solidFill>
          <a:ln cap="flat" cmpd="sng" w="25400">
            <a:solidFill>
              <a:srgbClr val="0084A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89" name="Google Shape;489;p13"/>
          <p:cNvSpPr txBox="1"/>
          <p:nvPr/>
        </p:nvSpPr>
        <p:spPr>
          <a:xfrm>
            <a:off x="6157532" y="3188405"/>
            <a:ext cx="869133"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RDBMS</a:t>
            </a:r>
            <a:endParaRPr/>
          </a:p>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Server</a:t>
            </a:r>
            <a:endParaRPr b="0" i="0" sz="1400" u="none" cap="none" strike="noStrike">
              <a:solidFill>
                <a:schemeClr val="lt1"/>
              </a:solidFill>
              <a:latin typeface="Arial"/>
              <a:ea typeface="Arial"/>
              <a:cs typeface="Arial"/>
              <a:sym typeface="Arial"/>
            </a:endParaRPr>
          </a:p>
        </p:txBody>
      </p:sp>
      <p:sp>
        <p:nvSpPr>
          <p:cNvPr id="490" name="Google Shape;490;p13"/>
          <p:cNvSpPr/>
          <p:nvPr/>
        </p:nvSpPr>
        <p:spPr>
          <a:xfrm>
            <a:off x="3763585" y="3659915"/>
            <a:ext cx="1283329" cy="30777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Barlow Light"/>
                <a:ea typeface="Barlow Light"/>
                <a:cs typeface="Barlow Light"/>
                <a:sym typeface="Barlow Light"/>
              </a:rPr>
              <a:t>Hasil Query</a:t>
            </a:r>
            <a:endParaRPr/>
          </a:p>
        </p:txBody>
      </p:sp>
      <p:sp>
        <p:nvSpPr>
          <p:cNvPr id="491" name="Google Shape;491;p13"/>
          <p:cNvSpPr/>
          <p:nvPr/>
        </p:nvSpPr>
        <p:spPr>
          <a:xfrm>
            <a:off x="792146" y="2517418"/>
            <a:ext cx="1436294" cy="1341973"/>
          </a:xfrm>
          <a:custGeom>
            <a:rect b="b" l="l" r="r" t="t"/>
            <a:pathLst>
              <a:path extrusionOk="0" h="16120" w="1529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cxnSp>
        <p:nvCxnSpPr>
          <p:cNvPr id="492" name="Google Shape;492;p13"/>
          <p:cNvCxnSpPr>
            <a:endCxn id="487" idx="1"/>
          </p:cNvCxnSpPr>
          <p:nvPr/>
        </p:nvCxnSpPr>
        <p:spPr>
          <a:xfrm>
            <a:off x="2133650" y="2720902"/>
            <a:ext cx="1395300" cy="0"/>
          </a:xfrm>
          <a:prstGeom prst="straightConnector1">
            <a:avLst/>
          </a:prstGeom>
          <a:noFill/>
          <a:ln cap="flat" cmpd="sng" w="9525">
            <a:solidFill>
              <a:srgbClr val="00B3DC"/>
            </a:solidFill>
            <a:prstDash val="solid"/>
            <a:round/>
            <a:headEnd len="sm" w="sm" type="none"/>
            <a:tailEnd len="med" w="med" type="triangle"/>
          </a:ln>
        </p:spPr>
      </p:cxnSp>
      <p:cxnSp>
        <p:nvCxnSpPr>
          <p:cNvPr id="493" name="Google Shape;493;p13"/>
          <p:cNvCxnSpPr>
            <a:stCxn id="487" idx="3"/>
          </p:cNvCxnSpPr>
          <p:nvPr/>
        </p:nvCxnSpPr>
        <p:spPr>
          <a:xfrm>
            <a:off x="5349122" y="2720902"/>
            <a:ext cx="550500" cy="0"/>
          </a:xfrm>
          <a:prstGeom prst="straightConnector1">
            <a:avLst/>
          </a:prstGeom>
          <a:noFill/>
          <a:ln cap="flat" cmpd="sng" w="9525">
            <a:solidFill>
              <a:srgbClr val="00B3DC"/>
            </a:solidFill>
            <a:prstDash val="solid"/>
            <a:round/>
            <a:headEnd len="sm" w="sm" type="none"/>
            <a:tailEnd len="med" w="med" type="triangle"/>
          </a:ln>
        </p:spPr>
      </p:cxnSp>
      <p:cxnSp>
        <p:nvCxnSpPr>
          <p:cNvPr id="494" name="Google Shape;494;p13"/>
          <p:cNvCxnSpPr>
            <a:endCxn id="490" idx="3"/>
          </p:cNvCxnSpPr>
          <p:nvPr/>
        </p:nvCxnSpPr>
        <p:spPr>
          <a:xfrm rot="10800000">
            <a:off x="5046914" y="3813803"/>
            <a:ext cx="852600" cy="0"/>
          </a:xfrm>
          <a:prstGeom prst="straightConnector1">
            <a:avLst/>
          </a:prstGeom>
          <a:noFill/>
          <a:ln cap="flat" cmpd="sng" w="9525">
            <a:solidFill>
              <a:srgbClr val="00B3DC"/>
            </a:solidFill>
            <a:prstDash val="solid"/>
            <a:round/>
            <a:headEnd len="sm" w="sm" type="none"/>
            <a:tailEnd len="med" w="med" type="triangle"/>
          </a:ln>
        </p:spPr>
      </p:cxnSp>
      <p:cxnSp>
        <p:nvCxnSpPr>
          <p:cNvPr id="495" name="Google Shape;495;p13"/>
          <p:cNvCxnSpPr>
            <a:stCxn id="490" idx="1"/>
          </p:cNvCxnSpPr>
          <p:nvPr/>
        </p:nvCxnSpPr>
        <p:spPr>
          <a:xfrm rot="10800000">
            <a:off x="2298685" y="3813803"/>
            <a:ext cx="1464900" cy="0"/>
          </a:xfrm>
          <a:prstGeom prst="straightConnector1">
            <a:avLst/>
          </a:prstGeom>
          <a:noFill/>
          <a:ln cap="flat" cmpd="sng" w="9525">
            <a:solidFill>
              <a:srgbClr val="00B3DC"/>
            </a:solidFill>
            <a:prstDash val="solid"/>
            <a:round/>
            <a:headEnd len="sm" w="sm" type="none"/>
            <a:tailEnd len="med" w="med" type="triangle"/>
          </a:ln>
        </p:spPr>
      </p:cxnSp>
      <p:sp>
        <p:nvSpPr>
          <p:cNvPr id="496" name="Google Shape;496;p13"/>
          <p:cNvSpPr txBox="1"/>
          <p:nvPr/>
        </p:nvSpPr>
        <p:spPr>
          <a:xfrm>
            <a:off x="2636520" y="2030440"/>
            <a:ext cx="193035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Barlow Light"/>
                <a:ea typeface="Barlow Light"/>
                <a:cs typeface="Barlow Light"/>
                <a:sym typeface="Barlow Light"/>
              </a:rPr>
              <a:t>Via Client Tools</a:t>
            </a:r>
            <a:endParaRPr b="1" i="0" sz="1400" u="none" cap="none" strike="noStrike">
              <a:solidFill>
                <a:srgbClr val="000000"/>
              </a:solidFill>
              <a:latin typeface="Barlow Light"/>
              <a:ea typeface="Barlow Light"/>
              <a:cs typeface="Barlow Light"/>
              <a:sym typeface="Barlow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14"/>
          <p:cNvSpPr txBox="1"/>
          <p:nvPr>
            <p:ph type="title"/>
          </p:nvPr>
        </p:nvSpPr>
        <p:spPr>
          <a:xfrm>
            <a:off x="457199" y="605600"/>
            <a:ext cx="8191825" cy="1082700"/>
          </a:xfrm>
          <a:prstGeom prst="rect">
            <a:avLst/>
          </a:prstGeom>
          <a:noFill/>
          <a:ln>
            <a:noFill/>
          </a:ln>
        </p:spPr>
        <p:txBody>
          <a:bodyPr anchorCtr="0" anchor="t" bIns="0" lIns="0" spcFirstLastPara="1" rIns="0" wrap="square" tIns="0">
            <a:normAutofit/>
          </a:bodyPr>
          <a:lstStyle/>
          <a:p>
            <a:pPr indent="0" lvl="0" marL="0" rtl="0" algn="l">
              <a:lnSpc>
                <a:spcPct val="80000"/>
              </a:lnSpc>
              <a:spcBef>
                <a:spcPts val="0"/>
              </a:spcBef>
              <a:spcAft>
                <a:spcPts val="0"/>
              </a:spcAft>
              <a:buSzPts val="4800"/>
              <a:buNone/>
            </a:pPr>
            <a:r>
              <a:rPr lang="en-US"/>
              <a:t>RDBMS Client dan SQL Statement</a:t>
            </a:r>
            <a:endParaRPr/>
          </a:p>
        </p:txBody>
      </p:sp>
      <p:sp>
        <p:nvSpPr>
          <p:cNvPr id="502" name="Google Shape;502;p14"/>
          <p:cNvSpPr txBox="1"/>
          <p:nvPr>
            <p:ph idx="1" type="body"/>
          </p:nvPr>
        </p:nvSpPr>
        <p:spPr>
          <a:xfrm>
            <a:off x="457200" y="1146950"/>
            <a:ext cx="8053057" cy="3606119"/>
          </a:xfrm>
          <a:prstGeom prst="rect">
            <a:avLst/>
          </a:prstGeom>
          <a:noFill/>
          <a:ln>
            <a:noFill/>
          </a:ln>
        </p:spPr>
        <p:txBody>
          <a:bodyPr anchorCtr="0" anchor="t" bIns="0" lIns="0" spcFirstLastPara="1" rIns="0" wrap="square" tIns="0">
            <a:noAutofit/>
          </a:bodyPr>
          <a:lstStyle/>
          <a:p>
            <a:pPr indent="-342900" lvl="0" marL="457200" rtl="0" algn="l">
              <a:lnSpc>
                <a:spcPct val="110000"/>
              </a:lnSpc>
              <a:spcBef>
                <a:spcPts val="600"/>
              </a:spcBef>
              <a:spcAft>
                <a:spcPts val="0"/>
              </a:spcAft>
              <a:buSzPts val="1800"/>
              <a:buChar char="▸"/>
            </a:pPr>
            <a:r>
              <a:rPr lang="en-US"/>
              <a:t>Perlu dipastikan bahwa client tools yang digunakan kompatibel dengan RDMBS yang akan diakses</a:t>
            </a:r>
            <a:endParaRPr/>
          </a:p>
        </p:txBody>
      </p:sp>
      <p:sp>
        <p:nvSpPr>
          <p:cNvPr id="503" name="Google Shape;503;p14"/>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04" name="Google Shape;504;p14"/>
          <p:cNvPicPr preferRelativeResize="0"/>
          <p:nvPr/>
        </p:nvPicPr>
        <p:blipFill rotWithShape="1">
          <a:blip r:embed="rId3">
            <a:alphaModFix/>
          </a:blip>
          <a:srcRect b="0" l="0" r="0" t="0"/>
          <a:stretch/>
        </p:blipFill>
        <p:spPr>
          <a:xfrm>
            <a:off x="1364478" y="2389937"/>
            <a:ext cx="1274445" cy="559289"/>
          </a:xfrm>
          <a:prstGeom prst="rect">
            <a:avLst/>
          </a:prstGeom>
          <a:noFill/>
          <a:ln>
            <a:noFill/>
          </a:ln>
        </p:spPr>
      </p:pic>
      <p:pic>
        <p:nvPicPr>
          <p:cNvPr descr="Use &amp;quot;IS NULL&amp;quot; Rather Than &amp;quot;= NULL&amp;quot; When Upgrading to Newer Versions of SQL  Server - Deep in the Code" id="505" name="Google Shape;505;p14"/>
          <p:cNvPicPr preferRelativeResize="0"/>
          <p:nvPr/>
        </p:nvPicPr>
        <p:blipFill rotWithShape="1">
          <a:blip r:embed="rId4">
            <a:alphaModFix/>
          </a:blip>
          <a:srcRect b="0" l="0" r="0" t="0"/>
          <a:stretch/>
        </p:blipFill>
        <p:spPr>
          <a:xfrm>
            <a:off x="3073263" y="2473383"/>
            <a:ext cx="1597798" cy="406916"/>
          </a:xfrm>
          <a:prstGeom prst="rect">
            <a:avLst/>
          </a:prstGeom>
          <a:noFill/>
          <a:ln>
            <a:noFill/>
          </a:ln>
        </p:spPr>
      </p:pic>
      <p:pic>
        <p:nvPicPr>
          <p:cNvPr id="506" name="Google Shape;506;p14"/>
          <p:cNvPicPr preferRelativeResize="0"/>
          <p:nvPr/>
        </p:nvPicPr>
        <p:blipFill rotWithShape="1">
          <a:blip r:embed="rId5">
            <a:alphaModFix/>
          </a:blip>
          <a:srcRect b="0" l="0" r="0" t="0"/>
          <a:stretch/>
        </p:blipFill>
        <p:spPr>
          <a:xfrm>
            <a:off x="5105401" y="2373918"/>
            <a:ext cx="1382349" cy="615314"/>
          </a:xfrm>
          <a:prstGeom prst="rect">
            <a:avLst/>
          </a:prstGeom>
          <a:noFill/>
          <a:ln>
            <a:noFill/>
          </a:ln>
        </p:spPr>
      </p:pic>
      <p:pic>
        <p:nvPicPr>
          <p:cNvPr id="507" name="Google Shape;507;p14"/>
          <p:cNvPicPr preferRelativeResize="0"/>
          <p:nvPr/>
        </p:nvPicPr>
        <p:blipFill rotWithShape="1">
          <a:blip r:embed="rId6">
            <a:alphaModFix/>
          </a:blip>
          <a:srcRect b="0" l="0" r="0" t="0"/>
          <a:stretch/>
        </p:blipFill>
        <p:spPr>
          <a:xfrm>
            <a:off x="6922090" y="2353579"/>
            <a:ext cx="1422308" cy="686320"/>
          </a:xfrm>
          <a:prstGeom prst="rect">
            <a:avLst/>
          </a:prstGeom>
          <a:noFill/>
          <a:ln>
            <a:noFill/>
          </a:ln>
        </p:spPr>
      </p:pic>
      <p:sp>
        <p:nvSpPr>
          <p:cNvPr id="508" name="Google Shape;508;p14"/>
          <p:cNvSpPr txBox="1"/>
          <p:nvPr/>
        </p:nvSpPr>
        <p:spPr>
          <a:xfrm>
            <a:off x="1364478" y="3366030"/>
            <a:ext cx="152400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Barlow Light"/>
                <a:ea typeface="Barlow Light"/>
                <a:cs typeface="Barlow Light"/>
                <a:sym typeface="Barlow Light"/>
              </a:rPr>
              <a:t>SQL Plus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Barlow Light"/>
                <a:ea typeface="Barlow Light"/>
                <a:cs typeface="Barlow Light"/>
                <a:sym typeface="Barlow Light"/>
              </a:rPr>
              <a:t>SQL developer</a:t>
            </a:r>
            <a:endParaRPr b="0" i="0" sz="1400" u="none" cap="none" strike="noStrike">
              <a:solidFill>
                <a:srgbClr val="000000"/>
              </a:solidFill>
              <a:latin typeface="Barlow Light"/>
              <a:ea typeface="Barlow Light"/>
              <a:cs typeface="Barlow Light"/>
              <a:sym typeface="Barlow Light"/>
            </a:endParaRPr>
          </a:p>
        </p:txBody>
      </p:sp>
      <p:sp>
        <p:nvSpPr>
          <p:cNvPr id="509" name="Google Shape;509;p14"/>
          <p:cNvSpPr txBox="1"/>
          <p:nvPr/>
        </p:nvSpPr>
        <p:spPr>
          <a:xfrm>
            <a:off x="3147060" y="3366030"/>
            <a:ext cx="174547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Barlow Light"/>
                <a:ea typeface="Barlow Light"/>
                <a:cs typeface="Barlow Light"/>
                <a:sym typeface="Barlow Light"/>
              </a:rPr>
              <a:t>SQL Server Management Studio</a:t>
            </a:r>
            <a:endParaRPr b="0" i="0" sz="1400" u="none" cap="none" strike="noStrike">
              <a:solidFill>
                <a:srgbClr val="000000"/>
              </a:solidFill>
              <a:latin typeface="Barlow Light"/>
              <a:ea typeface="Barlow Light"/>
              <a:cs typeface="Barlow Light"/>
              <a:sym typeface="Barlow Light"/>
            </a:endParaRPr>
          </a:p>
        </p:txBody>
      </p:sp>
      <p:sp>
        <p:nvSpPr>
          <p:cNvPr id="510" name="Google Shape;510;p14"/>
          <p:cNvSpPr txBox="1"/>
          <p:nvPr/>
        </p:nvSpPr>
        <p:spPr>
          <a:xfrm>
            <a:off x="4986649" y="3337035"/>
            <a:ext cx="174547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Barlow Light"/>
                <a:ea typeface="Barlow Light"/>
                <a:cs typeface="Barlow Light"/>
                <a:sym typeface="Barlow Light"/>
              </a:rPr>
              <a:t>MySQL Workbench</a:t>
            </a:r>
            <a:endParaRPr b="0" i="0" sz="1400" u="none" cap="none" strike="noStrike">
              <a:solidFill>
                <a:srgbClr val="000000"/>
              </a:solidFill>
              <a:latin typeface="Barlow Light"/>
              <a:ea typeface="Barlow Light"/>
              <a:cs typeface="Barlow Light"/>
              <a:sym typeface="Barlow Light"/>
            </a:endParaRPr>
          </a:p>
        </p:txBody>
      </p:sp>
      <p:sp>
        <p:nvSpPr>
          <p:cNvPr id="511" name="Google Shape;511;p14"/>
          <p:cNvSpPr txBox="1"/>
          <p:nvPr/>
        </p:nvSpPr>
        <p:spPr>
          <a:xfrm>
            <a:off x="7023204" y="3310200"/>
            <a:ext cx="174547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Barlow Light"/>
                <a:ea typeface="Barlow Light"/>
                <a:cs typeface="Barlow Light"/>
                <a:sym typeface="Barlow Light"/>
              </a:rPr>
              <a:t>PgAdmin</a:t>
            </a:r>
            <a:endParaRPr b="0" i="0" sz="1400" u="none" cap="none" strike="noStrike">
              <a:solidFill>
                <a:srgbClr val="000000"/>
              </a:solidFill>
              <a:latin typeface="Barlow Light"/>
              <a:ea typeface="Barlow Light"/>
              <a:cs typeface="Barlow Light"/>
              <a:sym typeface="Barlow Light"/>
            </a:endParaRPr>
          </a:p>
        </p:txBody>
      </p:sp>
      <p:sp>
        <p:nvSpPr>
          <p:cNvPr id="512" name="Google Shape;512;p14"/>
          <p:cNvSpPr txBox="1"/>
          <p:nvPr/>
        </p:nvSpPr>
        <p:spPr>
          <a:xfrm>
            <a:off x="198776" y="2645952"/>
            <a:ext cx="9144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Barlow Light"/>
                <a:ea typeface="Barlow Light"/>
                <a:cs typeface="Barlow Light"/>
                <a:sym typeface="Barlow Light"/>
              </a:rPr>
              <a:t>RDBMS</a:t>
            </a:r>
            <a:endParaRPr b="0" i="0" sz="1400" u="none" cap="none" strike="noStrike">
              <a:solidFill>
                <a:srgbClr val="000000"/>
              </a:solidFill>
              <a:latin typeface="Barlow Light"/>
              <a:ea typeface="Barlow Light"/>
              <a:cs typeface="Barlow Light"/>
              <a:sym typeface="Barlow Light"/>
            </a:endParaRPr>
          </a:p>
        </p:txBody>
      </p:sp>
      <p:sp>
        <p:nvSpPr>
          <p:cNvPr id="513" name="Google Shape;513;p14"/>
          <p:cNvSpPr txBox="1"/>
          <p:nvPr/>
        </p:nvSpPr>
        <p:spPr>
          <a:xfrm>
            <a:off x="205898" y="3403257"/>
            <a:ext cx="9144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Barlow Light"/>
                <a:ea typeface="Barlow Light"/>
                <a:cs typeface="Barlow Light"/>
                <a:sym typeface="Barlow Light"/>
              </a:rPr>
              <a:t>Client</a:t>
            </a:r>
            <a:endParaRPr b="0" i="0" sz="1400" u="none" cap="none" strike="noStrike">
              <a:solidFill>
                <a:srgbClr val="000000"/>
              </a:solidFill>
              <a:latin typeface="Barlow Light"/>
              <a:ea typeface="Barlow Light"/>
              <a:cs typeface="Barlow Light"/>
              <a:sym typeface="Barlow Light"/>
            </a:endParaRPr>
          </a:p>
        </p:txBody>
      </p:sp>
      <p:cxnSp>
        <p:nvCxnSpPr>
          <p:cNvPr id="514" name="Google Shape;514;p14"/>
          <p:cNvCxnSpPr/>
          <p:nvPr/>
        </p:nvCxnSpPr>
        <p:spPr>
          <a:xfrm>
            <a:off x="1051560" y="2353579"/>
            <a:ext cx="0" cy="1535447"/>
          </a:xfrm>
          <a:prstGeom prst="straightConnector1">
            <a:avLst/>
          </a:prstGeom>
          <a:noFill/>
          <a:ln cap="flat" cmpd="sng" w="9525">
            <a:solidFill>
              <a:schemeClr val="dk1"/>
            </a:solidFill>
            <a:prstDash val="solid"/>
            <a:round/>
            <a:headEnd len="sm" w="sm" type="none"/>
            <a:tailEnd len="sm" w="sm" type="none"/>
          </a:ln>
        </p:spPr>
      </p:cxnSp>
      <p:cxnSp>
        <p:nvCxnSpPr>
          <p:cNvPr id="515" name="Google Shape;515;p14"/>
          <p:cNvCxnSpPr/>
          <p:nvPr/>
        </p:nvCxnSpPr>
        <p:spPr>
          <a:xfrm flipH="1" rot="10800000">
            <a:off x="243840" y="3152297"/>
            <a:ext cx="8405184" cy="39794"/>
          </a:xfrm>
          <a:prstGeom prst="straightConnector1">
            <a:avLst/>
          </a:prstGeom>
          <a:noFill/>
          <a:ln cap="flat" cmpd="sng" w="9525">
            <a:solidFill>
              <a:schemeClr val="dk1"/>
            </a:solidFill>
            <a:prstDash val="solid"/>
            <a:round/>
            <a:headEnd len="sm" w="sm" type="none"/>
            <a:tailEnd len="sm" w="sm" type="none"/>
          </a:ln>
        </p:spPr>
      </p:cxnSp>
      <p:cxnSp>
        <p:nvCxnSpPr>
          <p:cNvPr id="516" name="Google Shape;516;p14"/>
          <p:cNvCxnSpPr/>
          <p:nvPr/>
        </p:nvCxnSpPr>
        <p:spPr>
          <a:xfrm>
            <a:off x="2888478" y="2402599"/>
            <a:ext cx="0" cy="1535447"/>
          </a:xfrm>
          <a:prstGeom prst="straightConnector1">
            <a:avLst/>
          </a:prstGeom>
          <a:noFill/>
          <a:ln cap="flat" cmpd="sng" w="9525">
            <a:solidFill>
              <a:schemeClr val="dk1"/>
            </a:solidFill>
            <a:prstDash val="solid"/>
            <a:round/>
            <a:headEnd len="sm" w="sm" type="none"/>
            <a:tailEnd len="sm" w="sm" type="none"/>
          </a:ln>
        </p:spPr>
      </p:cxnSp>
      <p:cxnSp>
        <p:nvCxnSpPr>
          <p:cNvPr id="517" name="Google Shape;517;p14"/>
          <p:cNvCxnSpPr/>
          <p:nvPr/>
        </p:nvCxnSpPr>
        <p:spPr>
          <a:xfrm>
            <a:off x="4885415" y="2402599"/>
            <a:ext cx="0" cy="1535447"/>
          </a:xfrm>
          <a:prstGeom prst="straightConnector1">
            <a:avLst/>
          </a:prstGeom>
          <a:noFill/>
          <a:ln cap="flat" cmpd="sng" w="9525">
            <a:solidFill>
              <a:schemeClr val="dk1"/>
            </a:solidFill>
            <a:prstDash val="solid"/>
            <a:round/>
            <a:headEnd len="sm" w="sm" type="none"/>
            <a:tailEnd len="sm" w="sm" type="none"/>
          </a:ln>
        </p:spPr>
      </p:cxnSp>
      <p:cxnSp>
        <p:nvCxnSpPr>
          <p:cNvPr id="518" name="Google Shape;518;p14"/>
          <p:cNvCxnSpPr/>
          <p:nvPr/>
        </p:nvCxnSpPr>
        <p:spPr>
          <a:xfrm>
            <a:off x="6740741" y="2413519"/>
            <a:ext cx="0" cy="1535447"/>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15"/>
          <p:cNvSpPr txBox="1"/>
          <p:nvPr>
            <p:ph type="ctrTitle"/>
          </p:nvPr>
        </p:nvSpPr>
        <p:spPr>
          <a:xfrm>
            <a:off x="946960" y="1873495"/>
            <a:ext cx="4676700" cy="11598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en-US"/>
              <a:t>SQL dalam Pengawasan</a:t>
            </a:r>
            <a:endParaRPr/>
          </a:p>
        </p:txBody>
      </p:sp>
      <p:sp>
        <p:nvSpPr>
          <p:cNvPr id="524" name="Google Shape;524;p15"/>
          <p:cNvSpPr txBox="1"/>
          <p:nvPr>
            <p:ph idx="1" type="subTitle"/>
          </p:nvPr>
        </p:nvSpPr>
        <p:spPr>
          <a:xfrm>
            <a:off x="932724" y="2973725"/>
            <a:ext cx="4676700" cy="383700"/>
          </a:xfrm>
          <a:prstGeom prst="rect">
            <a:avLst/>
          </a:prstGeom>
          <a:noFill/>
          <a:ln>
            <a:noFill/>
          </a:ln>
        </p:spPr>
        <p:txBody>
          <a:bodyPr anchorCtr="0" anchor="t" bIns="0" lIns="0" spcFirstLastPara="1" rIns="0" wrap="square" tIns="0">
            <a:noAutofit/>
          </a:bodyPr>
          <a:lstStyle/>
          <a:p>
            <a:pPr indent="0" lvl="0" marL="0" rtl="0" algn="l">
              <a:lnSpc>
                <a:spcPct val="110000"/>
              </a:lnSpc>
              <a:spcBef>
                <a:spcPts val="0"/>
              </a:spcBef>
              <a:spcAft>
                <a:spcPts val="0"/>
              </a:spcAft>
              <a:buSzPts val="1800"/>
              <a:buNone/>
            </a:pPr>
            <a:r>
              <a:rPr lang="en-US"/>
              <a:t>Sebagai RDBMS Client Tools</a:t>
            </a:r>
            <a:endParaRPr/>
          </a:p>
        </p:txBody>
      </p:sp>
      <p:grpSp>
        <p:nvGrpSpPr>
          <p:cNvPr id="525" name="Google Shape;525;p15"/>
          <p:cNvGrpSpPr/>
          <p:nvPr/>
        </p:nvGrpSpPr>
        <p:grpSpPr>
          <a:xfrm>
            <a:off x="5435079" y="912423"/>
            <a:ext cx="3239723" cy="3318665"/>
            <a:chOff x="2270525" y="117216"/>
            <a:chExt cx="4650765" cy="4762722"/>
          </a:xfrm>
        </p:grpSpPr>
        <p:sp>
          <p:nvSpPr>
            <p:cNvPr id="526" name="Google Shape;526;p15"/>
            <p:cNvSpPr/>
            <p:nvPr/>
          </p:nvSpPr>
          <p:spPr>
            <a:xfrm>
              <a:off x="2270525" y="2788917"/>
              <a:ext cx="1367464" cy="791146"/>
            </a:xfrm>
            <a:custGeom>
              <a:rect b="b" l="l" r="r" t="t"/>
              <a:pathLst>
                <a:path extrusionOk="0" h="791146" w="1367464">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5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7" name="Google Shape;527;p15"/>
            <p:cNvSpPr/>
            <p:nvPr/>
          </p:nvSpPr>
          <p:spPr>
            <a:xfrm>
              <a:off x="2565006" y="2921600"/>
              <a:ext cx="762723" cy="441198"/>
            </a:xfrm>
            <a:custGeom>
              <a:rect b="b" l="l" r="r" t="t"/>
              <a:pathLst>
                <a:path extrusionOk="0" h="441198" w="762723">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8" name="Google Shape;528;p15"/>
            <p:cNvSpPr/>
            <p:nvPr/>
          </p:nvSpPr>
          <p:spPr>
            <a:xfrm>
              <a:off x="2834012" y="3000943"/>
              <a:ext cx="217486" cy="125920"/>
            </a:xfrm>
            <a:custGeom>
              <a:rect b="b" l="l" r="r" t="t"/>
              <a:pathLst>
                <a:path extrusionOk="0" h="125920" w="217486">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9" name="Google Shape;529;p15"/>
            <p:cNvSpPr/>
            <p:nvPr/>
          </p:nvSpPr>
          <p:spPr>
            <a:xfrm>
              <a:off x="2841806" y="2229228"/>
              <a:ext cx="209121" cy="823531"/>
            </a:xfrm>
            <a:custGeom>
              <a:rect b="b" l="l" r="r" t="t"/>
              <a:pathLst>
                <a:path extrusionOk="0" h="823531" w="209121">
                  <a:moveTo>
                    <a:pt x="0" y="0"/>
                  </a:moveTo>
                  <a:lnTo>
                    <a:pt x="209121" y="0"/>
                  </a:lnTo>
                  <a:lnTo>
                    <a:pt x="209121" y="823532"/>
                  </a:lnTo>
                  <a:lnTo>
                    <a:pt x="0" y="823532"/>
                  </a:lnTo>
                  <a:close/>
                </a:path>
              </a:pathLst>
            </a:custGeom>
            <a:solidFill>
              <a:srgbClr val="EDEF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0" name="Google Shape;530;p15"/>
            <p:cNvSpPr/>
            <p:nvPr/>
          </p:nvSpPr>
          <p:spPr>
            <a:xfrm>
              <a:off x="2831826" y="2112223"/>
              <a:ext cx="249895" cy="580777"/>
            </a:xfrm>
            <a:custGeom>
              <a:rect b="b" l="l" r="r" t="t"/>
              <a:pathLst>
                <a:path extrusionOk="0" h="580777" w="249895">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1" name="Google Shape;531;p15"/>
            <p:cNvSpPr/>
            <p:nvPr/>
          </p:nvSpPr>
          <p:spPr>
            <a:xfrm>
              <a:off x="2373659" y="1582290"/>
              <a:ext cx="397711" cy="625506"/>
            </a:xfrm>
            <a:custGeom>
              <a:rect b="b" l="l" r="r" t="t"/>
              <a:pathLst>
                <a:path extrusionOk="0" h="625506" w="397711">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2" name="Google Shape;532;p15"/>
            <p:cNvSpPr/>
            <p:nvPr/>
          </p:nvSpPr>
          <p:spPr>
            <a:xfrm>
              <a:off x="3144177" y="1582290"/>
              <a:ext cx="397710" cy="625506"/>
            </a:xfrm>
            <a:custGeom>
              <a:rect b="b" l="l" r="r" t="t"/>
              <a:pathLst>
                <a:path extrusionOk="0" h="625506" w="39771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3" name="Google Shape;533;p15"/>
            <p:cNvSpPr/>
            <p:nvPr/>
          </p:nvSpPr>
          <p:spPr>
            <a:xfrm>
              <a:off x="2815951" y="2102641"/>
              <a:ext cx="276610" cy="160020"/>
            </a:xfrm>
            <a:custGeom>
              <a:rect b="b" l="l" r="r" t="t"/>
              <a:pathLst>
                <a:path extrusionOk="0" h="160020" w="27661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4" name="Google Shape;534;p15"/>
            <p:cNvSpPr/>
            <p:nvPr/>
          </p:nvSpPr>
          <p:spPr>
            <a:xfrm>
              <a:off x="2744565" y="2030632"/>
              <a:ext cx="418908" cy="74675"/>
            </a:xfrm>
            <a:custGeom>
              <a:rect b="b" l="l" r="r" t="t"/>
              <a:pathLst>
                <a:path extrusionOk="0" h="74675" w="418908">
                  <a:moveTo>
                    <a:pt x="0" y="72009"/>
                  </a:moveTo>
                  <a:lnTo>
                    <a:pt x="0" y="0"/>
                  </a:lnTo>
                  <a:lnTo>
                    <a:pt x="418908" y="0"/>
                  </a:lnTo>
                  <a:lnTo>
                    <a:pt x="418908" y="74676"/>
                  </a:lnTo>
                  <a:lnTo>
                    <a:pt x="0" y="72009"/>
                  </a:lnTo>
                  <a:close/>
                </a:path>
              </a:pathLst>
            </a:custGeom>
            <a:solidFill>
              <a:srgbClr val="4949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5" name="Google Shape;535;p15"/>
            <p:cNvSpPr/>
            <p:nvPr/>
          </p:nvSpPr>
          <p:spPr>
            <a:xfrm>
              <a:off x="2744565" y="1981197"/>
              <a:ext cx="419383" cy="242697"/>
            </a:xfrm>
            <a:custGeom>
              <a:rect b="b" l="l" r="r" t="t"/>
              <a:pathLst>
                <a:path extrusionOk="0" h="242697" w="419383">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6" name="Google Shape;536;p15"/>
            <p:cNvSpPr/>
            <p:nvPr/>
          </p:nvSpPr>
          <p:spPr>
            <a:xfrm>
              <a:off x="2697703" y="1845275"/>
              <a:ext cx="511777" cy="296036"/>
            </a:xfrm>
            <a:custGeom>
              <a:rect b="b" l="l" r="r" t="t"/>
              <a:pathLst>
                <a:path extrusionOk="0" h="296036" w="511777">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7" name="Google Shape;537;p15"/>
            <p:cNvSpPr/>
            <p:nvPr/>
          </p:nvSpPr>
          <p:spPr>
            <a:xfrm>
              <a:off x="2681484" y="530635"/>
              <a:ext cx="548516" cy="1538895"/>
            </a:xfrm>
            <a:custGeom>
              <a:rect b="b" l="l" r="r" t="t"/>
              <a:pathLst>
                <a:path extrusionOk="0" h="1538895" w="548516">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8" name="Google Shape;538;p15"/>
            <p:cNvSpPr/>
            <p:nvPr/>
          </p:nvSpPr>
          <p:spPr>
            <a:xfrm>
              <a:off x="2858251" y="1222531"/>
              <a:ext cx="193342" cy="193738"/>
            </a:xfrm>
            <a:custGeom>
              <a:rect b="b" l="l" r="r" t="t"/>
              <a:pathLst>
                <a:path extrusionOk="0" h="193738" w="193342">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9" name="Google Shape;539;p15"/>
            <p:cNvSpPr/>
            <p:nvPr/>
          </p:nvSpPr>
          <p:spPr>
            <a:xfrm>
              <a:off x="2844088" y="1208338"/>
              <a:ext cx="221668" cy="222122"/>
            </a:xfrm>
            <a:custGeom>
              <a:rect b="b" l="l" r="r" t="t"/>
              <a:pathLst>
                <a:path extrusionOk="0" h="222122" w="221668">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0" name="Google Shape;540;p15"/>
            <p:cNvSpPr/>
            <p:nvPr/>
          </p:nvSpPr>
          <p:spPr>
            <a:xfrm>
              <a:off x="2858251" y="937733"/>
              <a:ext cx="193342" cy="193738"/>
            </a:xfrm>
            <a:custGeom>
              <a:rect b="b" l="l" r="r" t="t"/>
              <a:pathLst>
                <a:path extrusionOk="0" h="193738" w="193342">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1" name="Google Shape;541;p15"/>
            <p:cNvSpPr/>
            <p:nvPr/>
          </p:nvSpPr>
          <p:spPr>
            <a:xfrm>
              <a:off x="2843898" y="923636"/>
              <a:ext cx="221858" cy="222313"/>
            </a:xfrm>
            <a:custGeom>
              <a:rect b="b" l="l" r="r" t="t"/>
              <a:pathLst>
                <a:path extrusionOk="0" h="222313" w="221858">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2" name="Google Shape;542;p15"/>
            <p:cNvSpPr/>
            <p:nvPr/>
          </p:nvSpPr>
          <p:spPr>
            <a:xfrm>
              <a:off x="2680593" y="1921189"/>
              <a:ext cx="549324" cy="167997"/>
            </a:xfrm>
            <a:custGeom>
              <a:rect b="b" l="l" r="r" t="t"/>
              <a:pathLst>
                <a:path extrusionOk="0" h="167997" w="549324">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3" name="Google Shape;543;p15"/>
            <p:cNvSpPr/>
            <p:nvPr/>
          </p:nvSpPr>
          <p:spPr>
            <a:xfrm>
              <a:off x="2680308" y="1976244"/>
              <a:ext cx="548753" cy="165782"/>
            </a:xfrm>
            <a:custGeom>
              <a:rect b="b" l="l" r="r" t="t"/>
              <a:pathLst>
                <a:path extrusionOk="0" h="165782" w="548753">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4" name="Google Shape;544;p15"/>
            <p:cNvSpPr/>
            <p:nvPr/>
          </p:nvSpPr>
          <p:spPr>
            <a:xfrm>
              <a:off x="2683349" y="1877470"/>
              <a:ext cx="542765" cy="158087"/>
            </a:xfrm>
            <a:custGeom>
              <a:rect b="b" l="l" r="r" t="t"/>
              <a:pathLst>
                <a:path extrusionOk="0" h="158087" w="542765">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5" name="Google Shape;545;p15"/>
            <p:cNvSpPr/>
            <p:nvPr/>
          </p:nvSpPr>
          <p:spPr>
            <a:xfrm>
              <a:off x="2829449" y="530444"/>
              <a:ext cx="249519" cy="126863"/>
            </a:xfrm>
            <a:custGeom>
              <a:rect b="b" l="l" r="r" t="t"/>
              <a:pathLst>
                <a:path extrusionOk="0" h="126863" w="249519">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6" name="Google Shape;546;p15"/>
            <p:cNvSpPr/>
            <p:nvPr/>
          </p:nvSpPr>
          <p:spPr>
            <a:xfrm>
              <a:off x="2934010" y="1583052"/>
              <a:ext cx="47432" cy="623982"/>
            </a:xfrm>
            <a:custGeom>
              <a:rect b="b" l="l" r="r" t="t"/>
              <a:pathLst>
                <a:path extrusionOk="0" h="623982" w="47432">
                  <a:moveTo>
                    <a:pt x="0" y="0"/>
                  </a:moveTo>
                  <a:lnTo>
                    <a:pt x="47433" y="0"/>
                  </a:lnTo>
                  <a:lnTo>
                    <a:pt x="47433" y="623983"/>
                  </a:lnTo>
                  <a:lnTo>
                    <a:pt x="0" y="62398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547" name="Google Shape;547;p15"/>
            <p:cNvGrpSpPr/>
            <p:nvPr/>
          </p:nvGrpSpPr>
          <p:grpSpPr>
            <a:xfrm>
              <a:off x="4031993" y="117216"/>
              <a:ext cx="2889297" cy="3901793"/>
              <a:chOff x="5533368" y="1047716"/>
              <a:chExt cx="2889297" cy="3901793"/>
            </a:xfrm>
          </p:grpSpPr>
          <p:sp>
            <p:nvSpPr>
              <p:cNvPr id="548" name="Google Shape;548;p15"/>
              <p:cNvSpPr/>
              <p:nvPr/>
            </p:nvSpPr>
            <p:spPr>
              <a:xfrm>
                <a:off x="6153722" y="4072604"/>
                <a:ext cx="1090544" cy="630910"/>
              </a:xfrm>
              <a:custGeom>
                <a:rect b="b" l="l" r="r" t="t"/>
                <a:pathLst>
                  <a:path extrusionOk="0" h="630910" w="1090544">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9" name="Google Shape;549;p15"/>
              <p:cNvSpPr/>
              <p:nvPr/>
            </p:nvSpPr>
            <p:spPr>
              <a:xfrm>
                <a:off x="6193969" y="4048886"/>
                <a:ext cx="1090601" cy="630901"/>
              </a:xfrm>
              <a:custGeom>
                <a:rect b="b" l="l" r="r" t="t"/>
                <a:pathLst>
                  <a:path extrusionOk="0" h="630901" w="1090601">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0" name="Google Shape;550;p15"/>
              <p:cNvSpPr/>
              <p:nvPr/>
            </p:nvSpPr>
            <p:spPr>
              <a:xfrm>
                <a:off x="7252346" y="4430077"/>
                <a:ext cx="32128" cy="21050"/>
              </a:xfrm>
              <a:custGeom>
                <a:rect b="b" l="l" r="r" t="t"/>
                <a:pathLst>
                  <a:path extrusionOk="0" h="21050" w="32128">
                    <a:moveTo>
                      <a:pt x="32129" y="21050"/>
                    </a:moveTo>
                    <a:lnTo>
                      <a:pt x="32129" y="0"/>
                    </a:lnTo>
                    <a:lnTo>
                      <a:pt x="0" y="18574"/>
                    </a:lnTo>
                    <a:lnTo>
                      <a:pt x="32129" y="2105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1" name="Google Shape;551;p15"/>
              <p:cNvSpPr/>
              <p:nvPr/>
            </p:nvSpPr>
            <p:spPr>
              <a:xfrm>
                <a:off x="6193906" y="4285773"/>
                <a:ext cx="32984" cy="21431"/>
              </a:xfrm>
              <a:custGeom>
                <a:rect b="b" l="l" r="r" t="t"/>
                <a:pathLst>
                  <a:path extrusionOk="0" h="21431" w="32984">
                    <a:moveTo>
                      <a:pt x="0" y="21431"/>
                    </a:moveTo>
                    <a:lnTo>
                      <a:pt x="0" y="0"/>
                    </a:lnTo>
                    <a:lnTo>
                      <a:pt x="32984" y="13716"/>
                    </a:lnTo>
                    <a:lnTo>
                      <a:pt x="0" y="21431"/>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2" name="Google Shape;552;p15"/>
              <p:cNvSpPr/>
              <p:nvPr/>
            </p:nvSpPr>
            <p:spPr>
              <a:xfrm>
                <a:off x="6193969" y="4027741"/>
                <a:ext cx="1090601" cy="630949"/>
              </a:xfrm>
              <a:custGeom>
                <a:rect b="b" l="l" r="r" t="t"/>
                <a:pathLst>
                  <a:path extrusionOk="0" h="630949" w="1090601">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3" name="Google Shape;553;p15"/>
              <p:cNvSpPr/>
              <p:nvPr/>
            </p:nvSpPr>
            <p:spPr>
              <a:xfrm>
                <a:off x="6504927" y="3742563"/>
                <a:ext cx="779547" cy="687514"/>
              </a:xfrm>
              <a:custGeom>
                <a:rect b="b" l="l" r="r" t="t"/>
                <a:pathLst>
                  <a:path extrusionOk="0" h="687514" w="779547">
                    <a:moveTo>
                      <a:pt x="86025" y="286131"/>
                    </a:moveTo>
                    <a:lnTo>
                      <a:pt x="0" y="0"/>
                    </a:lnTo>
                    <a:lnTo>
                      <a:pt x="702933" y="404050"/>
                    </a:lnTo>
                    <a:lnTo>
                      <a:pt x="779548" y="687514"/>
                    </a:lnTo>
                    <a:lnTo>
                      <a:pt x="86025" y="2861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4" name="Google Shape;554;p15"/>
              <p:cNvSpPr/>
              <p:nvPr/>
            </p:nvSpPr>
            <p:spPr>
              <a:xfrm>
                <a:off x="7254152" y="4405788"/>
                <a:ext cx="30322" cy="36004"/>
              </a:xfrm>
              <a:custGeom>
                <a:rect b="b" l="l" r="r" t="t"/>
                <a:pathLst>
                  <a:path extrusionOk="0" h="36004" w="30322">
                    <a:moveTo>
                      <a:pt x="9981" y="36004"/>
                    </a:moveTo>
                    <a:lnTo>
                      <a:pt x="30323" y="24289"/>
                    </a:lnTo>
                    <a:lnTo>
                      <a:pt x="0" y="0"/>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5" name="Google Shape;555;p15"/>
              <p:cNvSpPr/>
              <p:nvPr/>
            </p:nvSpPr>
            <p:spPr>
              <a:xfrm>
                <a:off x="6482779" y="3753326"/>
                <a:ext cx="781258" cy="688466"/>
              </a:xfrm>
              <a:custGeom>
                <a:rect b="b" l="l" r="r" t="t"/>
                <a:pathLst>
                  <a:path extrusionOk="0" h="688466" w="781258">
                    <a:moveTo>
                      <a:pt x="86025" y="286131"/>
                    </a:moveTo>
                    <a:lnTo>
                      <a:pt x="0" y="0"/>
                    </a:lnTo>
                    <a:lnTo>
                      <a:pt x="702933" y="404051"/>
                    </a:lnTo>
                    <a:lnTo>
                      <a:pt x="781259" y="688467"/>
                    </a:lnTo>
                    <a:lnTo>
                      <a:pt x="86025" y="286131"/>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6" name="Google Shape;556;p15"/>
              <p:cNvSpPr/>
              <p:nvPr/>
            </p:nvSpPr>
            <p:spPr>
              <a:xfrm>
                <a:off x="5563120" y="1047716"/>
                <a:ext cx="2859545" cy="3884751"/>
              </a:xfrm>
              <a:custGeom>
                <a:rect b="b" l="l" r="r" t="t"/>
                <a:pathLst>
                  <a:path extrusionOk="0" h="3884751" w="2859545">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7" name="Google Shape;557;p15"/>
              <p:cNvSpPr/>
              <p:nvPr/>
            </p:nvSpPr>
            <p:spPr>
              <a:xfrm>
                <a:off x="8367249" y="4838795"/>
                <a:ext cx="30132" cy="106965"/>
              </a:xfrm>
              <a:custGeom>
                <a:rect b="b" l="l" r="r" t="t"/>
                <a:pathLst>
                  <a:path extrusionOk="0" h="106965" w="30132">
                    <a:moveTo>
                      <a:pt x="0" y="106966"/>
                    </a:moveTo>
                    <a:lnTo>
                      <a:pt x="30132" y="89535"/>
                    </a:lnTo>
                    <a:lnTo>
                      <a:pt x="17110" y="0"/>
                    </a:lnTo>
                    <a:lnTo>
                      <a:pt x="0" y="106966"/>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8" name="Google Shape;558;p15"/>
              <p:cNvSpPr/>
              <p:nvPr/>
            </p:nvSpPr>
            <p:spPr>
              <a:xfrm>
                <a:off x="5558272" y="1051845"/>
                <a:ext cx="72337" cy="31155"/>
              </a:xfrm>
              <a:custGeom>
                <a:rect b="b" l="l" r="r" t="t"/>
                <a:pathLst>
                  <a:path extrusionOk="0" h="31155" w="72337">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9" name="Google Shape;559;p15"/>
              <p:cNvSpPr/>
              <p:nvPr/>
            </p:nvSpPr>
            <p:spPr>
              <a:xfrm>
                <a:off x="5538216" y="1062192"/>
                <a:ext cx="2859165" cy="3884558"/>
              </a:xfrm>
              <a:custGeom>
                <a:rect b="b" l="l" r="r" t="t"/>
                <a:pathLst>
                  <a:path extrusionOk="0" h="3884558" w="2859165">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0" name="Google Shape;560;p15"/>
              <p:cNvSpPr/>
              <p:nvPr/>
            </p:nvSpPr>
            <p:spPr>
              <a:xfrm>
                <a:off x="5533368" y="1064955"/>
                <a:ext cx="2859260" cy="3884554"/>
              </a:xfrm>
              <a:custGeom>
                <a:rect b="b" l="l" r="r" t="t"/>
                <a:pathLst>
                  <a:path extrusionOk="0" h="3884554" w="285926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1" name="Google Shape;561;p15"/>
              <p:cNvSpPr/>
              <p:nvPr/>
            </p:nvSpPr>
            <p:spPr>
              <a:xfrm>
                <a:off x="5568443" y="1110406"/>
                <a:ext cx="2788159" cy="3702480"/>
              </a:xfrm>
              <a:custGeom>
                <a:rect b="b" l="l" r="r" t="t"/>
                <a:pathLst>
                  <a:path extrusionOk="0" h="3702480" w="2788159">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2" name="Google Shape;562;p15"/>
              <p:cNvSpPr/>
              <p:nvPr/>
            </p:nvSpPr>
            <p:spPr>
              <a:xfrm>
                <a:off x="5762166" y="1403396"/>
                <a:ext cx="919754" cy="618313"/>
              </a:xfrm>
              <a:custGeom>
                <a:rect b="b" l="l" r="r" t="t"/>
                <a:pathLst>
                  <a:path extrusionOk="0" h="618313" w="919754">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3" name="Google Shape;563;p15"/>
              <p:cNvSpPr/>
              <p:nvPr/>
            </p:nvSpPr>
            <p:spPr>
              <a:xfrm>
                <a:off x="5766158" y="1584712"/>
                <a:ext cx="686298" cy="451951"/>
              </a:xfrm>
              <a:custGeom>
                <a:rect b="b" l="l" r="r" t="t"/>
                <a:pathLst>
                  <a:path extrusionOk="0" h="451951" w="686298">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4" name="Google Shape;564;p15"/>
              <p:cNvSpPr/>
              <p:nvPr/>
            </p:nvSpPr>
            <p:spPr>
              <a:xfrm>
                <a:off x="5766158" y="1702632"/>
                <a:ext cx="686488" cy="451759"/>
              </a:xfrm>
              <a:custGeom>
                <a:rect b="b" l="l" r="r" t="t"/>
                <a:pathLst>
                  <a:path extrusionOk="0" h="451759" w="686488">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5" name="Google Shape;565;p15"/>
              <p:cNvSpPr/>
              <p:nvPr/>
            </p:nvSpPr>
            <p:spPr>
              <a:xfrm>
                <a:off x="5766158" y="1820170"/>
                <a:ext cx="562156" cy="379997"/>
              </a:xfrm>
              <a:custGeom>
                <a:rect b="b" l="l" r="r" t="t"/>
                <a:pathLst>
                  <a:path extrusionOk="0" h="379997" w="562156">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6" name="Google Shape;566;p15"/>
              <p:cNvSpPr/>
              <p:nvPr/>
            </p:nvSpPr>
            <p:spPr>
              <a:xfrm>
                <a:off x="5762166" y="2639293"/>
                <a:ext cx="919754" cy="618340"/>
              </a:xfrm>
              <a:custGeom>
                <a:rect b="b" l="l" r="r" t="t"/>
                <a:pathLst>
                  <a:path extrusionOk="0" h="618340" w="919754">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7" name="Google Shape;567;p15"/>
              <p:cNvSpPr/>
              <p:nvPr/>
            </p:nvSpPr>
            <p:spPr>
              <a:xfrm>
                <a:off x="5766158" y="2821069"/>
                <a:ext cx="686488" cy="451519"/>
              </a:xfrm>
              <a:custGeom>
                <a:rect b="b" l="l" r="r" t="t"/>
                <a:pathLst>
                  <a:path extrusionOk="0" h="451519" w="686488">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8" name="Google Shape;568;p15"/>
              <p:cNvSpPr/>
              <p:nvPr/>
            </p:nvSpPr>
            <p:spPr>
              <a:xfrm>
                <a:off x="5766158" y="2938486"/>
                <a:ext cx="686488" cy="451826"/>
              </a:xfrm>
              <a:custGeom>
                <a:rect b="b" l="l" r="r" t="t"/>
                <a:pathLst>
                  <a:path extrusionOk="0" h="451826" w="686488">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9" name="Google Shape;569;p15"/>
              <p:cNvSpPr/>
              <p:nvPr/>
            </p:nvSpPr>
            <p:spPr>
              <a:xfrm>
                <a:off x="5766158" y="3056051"/>
                <a:ext cx="562156" cy="379920"/>
              </a:xfrm>
              <a:custGeom>
                <a:rect b="b" l="l" r="r" t="t"/>
                <a:pathLst>
                  <a:path extrusionOk="0" h="379920" w="562156">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0" name="Google Shape;570;p15"/>
              <p:cNvSpPr/>
              <p:nvPr/>
            </p:nvSpPr>
            <p:spPr>
              <a:xfrm>
                <a:off x="6897600" y="3332192"/>
                <a:ext cx="1250451" cy="1162368"/>
              </a:xfrm>
              <a:custGeom>
                <a:rect b="b" l="l" r="r" t="t"/>
                <a:pathLst>
                  <a:path extrusionOk="0" h="1162368" w="1250451">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1" name="Google Shape;571;p15"/>
              <p:cNvSpPr/>
              <p:nvPr/>
            </p:nvSpPr>
            <p:spPr>
              <a:xfrm>
                <a:off x="5766443" y="2003281"/>
                <a:ext cx="882682" cy="1029375"/>
              </a:xfrm>
              <a:custGeom>
                <a:rect b="b" l="l" r="r" t="t"/>
                <a:pathLst>
                  <a:path extrusionOk="0" h="1029375" w="882682">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2" name="Google Shape;572;p15"/>
              <p:cNvSpPr/>
              <p:nvPr/>
            </p:nvSpPr>
            <p:spPr>
              <a:xfrm>
                <a:off x="6897600" y="3388613"/>
                <a:ext cx="1250451" cy="1106424"/>
              </a:xfrm>
              <a:custGeom>
                <a:rect b="b" l="l" r="r" t="t"/>
                <a:pathLst>
                  <a:path extrusionOk="0" h="1106424" w="1250451">
                    <a:moveTo>
                      <a:pt x="0" y="0"/>
                    </a:moveTo>
                    <a:lnTo>
                      <a:pt x="0" y="383096"/>
                    </a:lnTo>
                    <a:lnTo>
                      <a:pt x="1250452" y="1106424"/>
                    </a:lnTo>
                    <a:lnTo>
                      <a:pt x="1250452" y="214027"/>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3" name="Google Shape;573;p15"/>
              <p:cNvSpPr/>
              <p:nvPr/>
            </p:nvSpPr>
            <p:spPr>
              <a:xfrm>
                <a:off x="7389036" y="3376326"/>
                <a:ext cx="9505" cy="678751"/>
              </a:xfrm>
              <a:custGeom>
                <a:rect b="b" l="l" r="r" t="t"/>
                <a:pathLst>
                  <a:path extrusionOk="0" h="678751" w="9505">
                    <a:moveTo>
                      <a:pt x="0" y="0"/>
                    </a:moveTo>
                    <a:lnTo>
                      <a:pt x="0" y="678752"/>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4" name="Google Shape;574;p15"/>
              <p:cNvSpPr/>
              <p:nvPr/>
            </p:nvSpPr>
            <p:spPr>
              <a:xfrm>
                <a:off x="7771633" y="3805618"/>
                <a:ext cx="9505" cy="470725"/>
              </a:xfrm>
              <a:custGeom>
                <a:rect b="b" l="l" r="r" t="t"/>
                <a:pathLst>
                  <a:path extrusionOk="0" h="470725" w="9505">
                    <a:moveTo>
                      <a:pt x="0" y="0"/>
                    </a:moveTo>
                    <a:lnTo>
                      <a:pt x="0" y="470725"/>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5" name="Google Shape;575;p15"/>
              <p:cNvSpPr/>
              <p:nvPr/>
            </p:nvSpPr>
            <p:spPr>
              <a:xfrm>
                <a:off x="6897600" y="3332663"/>
                <a:ext cx="1250451" cy="479359"/>
              </a:xfrm>
              <a:custGeom>
                <a:rect b="b" l="l" r="r" t="t"/>
                <a:pathLst>
                  <a:path extrusionOk="0" h="479359" w="1250451">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cap="flat" cmpd="sng" w="14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6" name="Google Shape;576;p15"/>
              <p:cNvSpPr/>
              <p:nvPr/>
            </p:nvSpPr>
            <p:spPr>
              <a:xfrm rot="-1801764">
                <a:off x="7364922" y="3334621"/>
                <a:ext cx="48054" cy="83555"/>
              </a:xfrm>
              <a:custGeom>
                <a:rect b="b" l="l" r="r" t="t"/>
                <a:pathLst>
                  <a:path extrusionOk="0" h="83629" w="48097">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7" name="Google Shape;577;p15"/>
              <p:cNvSpPr/>
              <p:nvPr/>
            </p:nvSpPr>
            <p:spPr>
              <a:xfrm rot="-1790023">
                <a:off x="8141346" y="3571007"/>
                <a:ext cx="48265" cy="83920"/>
              </a:xfrm>
              <a:custGeom>
                <a:rect b="b" l="l" r="r" t="t"/>
                <a:pathLst>
                  <a:path extrusionOk="0" h="83917" w="48263">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8" name="Google Shape;578;p15"/>
              <p:cNvSpPr/>
              <p:nvPr/>
            </p:nvSpPr>
            <p:spPr>
              <a:xfrm rot="-1790023">
                <a:off x="7763340" y="3766404"/>
                <a:ext cx="48265" cy="83920"/>
              </a:xfrm>
              <a:custGeom>
                <a:rect b="b" l="l" r="r" t="t"/>
                <a:pathLst>
                  <a:path extrusionOk="0" h="83917" w="48263">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9" name="Google Shape;579;p15"/>
              <p:cNvSpPr/>
              <p:nvPr/>
            </p:nvSpPr>
            <p:spPr>
              <a:xfrm rot="-1801764">
                <a:off x="6873548" y="3361832"/>
                <a:ext cx="48054" cy="83555"/>
              </a:xfrm>
              <a:custGeom>
                <a:rect b="b" l="l" r="r" t="t"/>
                <a:pathLst>
                  <a:path extrusionOk="0" h="83629" w="48097">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0" name="Google Shape;580;p15"/>
              <p:cNvSpPr/>
              <p:nvPr/>
            </p:nvSpPr>
            <p:spPr>
              <a:xfrm>
                <a:off x="6868038" y="2430219"/>
                <a:ext cx="78705" cy="316778"/>
              </a:xfrm>
              <a:custGeom>
                <a:rect b="b" l="l" r="r" t="t"/>
                <a:pathLst>
                  <a:path extrusionOk="0" h="316778" w="78705">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1" name="Google Shape;581;p15"/>
              <p:cNvSpPr/>
              <p:nvPr/>
            </p:nvSpPr>
            <p:spPr>
              <a:xfrm>
                <a:off x="6986477" y="2241366"/>
                <a:ext cx="78420" cy="573928"/>
              </a:xfrm>
              <a:custGeom>
                <a:rect b="b" l="l" r="r" t="t"/>
                <a:pathLst>
                  <a:path extrusionOk="0" h="573928" w="7842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2" name="Google Shape;582;p15"/>
              <p:cNvSpPr/>
              <p:nvPr/>
            </p:nvSpPr>
            <p:spPr>
              <a:xfrm>
                <a:off x="7222119" y="2426981"/>
                <a:ext cx="78420" cy="524860"/>
              </a:xfrm>
              <a:custGeom>
                <a:rect b="b" l="l" r="r" t="t"/>
                <a:pathLst>
                  <a:path extrusionOk="0" h="524860" w="7842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3" name="Google Shape;583;p15"/>
              <p:cNvSpPr/>
              <p:nvPr/>
            </p:nvSpPr>
            <p:spPr>
              <a:xfrm>
                <a:off x="7340177" y="2573447"/>
                <a:ext cx="78420" cy="446687"/>
              </a:xfrm>
              <a:custGeom>
                <a:rect b="b" l="l" r="r" t="t"/>
                <a:pathLst>
                  <a:path extrusionOk="0" h="446687" w="7842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4" name="Google Shape;584;p15"/>
              <p:cNvSpPr/>
              <p:nvPr/>
            </p:nvSpPr>
            <p:spPr>
              <a:xfrm>
                <a:off x="7575249" y="2900319"/>
                <a:ext cx="78325" cy="255777"/>
              </a:xfrm>
              <a:custGeom>
                <a:rect b="b" l="l" r="r" t="t"/>
                <a:pathLst>
                  <a:path extrusionOk="0" h="255777" w="78325">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5" name="Google Shape;585;p15"/>
              <p:cNvSpPr/>
              <p:nvPr/>
            </p:nvSpPr>
            <p:spPr>
              <a:xfrm>
                <a:off x="7693593" y="2520557"/>
                <a:ext cx="78420" cy="703833"/>
              </a:xfrm>
              <a:custGeom>
                <a:rect b="b" l="l" r="r" t="t"/>
                <a:pathLst>
                  <a:path extrusionOk="0" h="703833" w="7842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6" name="Google Shape;586;p15"/>
              <p:cNvSpPr/>
              <p:nvPr/>
            </p:nvSpPr>
            <p:spPr>
              <a:xfrm>
                <a:off x="7981135" y="3135165"/>
                <a:ext cx="78420" cy="255818"/>
              </a:xfrm>
              <a:custGeom>
                <a:rect b="b" l="l" r="r" t="t"/>
                <a:pathLst>
                  <a:path extrusionOk="0" h="255818" w="7842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7" name="Google Shape;587;p15"/>
              <p:cNvSpPr/>
              <p:nvPr/>
            </p:nvSpPr>
            <p:spPr>
              <a:xfrm>
                <a:off x="8099193" y="3142308"/>
                <a:ext cx="78420" cy="316963"/>
              </a:xfrm>
              <a:custGeom>
                <a:rect b="b" l="l" r="r" t="t"/>
                <a:pathLst>
                  <a:path extrusionOk="0" h="316963" w="7842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588" name="Google Shape;588;p15"/>
            <p:cNvSpPr/>
            <p:nvPr/>
          </p:nvSpPr>
          <p:spPr>
            <a:xfrm>
              <a:off x="2810939" y="4355647"/>
              <a:ext cx="905825" cy="524291"/>
            </a:xfrm>
            <a:custGeom>
              <a:rect b="b" l="l" r="r" t="t"/>
              <a:pathLst>
                <a:path extrusionOk="0" h="524291" w="905825">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9" name="Google Shape;589;p15"/>
            <p:cNvSpPr/>
            <p:nvPr/>
          </p:nvSpPr>
          <p:spPr>
            <a:xfrm>
              <a:off x="2999385" y="3858955"/>
              <a:ext cx="906089" cy="910207"/>
            </a:xfrm>
            <a:custGeom>
              <a:rect b="b" l="l" r="r" t="t"/>
              <a:pathLst>
                <a:path extrusionOk="0" h="910207" w="906089">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0" name="Google Shape;590;p15"/>
            <p:cNvSpPr/>
            <p:nvPr/>
          </p:nvSpPr>
          <p:spPr>
            <a:xfrm>
              <a:off x="2999385" y="3718383"/>
              <a:ext cx="905566" cy="524522"/>
            </a:xfrm>
            <a:custGeom>
              <a:rect b="b" l="l" r="r" t="t"/>
              <a:pathLst>
                <a:path extrusionOk="0" h="524522" w="905566">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1" name="Google Shape;591;p15"/>
            <p:cNvSpPr/>
            <p:nvPr/>
          </p:nvSpPr>
          <p:spPr>
            <a:xfrm>
              <a:off x="2999243" y="3647851"/>
              <a:ext cx="905825" cy="524031"/>
            </a:xfrm>
            <a:custGeom>
              <a:rect b="b" l="l" r="r" t="t"/>
              <a:pathLst>
                <a:path extrusionOk="0" h="524031" w="905825">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2" name="Google Shape;592;p15"/>
            <p:cNvSpPr/>
            <p:nvPr/>
          </p:nvSpPr>
          <p:spPr>
            <a:xfrm>
              <a:off x="3230772" y="3780524"/>
              <a:ext cx="129655" cy="75042"/>
            </a:xfrm>
            <a:custGeom>
              <a:rect b="b" l="l" r="r" t="t"/>
              <a:pathLst>
                <a:path extrusionOk="0" h="75042" w="129655">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3" name="Google Shape;593;p15"/>
            <p:cNvSpPr/>
            <p:nvPr/>
          </p:nvSpPr>
          <p:spPr>
            <a:xfrm>
              <a:off x="3230772" y="3756847"/>
              <a:ext cx="129655" cy="75056"/>
            </a:xfrm>
            <a:custGeom>
              <a:rect b="b" l="l" r="r" t="t"/>
              <a:pathLst>
                <a:path extrusionOk="0" h="75056" w="129655">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4" name="Google Shape;594;p15"/>
            <p:cNvSpPr/>
            <p:nvPr/>
          </p:nvSpPr>
          <p:spPr>
            <a:xfrm>
              <a:off x="3393243" y="3872036"/>
              <a:ext cx="129623" cy="74995"/>
            </a:xfrm>
            <a:custGeom>
              <a:rect b="b" l="l" r="r" t="t"/>
              <a:pathLst>
                <a:path extrusionOk="0" h="74995" w="129623">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5" name="Google Shape;595;p15"/>
            <p:cNvSpPr/>
            <p:nvPr/>
          </p:nvSpPr>
          <p:spPr>
            <a:xfrm>
              <a:off x="3395112" y="3888323"/>
              <a:ext cx="126148" cy="58707"/>
            </a:xfrm>
            <a:custGeom>
              <a:rect b="b" l="l" r="r" t="t"/>
              <a:pathLst>
                <a:path extrusionOk="0" h="58707" w="126148">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6" name="Google Shape;596;p15"/>
            <p:cNvSpPr/>
            <p:nvPr/>
          </p:nvSpPr>
          <p:spPr>
            <a:xfrm>
              <a:off x="3543979" y="3964737"/>
              <a:ext cx="129655" cy="75042"/>
            </a:xfrm>
            <a:custGeom>
              <a:rect b="b" l="l" r="r" t="t"/>
              <a:pathLst>
                <a:path extrusionOk="0" h="75042" w="129655">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7" name="Google Shape;597;p15"/>
            <p:cNvSpPr/>
            <p:nvPr/>
          </p:nvSpPr>
          <p:spPr>
            <a:xfrm>
              <a:off x="3543979" y="3941061"/>
              <a:ext cx="129655" cy="75056"/>
            </a:xfrm>
            <a:custGeom>
              <a:rect b="b" l="l" r="r" t="t"/>
              <a:pathLst>
                <a:path extrusionOk="0" h="75056" w="129655">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8" name="Google Shape;598;p15"/>
            <p:cNvSpPr/>
            <p:nvPr/>
          </p:nvSpPr>
          <p:spPr>
            <a:xfrm>
              <a:off x="5673026" y="4464079"/>
              <a:ext cx="468241" cy="270891"/>
            </a:xfrm>
            <a:custGeom>
              <a:rect b="b" l="l" r="r" t="t"/>
              <a:pathLst>
                <a:path extrusionOk="0" h="270891" w="468241">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9" name="Google Shape;599;p15"/>
            <p:cNvSpPr/>
            <p:nvPr/>
          </p:nvSpPr>
          <p:spPr>
            <a:xfrm>
              <a:off x="5819482" y="3280817"/>
              <a:ext cx="243195" cy="356577"/>
            </a:xfrm>
            <a:custGeom>
              <a:rect b="b" l="l" r="r" t="t"/>
              <a:pathLst>
                <a:path extrusionOk="0" h="356577" w="243195">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0" name="Google Shape;600;p15"/>
            <p:cNvSpPr/>
            <p:nvPr/>
          </p:nvSpPr>
          <p:spPr>
            <a:xfrm>
              <a:off x="5837923" y="3277536"/>
              <a:ext cx="116085" cy="143945"/>
            </a:xfrm>
            <a:custGeom>
              <a:rect b="b" l="l" r="r" t="t"/>
              <a:pathLst>
                <a:path extrusionOk="0" h="143945" w="116085">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1" name="Google Shape;601;p15"/>
            <p:cNvSpPr/>
            <p:nvPr/>
          </p:nvSpPr>
          <p:spPr>
            <a:xfrm>
              <a:off x="5860663" y="3433950"/>
              <a:ext cx="143677" cy="161015"/>
            </a:xfrm>
            <a:custGeom>
              <a:rect b="b" l="l" r="r" t="t"/>
              <a:pathLst>
                <a:path extrusionOk="0" h="161015" w="143677">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2" name="Google Shape;602;p15"/>
            <p:cNvSpPr/>
            <p:nvPr/>
          </p:nvSpPr>
          <p:spPr>
            <a:xfrm>
              <a:off x="5729287" y="3551002"/>
              <a:ext cx="121787" cy="284211"/>
            </a:xfrm>
            <a:custGeom>
              <a:rect b="b" l="l" r="r" t="t"/>
              <a:pathLst>
                <a:path extrusionOk="0" h="284211" w="121787">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3" name="Google Shape;603;p15"/>
            <p:cNvSpPr/>
            <p:nvPr/>
          </p:nvSpPr>
          <p:spPr>
            <a:xfrm>
              <a:off x="5818929" y="3486611"/>
              <a:ext cx="209320" cy="241045"/>
            </a:xfrm>
            <a:custGeom>
              <a:rect b="b" l="l" r="r" t="t"/>
              <a:pathLst>
                <a:path extrusionOk="0" h="241045" w="20932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4" name="Google Shape;604;p15"/>
            <p:cNvSpPr/>
            <p:nvPr/>
          </p:nvSpPr>
          <p:spPr>
            <a:xfrm>
              <a:off x="5856166" y="3289038"/>
              <a:ext cx="154042" cy="190250"/>
            </a:xfrm>
            <a:custGeom>
              <a:rect b="b" l="l" r="r" t="t"/>
              <a:pathLst>
                <a:path extrusionOk="0" h="190250" w="154042">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5" name="Google Shape;605;p15"/>
            <p:cNvSpPr/>
            <p:nvPr/>
          </p:nvSpPr>
          <p:spPr>
            <a:xfrm>
              <a:off x="5862376" y="3287995"/>
              <a:ext cx="154704" cy="145954"/>
            </a:xfrm>
            <a:custGeom>
              <a:rect b="b" l="l" r="r" t="t"/>
              <a:pathLst>
                <a:path extrusionOk="0" h="145954" w="154704">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6" name="Google Shape;606;p15"/>
            <p:cNvSpPr/>
            <p:nvPr/>
          </p:nvSpPr>
          <p:spPr>
            <a:xfrm>
              <a:off x="5888298" y="4552945"/>
              <a:ext cx="121626" cy="93085"/>
            </a:xfrm>
            <a:custGeom>
              <a:rect b="b" l="l" r="r" t="t"/>
              <a:pathLst>
                <a:path extrusionOk="0" h="93085" w="121626">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7" name="Google Shape;607;p15"/>
            <p:cNvSpPr/>
            <p:nvPr/>
          </p:nvSpPr>
          <p:spPr>
            <a:xfrm>
              <a:off x="5888421" y="4582665"/>
              <a:ext cx="121131" cy="63346"/>
            </a:xfrm>
            <a:custGeom>
              <a:rect b="b" l="l" r="r" t="t"/>
              <a:pathLst>
                <a:path extrusionOk="0" h="63346" w="121131">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8" name="Google Shape;608;p15"/>
            <p:cNvSpPr/>
            <p:nvPr/>
          </p:nvSpPr>
          <p:spPr>
            <a:xfrm>
              <a:off x="5795742" y="4532466"/>
              <a:ext cx="111395" cy="86487"/>
            </a:xfrm>
            <a:custGeom>
              <a:rect b="b" l="l" r="r" t="t"/>
              <a:pathLst>
                <a:path extrusionOk="0" h="86487" w="111395">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9" name="Google Shape;609;p15"/>
            <p:cNvSpPr/>
            <p:nvPr/>
          </p:nvSpPr>
          <p:spPr>
            <a:xfrm>
              <a:off x="5796313" y="4560948"/>
              <a:ext cx="110894" cy="58013"/>
            </a:xfrm>
            <a:custGeom>
              <a:rect b="b" l="l" r="r" t="t"/>
              <a:pathLst>
                <a:path extrusionOk="0" h="58013" w="110894">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0" name="Google Shape;610;p15"/>
            <p:cNvSpPr/>
            <p:nvPr/>
          </p:nvSpPr>
          <p:spPr>
            <a:xfrm>
              <a:off x="5813683" y="3728558"/>
              <a:ext cx="237954" cy="833275"/>
            </a:xfrm>
            <a:custGeom>
              <a:rect b="b" l="l" r="r" t="t"/>
              <a:pathLst>
                <a:path extrusionOk="0" h="833275" w="237954">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1" name="Google Shape;611;p15"/>
            <p:cNvSpPr/>
            <p:nvPr/>
          </p:nvSpPr>
          <p:spPr>
            <a:xfrm>
              <a:off x="5803516" y="3708175"/>
              <a:ext cx="253612" cy="553963"/>
            </a:xfrm>
            <a:custGeom>
              <a:rect b="b" l="l" r="r" t="t"/>
              <a:pathLst>
                <a:path extrusionOk="0" h="553963" w="253612">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2" name="Google Shape;612;p15"/>
            <p:cNvSpPr/>
            <p:nvPr/>
          </p:nvSpPr>
          <p:spPr>
            <a:xfrm>
              <a:off x="5812662" y="3486508"/>
              <a:ext cx="71005" cy="74600"/>
            </a:xfrm>
            <a:custGeom>
              <a:rect b="b" l="l" r="r" t="t"/>
              <a:pathLst>
                <a:path extrusionOk="0" h="74600" w="71005">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3" name="Google Shape;613;p15"/>
            <p:cNvSpPr/>
            <p:nvPr/>
          </p:nvSpPr>
          <p:spPr>
            <a:xfrm>
              <a:off x="5614947" y="3815235"/>
              <a:ext cx="254367" cy="147732"/>
            </a:xfrm>
            <a:custGeom>
              <a:rect b="b" l="l" r="r" t="t"/>
              <a:pathLst>
                <a:path extrusionOk="0" h="147732" w="254367">
                  <a:moveTo>
                    <a:pt x="0" y="86201"/>
                  </a:moveTo>
                  <a:lnTo>
                    <a:pt x="148096" y="0"/>
                  </a:lnTo>
                  <a:lnTo>
                    <a:pt x="254368" y="61436"/>
                  </a:lnTo>
                  <a:lnTo>
                    <a:pt x="106272" y="147733"/>
                  </a:lnTo>
                  <a:lnTo>
                    <a:pt x="0" y="862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4" name="Google Shape;614;p15"/>
            <p:cNvSpPr/>
            <p:nvPr/>
          </p:nvSpPr>
          <p:spPr>
            <a:xfrm>
              <a:off x="5694413" y="3821487"/>
              <a:ext cx="53706" cy="44771"/>
            </a:xfrm>
            <a:custGeom>
              <a:rect b="b" l="l" r="r" t="t"/>
              <a:pathLst>
                <a:path extrusionOk="0" h="44771" w="53706">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5" name="Google Shape;615;p15"/>
            <p:cNvSpPr/>
            <p:nvPr/>
          </p:nvSpPr>
          <p:spPr>
            <a:xfrm>
              <a:off x="5775008" y="3530248"/>
              <a:ext cx="253611" cy="322722"/>
            </a:xfrm>
            <a:custGeom>
              <a:rect b="b" l="l" r="r" t="t"/>
              <a:pathLst>
                <a:path extrusionOk="0" h="322722" w="253611">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6" name="Google Shape;616;p15"/>
            <p:cNvSpPr/>
            <p:nvPr/>
          </p:nvSpPr>
          <p:spPr>
            <a:xfrm>
              <a:off x="5965891" y="3514431"/>
              <a:ext cx="72720" cy="103595"/>
            </a:xfrm>
            <a:custGeom>
              <a:rect b="b" l="l" r="r" t="t"/>
              <a:pathLst>
                <a:path extrusionOk="0" h="103595" w="7272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617" name="Google Shape;617;p15"/>
            <p:cNvGrpSpPr/>
            <p:nvPr/>
          </p:nvGrpSpPr>
          <p:grpSpPr>
            <a:xfrm flipH="1">
              <a:off x="2865273" y="3434801"/>
              <a:ext cx="598186" cy="1340314"/>
              <a:chOff x="4210728" y="4525714"/>
              <a:chExt cx="546438" cy="1224366"/>
            </a:xfrm>
          </p:grpSpPr>
          <p:sp>
            <p:nvSpPr>
              <p:cNvPr id="618" name="Google Shape;618;p15"/>
              <p:cNvSpPr/>
              <p:nvPr/>
            </p:nvSpPr>
            <p:spPr>
              <a:xfrm>
                <a:off x="4672107" y="4726590"/>
                <a:ext cx="85002" cy="305847"/>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9" name="Google Shape;619;p15"/>
              <p:cNvSpPr/>
              <p:nvPr/>
            </p:nvSpPr>
            <p:spPr>
              <a:xfrm>
                <a:off x="4408366" y="5679962"/>
                <a:ext cx="123900" cy="70118"/>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0" name="Google Shape;620;p15"/>
              <p:cNvSpPr/>
              <p:nvPr/>
            </p:nvSpPr>
            <p:spPr>
              <a:xfrm>
                <a:off x="4408245" y="5691663"/>
                <a:ext cx="121939" cy="58416"/>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1" name="Google Shape;621;p15"/>
              <p:cNvSpPr/>
              <p:nvPr/>
            </p:nvSpPr>
            <p:spPr>
              <a:xfrm>
                <a:off x="4566152" y="5600798"/>
                <a:ext cx="119416" cy="67472"/>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2" name="Google Shape;622;p15"/>
              <p:cNvSpPr/>
              <p:nvPr/>
            </p:nvSpPr>
            <p:spPr>
              <a:xfrm>
                <a:off x="4566197" y="5611939"/>
                <a:ext cx="117340" cy="56332"/>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3" name="Google Shape;623;p15"/>
              <p:cNvSpPr/>
              <p:nvPr/>
            </p:nvSpPr>
            <p:spPr>
              <a:xfrm>
                <a:off x="4483409" y="4968525"/>
                <a:ext cx="238054" cy="732926"/>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4" name="Google Shape;624;p15"/>
              <p:cNvSpPr/>
              <p:nvPr/>
            </p:nvSpPr>
            <p:spPr>
              <a:xfrm>
                <a:off x="4484426" y="4968525"/>
                <a:ext cx="236925" cy="409866"/>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5" name="Google Shape;625;p15"/>
              <p:cNvSpPr/>
              <p:nvPr/>
            </p:nvSpPr>
            <p:spPr>
              <a:xfrm>
                <a:off x="4531702" y="4525767"/>
                <a:ext cx="160521" cy="258577"/>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6" name="Google Shape;626;p15"/>
              <p:cNvSpPr/>
              <p:nvPr/>
            </p:nvSpPr>
            <p:spPr>
              <a:xfrm>
                <a:off x="4695825" y="4756088"/>
                <a:ext cx="61341" cy="108805"/>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7" name="Google Shape;627;p15"/>
              <p:cNvSpPr/>
              <p:nvPr/>
            </p:nvSpPr>
            <p:spPr>
              <a:xfrm>
                <a:off x="4523612" y="4724507"/>
                <a:ext cx="191546" cy="273865"/>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8" name="Google Shape;628;p15"/>
              <p:cNvSpPr/>
              <p:nvPr/>
            </p:nvSpPr>
            <p:spPr>
              <a:xfrm>
                <a:off x="4210728" y="4780936"/>
                <a:ext cx="368747" cy="265455"/>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9" name="Google Shape;629;p15"/>
              <p:cNvSpPr/>
              <p:nvPr/>
            </p:nvSpPr>
            <p:spPr>
              <a:xfrm>
                <a:off x="4484370" y="4765472"/>
                <a:ext cx="100785" cy="104755"/>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0" name="Google Shape;630;p15"/>
              <p:cNvSpPr/>
              <p:nvPr/>
            </p:nvSpPr>
            <p:spPr>
              <a:xfrm>
                <a:off x="4524935" y="4525714"/>
                <a:ext cx="201012" cy="328692"/>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