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7F263-F72C-F7F4-5B82-40209C915A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5061EE-54BC-980F-6AA0-0E354A1ECF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5175DF-C4D8-50DD-7C93-7EC748BBA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EB91D-0F2E-49ED-A8C0-37AD499B1A27}" type="datetimeFigureOut">
              <a:rPr lang="en-GB" smtClean="0"/>
              <a:t>19/12/2023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CCC68B-D99A-9DF7-B207-843809CA7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CA1683-9050-F7A6-AB6A-5F1EB3763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35173-F3F9-46BD-BE06-E0499B8E1D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5623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AD27D-CDB6-BD13-A90D-18B12C05A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5B636E-1777-9068-DEB9-00E04B5BB5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17DA35-114F-2343-82AD-90A51D23D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EB91D-0F2E-49ED-A8C0-37AD499B1A27}" type="datetimeFigureOut">
              <a:rPr lang="en-GB" smtClean="0"/>
              <a:t>19/12/2023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3E52C-8A32-CA46-6A27-92A1F013D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7AF7ED-47BE-D3AB-CF9D-8E5FB1589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35173-F3F9-46BD-BE06-E0499B8E1D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7161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C5DCF5-0E07-766B-1C64-0ECFE2E31C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612674-6254-AEA3-1903-F38402667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6A4BE6-2A5D-4F3A-1A43-DBB55D212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EB91D-0F2E-49ED-A8C0-37AD499B1A27}" type="datetimeFigureOut">
              <a:rPr lang="en-GB" smtClean="0"/>
              <a:t>19/12/2023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AD5A3D-9A41-0680-9BF9-BEEE098A9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E04D1-890D-C164-350B-F416C8A3D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35173-F3F9-46BD-BE06-E0499B8E1D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2058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EC6A9-113B-45EF-07C9-602767430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4E5FA-8CA8-460E-AE0D-36BEFB0FD0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D49209-C1DA-E5C2-47B5-D288F53CF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EB91D-0F2E-49ED-A8C0-37AD499B1A27}" type="datetimeFigureOut">
              <a:rPr lang="en-GB" smtClean="0"/>
              <a:t>19/12/2023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104EDB-9CF6-20FB-EF94-0C249290C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238839-59D3-827C-ABAA-EA9A7E73F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35173-F3F9-46BD-BE06-E0499B8E1D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9348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700D3-DE67-F701-39AA-1D7E44F38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88F64E-D689-F1EA-75B7-032F127032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58E8E8-C2C2-BA21-8FCB-FFF7AA61B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EB91D-0F2E-49ED-A8C0-37AD499B1A27}" type="datetimeFigureOut">
              <a:rPr lang="en-GB" smtClean="0"/>
              <a:t>19/12/2023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3522FC-78E4-715C-C3C6-19F0EBBC1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D454C7-DAF1-6BFB-F495-4D3199E77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35173-F3F9-46BD-BE06-E0499B8E1D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6816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03EE2-3AAB-C4D2-EB32-409B666EE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959CD3-309C-9C7C-81B3-3237291D9F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55BE82-5CBA-A74A-99F2-36E3B4DA78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EA8AD1-13DB-8F89-4E81-93E2FECBF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EB91D-0F2E-49ED-A8C0-37AD499B1A27}" type="datetimeFigureOut">
              <a:rPr lang="en-GB" smtClean="0"/>
              <a:t>19/12/2023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CE2D87-B26B-DC96-1E42-94D81F919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431B49-8140-E3D8-3880-6D8BA5C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35173-F3F9-46BD-BE06-E0499B8E1D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3326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F3519-EF5A-88B3-48FD-0C1BE78A0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E15A80-5B59-BEC6-6D27-C9EA5AA93A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699E66-458A-ABD8-D0D8-0E7D0DF338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4010C6-863D-1602-0F79-E86E0E3841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E74A5A-56DA-CBD4-29A2-5508E0CD34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1A68DC-6D25-E1A1-EACD-587CC7F96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EB91D-0F2E-49ED-A8C0-37AD499B1A27}" type="datetimeFigureOut">
              <a:rPr lang="en-GB" smtClean="0"/>
              <a:t>19/12/2023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800A08-F223-D0F3-8E82-032F2526B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E15480-AD58-0C72-5B47-BE98A2CC1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35173-F3F9-46BD-BE06-E0499B8E1D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39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2E8F8-E663-BE05-20B1-37BE4DBAF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EA2099-C5BD-DE0F-5D6C-6E0ADFDA2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EB91D-0F2E-49ED-A8C0-37AD499B1A27}" type="datetimeFigureOut">
              <a:rPr lang="en-GB" smtClean="0"/>
              <a:t>19/12/2023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255EFC-07A6-2E63-B774-9A37AFEB4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2063E4-F167-C8A0-4505-D0C653BB8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35173-F3F9-46BD-BE06-E0499B8E1D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4797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0F389E-6B9D-8FF3-444E-6E8FDDF54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EB91D-0F2E-49ED-A8C0-37AD499B1A27}" type="datetimeFigureOut">
              <a:rPr lang="en-GB" smtClean="0"/>
              <a:t>19/12/2023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6495D4-52D3-52B1-5750-6889405A5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6DE96B-62E7-281A-4D34-9763B8CFE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35173-F3F9-46BD-BE06-E0499B8E1D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141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B22D8-D8BA-1E32-C97E-9E4509E2E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BFCE4-3809-6F34-D8FC-BF980715E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53830C-0F1C-F3A3-BD95-3944353B88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40D14B-0F4F-ED77-C064-FBB67D6BA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EB91D-0F2E-49ED-A8C0-37AD499B1A27}" type="datetimeFigureOut">
              <a:rPr lang="en-GB" smtClean="0"/>
              <a:t>19/12/2023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C73F3A-6DC9-6A27-AB0E-5809FDA90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E30A23-16CC-0F66-8FDF-209E0CA85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35173-F3F9-46BD-BE06-E0499B8E1D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6491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89957-100C-4A4F-4F46-DC32509EB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A5C759-D1CF-3708-37A6-19DAA01DD6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BBBEA-F920-38FC-D5E1-406CD78853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8A637F-CBB9-DFFD-F914-BAF609D22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EB91D-0F2E-49ED-A8C0-37AD499B1A27}" type="datetimeFigureOut">
              <a:rPr lang="en-GB" smtClean="0"/>
              <a:t>19/12/2023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8357B0-BA33-4056-B5A2-11CFD2336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7957EA-948A-15B3-FABC-A2524542C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35173-F3F9-46BD-BE06-E0499B8E1D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7524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C9D54A-6BE0-E47C-1FE6-9AE3DB9CD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B84F40-CC15-116B-9B6F-CBB15F25CD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3D201A-E360-75C2-CBA1-860F45B78E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0EB91D-0F2E-49ED-A8C0-37AD499B1A27}" type="datetimeFigureOut">
              <a:rPr lang="en-GB" smtClean="0"/>
              <a:t>19/12/2023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AD3610-8F16-6D12-F52B-D984C53E7B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F86F1C-79A6-0D58-3EC7-9EC3F65A06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035173-F3F9-46BD-BE06-E0499B8E1D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6745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487C4-37C9-7175-816D-3C211F9DD3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11E98F-A6DF-8D02-547F-63EDFEB8AE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C2DEA351-7581-BE8E-9629-E2F4EB1CA20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5107996"/>
              </p:ext>
            </p:extLst>
          </p:nvPr>
        </p:nvGraphicFramePr>
        <p:xfrm>
          <a:off x="1527175" y="1422400"/>
          <a:ext cx="1133475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2" imgW="1134000" imgH="486000" progId="Package">
                  <p:embed/>
                </p:oleObj>
              </mc:Choice>
              <mc:Fallback>
                <p:oleObj name="Packager Shell Object" showAsIcon="1" r:id="rId2" imgW="1134000" imgH="4860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27175" y="1422400"/>
                        <a:ext cx="1133475" cy="485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173598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Package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lee luke</dc:creator>
  <cp:lastModifiedBy>lee luke</cp:lastModifiedBy>
  <cp:revision>1</cp:revision>
  <dcterms:created xsi:type="dcterms:W3CDTF">2023-12-19T13:28:06Z</dcterms:created>
  <dcterms:modified xsi:type="dcterms:W3CDTF">2023-12-19T13:28:30Z</dcterms:modified>
</cp:coreProperties>
</file>