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68" r:id="rId7"/>
    <p:sldId id="270" r:id="rId8"/>
    <p:sldId id="264" r:id="rId9"/>
    <p:sldId id="265" r:id="rId10"/>
    <p:sldId id="266" r:id="rId11"/>
    <p:sldId id="267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660"/>
  </p:normalViewPr>
  <p:slideViewPr>
    <p:cSldViewPr snapToGrid="0">
      <p:cViewPr>
        <p:scale>
          <a:sx n="131" d="100"/>
          <a:sy n="131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tainment.howstuffworks.com/digital-cinema.htm" TargetMode="External"/><Relationship Id="rId2" Type="http://schemas.openxmlformats.org/officeDocument/2006/relationships/hyperlink" Target="http://www.oscars.org/sites/oscars/files/90aa_rule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E99E-9EEA-428C-AC72-66098F5E6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27DE9-49D5-4140-B1B0-3D149D4F1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Luis Garcia,  Audrey Lamb,  Choi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tsang</a:t>
            </a:r>
            <a:r>
              <a:rPr lang="en-US" dirty="0"/>
              <a:t>,  Laytoamb Wiggins</a:t>
            </a:r>
          </a:p>
        </p:txBody>
      </p:sp>
    </p:spTree>
    <p:extLst>
      <p:ext uri="{BB962C8B-B14F-4D97-AF65-F5344CB8AC3E}">
        <p14:creationId xmlns:p14="http://schemas.microsoft.com/office/powerpoint/2010/main" val="251513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1A97DB-277A-4542-912D-909771D7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Metascore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A2050E4-AF2D-C145-86F3-69B3F761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968" y="1945533"/>
            <a:ext cx="5581565" cy="3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4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335E-2EBE-453E-A700-3B43A151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E13B7-A337-B84D-912E-39F69AA2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1" y="2015734"/>
            <a:ext cx="5679416" cy="39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2150-3E9E-4563-94D2-3A56DDD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D67E-3FDD-4450-BB33-E6F7B363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9DF-CDBB-4B23-BA4B-11B42EB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B267-422E-489C-A691-9DC2C7A8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654B-A841-485C-BD2F-9A0B485C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D9FC-D411-40B5-9DFF-2223D8EFC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6FC0A4-E7C2-4B6E-ADC8-9F637E4F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752EF-5522-45C7-9359-28B592E75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What makes a good movie?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Why are movies always in demand?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What determines the success of a movie?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E66C054-1B37-4AC9-9837-C635D417C3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32" b="132"/>
          <a:stretch>
            <a:fillRect/>
          </a:stretch>
        </p:blipFill>
        <p:spPr>
          <a:xfrm>
            <a:off x="6892317" y="805583"/>
            <a:ext cx="3364630" cy="46607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98FFB87-8776-4C54-8EAB-ACC9A3B29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316" y="5466345"/>
            <a:ext cx="3364631" cy="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36285425-D0FC-4134-ABE5-44A83E00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Datasets that were used were Kaggle, OMDB and TMDB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036E88-565D-DF42-9D2D-B03CEE03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60" y="1935804"/>
            <a:ext cx="6174700" cy="39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The silver screen</a:t>
            </a:r>
          </a:p>
        </p:txBody>
      </p:sp>
      <p:sp>
        <p:nvSpPr>
          <p:cNvPr id="41" name="Content Placeholder 16">
            <a:extLst>
              <a:ext uri="{FF2B5EF4-FFF2-40B4-BE49-F238E27FC236}">
                <a16:creationId xmlns:a16="http://schemas.microsoft.com/office/drawing/2014/main" id="{F41E9D51-618F-4A98-B5A8-98E98F20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Metascore uses a weighted average of the world’s most respected critics.. A score of 81 or above designates the movie as a “Must See”. In the Metacritic’s database only 5% of movies achieve this score.</a:t>
            </a:r>
          </a:p>
        </p:txBody>
      </p:sp>
      <p:pic>
        <p:nvPicPr>
          <p:cNvPr id="42" name="Content Placeholder 11">
            <a:extLst>
              <a:ext uri="{FF2B5EF4-FFF2-40B4-BE49-F238E27FC236}">
                <a16:creationId xmlns:a16="http://schemas.microsoft.com/office/drawing/2014/main" id="{0BD4E483-0842-AB49-9D84-84666A9D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6" y="2015734"/>
            <a:ext cx="5932431" cy="37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3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2D200-AB35-4BD7-82E5-1F31F19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75698" cy="3966779"/>
          </a:xfrm>
        </p:spPr>
        <p:txBody>
          <a:bodyPr>
            <a:noAutofit/>
          </a:bodyPr>
          <a:lstStyle/>
          <a:p>
            <a:r>
              <a:rPr lang="en-US" dirty="0"/>
              <a:t>Picking the Oscar Winners</a:t>
            </a:r>
          </a:p>
          <a:p>
            <a:r>
              <a:rPr lang="en-US" dirty="0"/>
              <a:t>To be eligible for nominations in any of the feature film categories, a movie must meet these basic requirements [source: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90TH Annual Academy Awards of Merit Rules</a:t>
            </a:r>
            <a:r>
              <a:rPr lang="en-US" dirty="0"/>
              <a:t>]:</a:t>
            </a:r>
          </a:p>
          <a:p>
            <a:r>
              <a:rPr lang="en-US" dirty="0"/>
              <a:t>It must be more than 40 minutes long.</a:t>
            </a:r>
          </a:p>
          <a:p>
            <a:r>
              <a:rPr lang="en-US" dirty="0"/>
              <a:t>Its public premiere must have been in a movie theater, during the appropriate calendar year.</a:t>
            </a:r>
          </a:p>
          <a:p>
            <a:r>
              <a:rPr lang="en-US" dirty="0"/>
              <a:t>It must have premiered in 35mm or 70mm film format or in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24-frame, progressive scan digital format</a:t>
            </a:r>
            <a:r>
              <a:rPr lang="en-US" dirty="0"/>
              <a:t>.</a:t>
            </a:r>
          </a:p>
          <a:p>
            <a:r>
              <a:rPr lang="en-US" dirty="0"/>
              <a:t>It must have played in an L.A. County theater, for paid admission, for seven consecutive days, beginning in the appropriate calendar year.</a:t>
            </a:r>
          </a:p>
        </p:txBody>
      </p:sp>
    </p:spTree>
    <p:extLst>
      <p:ext uri="{BB962C8B-B14F-4D97-AF65-F5344CB8AC3E}">
        <p14:creationId xmlns:p14="http://schemas.microsoft.com/office/powerpoint/2010/main" val="26022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silver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7B0EA-E0C1-4B43-9150-BB4CA70DAB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309" y="1864194"/>
            <a:ext cx="4978341" cy="35126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105DE-FB81-42FE-BA31-402F752D1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FB9DBD-8069-184A-AD68-9A6A8758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851" y="1864194"/>
            <a:ext cx="5003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9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silver screen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2D200-AB35-4BD7-82E5-1F31F1934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4"/>
            <a:ext cx="41625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15 Production Companies who have won Oscars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160844-0E7A-7A48-822F-C58F076FF3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6641" y="2276272"/>
            <a:ext cx="6592814" cy="38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335E-2EBE-453E-A700-3B43A151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Release Month vs. Box Office</a:t>
            </a:r>
          </a:p>
          <a:p>
            <a:pPr marL="0" indent="0">
              <a:buNone/>
            </a:pPr>
            <a:r>
              <a:rPr lang="en-US" dirty="0"/>
              <a:t>The data shows what months are</a:t>
            </a:r>
          </a:p>
          <a:p>
            <a:pPr marL="0" indent="0">
              <a:buNone/>
            </a:pPr>
            <a:r>
              <a:rPr lang="en-US" dirty="0"/>
              <a:t>optimal to release feature films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B1276-A0EE-E34E-8605-A8420AFE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95" y="1977992"/>
            <a:ext cx="6070058" cy="41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335E-2EBE-453E-A700-3B43A151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Month (Winner vs. Loser) (Choi’s slide)</a:t>
            </a:r>
          </a:p>
        </p:txBody>
      </p:sp>
    </p:spTree>
    <p:extLst>
      <p:ext uri="{BB962C8B-B14F-4D97-AF65-F5344CB8AC3E}">
        <p14:creationId xmlns:p14="http://schemas.microsoft.com/office/powerpoint/2010/main" val="31591352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611</TotalTime>
  <Words>182</Words>
  <Application>Microsoft Macintosh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Silver screen</dc:title>
  <dc:creator>Wiggins, Laytoamb</dc:creator>
  <cp:lastModifiedBy>Microsoft Office User</cp:lastModifiedBy>
  <cp:revision>18</cp:revision>
  <dcterms:created xsi:type="dcterms:W3CDTF">2018-12-13T13:41:05Z</dcterms:created>
  <dcterms:modified xsi:type="dcterms:W3CDTF">2018-12-15T00:42:26Z</dcterms:modified>
</cp:coreProperties>
</file>