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96.xml"/>
  <Override ContentType="application/vnd.openxmlformats-officedocument.presentationml.slideLayout+xml" PartName="/ppt/slideLayouts/slideLayout110.xml"/>
  <Override ContentType="application/vnd.openxmlformats-officedocument.presentationml.slideLayout+xml" PartName="/ppt/slideLayouts/slideLayout153.xml"/>
  <Override ContentType="application/vnd.openxmlformats-officedocument.presentationml.slideLayout+xml" PartName="/ppt/slideLayouts/slideLayout61.xml"/>
  <Override ContentType="application/vnd.openxmlformats-officedocument.presentationml.slideLayout+xml" PartName="/ppt/slideLayouts/slideLayout145.xml"/>
  <Override ContentType="application/vnd.openxmlformats-officedocument.presentationml.slideLayout+xml" PartName="/ppt/slideLayouts/slideLayout196.xml"/>
  <Override ContentType="application/vnd.openxmlformats-officedocument.presentationml.slideLayout+xml" PartName="/ppt/slideLayouts/slideLayout102.xml"/>
  <Override ContentType="application/vnd.openxmlformats-officedocument.presentationml.slideLayout+xml" PartName="/ppt/slideLayouts/slideLayout188.xml"/>
  <Override ContentType="application/vnd.openxmlformats-officedocument.presentationml.slideLayout+xml" PartName="/ppt/slideLayouts/slideLayout165.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81.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92.xml"/>
  <Override ContentType="application/vnd.openxmlformats-officedocument.presentationml.slideLayout+xml" PartName="/ppt/slideLayouts/slideLayout150.xml"/>
  <Override ContentType="application/vnd.openxmlformats-officedocument.presentationml.slideLayout+xml" PartName="/ppt/slideLayouts/slideLayout193.xml"/>
  <Override ContentType="application/vnd.openxmlformats-officedocument.presentationml.slideLayout+xml" PartName="/ppt/slideLayouts/slideLayout185.xml"/>
  <Override ContentType="application/vnd.openxmlformats-officedocument.presentationml.slideLayout+xml" PartName="/ppt/slideLayouts/slideLayout133.xml"/>
  <Override ContentType="application/vnd.openxmlformats-officedocument.presentationml.slideLayout+xml" PartName="/ppt/slideLayouts/slideLayout176.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26.xml"/>
  <Override ContentType="application/vnd.openxmlformats-officedocument.presentationml.slideLayout+xml" PartName="/ppt/slideLayouts/slideLayout157.xml"/>
  <Override ContentType="application/vnd.openxmlformats-officedocument.presentationml.slideLayout+xml" PartName="/ppt/slideLayouts/slideLayout69.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61.xml"/>
  <Override ContentType="application/vnd.openxmlformats-officedocument.presentationml.slideLayout+xml" PartName="/ppt/slideLayouts/slideLayout172.xml"/>
  <Override ContentType="application/vnd.openxmlformats-officedocument.presentationml.slideLayout+xml" PartName="/ppt/slideLayouts/slideLayout142.xml"/>
  <Override ContentType="application/vnd.openxmlformats-officedocument.presentationml.slideLayout+xml" PartName="/ppt/slideLayouts/slideLayout125.xml"/>
  <Override ContentType="application/vnd.openxmlformats-officedocument.presentationml.slideLayout+xml" PartName="/ppt/slideLayouts/slideLayout88.xml"/>
  <Override ContentType="application/vnd.openxmlformats-officedocument.presentationml.slideLayout+xml" PartName="/ppt/slideLayouts/slideLayout168.xml"/>
  <Override ContentType="application/vnd.openxmlformats-officedocument.presentationml.slideLayout+xml" PartName="/ppt/slideLayouts/slideLayout45.xml"/>
  <Override ContentType="application/vnd.openxmlformats-officedocument.presentationml.slideLayout+xml" PartName="/ppt/slideLayouts/slideLayout189.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2.xml"/>
  <Override ContentType="application/vnd.openxmlformats-officedocument.presentationml.slideLayout+xml" PartName="/ppt/slideLayouts/slideLayout180.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62.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152.xml"/>
  <Override ContentType="application/vnd.openxmlformats-officedocument.presentationml.slideLayout+xml" PartName="/ppt/slideLayouts/slideLayout18.xml"/>
  <Override ContentType="application/vnd.openxmlformats-officedocument.presentationml.slideLayout+xml" PartName="/ppt/slideLayouts/slideLayout118.xml"/>
  <Override ContentType="application/vnd.openxmlformats-officedocument.presentationml.slideLayout+xml" PartName="/ppt/slideLayouts/slideLayout195.xml"/>
  <Override ContentType="application/vnd.openxmlformats-officedocument.presentationml.slideLayout+xml" PartName="/ppt/slideLayouts/slideLayout85.xml"/>
  <Override ContentType="application/vnd.openxmlformats-officedocument.presentationml.slideLayout+xml" PartName="/ppt/slideLayouts/slideLayout177.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184.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7.xml"/>
  <Override ContentType="application/vnd.openxmlformats-officedocument.presentationml.slideLayout+xml" PartName="/ppt/slideLayouts/slideLayout107.xml"/>
  <Override ContentType="application/vnd.openxmlformats-officedocument.presentationml.slideLayout+xml" PartName="/ppt/slideLayouts/slideLayout124.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90.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31.xml"/>
  <Override ContentType="application/vnd.openxmlformats-officedocument.presentationml.slideLayout+xml" PartName="/ppt/slideLayouts/slideLayout80.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156.xml"/>
  <Override ContentType="application/vnd.openxmlformats-officedocument.presentationml.slideLayout+xml" PartName="/ppt/slideLayouts/slideLayout173.xml"/>
  <Override ContentType="application/vnd.openxmlformats-officedocument.presentationml.slideLayout+xml" PartName="/ppt/slideLayouts/slideLayout171.xml"/>
  <Override ContentType="application/vnd.openxmlformats-officedocument.presentationml.slideLayout+xml" PartName="/ppt/slideLayouts/slideLayout120.xml"/>
  <Override ContentType="application/vnd.openxmlformats-officedocument.presentationml.slideLayout+xml" PartName="/ppt/slideLayouts/slideLayout163.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35.xml"/>
  <Override ContentType="application/vnd.openxmlformats-officedocument.presentationml.slideLayout+xml" PartName="/ppt/slideLayouts/slideLayout178.xml"/>
  <Override ContentType="application/vnd.openxmlformats-officedocument.presentationml.slideLayout+xml" PartName="/ppt/slideLayouts/slideLayout135.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94.xml"/>
  <Override ContentType="application/vnd.openxmlformats-officedocument.presentationml.slideLayout+xml" PartName="/ppt/slideLayouts/slideLayout71.xml"/>
  <Override ContentType="application/vnd.openxmlformats-officedocument.presentationml.slideLayout+xml" PartName="/ppt/slideLayouts/slideLayout151.xml"/>
  <Override ContentType="application/vnd.openxmlformats-officedocument.presentationml.slideLayout+xml" PartName="/ppt/slideLayouts/slideLayout24.xml"/>
  <Override ContentType="application/vnd.openxmlformats-officedocument.presentationml.slideLayout+xml" PartName="/ppt/slideLayouts/slideLayout159.xml"/>
  <Override ContentType="application/vnd.openxmlformats-officedocument.presentationml.slideLayout+xml" PartName="/ppt/slideLayouts/slideLayout67.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83.xml"/>
  <Override ContentType="application/vnd.openxmlformats-officedocument.presentationml.slideLayout+xml" PartName="/ppt/slideLayouts/slideLayout166.xml"/>
  <Override ContentType="application/vnd.openxmlformats-officedocument.presentationml.slideLayout+xml" PartName="/ppt/slideLayouts/slideLayout140.xml"/>
  <Override ContentType="application/vnd.openxmlformats-officedocument.presentationml.slideLayout+xml" PartName="/ppt/slideLayouts/slideLayout90.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51.xml"/>
  <Override ContentType="application/vnd.openxmlformats-officedocument.presentationml.slideLayout+xml" PartName="/ppt/slideLayouts/slideLayout94.xml"/>
  <Override ContentType="application/vnd.openxmlformats-officedocument.presentationml.slideLayout+xml" PartName="/ppt/slideLayouts/slideLayout1.xml"/>
  <Override ContentType="application/vnd.openxmlformats-officedocument.presentationml.slideLayout+xml" PartName="/ppt/slideLayouts/slideLayout174.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187.xml"/>
  <Override ContentType="application/vnd.openxmlformats-officedocument.presentationml.slideLayout+xml" PartName="/ppt/slideLayouts/slideLayout191.xml"/>
  <Override ContentType="application/vnd.openxmlformats-officedocument.presentationml.slideLayout+xml" PartName="/ppt/slideLayouts/slideLayout28.xml"/>
  <Override ContentType="application/vnd.openxmlformats-officedocument.presentationml.slideLayout+xml" PartName="/ppt/slideLayouts/slideLayout155.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54.xml"/>
  <Override ContentType="application/vnd.openxmlformats-officedocument.presentationml.slideLayout+xml" PartName="/ppt/slideLayouts/slideLayout38.xml"/>
  <Override ContentType="application/vnd.openxmlformats-officedocument.presentationml.slideLayout+xml" PartName="/ppt/slideLayouts/slideLayout170.xml"/>
  <Override ContentType="application/vnd.openxmlformats-officedocument.presentationml.slideLayout+xml" PartName="/ppt/slideLayouts/slideLayout101.xml"/>
  <Override ContentType="application/vnd.openxmlformats-officedocument.presentationml.slideLayout+xml" PartName="/ppt/slideLayouts/slideLayout179.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05.xml"/>
  <Override ContentType="application/vnd.openxmlformats-officedocument.presentationml.slideLayout+xml" PartName="/ppt/slideLayouts/slideLayout182.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164.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109.xml"/>
  <Override ContentType="application/vnd.openxmlformats-officedocument.presentationml.slideLayout+xml" PartName="/ppt/slideLayouts/slideLayout158.xml"/>
  <Override ContentType="application/vnd.openxmlformats-officedocument.presentationml.slideLayout+xml" PartName="/ppt/slideLayouts/slideLayout115.xml"/>
  <Override ContentType="application/vnd.openxmlformats-officedocument.presentationml.slideLayout+xml" PartName="/ppt/slideLayouts/slideLayout192.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75.xml"/>
  <Override ContentType="application/vnd.openxmlformats-officedocument.presentationml.slideLayout+xml" PartName="/ppt/slideLayouts/slideLayout100.xml"/>
  <Override ContentType="application/vnd.openxmlformats-officedocument.presentationml.slideLayout+xml" PartName="/ppt/slideLayouts/slideLayout143.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69.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Layout+xml" PartName="/ppt/slideLayouts/slideLayout186.xml"/>
  <Override ContentType="application/vnd.openxmlformats-officedocument.presentationml.slideLayout+xml" PartName="/ppt/slideLayouts/slideLayout160.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844" r:id="rId4"/>
    <p:sldMasterId id="2147483845" r:id="rId5"/>
    <p:sldMasterId id="214748384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Lst>
  <p:sldSz cy="6858000" cx="12192000"/>
  <p:notesSz cx="6858000" cy="9144000"/>
  <p:embeddedFontLst>
    <p:embeddedFont>
      <p:font typeface="Red Hat Text Medium"/>
      <p:regular r:id="rId55"/>
      <p:bold r:id="rId56"/>
      <p:italic r:id="rId57"/>
      <p:boldItalic r:id="rId58"/>
    </p:embeddedFont>
    <p:embeddedFont>
      <p:font typeface="Proxima Nova"/>
      <p:regular r:id="rId59"/>
      <p:bold r:id="rId60"/>
      <p:italic r:id="rId61"/>
      <p:boldItalic r:id="rId62"/>
    </p:embeddedFont>
    <p:embeddedFont>
      <p:font typeface="Red Hat Display Medium"/>
      <p:regular r:id="rId63"/>
      <p:bold r:id="rId64"/>
      <p:italic r:id="rId65"/>
      <p:boldItalic r:id="rId66"/>
    </p:embeddedFont>
    <p:embeddedFont>
      <p:font typeface="Overpass"/>
      <p:regular r:id="rId67"/>
      <p:bold r:id="rId68"/>
      <p:italic r:id="rId69"/>
      <p:boldItalic r:id="rId70"/>
    </p:embeddedFont>
    <p:embeddedFont>
      <p:font typeface="Red Hat Display"/>
      <p:regular r:id="rId71"/>
      <p:bold r:id="rId72"/>
      <p:italic r:id="rId73"/>
      <p:boldItalic r:id="rId74"/>
    </p:embeddedFont>
    <p:embeddedFont>
      <p:font typeface="Overpass Light"/>
      <p:regular r:id="rId75"/>
      <p:bold r:id="rId76"/>
      <p:italic r:id="rId77"/>
      <p:boldItalic r:id="rId78"/>
    </p:embeddedFont>
    <p:embeddedFont>
      <p:font typeface="Overpass SemiBold"/>
      <p:regular r:id="rId79"/>
      <p:bold r:id="rId80"/>
      <p:italic r:id="rId81"/>
      <p:boldItalic r:id="rId82"/>
    </p:embeddedFont>
    <p:embeddedFont>
      <p:font typeface="Red Hat Text"/>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font" Target="fonts/RedHatText-bold.fntdata"/><Relationship Id="rId83" Type="http://schemas.openxmlformats.org/officeDocument/2006/relationships/font" Target="fonts/RedHatText-regular.fntdata"/><Relationship Id="rId86" Type="http://schemas.openxmlformats.org/officeDocument/2006/relationships/font" Target="fonts/RedHatText-boldItalic.fntdata"/><Relationship Id="rId85" Type="http://schemas.openxmlformats.org/officeDocument/2006/relationships/font" Target="fonts/RedHatText-italic.fntdata"/><Relationship Id="rId80" Type="http://schemas.openxmlformats.org/officeDocument/2006/relationships/font" Target="fonts/OverpassSemiBold-bold.fntdata"/><Relationship Id="rId82" Type="http://schemas.openxmlformats.org/officeDocument/2006/relationships/font" Target="fonts/OverpassSemiBold-boldItalic.fntdata"/><Relationship Id="rId81" Type="http://schemas.openxmlformats.org/officeDocument/2006/relationships/font" Target="fonts/OverpassSemi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RedHatDisplay-italic.fntdata"/><Relationship Id="rId72" Type="http://schemas.openxmlformats.org/officeDocument/2006/relationships/font" Target="fonts/RedHatDisplay-bold.fntdata"/><Relationship Id="rId75" Type="http://schemas.openxmlformats.org/officeDocument/2006/relationships/font" Target="fonts/OverpassLight-regular.fntdata"/><Relationship Id="rId74" Type="http://schemas.openxmlformats.org/officeDocument/2006/relationships/font" Target="fonts/RedHatDisplay-boldItalic.fntdata"/><Relationship Id="rId77" Type="http://schemas.openxmlformats.org/officeDocument/2006/relationships/font" Target="fonts/OverpassLight-italic.fntdata"/><Relationship Id="rId76" Type="http://schemas.openxmlformats.org/officeDocument/2006/relationships/font" Target="fonts/OverpassLight-bold.fntdata"/><Relationship Id="rId79" Type="http://schemas.openxmlformats.org/officeDocument/2006/relationships/font" Target="fonts/OverpassSemiBold-regular.fntdata"/><Relationship Id="rId78" Type="http://schemas.openxmlformats.org/officeDocument/2006/relationships/font" Target="fonts/OverpassLight-boldItalic.fntdata"/><Relationship Id="rId71" Type="http://schemas.openxmlformats.org/officeDocument/2006/relationships/font" Target="fonts/RedHatDisplay-regular.fntdata"/><Relationship Id="rId70" Type="http://schemas.openxmlformats.org/officeDocument/2006/relationships/font" Target="fonts/Overpass-boldItalic.fntdata"/><Relationship Id="rId62" Type="http://schemas.openxmlformats.org/officeDocument/2006/relationships/font" Target="fonts/ProximaNova-boldItalic.fntdata"/><Relationship Id="rId61" Type="http://schemas.openxmlformats.org/officeDocument/2006/relationships/font" Target="fonts/ProximaNova-italic.fntdata"/><Relationship Id="rId64" Type="http://schemas.openxmlformats.org/officeDocument/2006/relationships/font" Target="fonts/RedHatDisplayMedium-bold.fntdata"/><Relationship Id="rId63" Type="http://schemas.openxmlformats.org/officeDocument/2006/relationships/font" Target="fonts/RedHatDisplayMedium-regular.fntdata"/><Relationship Id="rId66" Type="http://schemas.openxmlformats.org/officeDocument/2006/relationships/font" Target="fonts/RedHatDisplayMedium-boldItalic.fntdata"/><Relationship Id="rId65" Type="http://schemas.openxmlformats.org/officeDocument/2006/relationships/font" Target="fonts/RedHatDisplayMedium-italic.fntdata"/><Relationship Id="rId68" Type="http://schemas.openxmlformats.org/officeDocument/2006/relationships/font" Target="fonts/Overpass-bold.fntdata"/><Relationship Id="rId67" Type="http://schemas.openxmlformats.org/officeDocument/2006/relationships/font" Target="fonts/Overpass-regular.fntdata"/><Relationship Id="rId60" Type="http://schemas.openxmlformats.org/officeDocument/2006/relationships/font" Target="fonts/ProximaNova-bold.fntdata"/><Relationship Id="rId69" Type="http://schemas.openxmlformats.org/officeDocument/2006/relationships/font" Target="fonts/Overpass-italic.fntdata"/><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font" Target="fonts/RedHatTextMedium-regular.fntdata"/><Relationship Id="rId54" Type="http://schemas.openxmlformats.org/officeDocument/2006/relationships/slide" Target="slides/slide47.xml"/><Relationship Id="rId57" Type="http://schemas.openxmlformats.org/officeDocument/2006/relationships/font" Target="fonts/RedHatTextMedium-italic.fntdata"/><Relationship Id="rId56" Type="http://schemas.openxmlformats.org/officeDocument/2006/relationships/font" Target="fonts/RedHatTextMedium-bold.fntdata"/><Relationship Id="rId59" Type="http://schemas.openxmlformats.org/officeDocument/2006/relationships/font" Target="fonts/ProximaNova-regular.fntdata"/><Relationship Id="rId58" Type="http://schemas.openxmlformats.org/officeDocument/2006/relationships/font" Target="fonts/RedHatTextMedium-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confluent.io/learn-kafka/architecture/compaction/"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4" name="Shape 2684"/>
        <p:cNvGrpSpPr/>
        <p:nvPr/>
      </p:nvGrpSpPr>
      <p:grpSpPr>
        <a:xfrm>
          <a:off x="0" y="0"/>
          <a:ext cx="0" cy="0"/>
          <a:chOff x="0" y="0"/>
          <a:chExt cx="0" cy="0"/>
        </a:xfrm>
      </p:grpSpPr>
      <p:sp>
        <p:nvSpPr>
          <p:cNvPr id="2685" name="Google Shape;2685;g547716335e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6" name="Google Shape;2686;g547716335e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5" name="Shape 2815"/>
        <p:cNvGrpSpPr/>
        <p:nvPr/>
      </p:nvGrpSpPr>
      <p:grpSpPr>
        <a:xfrm>
          <a:off x="0" y="0"/>
          <a:ext cx="0" cy="0"/>
          <a:chOff x="0" y="0"/>
          <a:chExt cx="0" cy="0"/>
        </a:xfrm>
      </p:grpSpPr>
      <p:sp>
        <p:nvSpPr>
          <p:cNvPr id="2816" name="Google Shape;2816;g6e2ab78866_0_1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7" name="Google Shape;2817;g6e2ab78866_0_1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0" name="Shape 2880"/>
        <p:cNvGrpSpPr/>
        <p:nvPr/>
      </p:nvGrpSpPr>
      <p:grpSpPr>
        <a:xfrm>
          <a:off x="0" y="0"/>
          <a:ext cx="0" cy="0"/>
          <a:chOff x="0" y="0"/>
          <a:chExt cx="0" cy="0"/>
        </a:xfrm>
      </p:grpSpPr>
      <p:sp>
        <p:nvSpPr>
          <p:cNvPr id="2881" name="Google Shape;2881;g6e2ab78866_0_1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2" name="Google Shape;2882;g6e2ab78866_0_1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4" name="Shape 2954"/>
        <p:cNvGrpSpPr/>
        <p:nvPr/>
      </p:nvGrpSpPr>
      <p:grpSpPr>
        <a:xfrm>
          <a:off x="0" y="0"/>
          <a:ext cx="0" cy="0"/>
          <a:chOff x="0" y="0"/>
          <a:chExt cx="0" cy="0"/>
        </a:xfrm>
      </p:grpSpPr>
      <p:sp>
        <p:nvSpPr>
          <p:cNvPr id="2955" name="Google Shape;2955;g6e2ab78866_0_3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6" name="Google Shape;2956;g6e2ab78866_0_3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6" name="Shape 3006"/>
        <p:cNvGrpSpPr/>
        <p:nvPr/>
      </p:nvGrpSpPr>
      <p:grpSpPr>
        <a:xfrm>
          <a:off x="0" y="0"/>
          <a:ext cx="0" cy="0"/>
          <a:chOff x="0" y="0"/>
          <a:chExt cx="0" cy="0"/>
        </a:xfrm>
      </p:grpSpPr>
      <p:sp>
        <p:nvSpPr>
          <p:cNvPr id="3007" name="Google Shape;3007;g6e2ab78866_0_1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8" name="Google Shape;3008;g6e2ab78866_0_1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1"/>
              </a:buClr>
              <a:buSzPts val="1100"/>
              <a:buFont typeface="Arial"/>
              <a:buNone/>
            </a:pPr>
            <a:r>
              <a:rPr lang="en" sz="1350">
                <a:solidFill>
                  <a:srgbClr val="4C4C4C"/>
                </a:solidFill>
                <a:highlight>
                  <a:schemeClr val="lt1"/>
                </a:highlight>
                <a:latin typeface="Overpass"/>
                <a:ea typeface="Overpass"/>
                <a:cs typeface="Overpass"/>
                <a:sym typeface="Overpass"/>
              </a:rPr>
              <a:t>Describing How Kafka Achieves Scalability and Availability</a:t>
            </a:r>
            <a:endParaRPr sz="1350">
              <a:solidFill>
                <a:srgbClr val="4C4C4C"/>
              </a:solidFill>
              <a:highlight>
                <a:schemeClr val="lt1"/>
              </a:highlight>
              <a:latin typeface="Overpass"/>
              <a:ea typeface="Overpass"/>
              <a:cs typeface="Overpass"/>
              <a:sym typeface="Overpass"/>
            </a:endParaRPr>
          </a:p>
          <a:p>
            <a:pPr indent="0" lvl="0" marL="0" rtl="0" algn="l">
              <a:lnSpc>
                <a:spcPct val="115000"/>
              </a:lnSpc>
              <a:spcBef>
                <a:spcPts val="800"/>
              </a:spcBef>
              <a:spcAft>
                <a:spcPts val="0"/>
              </a:spcAft>
              <a:buClr>
                <a:schemeClr val="dk1"/>
              </a:buClr>
              <a:buSzPts val="1100"/>
              <a:buFont typeface="Arial"/>
              <a:buNone/>
            </a:pPr>
            <a:r>
              <a:rPr lang="en" sz="1200">
                <a:solidFill>
                  <a:srgbClr val="4C4C4C"/>
                </a:solidFill>
                <a:highlight>
                  <a:schemeClr val="lt1"/>
                </a:highlight>
                <a:latin typeface="Overpass"/>
                <a:ea typeface="Overpass"/>
                <a:cs typeface="Overpass"/>
                <a:sym typeface="Overpass"/>
              </a:rPr>
              <a:t>To achieve scalability, partitions of a topic are split across the different brokers of the cluster. This enables a topic to be scaled horizontally, which means that the workload is distributed across different brokers, instead of providing more resources to a single broker to cope with all the workload. Consumers of a topic can read messages from different machines, avoiding all requests being sent to the same broker.</a:t>
            </a:r>
            <a:endParaRPr sz="1200">
              <a:solidFill>
                <a:srgbClr val="4C4C4C"/>
              </a:solidFill>
              <a:highlight>
                <a:schemeClr val="lt1"/>
              </a:highlight>
              <a:latin typeface="Overpass"/>
              <a:ea typeface="Overpass"/>
              <a:cs typeface="Overpass"/>
              <a:sym typeface="Overpass"/>
            </a:endParaRPr>
          </a:p>
          <a:p>
            <a:pPr indent="0" lvl="0" marL="0" rtl="0" algn="l">
              <a:lnSpc>
                <a:spcPct val="115000"/>
              </a:lnSpc>
              <a:spcBef>
                <a:spcPts val="800"/>
              </a:spcBef>
              <a:spcAft>
                <a:spcPts val="0"/>
              </a:spcAft>
              <a:buClr>
                <a:schemeClr val="dk1"/>
              </a:buClr>
              <a:buSzPts val="1100"/>
              <a:buFont typeface="Arial"/>
              <a:buNone/>
            </a:pPr>
            <a:r>
              <a:rPr lang="en" sz="1200">
                <a:solidFill>
                  <a:srgbClr val="4C4C4C"/>
                </a:solidFill>
                <a:highlight>
                  <a:schemeClr val="lt1"/>
                </a:highlight>
                <a:latin typeface="Overpass"/>
                <a:ea typeface="Overpass"/>
                <a:cs typeface="Overpass"/>
                <a:sym typeface="Overpass"/>
              </a:rPr>
              <a:t>At the same time, every partition is replicated to provide data redundancy in case of failure. These replicas are spread across the Kafka brokers in the cluster. Among these replicas located in different brokers, Kafka selects a </a:t>
            </a:r>
            <a:r>
              <a:rPr lang="en">
                <a:solidFill>
                  <a:srgbClr val="4C4C4C"/>
                </a:solidFill>
                <a:highlight>
                  <a:schemeClr val="lt1"/>
                </a:highlight>
                <a:latin typeface="Courier New"/>
                <a:ea typeface="Courier New"/>
                <a:cs typeface="Courier New"/>
                <a:sym typeface="Courier New"/>
              </a:rPr>
              <a:t>leader</a:t>
            </a:r>
            <a:r>
              <a:rPr lang="en" sz="1200">
                <a:solidFill>
                  <a:srgbClr val="4C4C4C"/>
                </a:solidFill>
                <a:highlight>
                  <a:schemeClr val="lt1"/>
                </a:highlight>
                <a:latin typeface="Overpass"/>
                <a:ea typeface="Overpass"/>
                <a:cs typeface="Overpass"/>
                <a:sym typeface="Overpass"/>
              </a:rPr>
              <a:t> by applying an election algorithm.</a:t>
            </a:r>
            <a:endParaRPr sz="1200">
              <a:solidFill>
                <a:srgbClr val="4C4C4C"/>
              </a:solidFill>
              <a:highlight>
                <a:schemeClr val="lt1"/>
              </a:highlight>
              <a:latin typeface="Overpass"/>
              <a:ea typeface="Overpass"/>
              <a:cs typeface="Overpass"/>
              <a:sym typeface="Overpass"/>
            </a:endParaRPr>
          </a:p>
          <a:p>
            <a:pPr indent="0" lvl="0" marL="0" rtl="0" algn="l">
              <a:lnSpc>
                <a:spcPct val="115000"/>
              </a:lnSpc>
              <a:spcBef>
                <a:spcPts val="800"/>
              </a:spcBef>
              <a:spcAft>
                <a:spcPts val="0"/>
              </a:spcAft>
              <a:buClr>
                <a:schemeClr val="dk1"/>
              </a:buClr>
              <a:buSzPts val="1100"/>
              <a:buFont typeface="Arial"/>
              <a:buNone/>
            </a:pPr>
            <a:r>
              <a:rPr lang="en" sz="1200">
                <a:solidFill>
                  <a:srgbClr val="4C4C4C"/>
                </a:solidFill>
                <a:highlight>
                  <a:schemeClr val="lt1"/>
                </a:highlight>
                <a:latin typeface="Overpass"/>
                <a:ea typeface="Overpass"/>
                <a:cs typeface="Overpass"/>
                <a:sym typeface="Overpass"/>
              </a:rPr>
              <a:t>Producers and consumers only write and read data from the partition leader, and then the data is propagated to the replicas. If the broker that contains the partition leader goes down, Kafka selects another leader among the remaining replicas. This way, data is always available.</a:t>
            </a:r>
            <a:endParaRPr sz="1200">
              <a:solidFill>
                <a:srgbClr val="4C4C4C"/>
              </a:solidFill>
              <a:highlight>
                <a:schemeClr val="lt1"/>
              </a:highlight>
              <a:latin typeface="Overpass"/>
              <a:ea typeface="Overpass"/>
              <a:cs typeface="Overpass"/>
              <a:sym typeface="Overpass"/>
            </a:endParaRPr>
          </a:p>
          <a:p>
            <a:pPr indent="0" lvl="0" marL="0" rtl="0" algn="l">
              <a:lnSpc>
                <a:spcPct val="115000"/>
              </a:lnSpc>
              <a:spcBef>
                <a:spcPts val="800"/>
              </a:spcBef>
              <a:spcAft>
                <a:spcPts val="0"/>
              </a:spcAft>
              <a:buClr>
                <a:schemeClr val="dk1"/>
              </a:buClr>
              <a:buSzPts val="1100"/>
              <a:buFont typeface="Arial"/>
              <a:buNone/>
            </a:pPr>
            <a:r>
              <a:rPr lang="en" sz="1200">
                <a:solidFill>
                  <a:srgbClr val="4C4C4C"/>
                </a:solidFill>
                <a:highlight>
                  <a:schemeClr val="lt1"/>
                </a:highlight>
                <a:latin typeface="Overpass"/>
                <a:ea typeface="Overpass"/>
                <a:cs typeface="Overpass"/>
                <a:sym typeface="Overpass"/>
              </a:rPr>
              <a:t>For example, consider a cluster with 3 brokers. If you create a topic named </a:t>
            </a:r>
            <a:r>
              <a:rPr lang="en">
                <a:solidFill>
                  <a:srgbClr val="4C4C4C"/>
                </a:solidFill>
                <a:highlight>
                  <a:schemeClr val="lt1"/>
                </a:highlight>
                <a:latin typeface="Courier New"/>
                <a:ea typeface="Courier New"/>
                <a:cs typeface="Courier New"/>
                <a:sym typeface="Courier New"/>
              </a:rPr>
              <a:t>Topic A</a:t>
            </a:r>
            <a:r>
              <a:rPr lang="en" sz="1200">
                <a:solidFill>
                  <a:srgbClr val="4C4C4C"/>
                </a:solidFill>
                <a:highlight>
                  <a:schemeClr val="lt1"/>
                </a:highlight>
                <a:latin typeface="Overpass"/>
                <a:ea typeface="Overpass"/>
                <a:cs typeface="Overpass"/>
                <a:sym typeface="Overpass"/>
              </a:rPr>
              <a:t> with 3 partitions and 2 replicas per partition, then a possible layout for the cluster is illustrated in the following diagram.</a:t>
            </a:r>
            <a:endParaRPr sz="1200">
              <a:solidFill>
                <a:srgbClr val="4C4C4C"/>
              </a:solidFill>
              <a:highlight>
                <a:schemeClr val="lt1"/>
              </a:highlight>
              <a:latin typeface="Overpass"/>
              <a:ea typeface="Overpass"/>
              <a:cs typeface="Overpass"/>
              <a:sym typeface="Overpass"/>
            </a:endParaRPr>
          </a:p>
          <a:p>
            <a:pPr indent="0" lvl="0" marL="0" rtl="0" algn="l">
              <a:lnSpc>
                <a:spcPct val="115000"/>
              </a:lnSpc>
              <a:spcBef>
                <a:spcPts val="800"/>
              </a:spcBef>
              <a:spcAft>
                <a:spcPts val="0"/>
              </a:spcAft>
              <a:buClr>
                <a:schemeClr val="dk1"/>
              </a:buClr>
              <a:buSzPts val="1100"/>
              <a:buFont typeface="Arial"/>
              <a:buNone/>
            </a:pPr>
            <a:r>
              <a:rPr lang="en" sz="1200">
                <a:solidFill>
                  <a:srgbClr val="4C4C4C"/>
                </a:solidFill>
                <a:highlight>
                  <a:schemeClr val="lt1"/>
                </a:highlight>
                <a:latin typeface="Overpass"/>
                <a:ea typeface="Overpass"/>
                <a:cs typeface="Overpass"/>
                <a:sym typeface="Overpass"/>
              </a:rPr>
              <a:t>Every partition leader is a different broker, which ensures that consumers will read from different machines. At the same time, every broker holds a replica for every partition. In the case that, for example, </a:t>
            </a:r>
            <a:r>
              <a:rPr lang="en">
                <a:solidFill>
                  <a:srgbClr val="4C4C4C"/>
                </a:solidFill>
                <a:highlight>
                  <a:schemeClr val="lt1"/>
                </a:highlight>
                <a:latin typeface="Courier New"/>
                <a:ea typeface="Courier New"/>
                <a:cs typeface="Courier New"/>
                <a:sym typeface="Courier New"/>
              </a:rPr>
              <a:t>Broker 0</a:t>
            </a:r>
            <a:r>
              <a:rPr lang="en" sz="1200">
                <a:solidFill>
                  <a:srgbClr val="4C4C4C"/>
                </a:solidFill>
                <a:highlight>
                  <a:schemeClr val="lt1"/>
                </a:highlight>
                <a:latin typeface="Overpass"/>
                <a:ea typeface="Overpass"/>
                <a:cs typeface="Overpass"/>
                <a:sym typeface="Overpass"/>
              </a:rPr>
              <a:t> goes down, </a:t>
            </a:r>
            <a:r>
              <a:rPr lang="en">
                <a:solidFill>
                  <a:srgbClr val="4C4C4C"/>
                </a:solidFill>
                <a:highlight>
                  <a:schemeClr val="lt1"/>
                </a:highlight>
                <a:latin typeface="Courier New"/>
                <a:ea typeface="Courier New"/>
                <a:cs typeface="Courier New"/>
                <a:sym typeface="Courier New"/>
              </a:rPr>
              <a:t>Partition 0</a:t>
            </a:r>
            <a:r>
              <a:rPr lang="en" sz="1200">
                <a:solidFill>
                  <a:srgbClr val="4C4C4C"/>
                </a:solidFill>
                <a:highlight>
                  <a:schemeClr val="lt1"/>
                </a:highlight>
                <a:latin typeface="Overpass"/>
                <a:ea typeface="Overpass"/>
                <a:cs typeface="Overpass"/>
                <a:sym typeface="Overpass"/>
              </a:rPr>
              <a:t> will need a new leader, which will be one of the replicas in </a:t>
            </a:r>
            <a:r>
              <a:rPr lang="en">
                <a:solidFill>
                  <a:srgbClr val="4C4C4C"/>
                </a:solidFill>
                <a:highlight>
                  <a:schemeClr val="lt1"/>
                </a:highlight>
                <a:latin typeface="Courier New"/>
                <a:ea typeface="Courier New"/>
                <a:cs typeface="Courier New"/>
                <a:sym typeface="Courier New"/>
              </a:rPr>
              <a:t>Broker 1</a:t>
            </a:r>
            <a:r>
              <a:rPr lang="en" sz="1200">
                <a:solidFill>
                  <a:srgbClr val="4C4C4C"/>
                </a:solidFill>
                <a:highlight>
                  <a:schemeClr val="lt1"/>
                </a:highlight>
                <a:latin typeface="Overpass"/>
                <a:ea typeface="Overpass"/>
                <a:cs typeface="Overpass"/>
                <a:sym typeface="Overpass"/>
              </a:rPr>
              <a:t> or </a:t>
            </a:r>
            <a:r>
              <a:rPr lang="en">
                <a:solidFill>
                  <a:srgbClr val="4C4C4C"/>
                </a:solidFill>
                <a:highlight>
                  <a:schemeClr val="lt1"/>
                </a:highlight>
                <a:latin typeface="Courier New"/>
                <a:ea typeface="Courier New"/>
                <a:cs typeface="Courier New"/>
                <a:sym typeface="Courier New"/>
              </a:rPr>
              <a:t>Broker 2</a:t>
            </a:r>
            <a:r>
              <a:rPr lang="en" sz="1200">
                <a:solidFill>
                  <a:srgbClr val="4C4C4C"/>
                </a:solidFill>
                <a:highlight>
                  <a:schemeClr val="lt1"/>
                </a:highlight>
                <a:latin typeface="Overpass"/>
                <a:ea typeface="Overpass"/>
                <a:cs typeface="Overpass"/>
                <a:sym typeface="Overpass"/>
              </a:rPr>
              <a:t>.</a:t>
            </a:r>
            <a:endParaRPr sz="1200">
              <a:solidFill>
                <a:srgbClr val="4C4C4C"/>
              </a:solidFill>
              <a:highlight>
                <a:schemeClr val="lt1"/>
              </a:highlight>
              <a:latin typeface="Overpass"/>
              <a:ea typeface="Overpass"/>
              <a:cs typeface="Overpass"/>
              <a:sym typeface="Overpass"/>
            </a:endParaRPr>
          </a:p>
          <a:p>
            <a:pPr indent="0" lvl="0" marL="0" rtl="0" algn="l">
              <a:spcBef>
                <a:spcPts val="800"/>
              </a:spcBef>
              <a:spcAft>
                <a:spcPts val="0"/>
              </a:spcAft>
              <a:buNone/>
            </a:pPr>
            <a:r>
              <a:t/>
            </a:r>
            <a:endParaRPr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5" name="Shape 3015"/>
        <p:cNvGrpSpPr/>
        <p:nvPr/>
      </p:nvGrpSpPr>
      <p:grpSpPr>
        <a:xfrm>
          <a:off x="0" y="0"/>
          <a:ext cx="0" cy="0"/>
          <a:chOff x="0" y="0"/>
          <a:chExt cx="0" cy="0"/>
        </a:xfrm>
      </p:grpSpPr>
      <p:sp>
        <p:nvSpPr>
          <p:cNvPr id="3016" name="Google Shape;3016;g6e2ab78866_0_2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7" name="Google Shape;3017;g6e2ab78866_0_2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Partition เพิ่มได้ ลดไม่ได้</a:t>
            </a:r>
            <a:endParaRPr/>
          </a:p>
          <a:p>
            <a:pPr indent="0" lvl="0" marL="0" rtl="0" algn="l">
              <a:spcBef>
                <a:spcPts val="0"/>
              </a:spcBef>
              <a:spcAft>
                <a:spcPts val="0"/>
              </a:spcAft>
              <a:buNone/>
            </a:pPr>
            <a:r>
              <a:rPr lang="en"/>
              <a:t>Replica ปรับไม่ได้ </a:t>
            </a:r>
            <a:endParaRPr/>
          </a:p>
          <a:p>
            <a:pPr indent="0" lvl="0" marL="0" rtl="0" algn="l">
              <a:spcBef>
                <a:spcPts val="0"/>
              </a:spcBef>
              <a:spcAft>
                <a:spcPts val="0"/>
              </a:spcAft>
              <a:buNone/>
            </a:pPr>
            <a:r>
              <a:rPr lang="en"/>
              <a:t>Partition, replica ย้ายได้ (reassign)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0" name="Shape 3050"/>
        <p:cNvGrpSpPr/>
        <p:nvPr/>
      </p:nvGrpSpPr>
      <p:grpSpPr>
        <a:xfrm>
          <a:off x="0" y="0"/>
          <a:ext cx="0" cy="0"/>
          <a:chOff x="0" y="0"/>
          <a:chExt cx="0" cy="0"/>
        </a:xfrm>
      </p:grpSpPr>
      <p:sp>
        <p:nvSpPr>
          <p:cNvPr id="3051" name="Google Shape;3051;g6e2ab78866_0_2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2" name="Google Shape;3052;g6e2ab78866_0_2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0" name="Shape 3080"/>
        <p:cNvGrpSpPr/>
        <p:nvPr/>
      </p:nvGrpSpPr>
      <p:grpSpPr>
        <a:xfrm>
          <a:off x="0" y="0"/>
          <a:ext cx="0" cy="0"/>
          <a:chOff x="0" y="0"/>
          <a:chExt cx="0" cy="0"/>
        </a:xfrm>
      </p:grpSpPr>
      <p:sp>
        <p:nvSpPr>
          <p:cNvPr id="3081" name="Google Shape;3081;g1568376894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2" name="Google Shape;3082;g1568376894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For example, if you configure the replication factor to 4, this means that N=4 and your Kafka cluster is resilient for up to three replica failures.</a:t>
            </a:r>
            <a:endParaRPr sz="1600">
              <a:solidFill>
                <a:schemeClr val="dk1"/>
              </a:solidFill>
              <a:latin typeface="Red Hat Display"/>
              <a:ea typeface="Red Hat Display"/>
              <a:cs typeface="Red Hat Display"/>
              <a:sym typeface="Red Hat Display"/>
            </a:endParaRPr>
          </a:p>
          <a:p>
            <a:pPr indent="0" lvl="0" marL="0" rtl="0" algn="l">
              <a:lnSpc>
                <a:spcPct val="115000"/>
              </a:lnSpc>
              <a:spcBef>
                <a:spcPts val="0"/>
              </a:spcBef>
              <a:spcAft>
                <a:spcPts val="0"/>
              </a:spcAft>
              <a:buNone/>
            </a:pPr>
            <a:r>
              <a:rPr lang="en" sz="1000">
                <a:solidFill>
                  <a:srgbClr val="4C4C4C"/>
                </a:solidFill>
                <a:highlight>
                  <a:schemeClr val="lt1"/>
                </a:highlight>
                <a:latin typeface="Overpass"/>
                <a:ea typeface="Overpass"/>
                <a:cs typeface="Overpass"/>
                <a:sym typeface="Overpass"/>
              </a:rPr>
              <a:t>Separating each topic into independent partitions is crucial for scalability of individual topics. Creating multiple partitions can bring benefits, such as:</a:t>
            </a:r>
            <a:endParaRPr sz="1000">
              <a:solidFill>
                <a:srgbClr val="4C4C4C"/>
              </a:solidFill>
              <a:highlight>
                <a:schemeClr val="lt1"/>
              </a:highlight>
              <a:latin typeface="Overpass"/>
              <a:ea typeface="Overpass"/>
              <a:cs typeface="Overpass"/>
              <a:sym typeface="Overpass"/>
            </a:endParaRPr>
          </a:p>
          <a:p>
            <a:pPr indent="-292100" lvl="0" marL="457200" rtl="0" algn="l">
              <a:lnSpc>
                <a:spcPct val="115000"/>
              </a:lnSpc>
              <a:spcBef>
                <a:spcPts val="800"/>
              </a:spcBef>
              <a:spcAft>
                <a:spcPts val="0"/>
              </a:spcAft>
              <a:buClr>
                <a:srgbClr val="4C4C4C"/>
              </a:buClr>
              <a:buSzPts val="1000"/>
              <a:buFont typeface="Overpass"/>
              <a:buChar char="●"/>
            </a:pPr>
            <a:r>
              <a:rPr lang="en" sz="1000">
                <a:solidFill>
                  <a:srgbClr val="4C4C4C"/>
                </a:solidFill>
                <a:highlight>
                  <a:schemeClr val="lt1"/>
                </a:highlight>
                <a:latin typeface="Overpass"/>
                <a:ea typeface="Overpass"/>
                <a:cs typeface="Overpass"/>
                <a:sym typeface="Overpass"/>
              </a:rPr>
              <a:t>Increasing topic scalability, because topic load is distributed among multiple brokers.</a:t>
            </a:r>
            <a:endParaRPr sz="1000">
              <a:solidFill>
                <a:srgbClr val="4C4C4C"/>
              </a:solidFill>
              <a:highlight>
                <a:schemeClr val="lt1"/>
              </a:highlight>
              <a:latin typeface="Overpass"/>
              <a:ea typeface="Overpass"/>
              <a:cs typeface="Overpass"/>
              <a:sym typeface="Overpass"/>
            </a:endParaRPr>
          </a:p>
          <a:p>
            <a:pPr indent="-292100" lvl="0" marL="457200" rtl="0" algn="l">
              <a:lnSpc>
                <a:spcPct val="115000"/>
              </a:lnSpc>
              <a:spcBef>
                <a:spcPts val="0"/>
              </a:spcBef>
              <a:spcAft>
                <a:spcPts val="0"/>
              </a:spcAft>
              <a:buClr>
                <a:srgbClr val="4C4C4C"/>
              </a:buClr>
              <a:buSzPts val="1000"/>
              <a:buFont typeface="Overpass"/>
              <a:buChar char="●"/>
            </a:pPr>
            <a:r>
              <a:rPr lang="en" sz="1000">
                <a:solidFill>
                  <a:srgbClr val="4C4C4C"/>
                </a:solidFill>
                <a:highlight>
                  <a:schemeClr val="lt1"/>
                </a:highlight>
                <a:latin typeface="Overpass"/>
                <a:ea typeface="Overpass"/>
                <a:cs typeface="Overpass"/>
                <a:sym typeface="Overpass"/>
              </a:rPr>
              <a:t>Increasing topic failure resiliency, because a broker failure influences a smaller portion of the topic.</a:t>
            </a:r>
            <a:endParaRPr sz="1000">
              <a:solidFill>
                <a:srgbClr val="4C4C4C"/>
              </a:solidFill>
              <a:highlight>
                <a:schemeClr val="lt1"/>
              </a:highlight>
              <a:latin typeface="Overpass"/>
              <a:ea typeface="Overpass"/>
              <a:cs typeface="Overpass"/>
              <a:sym typeface="Overpass"/>
            </a:endParaRPr>
          </a:p>
          <a:p>
            <a:pPr indent="-292100" lvl="0" marL="457200" rtl="0" algn="l">
              <a:lnSpc>
                <a:spcPct val="115000"/>
              </a:lnSpc>
              <a:spcBef>
                <a:spcPts val="0"/>
              </a:spcBef>
              <a:spcAft>
                <a:spcPts val="0"/>
              </a:spcAft>
              <a:buClr>
                <a:srgbClr val="4C4C4C"/>
              </a:buClr>
              <a:buSzPts val="1000"/>
              <a:buFont typeface="Overpass"/>
              <a:buChar char="●"/>
            </a:pPr>
            <a:r>
              <a:rPr lang="en" sz="1000">
                <a:solidFill>
                  <a:srgbClr val="4C4C4C"/>
                </a:solidFill>
                <a:highlight>
                  <a:schemeClr val="lt1"/>
                </a:highlight>
                <a:latin typeface="Overpass"/>
                <a:ea typeface="Overpass"/>
                <a:cs typeface="Overpass"/>
                <a:sym typeface="Overpass"/>
              </a:rPr>
              <a:t>Increasing topic throughput, because multiple instances of one consumer can connect to a subset of partitions from one topic.</a:t>
            </a:r>
            <a:endParaRPr sz="1000">
              <a:solidFill>
                <a:srgbClr val="4C4C4C"/>
              </a:solidFill>
              <a:highlight>
                <a:schemeClr val="lt1"/>
              </a:highlight>
              <a:latin typeface="Overpass"/>
              <a:ea typeface="Overpass"/>
              <a:cs typeface="Overpass"/>
              <a:sym typeface="Overpass"/>
            </a:endParaRPr>
          </a:p>
          <a:p>
            <a:pPr indent="0" lvl="0" marL="0" rtl="0" algn="l">
              <a:lnSpc>
                <a:spcPct val="115000"/>
              </a:lnSpc>
              <a:spcBef>
                <a:spcPts val="1600"/>
              </a:spcBef>
              <a:spcAft>
                <a:spcPts val="0"/>
              </a:spcAft>
              <a:buNone/>
            </a:pPr>
            <a:r>
              <a:rPr lang="en" sz="1000">
                <a:solidFill>
                  <a:srgbClr val="4C4C4C"/>
                </a:solidFill>
                <a:highlight>
                  <a:schemeClr val="lt1"/>
                </a:highlight>
                <a:latin typeface="Overpass"/>
                <a:ea typeface="Overpass"/>
                <a:cs typeface="Overpass"/>
                <a:sym typeface="Overpass"/>
              </a:rPr>
              <a:t>Additionally, you can scale each partition individually by changing the replication number.</a:t>
            </a:r>
            <a:endParaRPr sz="1000">
              <a:solidFill>
                <a:srgbClr val="4C4C4C"/>
              </a:solidFill>
              <a:highlight>
                <a:schemeClr val="lt1"/>
              </a:highlight>
              <a:latin typeface="Overpass"/>
              <a:ea typeface="Overpass"/>
              <a:cs typeface="Overpass"/>
              <a:sym typeface="Overpass"/>
            </a:endParaRPr>
          </a:p>
          <a:p>
            <a:pPr indent="0" lvl="0" marL="0" rtl="0" algn="l">
              <a:lnSpc>
                <a:spcPct val="115000"/>
              </a:lnSpc>
              <a:spcBef>
                <a:spcPts val="800"/>
              </a:spcBef>
              <a:spcAft>
                <a:spcPts val="0"/>
              </a:spcAft>
              <a:buNone/>
            </a:pPr>
            <a:r>
              <a:rPr lang="en" sz="1000">
                <a:solidFill>
                  <a:srgbClr val="4C4C4C"/>
                </a:solidFill>
                <a:highlight>
                  <a:schemeClr val="lt1"/>
                </a:highlight>
                <a:latin typeface="Overpass"/>
                <a:ea typeface="Overpass"/>
                <a:cs typeface="Overpass"/>
                <a:sym typeface="Overpass"/>
              </a:rPr>
              <a:t>However, a high number of partitions come with a number of tradeoffs, such as:</a:t>
            </a:r>
            <a:endParaRPr sz="1000">
              <a:solidFill>
                <a:srgbClr val="4C4C4C"/>
              </a:solidFill>
              <a:highlight>
                <a:schemeClr val="lt1"/>
              </a:highlight>
              <a:latin typeface="Overpass"/>
              <a:ea typeface="Overpass"/>
              <a:cs typeface="Overpass"/>
              <a:sym typeface="Overpass"/>
            </a:endParaRPr>
          </a:p>
          <a:p>
            <a:pPr indent="-292100" lvl="0" marL="457200" rtl="0" algn="l">
              <a:lnSpc>
                <a:spcPct val="115000"/>
              </a:lnSpc>
              <a:spcBef>
                <a:spcPts val="800"/>
              </a:spcBef>
              <a:spcAft>
                <a:spcPts val="0"/>
              </a:spcAft>
              <a:buClr>
                <a:srgbClr val="4C4C4C"/>
              </a:buClr>
              <a:buSzPts val="1000"/>
              <a:buFont typeface="Overpass"/>
              <a:buChar char="●"/>
            </a:pPr>
            <a:r>
              <a:rPr lang="en" sz="1000">
                <a:solidFill>
                  <a:srgbClr val="4C4C4C"/>
                </a:solidFill>
                <a:highlight>
                  <a:schemeClr val="lt1"/>
                </a:highlight>
                <a:latin typeface="Overpass"/>
                <a:ea typeface="Overpass"/>
                <a:cs typeface="Overpass"/>
                <a:sym typeface="Overpass"/>
              </a:rPr>
              <a:t>Increasing ordering complexity, because consumers poll partitions in random order.</a:t>
            </a:r>
            <a:endParaRPr sz="1000">
              <a:solidFill>
                <a:srgbClr val="4C4C4C"/>
              </a:solidFill>
              <a:highlight>
                <a:schemeClr val="lt1"/>
              </a:highlight>
              <a:latin typeface="Overpass"/>
              <a:ea typeface="Overpass"/>
              <a:cs typeface="Overpass"/>
              <a:sym typeface="Overpass"/>
            </a:endParaRPr>
          </a:p>
          <a:p>
            <a:pPr indent="-292100" lvl="0" marL="457200" rtl="0" algn="l">
              <a:lnSpc>
                <a:spcPct val="115000"/>
              </a:lnSpc>
              <a:spcBef>
                <a:spcPts val="0"/>
              </a:spcBef>
              <a:spcAft>
                <a:spcPts val="0"/>
              </a:spcAft>
              <a:buClr>
                <a:srgbClr val="4C4C4C"/>
              </a:buClr>
              <a:buSzPts val="1000"/>
              <a:buFont typeface="Overpass"/>
              <a:buChar char="●"/>
            </a:pPr>
            <a:r>
              <a:rPr lang="en" sz="1000">
                <a:solidFill>
                  <a:srgbClr val="4C4C4C"/>
                </a:solidFill>
                <a:highlight>
                  <a:schemeClr val="lt1"/>
                </a:highlight>
                <a:latin typeface="Overpass"/>
                <a:ea typeface="Overpass"/>
                <a:cs typeface="Overpass"/>
                <a:sym typeface="Overpass"/>
              </a:rPr>
              <a:t>Increasing management overhead, because consumers and producers must keep track of all of the partitions. Additionally, ZooKeeper maintains information about each partition broker. Leader election for each partition can become costly.</a:t>
            </a:r>
            <a:br>
              <a:rPr lang="en" sz="1000">
                <a:solidFill>
                  <a:srgbClr val="4C4C4C"/>
                </a:solidFill>
                <a:highlight>
                  <a:schemeClr val="lt1"/>
                </a:highlight>
                <a:latin typeface="Overpass"/>
                <a:ea typeface="Overpass"/>
                <a:cs typeface="Overpass"/>
                <a:sym typeface="Overpass"/>
              </a:rPr>
            </a:br>
            <a:r>
              <a:rPr lang="en" sz="1000">
                <a:solidFill>
                  <a:srgbClr val="4C4C4C"/>
                </a:solidFill>
                <a:highlight>
                  <a:schemeClr val="lt1"/>
                </a:highlight>
                <a:latin typeface="Overpass"/>
                <a:ea typeface="Overpass"/>
                <a:cs typeface="Overpass"/>
                <a:sym typeface="Overpass"/>
              </a:rPr>
              <a:t>The Kafka cluster also maintains information about each partition, such as message offset for each consumer in each partition.</a:t>
            </a:r>
            <a:endParaRPr sz="1000">
              <a:solidFill>
                <a:srgbClr val="4C4C4C"/>
              </a:solidFill>
              <a:highlight>
                <a:schemeClr val="lt1"/>
              </a:highlight>
              <a:latin typeface="Overpass"/>
              <a:ea typeface="Overpass"/>
              <a:cs typeface="Overpass"/>
              <a:sym typeface="Overpass"/>
            </a:endParaRPr>
          </a:p>
          <a:p>
            <a:pPr indent="-330200" lvl="0" marL="457200" rtl="0" algn="l">
              <a:lnSpc>
                <a:spcPct val="150000"/>
              </a:lnSpc>
              <a:spcBef>
                <a:spcPts val="0"/>
              </a:spcBef>
              <a:spcAft>
                <a:spcPts val="0"/>
              </a:spcAft>
              <a:buClr>
                <a:schemeClr val="dk1"/>
              </a:buClr>
              <a:buSzPts val="1600"/>
              <a:buFont typeface="Red Hat Display"/>
              <a:buChar char="●"/>
            </a:pPr>
            <a:r>
              <a:t/>
            </a:r>
            <a:endParaRPr sz="1600">
              <a:solidFill>
                <a:schemeClr val="dk1"/>
              </a:solidFill>
              <a:latin typeface="Red Hat Display"/>
              <a:ea typeface="Red Hat Display"/>
              <a:cs typeface="Red Hat Display"/>
              <a:sym typeface="Red Hat Display"/>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9" name="Shape 3089"/>
        <p:cNvGrpSpPr/>
        <p:nvPr/>
      </p:nvGrpSpPr>
      <p:grpSpPr>
        <a:xfrm>
          <a:off x="0" y="0"/>
          <a:ext cx="0" cy="0"/>
          <a:chOff x="0" y="0"/>
          <a:chExt cx="0" cy="0"/>
        </a:xfrm>
      </p:grpSpPr>
      <p:sp>
        <p:nvSpPr>
          <p:cNvPr id="3090" name="Google Shape;3090;g6e2ab78866_0_4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1" name="Google Shape;3091;g6e2ab78866_0_4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8AB4F8"/>
                </a:solidFill>
                <a:highlight>
                  <a:srgbClr val="202124"/>
                </a:highlight>
                <a:uFill>
                  <a:noFill/>
                </a:uFill>
                <a:hlinkClick r:id="rId2">
                  <a:extLst>
                    <a:ext uri="{A12FA001-AC4F-418D-AE19-62706E023703}">
                      <ahyp:hlinkClr val="tx"/>
                    </a:ext>
                  </a:extLst>
                </a:hlinkClick>
              </a:rPr>
              <a:t>Key-Based Retention Using Topic Compaction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1" name="Shape 3141"/>
        <p:cNvGrpSpPr/>
        <p:nvPr/>
      </p:nvGrpSpPr>
      <p:grpSpPr>
        <a:xfrm>
          <a:off x="0" y="0"/>
          <a:ext cx="0" cy="0"/>
          <a:chOff x="0" y="0"/>
          <a:chExt cx="0" cy="0"/>
        </a:xfrm>
      </p:grpSpPr>
      <p:sp>
        <p:nvSpPr>
          <p:cNvPr id="3142" name="Google Shape;3142;g6e2ab78866_0_2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3" name="Google Shape;3143;g6e2ab78866_0_2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8" name="Shape 3148"/>
        <p:cNvGrpSpPr/>
        <p:nvPr/>
      </p:nvGrpSpPr>
      <p:grpSpPr>
        <a:xfrm>
          <a:off x="0" y="0"/>
          <a:ext cx="0" cy="0"/>
          <a:chOff x="0" y="0"/>
          <a:chExt cx="0" cy="0"/>
        </a:xfrm>
      </p:grpSpPr>
      <p:sp>
        <p:nvSpPr>
          <p:cNvPr id="3149" name="Google Shape;3149;g6e761f673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0" name="Google Shape;3150;g6e761f673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1aeb5348e70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1aeb5348e70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AMQ Streams simplifies the process of running Apache Kafka in an OpenShift cluster and RHEL.</a:t>
            </a:r>
            <a:endParaRPr/>
          </a:p>
          <a:p>
            <a:pPr indent="0" lvl="0" marL="0" rtl="0" algn="l">
              <a:spcBef>
                <a:spcPts val="0"/>
              </a:spcBef>
              <a:spcAft>
                <a:spcPts val="0"/>
              </a:spcAft>
              <a:buNone/>
            </a:pPr>
            <a:r>
              <a:rPr lang="en"/>
              <a:t>It have </a:t>
            </a:r>
            <a:r>
              <a:rPr lang="en" sz="1200">
                <a:solidFill>
                  <a:srgbClr val="252525"/>
                </a:solidFill>
                <a:highlight>
                  <a:srgbClr val="FFFFFF"/>
                </a:highlight>
                <a:latin typeface="Red Hat Text"/>
                <a:ea typeface="Red Hat Text"/>
                <a:cs typeface="Red Hat Text"/>
                <a:sym typeface="Red Hat Text"/>
              </a:rPr>
              <a:t>capabilities and component architecture of Kafka can deliver, all of kafka ecosystem components plus add on component such as Operator for openshift deployment, </a:t>
            </a:r>
            <a:endParaRPr sz="1200">
              <a:solidFill>
                <a:srgbClr val="252525"/>
              </a:solidFill>
              <a:highlight>
                <a:srgbClr val="FFFFFF"/>
              </a:highlight>
              <a:latin typeface="Red Hat Text"/>
              <a:ea typeface="Red Hat Text"/>
              <a:cs typeface="Red Hat Text"/>
              <a:sym typeface="Red Hat Text"/>
            </a:endParaRPr>
          </a:p>
          <a:p>
            <a:pPr indent="0" lvl="0" marL="0" rtl="0" algn="l">
              <a:spcBef>
                <a:spcPts val="0"/>
              </a:spcBef>
              <a:spcAft>
                <a:spcPts val="0"/>
              </a:spcAft>
              <a:buNone/>
            </a:pPr>
            <a:r>
              <a:rPr lang="en" sz="1200">
                <a:solidFill>
                  <a:srgbClr val="252525"/>
                </a:solidFill>
                <a:highlight>
                  <a:srgbClr val="FFFFFF"/>
                </a:highlight>
                <a:latin typeface="Red Hat Text"/>
                <a:ea typeface="Red Hat Text"/>
                <a:cs typeface="Red Hat Text"/>
                <a:sym typeface="Red Hat Text"/>
              </a:rPr>
              <a:t>HTTP Proxy for bridge REST API to Kafka, kafka exporter for monitor topic/partition and lag of consumer , and cruise control for automatic rebalance partition</a:t>
            </a:r>
            <a:endParaRPr sz="1200">
              <a:solidFill>
                <a:srgbClr val="252525"/>
              </a:solidFill>
              <a:highlight>
                <a:srgbClr val="FFFFFF"/>
              </a:highlight>
              <a:latin typeface="Red Hat Text"/>
              <a:ea typeface="Red Hat Text"/>
              <a:cs typeface="Red Hat Text"/>
              <a:sym typeface="Red Hat Text"/>
            </a:endParaRPr>
          </a:p>
          <a:p>
            <a:pPr indent="0" lvl="0" marL="0" rtl="0" algn="l">
              <a:spcBef>
                <a:spcPts val="0"/>
              </a:spcBef>
              <a:spcAft>
                <a:spcPts val="0"/>
              </a:spcAft>
              <a:buNone/>
            </a:pPr>
            <a:r>
              <a:rPr lang="en" sz="1200">
                <a:solidFill>
                  <a:srgbClr val="252525"/>
                </a:solidFill>
                <a:highlight>
                  <a:srgbClr val="FFFFFF"/>
                </a:highlight>
                <a:latin typeface="Red Hat Text"/>
                <a:ea typeface="Red Hat Text"/>
                <a:cs typeface="Red Hat Text"/>
                <a:sym typeface="Red Hat Text"/>
              </a:rPr>
              <a:t>Plus support service from red hat, </a:t>
            </a:r>
            <a:endParaRPr sz="1200">
              <a:solidFill>
                <a:srgbClr val="252525"/>
              </a:solidFill>
              <a:highlight>
                <a:srgbClr val="FFFFFF"/>
              </a:highlight>
              <a:latin typeface="Red Hat Text"/>
              <a:ea typeface="Red Hat Text"/>
              <a:cs typeface="Red Hat Text"/>
              <a:sym typeface="Red Hat Tex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5" name="Shape 3165"/>
        <p:cNvGrpSpPr/>
        <p:nvPr/>
      </p:nvGrpSpPr>
      <p:grpSpPr>
        <a:xfrm>
          <a:off x="0" y="0"/>
          <a:ext cx="0" cy="0"/>
          <a:chOff x="0" y="0"/>
          <a:chExt cx="0" cy="0"/>
        </a:xfrm>
      </p:grpSpPr>
      <p:sp>
        <p:nvSpPr>
          <p:cNvPr id="3166" name="Google Shape;3166;g6e2ab78866_0_2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7" name="Google Shape;3167;g6e2ab78866_0_2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5" name="Shape 3205"/>
        <p:cNvGrpSpPr/>
        <p:nvPr/>
      </p:nvGrpSpPr>
      <p:grpSpPr>
        <a:xfrm>
          <a:off x="0" y="0"/>
          <a:ext cx="0" cy="0"/>
          <a:chOff x="0" y="0"/>
          <a:chExt cx="0" cy="0"/>
        </a:xfrm>
      </p:grpSpPr>
      <p:sp>
        <p:nvSpPr>
          <p:cNvPr id="3206" name="Google Shape;3206;g6e2ab78866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7" name="Google Shape;3207;g6e2ab78866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2" name="Shape 3212"/>
        <p:cNvGrpSpPr/>
        <p:nvPr/>
      </p:nvGrpSpPr>
      <p:grpSpPr>
        <a:xfrm>
          <a:off x="0" y="0"/>
          <a:ext cx="0" cy="0"/>
          <a:chOff x="0" y="0"/>
          <a:chExt cx="0" cy="0"/>
        </a:xfrm>
      </p:grpSpPr>
      <p:sp>
        <p:nvSpPr>
          <p:cNvPr id="3213" name="Google Shape;3213;g6e2ab78866_0_2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4" name="Google Shape;3214;g6e2ab78866_0_2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6" name="Shape 3246"/>
        <p:cNvGrpSpPr/>
        <p:nvPr/>
      </p:nvGrpSpPr>
      <p:grpSpPr>
        <a:xfrm>
          <a:off x="0" y="0"/>
          <a:ext cx="0" cy="0"/>
          <a:chOff x="0" y="0"/>
          <a:chExt cx="0" cy="0"/>
        </a:xfrm>
      </p:grpSpPr>
      <p:sp>
        <p:nvSpPr>
          <p:cNvPr id="3247" name="Google Shape;3247;g6e2ab78866_0_2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8" name="Google Shape;3248;g6e2ab78866_0_2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Red Hat Display"/>
              <a:buChar char="●"/>
            </a:pPr>
            <a:r>
              <a:rPr lang="en" sz="1400">
                <a:solidFill>
                  <a:schemeClr val="dk1"/>
                </a:solidFill>
                <a:latin typeface="Red Hat Display"/>
                <a:ea typeface="Red Hat Display"/>
                <a:cs typeface="Red Hat Display"/>
                <a:sym typeface="Red Hat Display"/>
              </a:rPr>
              <a:t>A batch is a group of records that are sent together to the Kafka broker. Sending individual records to Kafka would lead into a lot of networking traffic and overhead. At the same time, batches are usually compressed for more efficient data transfer and storage.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7" name="Shape 3267"/>
        <p:cNvGrpSpPr/>
        <p:nvPr/>
      </p:nvGrpSpPr>
      <p:grpSpPr>
        <a:xfrm>
          <a:off x="0" y="0"/>
          <a:ext cx="0" cy="0"/>
          <a:chOff x="0" y="0"/>
          <a:chExt cx="0" cy="0"/>
        </a:xfrm>
      </p:grpSpPr>
      <p:sp>
        <p:nvSpPr>
          <p:cNvPr id="3268" name="Google Shape;3268;g6e2ab78866_0_3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9" name="Google Shape;3269;g6e2ab78866_0_3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zookeeper-shell.sh [ZK_IP] get /controller</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4" name="Shape 3274"/>
        <p:cNvGrpSpPr/>
        <p:nvPr/>
      </p:nvGrpSpPr>
      <p:grpSpPr>
        <a:xfrm>
          <a:off x="0" y="0"/>
          <a:ext cx="0" cy="0"/>
          <a:chOff x="0" y="0"/>
          <a:chExt cx="0" cy="0"/>
        </a:xfrm>
      </p:grpSpPr>
      <p:sp>
        <p:nvSpPr>
          <p:cNvPr id="3275" name="Google Shape;3275;g6e2ab78866_0_3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6" name="Google Shape;3276;g6e2ab78866_0_3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1" name="Shape 3281"/>
        <p:cNvGrpSpPr/>
        <p:nvPr/>
      </p:nvGrpSpPr>
      <p:grpSpPr>
        <a:xfrm>
          <a:off x="0" y="0"/>
          <a:ext cx="0" cy="0"/>
          <a:chOff x="0" y="0"/>
          <a:chExt cx="0" cy="0"/>
        </a:xfrm>
      </p:grpSpPr>
      <p:sp>
        <p:nvSpPr>
          <p:cNvPr id="3282" name="Google Shape;3282;g6e2ab78866_0_3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3" name="Google Shape;3283;g6e2ab78866_0_3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8" name="Shape 3288"/>
        <p:cNvGrpSpPr/>
        <p:nvPr/>
      </p:nvGrpSpPr>
      <p:grpSpPr>
        <a:xfrm>
          <a:off x="0" y="0"/>
          <a:ext cx="0" cy="0"/>
          <a:chOff x="0" y="0"/>
          <a:chExt cx="0" cy="0"/>
        </a:xfrm>
      </p:grpSpPr>
      <p:sp>
        <p:nvSpPr>
          <p:cNvPr id="3289" name="Google Shape;3289;g6e2ab78866_0_3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0" name="Google Shape;3290;g6e2ab78866_0_3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6" name="Shape 3296"/>
        <p:cNvGrpSpPr/>
        <p:nvPr/>
      </p:nvGrpSpPr>
      <p:grpSpPr>
        <a:xfrm>
          <a:off x="0" y="0"/>
          <a:ext cx="0" cy="0"/>
          <a:chOff x="0" y="0"/>
          <a:chExt cx="0" cy="0"/>
        </a:xfrm>
      </p:grpSpPr>
      <p:sp>
        <p:nvSpPr>
          <p:cNvPr id="3297" name="Google Shape;3297;g1aeb5348e70_0_4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8" name="Google Shape;3298;g1aeb5348e70_0_4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5" name="Shape 3305"/>
        <p:cNvGrpSpPr/>
        <p:nvPr/>
      </p:nvGrpSpPr>
      <p:grpSpPr>
        <a:xfrm>
          <a:off x="0" y="0"/>
          <a:ext cx="0" cy="0"/>
          <a:chOff x="0" y="0"/>
          <a:chExt cx="0" cy="0"/>
        </a:xfrm>
      </p:grpSpPr>
      <p:sp>
        <p:nvSpPr>
          <p:cNvPr id="3306" name="Google Shape;3306;g1aeb5348e70_0_4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7" name="Google Shape;3307;g1aeb5348e70_0_4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4" name="Shape 2734"/>
        <p:cNvGrpSpPr/>
        <p:nvPr/>
      </p:nvGrpSpPr>
      <p:grpSpPr>
        <a:xfrm>
          <a:off x="0" y="0"/>
          <a:ext cx="0" cy="0"/>
          <a:chOff x="0" y="0"/>
          <a:chExt cx="0" cy="0"/>
        </a:xfrm>
      </p:grpSpPr>
      <p:sp>
        <p:nvSpPr>
          <p:cNvPr id="2735" name="Google Shape;2735;g1aeb5348e70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6" name="Google Shape;2736;g1aeb5348e70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3" name="Shape 3313"/>
        <p:cNvGrpSpPr/>
        <p:nvPr/>
      </p:nvGrpSpPr>
      <p:grpSpPr>
        <a:xfrm>
          <a:off x="0" y="0"/>
          <a:ext cx="0" cy="0"/>
          <a:chOff x="0" y="0"/>
          <a:chExt cx="0" cy="0"/>
        </a:xfrm>
      </p:grpSpPr>
      <p:sp>
        <p:nvSpPr>
          <p:cNvPr id="3314" name="Google Shape;3314;g1aeb5348e70_0_4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5" name="Google Shape;3315;g1aeb5348e70_0_4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0" name="Shape 3320"/>
        <p:cNvGrpSpPr/>
        <p:nvPr/>
      </p:nvGrpSpPr>
      <p:grpSpPr>
        <a:xfrm>
          <a:off x="0" y="0"/>
          <a:ext cx="0" cy="0"/>
          <a:chOff x="0" y="0"/>
          <a:chExt cx="0" cy="0"/>
        </a:xfrm>
      </p:grpSpPr>
      <p:sp>
        <p:nvSpPr>
          <p:cNvPr id="3321" name="Google Shape;3321;g1aeb5348e70_0_4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2" name="Google Shape;3322;g1aeb5348e70_0_4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8" name="Shape 3328"/>
        <p:cNvGrpSpPr/>
        <p:nvPr/>
      </p:nvGrpSpPr>
      <p:grpSpPr>
        <a:xfrm>
          <a:off x="0" y="0"/>
          <a:ext cx="0" cy="0"/>
          <a:chOff x="0" y="0"/>
          <a:chExt cx="0" cy="0"/>
        </a:xfrm>
      </p:grpSpPr>
      <p:sp>
        <p:nvSpPr>
          <p:cNvPr id="3329" name="Google Shape;3329;g1aeb5348e70_0_4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0" name="Google Shape;3330;g1aeb5348e70_0_4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6" name="Shape 3336"/>
        <p:cNvGrpSpPr/>
        <p:nvPr/>
      </p:nvGrpSpPr>
      <p:grpSpPr>
        <a:xfrm>
          <a:off x="0" y="0"/>
          <a:ext cx="0" cy="0"/>
          <a:chOff x="0" y="0"/>
          <a:chExt cx="0" cy="0"/>
        </a:xfrm>
      </p:grpSpPr>
      <p:sp>
        <p:nvSpPr>
          <p:cNvPr id="3337" name="Google Shape;3337;g1aeb5348e70_0_4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8" name="Google Shape;3338;g1aeb5348e70_0_4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3" name="Shape 3343"/>
        <p:cNvGrpSpPr/>
        <p:nvPr/>
      </p:nvGrpSpPr>
      <p:grpSpPr>
        <a:xfrm>
          <a:off x="0" y="0"/>
          <a:ext cx="0" cy="0"/>
          <a:chOff x="0" y="0"/>
          <a:chExt cx="0" cy="0"/>
        </a:xfrm>
      </p:grpSpPr>
      <p:sp>
        <p:nvSpPr>
          <p:cNvPr id="3344" name="Google Shape;3344;g1aeb5348e70_0_4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5" name="Google Shape;3345;g1aeb5348e70_0_4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4727"/>
              </a:lnSpc>
              <a:spcBef>
                <a:spcPts val="500"/>
              </a:spcBef>
              <a:spcAft>
                <a:spcPts val="0"/>
              </a:spcAft>
              <a:buClr>
                <a:schemeClr val="dk1"/>
              </a:buClr>
              <a:buSzPts val="1100"/>
              <a:buFont typeface="Arial"/>
              <a:buNone/>
            </a:pPr>
            <a:r>
              <a:rPr lang="en" sz="950">
                <a:solidFill>
                  <a:schemeClr val="dk1"/>
                </a:solidFill>
                <a:highlight>
                  <a:srgbClr val="FFFFFF"/>
                </a:highlight>
                <a:latin typeface="Verdana"/>
                <a:ea typeface="Verdana"/>
                <a:cs typeface="Verdana"/>
                <a:sym typeface="Verdana"/>
              </a:rPr>
              <a:t>The new entry, </a:t>
            </a:r>
            <a:r>
              <a:rPr b="1" lang="en" sz="950">
                <a:solidFill>
                  <a:schemeClr val="dk1"/>
                </a:solidFill>
                <a:highlight>
                  <a:srgbClr val="FFFFFF"/>
                </a:highlight>
                <a:latin typeface="Verdana"/>
                <a:ea typeface="Verdana"/>
                <a:cs typeface="Verdana"/>
                <a:sym typeface="Verdana"/>
              </a:rPr>
              <a:t>initLimit</a:t>
            </a:r>
            <a:r>
              <a:rPr lang="en" sz="950">
                <a:solidFill>
                  <a:schemeClr val="dk1"/>
                </a:solidFill>
                <a:highlight>
                  <a:srgbClr val="FFFFFF"/>
                </a:highlight>
                <a:latin typeface="Verdana"/>
                <a:ea typeface="Verdana"/>
                <a:cs typeface="Verdana"/>
                <a:sym typeface="Verdana"/>
              </a:rPr>
              <a:t> is timeouts ZooKeeper uses to limit the length of time the ZooKeeper servers in quorum have to connect to a leader. The entry </a:t>
            </a:r>
            <a:r>
              <a:rPr b="1" lang="en" sz="950">
                <a:solidFill>
                  <a:schemeClr val="dk1"/>
                </a:solidFill>
                <a:highlight>
                  <a:srgbClr val="FFFFFF"/>
                </a:highlight>
                <a:latin typeface="Verdana"/>
                <a:ea typeface="Verdana"/>
                <a:cs typeface="Verdana"/>
                <a:sym typeface="Verdana"/>
              </a:rPr>
              <a:t>syncLimit</a:t>
            </a:r>
            <a:r>
              <a:rPr lang="en" sz="950">
                <a:solidFill>
                  <a:schemeClr val="dk1"/>
                </a:solidFill>
                <a:highlight>
                  <a:srgbClr val="FFFFFF"/>
                </a:highlight>
                <a:latin typeface="Verdana"/>
                <a:ea typeface="Verdana"/>
                <a:cs typeface="Verdana"/>
                <a:sym typeface="Verdana"/>
              </a:rPr>
              <a:t> limits how far out of date a server can be from a leader.</a:t>
            </a:r>
            <a:endParaRPr sz="950">
              <a:solidFill>
                <a:schemeClr val="dk1"/>
              </a:solidFill>
              <a:highlight>
                <a:srgbClr val="FFFFFF"/>
              </a:highlight>
              <a:latin typeface="Verdana"/>
              <a:ea typeface="Verdana"/>
              <a:cs typeface="Verdana"/>
              <a:sym typeface="Verdana"/>
            </a:endParaRPr>
          </a:p>
          <a:p>
            <a:pPr indent="0" lvl="0" marL="0" rtl="0" algn="l">
              <a:lnSpc>
                <a:spcPct val="104727"/>
              </a:lnSpc>
              <a:spcBef>
                <a:spcPts val="1000"/>
              </a:spcBef>
              <a:spcAft>
                <a:spcPts val="0"/>
              </a:spcAft>
              <a:buClr>
                <a:schemeClr val="dk1"/>
              </a:buClr>
              <a:buSzPts val="1100"/>
              <a:buFont typeface="Arial"/>
              <a:buNone/>
            </a:pPr>
            <a:r>
              <a:rPr lang="en" sz="950">
                <a:solidFill>
                  <a:schemeClr val="dk1"/>
                </a:solidFill>
                <a:highlight>
                  <a:srgbClr val="FFFFFF"/>
                </a:highlight>
                <a:latin typeface="Verdana"/>
                <a:ea typeface="Verdana"/>
                <a:cs typeface="Verdana"/>
                <a:sym typeface="Verdana"/>
              </a:rPr>
              <a:t>With both of these timeouts, you specify the unit of time using </a:t>
            </a:r>
            <a:r>
              <a:rPr b="1" lang="en" sz="950">
                <a:solidFill>
                  <a:schemeClr val="dk1"/>
                </a:solidFill>
                <a:highlight>
                  <a:srgbClr val="FFFFFF"/>
                </a:highlight>
                <a:latin typeface="Verdana"/>
                <a:ea typeface="Verdana"/>
                <a:cs typeface="Verdana"/>
                <a:sym typeface="Verdana"/>
              </a:rPr>
              <a:t>tickTime</a:t>
            </a:r>
            <a:r>
              <a:rPr lang="en" sz="950">
                <a:solidFill>
                  <a:schemeClr val="dk1"/>
                </a:solidFill>
                <a:highlight>
                  <a:srgbClr val="FFFFFF"/>
                </a:highlight>
                <a:latin typeface="Verdana"/>
                <a:ea typeface="Verdana"/>
                <a:cs typeface="Verdana"/>
                <a:sym typeface="Verdana"/>
              </a:rPr>
              <a:t>. In this example, the timeout for initLimit is 5 ticks at 2000 milleseconds a tick, or 10 seconds.</a:t>
            </a:r>
            <a:endParaRPr sz="950">
              <a:solidFill>
                <a:schemeClr val="dk1"/>
              </a:solidFill>
              <a:highlight>
                <a:srgbClr val="FFFFFF"/>
              </a:highlight>
              <a:latin typeface="Verdana"/>
              <a:ea typeface="Verdana"/>
              <a:cs typeface="Verdana"/>
              <a:sym typeface="Verdana"/>
            </a:endParaRPr>
          </a:p>
          <a:p>
            <a:pPr indent="0" lvl="0" marL="0" rtl="0" algn="l">
              <a:spcBef>
                <a:spcPts val="1000"/>
              </a:spcBef>
              <a:spcAft>
                <a:spcPts val="0"/>
              </a:spcAft>
              <a:buNone/>
            </a:pPr>
            <a:r>
              <a:rPr b="1" lang="en" sz="950">
                <a:solidFill>
                  <a:schemeClr val="dk1"/>
                </a:solidFill>
                <a:highlight>
                  <a:srgbClr val="FFFFFF"/>
                </a:highlight>
                <a:latin typeface="Verdana"/>
                <a:ea typeface="Verdana"/>
                <a:cs typeface="Verdana"/>
                <a:sym typeface="Verdana"/>
              </a:rPr>
              <a:t>reconfigEnabled</a:t>
            </a:r>
            <a:r>
              <a:rPr lang="en" sz="950">
                <a:solidFill>
                  <a:schemeClr val="dk1"/>
                </a:solidFill>
                <a:highlight>
                  <a:srgbClr val="FFFFFF"/>
                </a:highlight>
                <a:latin typeface="Verdana"/>
                <a:ea typeface="Verdana"/>
                <a:cs typeface="Verdana"/>
                <a:sym typeface="Verdana"/>
              </a:rPr>
              <a:t> way to disable dynamic reconfiguration feature.</a:t>
            </a:r>
            <a:endParaRPr sz="950">
              <a:solidFill>
                <a:schemeClr val="dk1"/>
              </a:solidFill>
              <a:highlight>
                <a:srgbClr val="FFFFFF"/>
              </a:highlight>
              <a:latin typeface="Verdana"/>
              <a:ea typeface="Verdana"/>
              <a:cs typeface="Verdana"/>
              <a:sym typeface="Verdana"/>
            </a:endParaRPr>
          </a:p>
          <a:p>
            <a:pPr indent="0" lvl="0" marL="0" rtl="0" algn="l">
              <a:spcBef>
                <a:spcPts val="0"/>
              </a:spcBef>
              <a:spcAft>
                <a:spcPts val="0"/>
              </a:spcAft>
              <a:buNone/>
            </a:pPr>
            <a:r>
              <a:rPr b="1" lang="en" sz="950">
                <a:solidFill>
                  <a:schemeClr val="dk1"/>
                </a:solidFill>
                <a:highlight>
                  <a:srgbClr val="FFFFFF"/>
                </a:highlight>
                <a:latin typeface="Verdana"/>
                <a:ea typeface="Verdana"/>
                <a:cs typeface="Verdana"/>
                <a:sym typeface="Verdana"/>
              </a:rPr>
              <a:t>standaloneEnabled</a:t>
            </a:r>
            <a:r>
              <a:rPr lang="en" sz="950">
                <a:solidFill>
                  <a:schemeClr val="dk1"/>
                </a:solidFill>
                <a:highlight>
                  <a:srgbClr val="FFFFFF"/>
                </a:highlight>
                <a:latin typeface="Verdana"/>
                <a:ea typeface="Verdana"/>
                <a:cs typeface="Verdana"/>
                <a:sym typeface="Verdana"/>
              </a:rPr>
              <a:t> Standalone mode or in a Distributed mode</a:t>
            </a:r>
            <a:endParaRPr sz="950">
              <a:solidFill>
                <a:schemeClr val="dk1"/>
              </a:solidFill>
              <a:highlight>
                <a:srgbClr val="FFFFFF"/>
              </a:highlight>
              <a:latin typeface="Verdana"/>
              <a:ea typeface="Verdana"/>
              <a:cs typeface="Verdana"/>
              <a:sym typeface="Verdan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1" name="Shape 3351"/>
        <p:cNvGrpSpPr/>
        <p:nvPr/>
      </p:nvGrpSpPr>
      <p:grpSpPr>
        <a:xfrm>
          <a:off x="0" y="0"/>
          <a:ext cx="0" cy="0"/>
          <a:chOff x="0" y="0"/>
          <a:chExt cx="0" cy="0"/>
        </a:xfrm>
      </p:grpSpPr>
      <p:sp>
        <p:nvSpPr>
          <p:cNvPr id="3352" name="Google Shape;3352;g1aeb5348e70_0_4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3" name="Google Shape;3353;g1aeb5348e70_0_4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8" name="Shape 3358"/>
        <p:cNvGrpSpPr/>
        <p:nvPr/>
      </p:nvGrpSpPr>
      <p:grpSpPr>
        <a:xfrm>
          <a:off x="0" y="0"/>
          <a:ext cx="0" cy="0"/>
          <a:chOff x="0" y="0"/>
          <a:chExt cx="0" cy="0"/>
        </a:xfrm>
      </p:grpSpPr>
      <p:sp>
        <p:nvSpPr>
          <p:cNvPr id="3359" name="Google Shape;3359;g1b5e45c13b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0" name="Google Shape;3360;g1b5e45c13b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5" name="Shape 3365"/>
        <p:cNvGrpSpPr/>
        <p:nvPr/>
      </p:nvGrpSpPr>
      <p:grpSpPr>
        <a:xfrm>
          <a:off x="0" y="0"/>
          <a:ext cx="0" cy="0"/>
          <a:chOff x="0" y="0"/>
          <a:chExt cx="0" cy="0"/>
        </a:xfrm>
      </p:grpSpPr>
      <p:sp>
        <p:nvSpPr>
          <p:cNvPr id="3366" name="Google Shape;3366;g1b5e45c13b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7" name="Google Shape;3367;g1b5e45c13b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2" name="Shape 3372"/>
        <p:cNvGrpSpPr/>
        <p:nvPr/>
      </p:nvGrpSpPr>
      <p:grpSpPr>
        <a:xfrm>
          <a:off x="0" y="0"/>
          <a:ext cx="0" cy="0"/>
          <a:chOff x="0" y="0"/>
          <a:chExt cx="0" cy="0"/>
        </a:xfrm>
      </p:grpSpPr>
      <p:sp>
        <p:nvSpPr>
          <p:cNvPr id="3373" name="Google Shape;3373;g1aeb5348e70_0_4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4" name="Google Shape;3374;g1aeb5348e70_0_4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0" name="Shape 3380"/>
        <p:cNvGrpSpPr/>
        <p:nvPr/>
      </p:nvGrpSpPr>
      <p:grpSpPr>
        <a:xfrm>
          <a:off x="0" y="0"/>
          <a:ext cx="0" cy="0"/>
          <a:chOff x="0" y="0"/>
          <a:chExt cx="0" cy="0"/>
        </a:xfrm>
      </p:grpSpPr>
      <p:sp>
        <p:nvSpPr>
          <p:cNvPr id="3381" name="Google Shape;3381;g1b5e45c13b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2" name="Google Shape;3382;g1b5e45c13b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3" name="Shape 2743"/>
        <p:cNvGrpSpPr/>
        <p:nvPr/>
      </p:nvGrpSpPr>
      <p:grpSpPr>
        <a:xfrm>
          <a:off x="0" y="0"/>
          <a:ext cx="0" cy="0"/>
          <a:chOff x="0" y="0"/>
          <a:chExt cx="0" cy="0"/>
        </a:xfrm>
      </p:grpSpPr>
      <p:sp>
        <p:nvSpPr>
          <p:cNvPr id="2744" name="Google Shape;2744;g6e2ab7886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5" name="Google Shape;2745;g6e2ab7886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8" name="Shape 3388"/>
        <p:cNvGrpSpPr/>
        <p:nvPr/>
      </p:nvGrpSpPr>
      <p:grpSpPr>
        <a:xfrm>
          <a:off x="0" y="0"/>
          <a:ext cx="0" cy="0"/>
          <a:chOff x="0" y="0"/>
          <a:chExt cx="0" cy="0"/>
        </a:xfrm>
      </p:grpSpPr>
      <p:sp>
        <p:nvSpPr>
          <p:cNvPr id="3389" name="Google Shape;3389;g1b5e45c13b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0" name="Google Shape;3390;g1b5e45c13b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5" name="Shape 3395"/>
        <p:cNvGrpSpPr/>
        <p:nvPr/>
      </p:nvGrpSpPr>
      <p:grpSpPr>
        <a:xfrm>
          <a:off x="0" y="0"/>
          <a:ext cx="0" cy="0"/>
          <a:chOff x="0" y="0"/>
          <a:chExt cx="0" cy="0"/>
        </a:xfrm>
      </p:grpSpPr>
      <p:sp>
        <p:nvSpPr>
          <p:cNvPr id="3396" name="Google Shape;3396;g1b5e45c13b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7" name="Google Shape;3397;g1b5e45c13b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232629"/>
                </a:solidFill>
                <a:highlight>
                  <a:srgbClr val="FFFFFF"/>
                </a:highlight>
              </a:rPr>
              <a:t>If you have specified both </a:t>
            </a:r>
            <a:r>
              <a:rPr lang="en">
                <a:solidFill>
                  <a:srgbClr val="232629"/>
                </a:solidFill>
              </a:rPr>
              <a:t>log.retention.bytes</a:t>
            </a:r>
            <a:r>
              <a:rPr lang="en" sz="1150">
                <a:solidFill>
                  <a:srgbClr val="232629"/>
                </a:solidFill>
                <a:highlight>
                  <a:srgbClr val="FFFFFF"/>
                </a:highlight>
              </a:rPr>
              <a:t> and </a:t>
            </a:r>
            <a:r>
              <a:rPr lang="en">
                <a:solidFill>
                  <a:srgbClr val="232629"/>
                </a:solidFill>
              </a:rPr>
              <a:t>log.retention.ms</a:t>
            </a:r>
            <a:r>
              <a:rPr lang="en" sz="1150">
                <a:solidFill>
                  <a:srgbClr val="232629"/>
                </a:solidFill>
                <a:highlight>
                  <a:srgbClr val="FFFFFF"/>
                </a:highlight>
              </a:rPr>
              <a:t>, messages may be removed when either criterion is met.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2" name="Shape 3402"/>
        <p:cNvGrpSpPr/>
        <p:nvPr/>
      </p:nvGrpSpPr>
      <p:grpSpPr>
        <a:xfrm>
          <a:off x="0" y="0"/>
          <a:ext cx="0" cy="0"/>
          <a:chOff x="0" y="0"/>
          <a:chExt cx="0" cy="0"/>
        </a:xfrm>
      </p:grpSpPr>
      <p:sp>
        <p:nvSpPr>
          <p:cNvPr id="3403" name="Google Shape;3403;g1b5e45c13b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4" name="Google Shape;3404;g1b5e45c13b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Red Hat Display"/>
              <a:buChar char="●"/>
            </a:pPr>
            <a:r>
              <a:rPr b="1" lang="en" sz="1400">
                <a:solidFill>
                  <a:schemeClr val="dk1"/>
                </a:solidFill>
                <a:highlight>
                  <a:schemeClr val="lt1"/>
                </a:highlight>
                <a:latin typeface="Red Hat Display"/>
                <a:ea typeface="Red Hat Display"/>
                <a:cs typeface="Red Hat Display"/>
                <a:sym typeface="Red Hat Display"/>
              </a:rPr>
              <a:t>Internal topics</a:t>
            </a:r>
            <a:r>
              <a:rPr lang="en" sz="1400">
                <a:solidFill>
                  <a:schemeClr val="dk1"/>
                </a:solidFill>
                <a:highlight>
                  <a:schemeClr val="lt1"/>
                </a:highlight>
                <a:latin typeface="Red Hat Display"/>
                <a:ea typeface="Red Hat Display"/>
                <a:cs typeface="Red Hat Display"/>
                <a:sym typeface="Red Hat Display"/>
              </a:rPr>
              <a:t> : Internal topics are created and used internally by the Kafka brokers and clients. These are used to store consumer offsets (__consumer_offsets) or transaction state (__transaction_state). These topics can be configured using dedicated Kafka broker configuration options starting with prefix offsets.topic. and transaction.state.log.. The most important configuration options are:</a:t>
            </a:r>
            <a:endParaRPr sz="1400">
              <a:solidFill>
                <a:schemeClr val="dk1"/>
              </a:solidFill>
              <a:highlight>
                <a:schemeClr val="lt1"/>
              </a:highlight>
              <a:latin typeface="Red Hat Display"/>
              <a:ea typeface="Red Hat Display"/>
              <a:cs typeface="Red Hat Display"/>
              <a:sym typeface="Red Hat Display"/>
            </a:endParaRPr>
          </a:p>
          <a:p>
            <a:pPr indent="-317500" lvl="1" marL="914400" rtl="0" algn="l">
              <a:lnSpc>
                <a:spcPct val="150000"/>
              </a:lnSpc>
              <a:spcBef>
                <a:spcPts val="0"/>
              </a:spcBef>
              <a:spcAft>
                <a:spcPts val="0"/>
              </a:spcAft>
              <a:buClr>
                <a:schemeClr val="dk1"/>
              </a:buClr>
              <a:buSzPts val="1400"/>
              <a:buFont typeface="Red Hat Display"/>
              <a:buChar char="○"/>
            </a:pPr>
            <a:r>
              <a:rPr b="1" lang="en" sz="1400">
                <a:solidFill>
                  <a:schemeClr val="dk1"/>
                </a:solidFill>
                <a:highlight>
                  <a:schemeClr val="lt1"/>
                </a:highlight>
                <a:latin typeface="Red Hat Display"/>
                <a:ea typeface="Red Hat Display"/>
                <a:cs typeface="Red Hat Display"/>
                <a:sym typeface="Red Hat Display"/>
              </a:rPr>
              <a:t>offsets.topic.replication.factor : </a:t>
            </a:r>
            <a:r>
              <a:rPr lang="en" sz="1400">
                <a:solidFill>
                  <a:schemeClr val="dk1"/>
                </a:solidFill>
                <a:highlight>
                  <a:schemeClr val="lt1"/>
                </a:highlight>
                <a:latin typeface="Red Hat Display"/>
                <a:ea typeface="Red Hat Display"/>
                <a:cs typeface="Red Hat Display"/>
                <a:sym typeface="Red Hat Display"/>
              </a:rPr>
              <a:t>number of replicas for __consumer_offsets topic. The default value is 3.</a:t>
            </a:r>
            <a:endParaRPr sz="1400">
              <a:solidFill>
                <a:schemeClr val="dk1"/>
              </a:solidFill>
              <a:highlight>
                <a:schemeClr val="lt1"/>
              </a:highlight>
              <a:latin typeface="Red Hat Display"/>
              <a:ea typeface="Red Hat Display"/>
              <a:cs typeface="Red Hat Display"/>
              <a:sym typeface="Red Hat Display"/>
            </a:endParaRPr>
          </a:p>
          <a:p>
            <a:pPr indent="-317500" lvl="1" marL="914400" rtl="0" algn="l">
              <a:lnSpc>
                <a:spcPct val="150000"/>
              </a:lnSpc>
              <a:spcBef>
                <a:spcPts val="0"/>
              </a:spcBef>
              <a:spcAft>
                <a:spcPts val="0"/>
              </a:spcAft>
              <a:buClr>
                <a:schemeClr val="dk1"/>
              </a:buClr>
              <a:buSzPts val="1400"/>
              <a:buFont typeface="Red Hat Display"/>
              <a:buChar char="○"/>
            </a:pPr>
            <a:r>
              <a:rPr b="1" lang="en" sz="1400">
                <a:solidFill>
                  <a:schemeClr val="dk1"/>
                </a:solidFill>
                <a:highlight>
                  <a:schemeClr val="lt1"/>
                </a:highlight>
                <a:latin typeface="Red Hat Display"/>
                <a:ea typeface="Red Hat Display"/>
                <a:cs typeface="Red Hat Display"/>
                <a:sym typeface="Red Hat Display"/>
              </a:rPr>
              <a:t>offsets.topic.num.partitions : </a:t>
            </a:r>
            <a:r>
              <a:rPr lang="en" sz="1400">
                <a:solidFill>
                  <a:schemeClr val="dk1"/>
                </a:solidFill>
                <a:highlight>
                  <a:schemeClr val="lt1"/>
                </a:highlight>
                <a:latin typeface="Red Hat Display"/>
                <a:ea typeface="Red Hat Display"/>
                <a:cs typeface="Red Hat Display"/>
                <a:sym typeface="Red Hat Display"/>
              </a:rPr>
              <a:t>number of partitions for __consumer_offsets topic. The default value is 50.</a:t>
            </a:r>
            <a:endParaRPr sz="1400">
              <a:solidFill>
                <a:schemeClr val="dk1"/>
              </a:solidFill>
              <a:highlight>
                <a:schemeClr val="lt1"/>
              </a:highlight>
              <a:latin typeface="Red Hat Display"/>
              <a:ea typeface="Red Hat Display"/>
              <a:cs typeface="Red Hat Display"/>
              <a:sym typeface="Red Hat Display"/>
            </a:endParaRPr>
          </a:p>
          <a:p>
            <a:pPr indent="-317500" lvl="1" marL="914400" rtl="0" algn="l">
              <a:lnSpc>
                <a:spcPct val="150000"/>
              </a:lnSpc>
              <a:spcBef>
                <a:spcPts val="0"/>
              </a:spcBef>
              <a:spcAft>
                <a:spcPts val="0"/>
              </a:spcAft>
              <a:buClr>
                <a:schemeClr val="dk1"/>
              </a:buClr>
              <a:buSzPts val="1400"/>
              <a:buFont typeface="Red Hat Display"/>
              <a:buChar char="○"/>
            </a:pPr>
            <a:r>
              <a:rPr b="1" lang="en" sz="1400">
                <a:solidFill>
                  <a:schemeClr val="dk1"/>
                </a:solidFill>
                <a:highlight>
                  <a:schemeClr val="lt1"/>
                </a:highlight>
                <a:latin typeface="Red Hat Display"/>
                <a:ea typeface="Red Hat Display"/>
                <a:cs typeface="Red Hat Display"/>
                <a:sym typeface="Red Hat Display"/>
              </a:rPr>
              <a:t>transaction.state.log.replication.factor : </a:t>
            </a:r>
            <a:r>
              <a:rPr lang="en" sz="1400">
                <a:solidFill>
                  <a:schemeClr val="dk1"/>
                </a:solidFill>
                <a:highlight>
                  <a:schemeClr val="lt1"/>
                </a:highlight>
                <a:latin typeface="Red Hat Display"/>
                <a:ea typeface="Red Hat Display"/>
                <a:cs typeface="Red Hat Display"/>
                <a:sym typeface="Red Hat Display"/>
              </a:rPr>
              <a:t>number of replicas for __transaction_state topic. The default value is 3.</a:t>
            </a:r>
            <a:endParaRPr sz="1400">
              <a:solidFill>
                <a:schemeClr val="dk1"/>
              </a:solidFill>
              <a:highlight>
                <a:schemeClr val="lt1"/>
              </a:highlight>
              <a:latin typeface="Red Hat Display"/>
              <a:ea typeface="Red Hat Display"/>
              <a:cs typeface="Red Hat Display"/>
              <a:sym typeface="Red Hat Display"/>
            </a:endParaRPr>
          </a:p>
          <a:p>
            <a:pPr indent="-317500" lvl="1" marL="914400" rtl="0" algn="l">
              <a:lnSpc>
                <a:spcPct val="150000"/>
              </a:lnSpc>
              <a:spcBef>
                <a:spcPts val="0"/>
              </a:spcBef>
              <a:spcAft>
                <a:spcPts val="0"/>
              </a:spcAft>
              <a:buClr>
                <a:schemeClr val="dk1"/>
              </a:buClr>
              <a:buSzPts val="1400"/>
              <a:buFont typeface="Red Hat Display"/>
              <a:buChar char="○"/>
            </a:pPr>
            <a:r>
              <a:rPr b="1" lang="en" sz="1400">
                <a:solidFill>
                  <a:schemeClr val="dk1"/>
                </a:solidFill>
                <a:highlight>
                  <a:schemeClr val="lt1"/>
                </a:highlight>
                <a:latin typeface="Red Hat Display"/>
                <a:ea typeface="Red Hat Display"/>
                <a:cs typeface="Red Hat Display"/>
                <a:sym typeface="Red Hat Display"/>
              </a:rPr>
              <a:t>transaction.state.log.num.partitions : </a:t>
            </a:r>
            <a:r>
              <a:rPr lang="en" sz="1400">
                <a:solidFill>
                  <a:schemeClr val="dk1"/>
                </a:solidFill>
                <a:highlight>
                  <a:schemeClr val="lt1"/>
                </a:highlight>
                <a:latin typeface="Red Hat Display"/>
                <a:ea typeface="Red Hat Display"/>
                <a:cs typeface="Red Hat Display"/>
                <a:sym typeface="Red Hat Display"/>
              </a:rPr>
              <a:t>number of partitions for __transaction_state topic. The default value is 50.</a:t>
            </a:r>
            <a:endParaRPr sz="1400">
              <a:solidFill>
                <a:schemeClr val="dk1"/>
              </a:solidFill>
              <a:highlight>
                <a:schemeClr val="lt1"/>
              </a:highlight>
              <a:latin typeface="Red Hat Display"/>
              <a:ea typeface="Red Hat Display"/>
              <a:cs typeface="Red Hat Display"/>
              <a:sym typeface="Red Hat Display"/>
            </a:endParaRPr>
          </a:p>
          <a:p>
            <a:pPr indent="-317500" lvl="1" marL="914400" rtl="0" algn="l">
              <a:lnSpc>
                <a:spcPct val="150000"/>
              </a:lnSpc>
              <a:spcBef>
                <a:spcPts val="0"/>
              </a:spcBef>
              <a:spcAft>
                <a:spcPts val="0"/>
              </a:spcAft>
              <a:buClr>
                <a:schemeClr val="dk1"/>
              </a:buClr>
              <a:buSzPts val="1400"/>
              <a:buFont typeface="Red Hat Display"/>
              <a:buChar char="○"/>
            </a:pPr>
            <a:r>
              <a:rPr b="1" lang="en" sz="1400">
                <a:solidFill>
                  <a:schemeClr val="dk1"/>
                </a:solidFill>
                <a:highlight>
                  <a:schemeClr val="lt1"/>
                </a:highlight>
                <a:latin typeface="Red Hat Display"/>
                <a:ea typeface="Red Hat Display"/>
                <a:cs typeface="Red Hat Display"/>
                <a:sym typeface="Red Hat Display"/>
              </a:rPr>
              <a:t>transaction.state.log.min.isr : </a:t>
            </a:r>
            <a:r>
              <a:rPr lang="en" sz="1400">
                <a:solidFill>
                  <a:schemeClr val="dk1"/>
                </a:solidFill>
                <a:highlight>
                  <a:schemeClr val="lt1"/>
                </a:highlight>
                <a:latin typeface="Red Hat Display"/>
                <a:ea typeface="Red Hat Display"/>
                <a:cs typeface="Red Hat Display"/>
                <a:sym typeface="Red Hat Display"/>
              </a:rPr>
              <a:t>minimum number of replicas that must acknowledge a write to __transaction_state topic to be considered successful. If this minimum cannot be met, then the producer will fail with an exception. The default value is 2.</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9" name="Shape 3409"/>
        <p:cNvGrpSpPr/>
        <p:nvPr/>
      </p:nvGrpSpPr>
      <p:grpSpPr>
        <a:xfrm>
          <a:off x="0" y="0"/>
          <a:ext cx="0" cy="0"/>
          <a:chOff x="0" y="0"/>
          <a:chExt cx="0" cy="0"/>
        </a:xfrm>
      </p:grpSpPr>
      <p:sp>
        <p:nvSpPr>
          <p:cNvPr id="3410" name="Google Shape;3410;g1b5e45c13b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1" name="Google Shape;3411;g1b5e45c13b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6" name="Shape 3416"/>
        <p:cNvGrpSpPr/>
        <p:nvPr/>
      </p:nvGrpSpPr>
      <p:grpSpPr>
        <a:xfrm>
          <a:off x="0" y="0"/>
          <a:ext cx="0" cy="0"/>
          <a:chOff x="0" y="0"/>
          <a:chExt cx="0" cy="0"/>
        </a:xfrm>
      </p:grpSpPr>
      <p:sp>
        <p:nvSpPr>
          <p:cNvPr id="3417" name="Google Shape;3417;g1b5e45c13b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8" name="Google Shape;3418;g1b5e45c13b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3" name="Shape 3423"/>
        <p:cNvGrpSpPr/>
        <p:nvPr/>
      </p:nvGrpSpPr>
      <p:grpSpPr>
        <a:xfrm>
          <a:off x="0" y="0"/>
          <a:ext cx="0" cy="0"/>
          <a:chOff x="0" y="0"/>
          <a:chExt cx="0" cy="0"/>
        </a:xfrm>
      </p:grpSpPr>
      <p:sp>
        <p:nvSpPr>
          <p:cNvPr id="3424" name="Google Shape;3424;g1b5e45c13b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5" name="Google Shape;3425;g1b5e45c13b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0" name="Shape 3430"/>
        <p:cNvGrpSpPr/>
        <p:nvPr/>
      </p:nvGrpSpPr>
      <p:grpSpPr>
        <a:xfrm>
          <a:off x="0" y="0"/>
          <a:ext cx="0" cy="0"/>
          <a:chOff x="0" y="0"/>
          <a:chExt cx="0" cy="0"/>
        </a:xfrm>
      </p:grpSpPr>
      <p:sp>
        <p:nvSpPr>
          <p:cNvPr id="3431" name="Google Shape;3431;g1b5e45c13b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2" name="Google Shape;3432;g1b5e45c13b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7" name="Shape 3437"/>
        <p:cNvGrpSpPr/>
        <p:nvPr/>
      </p:nvGrpSpPr>
      <p:grpSpPr>
        <a:xfrm>
          <a:off x="0" y="0"/>
          <a:ext cx="0" cy="0"/>
          <a:chOff x="0" y="0"/>
          <a:chExt cx="0" cy="0"/>
        </a:xfrm>
      </p:grpSpPr>
      <p:sp>
        <p:nvSpPr>
          <p:cNvPr id="3438" name="Google Shape;3438;g547716335e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9" name="Google Shape;3439;g547716335e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9" name="Shape 2759"/>
        <p:cNvGrpSpPr/>
        <p:nvPr/>
      </p:nvGrpSpPr>
      <p:grpSpPr>
        <a:xfrm>
          <a:off x="0" y="0"/>
          <a:ext cx="0" cy="0"/>
          <a:chOff x="0" y="0"/>
          <a:chExt cx="0" cy="0"/>
        </a:xfrm>
      </p:grpSpPr>
      <p:sp>
        <p:nvSpPr>
          <p:cNvPr id="2760" name="Google Shape;2760;g6e761f673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1" name="Google Shape;2761;g6e761f673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0" name="Shape 2780"/>
        <p:cNvGrpSpPr/>
        <p:nvPr/>
      </p:nvGrpSpPr>
      <p:grpSpPr>
        <a:xfrm>
          <a:off x="0" y="0"/>
          <a:ext cx="0" cy="0"/>
          <a:chOff x="0" y="0"/>
          <a:chExt cx="0" cy="0"/>
        </a:xfrm>
      </p:grpSpPr>
      <p:sp>
        <p:nvSpPr>
          <p:cNvPr id="2781" name="Google Shape;2781;g1aeb5348e70_0_2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2" name="Google Shape;2782;g1aeb5348e70_0_2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151515"/>
                </a:solidFill>
                <a:highlight>
                  <a:srgbClr val="FFFFFF"/>
                </a:highlight>
                <a:latin typeface="Overpass"/>
                <a:ea typeface="Overpass"/>
                <a:cs typeface="Overpass"/>
                <a:sym typeface="Overpass"/>
              </a:rPr>
              <a:t>A Kafka cluster can be broken down into two components: a control plane and a data plane, each with its own responsibilities that work together to transfer data where it needs to go. </a:t>
            </a:r>
            <a:endParaRPr sz="1350">
              <a:solidFill>
                <a:srgbClr val="151515"/>
              </a:solidFill>
              <a:highlight>
                <a:srgbClr val="FFFFFF"/>
              </a:highlight>
              <a:latin typeface="Overpass"/>
              <a:ea typeface="Overpass"/>
              <a:cs typeface="Overpass"/>
              <a:sym typeface="Overpass"/>
            </a:endParaRPr>
          </a:p>
          <a:p>
            <a:pPr indent="0" lvl="0" marL="0" rtl="0" algn="l">
              <a:spcBef>
                <a:spcPts val="0"/>
              </a:spcBef>
              <a:spcAft>
                <a:spcPts val="0"/>
              </a:spcAft>
              <a:buNone/>
            </a:pPr>
            <a:r>
              <a:t/>
            </a:r>
            <a:endParaRPr sz="1350">
              <a:solidFill>
                <a:srgbClr val="151515"/>
              </a:solidFill>
              <a:highlight>
                <a:srgbClr val="FFFFFF"/>
              </a:highlight>
              <a:latin typeface="Overpass"/>
              <a:ea typeface="Overpass"/>
              <a:cs typeface="Overpass"/>
              <a:sym typeface="Overpass"/>
            </a:endParaRPr>
          </a:p>
          <a:p>
            <a:pPr indent="0" lvl="0" marL="0" rtl="0" algn="l">
              <a:spcBef>
                <a:spcPts val="0"/>
              </a:spcBef>
              <a:spcAft>
                <a:spcPts val="0"/>
              </a:spcAft>
              <a:buNone/>
            </a:pPr>
            <a:r>
              <a:rPr lang="en" sz="1350">
                <a:solidFill>
                  <a:srgbClr val="151515"/>
                </a:solidFill>
                <a:highlight>
                  <a:srgbClr val="FFFFFF"/>
                </a:highlight>
                <a:latin typeface="Overpass"/>
                <a:ea typeface="Overpass"/>
                <a:cs typeface="Overpass"/>
                <a:sym typeface="Overpass"/>
              </a:rPr>
              <a:t>Historically, Kafka used an Apache ZooKeeper cluster to provide most of its control plane functionality. ZooKeeper tracks each broker and provides replicated and consistent storage for the cluster metadata. ZooKeeper also elects one Kafka broker to be the controller. The controller has extra, non data plane duties to manage the state of the cluster, such as responding to brokers that crash or restart.</a:t>
            </a:r>
            <a:endParaRPr sz="1350">
              <a:solidFill>
                <a:srgbClr val="151515"/>
              </a:solidFill>
              <a:highlight>
                <a:srgbClr val="FFFFFF"/>
              </a:highlight>
              <a:latin typeface="Overpass"/>
              <a:ea typeface="Overpass"/>
              <a:cs typeface="Overpass"/>
              <a:sym typeface="Overpass"/>
            </a:endParaRPr>
          </a:p>
          <a:p>
            <a:pPr indent="0" lvl="0" marL="0" rtl="0" algn="l">
              <a:spcBef>
                <a:spcPts val="0"/>
              </a:spcBef>
              <a:spcAft>
                <a:spcPts val="0"/>
              </a:spcAft>
              <a:buNone/>
            </a:pPr>
            <a:r>
              <a:t/>
            </a:r>
            <a:endParaRPr sz="1350">
              <a:solidFill>
                <a:srgbClr val="151515"/>
              </a:solidFill>
              <a:highlight>
                <a:srgbClr val="FFFFFF"/>
              </a:highlight>
              <a:latin typeface="Overpass"/>
              <a:ea typeface="Overpass"/>
              <a:cs typeface="Overpass"/>
              <a:sym typeface="Overpass"/>
            </a:endParaRPr>
          </a:p>
          <a:p>
            <a:pPr indent="0" lvl="0" marL="0" rtl="0" algn="l">
              <a:spcBef>
                <a:spcPts val="0"/>
              </a:spcBef>
              <a:spcAft>
                <a:spcPts val="0"/>
              </a:spcAft>
              <a:buNone/>
            </a:pPr>
            <a:r>
              <a:rPr lang="en" sz="1350">
                <a:solidFill>
                  <a:srgbClr val="151515"/>
                </a:solidFill>
                <a:highlight>
                  <a:srgbClr val="FFFFFF"/>
                </a:highlight>
                <a:latin typeface="Overpass"/>
                <a:ea typeface="Overpass"/>
                <a:cs typeface="Overpass"/>
                <a:sym typeface="Overpass"/>
              </a:rPr>
              <a:t>The new architecture removes the ZooKeeper dependency and replaces it with a flavor of the Raft consensus protocol, allowing each server in the Kafka cluster to take the role of broker, controller, or both. The controller cluster will perform the same roles as the cluster of ZooKeeper nodes did previously, but the Kafka controller will now be elected from the controllers instead of the brokers.</a:t>
            </a:r>
            <a:endParaRPr sz="1350">
              <a:solidFill>
                <a:srgbClr val="151515"/>
              </a:solidFill>
              <a:highlight>
                <a:srgbClr val="FFFFFF"/>
              </a:highlight>
              <a:latin typeface="Overpass"/>
              <a:ea typeface="Overpass"/>
              <a:cs typeface="Overpass"/>
              <a:sym typeface="Overpass"/>
            </a:endParaRPr>
          </a:p>
          <a:p>
            <a:pPr indent="0" lvl="0" marL="0" rtl="0" algn="l">
              <a:spcBef>
                <a:spcPts val="0"/>
              </a:spcBef>
              <a:spcAft>
                <a:spcPts val="0"/>
              </a:spcAft>
              <a:buNone/>
            </a:pPr>
            <a:r>
              <a:t/>
            </a:r>
            <a:endParaRPr sz="1350">
              <a:solidFill>
                <a:srgbClr val="151515"/>
              </a:solidFill>
              <a:highlight>
                <a:srgbClr val="FFFFFF"/>
              </a:highlight>
              <a:latin typeface="Overpass"/>
              <a:ea typeface="Overpass"/>
              <a:cs typeface="Overpass"/>
              <a:sym typeface="Overpas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3" name="Shape 2793"/>
        <p:cNvGrpSpPr/>
        <p:nvPr/>
      </p:nvGrpSpPr>
      <p:grpSpPr>
        <a:xfrm>
          <a:off x="0" y="0"/>
          <a:ext cx="0" cy="0"/>
          <a:chOff x="0" y="0"/>
          <a:chExt cx="0" cy="0"/>
        </a:xfrm>
      </p:grpSpPr>
      <p:sp>
        <p:nvSpPr>
          <p:cNvPr id="2794" name="Google Shape;2794;g6e2ab7886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5" name="Google Shape;2795;g6e2ab7886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0" name="Shape 2800"/>
        <p:cNvGrpSpPr/>
        <p:nvPr/>
      </p:nvGrpSpPr>
      <p:grpSpPr>
        <a:xfrm>
          <a:off x="0" y="0"/>
          <a:ext cx="0" cy="0"/>
          <a:chOff x="0" y="0"/>
          <a:chExt cx="0" cy="0"/>
        </a:xfrm>
      </p:grpSpPr>
      <p:sp>
        <p:nvSpPr>
          <p:cNvPr id="2801" name="Google Shape;2801;g1aeb5348e70_0_4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2" name="Google Shape;2802;g1aeb5348e70_0_4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8" name="Shape 2808"/>
        <p:cNvGrpSpPr/>
        <p:nvPr/>
      </p:nvGrpSpPr>
      <p:grpSpPr>
        <a:xfrm>
          <a:off x="0" y="0"/>
          <a:ext cx="0" cy="0"/>
          <a:chOff x="0" y="0"/>
          <a:chExt cx="0" cy="0"/>
        </a:xfrm>
      </p:grpSpPr>
      <p:sp>
        <p:nvSpPr>
          <p:cNvPr id="2809" name="Google Shape;2809;g1568376894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0" name="Google Shape;2810;g156837689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Clr>
                <a:srgbClr val="4C4C4C"/>
              </a:buClr>
              <a:buSzPts val="900"/>
              <a:buFont typeface="Overpass"/>
              <a:buChar char="●"/>
            </a:pPr>
            <a:r>
              <a:rPr lang="en" sz="900">
                <a:solidFill>
                  <a:srgbClr val="4C4C4C"/>
                </a:solidFill>
                <a:highlight>
                  <a:schemeClr val="lt1"/>
                </a:highlight>
                <a:latin typeface="Overpass"/>
                <a:ea typeface="Overpass"/>
                <a:cs typeface="Overpass"/>
                <a:sym typeface="Overpass"/>
              </a:rPr>
              <a:t>Multiple independent producers can send records to one topic. Similarly, multiple independent consumers can consume the same message. Consumers specify what message to read based on message offset.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5.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0.png"/><Relationship Id="rId3" Type="http://schemas.openxmlformats.org/officeDocument/2006/relationships/image" Target="../media/image4.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0.pn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6.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4.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4.png"/><Relationship Id="rId4" Type="http://schemas.openxmlformats.org/officeDocument/2006/relationships/image" Target="../media/image49.png"/><Relationship Id="rId5" Type="http://schemas.openxmlformats.org/officeDocument/2006/relationships/image" Target="../media/image55.png"/><Relationship Id="rId6" Type="http://schemas.openxmlformats.org/officeDocument/2006/relationships/image" Target="../media/image48.png"/><Relationship Id="rId7" Type="http://schemas.openxmlformats.org/officeDocument/2006/relationships/image" Target="../media/image50.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 Id="rId3" Type="http://schemas.openxmlformats.org/officeDocument/2006/relationships/image" Target="../media/image5.pn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 Id="rId3" Type="http://schemas.openxmlformats.org/officeDocument/2006/relationships/image" Target="../media/image3.pn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9.png"/><Relationship Id="rId3" Type="http://schemas.openxmlformats.org/officeDocument/2006/relationships/image" Target="../media/image5.pn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 Id="rId3" Type="http://schemas.openxmlformats.org/officeDocument/2006/relationships/image" Target="../media/image5.png"/></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7.png"/><Relationship Id="rId3" Type="http://schemas.openxmlformats.org/officeDocument/2006/relationships/image" Target="../media/image5.png"/></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1.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5.pn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24.pn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 Id="rId3" Type="http://schemas.openxmlformats.org/officeDocument/2006/relationships/image" Target="../media/image3.pn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4.png"/></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2.png"/></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6.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 Id="rId3" Type="http://schemas.openxmlformats.org/officeDocument/2006/relationships/image" Target="../media/image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 Id="rId3" Type="http://schemas.openxmlformats.org/officeDocument/2006/relationships/image" Target="../media/image4.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6.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 Id="rId3" Type="http://schemas.openxmlformats.org/officeDocument/2006/relationships/image" Target="../media/image4.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 Id="rId3" Type="http://schemas.openxmlformats.org/officeDocument/2006/relationships/image" Target="../media/image4.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5.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4.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 Id="rId3" Type="http://schemas.openxmlformats.org/officeDocument/2006/relationships/image" Target="../media/image5.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 Id="rId3" Type="http://schemas.openxmlformats.org/officeDocument/2006/relationships/image" Target="../media/image5.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1.png"/><Relationship Id="rId3" Type="http://schemas.openxmlformats.org/officeDocument/2006/relationships/image" Target="../media/image3.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2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5.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3.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5.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7.png"/><Relationship Id="rId3" Type="http://schemas.openxmlformats.org/officeDocument/2006/relationships/image" Target="../media/image4.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7.png"/><Relationship Id="rId3" Type="http://schemas.openxmlformats.org/officeDocument/2006/relationships/image" Target="../media/image4.png"/><Relationship Id="rId4" Type="http://schemas.openxmlformats.org/officeDocument/2006/relationships/image" Target="../media/image37.png"/><Relationship Id="rId5" Type="http://schemas.openxmlformats.org/officeDocument/2006/relationships/image" Target="../media/image36.png"/><Relationship Id="rId6" Type="http://schemas.openxmlformats.org/officeDocument/2006/relationships/image" Target="../media/image42.png"/><Relationship Id="rId7" Type="http://schemas.openxmlformats.org/officeDocument/2006/relationships/image" Target="../media/image3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titl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1" name="Google Shape;11;p2"/>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12" name="Google Shape;12;p2"/>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13" name="Google Shape;13;p2"/>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14" name="Google Shape;14;p2"/>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5" name="Google Shape;15;p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6" name="Google Shape;16;p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D">
  <p:cSld name="CUSTOM_3">
    <p:bg>
      <p:bgPr>
        <a:blipFill>
          <a:blip r:embed="rId2">
            <a:alphaModFix/>
          </a:blip>
          <a:stretch>
            <a:fillRect/>
          </a:stretch>
        </a:blipFill>
      </p:bgPr>
    </p:bg>
    <p:spTree>
      <p:nvGrpSpPr>
        <p:cNvPr id="92" name="Shape 92"/>
        <p:cNvGrpSpPr/>
        <p:nvPr/>
      </p:nvGrpSpPr>
      <p:grpSpPr>
        <a:xfrm>
          <a:off x="0" y="0"/>
          <a:ext cx="0" cy="0"/>
          <a:chOff x="0" y="0"/>
          <a:chExt cx="0" cy="0"/>
        </a:xfrm>
      </p:grpSpPr>
      <p:sp>
        <p:nvSpPr>
          <p:cNvPr id="93" name="Google Shape;93;p11"/>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accent1"/>
                </a:solidFill>
              </a:defRPr>
            </a:lvl1pPr>
            <a:lvl2pPr lvl="1" rtl="0">
              <a:lnSpc>
                <a:spcPct val="100000"/>
              </a:lnSpc>
              <a:spcBef>
                <a:spcPts val="0"/>
              </a:spcBef>
              <a:spcAft>
                <a:spcPts val="0"/>
              </a:spcAft>
              <a:buNone/>
              <a:defRPr sz="5400">
                <a:solidFill>
                  <a:schemeClr val="accent1"/>
                </a:solidFill>
              </a:defRPr>
            </a:lvl2pPr>
            <a:lvl3pPr lvl="2" rtl="0">
              <a:lnSpc>
                <a:spcPct val="100000"/>
              </a:lnSpc>
              <a:spcBef>
                <a:spcPts val="0"/>
              </a:spcBef>
              <a:spcAft>
                <a:spcPts val="0"/>
              </a:spcAft>
              <a:buNone/>
              <a:defRPr sz="5400">
                <a:solidFill>
                  <a:schemeClr val="accent1"/>
                </a:solidFill>
              </a:defRPr>
            </a:lvl3pPr>
            <a:lvl4pPr lvl="3" rtl="0">
              <a:lnSpc>
                <a:spcPct val="100000"/>
              </a:lnSpc>
              <a:spcBef>
                <a:spcPts val="0"/>
              </a:spcBef>
              <a:spcAft>
                <a:spcPts val="0"/>
              </a:spcAft>
              <a:buNone/>
              <a:defRPr sz="5400">
                <a:solidFill>
                  <a:schemeClr val="accent1"/>
                </a:solidFill>
              </a:defRPr>
            </a:lvl4pPr>
            <a:lvl5pPr lvl="4" rtl="0">
              <a:lnSpc>
                <a:spcPct val="100000"/>
              </a:lnSpc>
              <a:spcBef>
                <a:spcPts val="0"/>
              </a:spcBef>
              <a:spcAft>
                <a:spcPts val="0"/>
              </a:spcAft>
              <a:buNone/>
              <a:defRPr sz="5400">
                <a:solidFill>
                  <a:schemeClr val="accent1"/>
                </a:solidFill>
              </a:defRPr>
            </a:lvl5pPr>
            <a:lvl6pPr lvl="5" rtl="0">
              <a:lnSpc>
                <a:spcPct val="100000"/>
              </a:lnSpc>
              <a:spcBef>
                <a:spcPts val="0"/>
              </a:spcBef>
              <a:spcAft>
                <a:spcPts val="0"/>
              </a:spcAft>
              <a:buNone/>
              <a:defRPr sz="5400">
                <a:solidFill>
                  <a:schemeClr val="accent1"/>
                </a:solidFill>
              </a:defRPr>
            </a:lvl6pPr>
            <a:lvl7pPr lvl="6" rtl="0">
              <a:lnSpc>
                <a:spcPct val="100000"/>
              </a:lnSpc>
              <a:spcBef>
                <a:spcPts val="0"/>
              </a:spcBef>
              <a:spcAft>
                <a:spcPts val="0"/>
              </a:spcAft>
              <a:buNone/>
              <a:defRPr sz="5400">
                <a:solidFill>
                  <a:schemeClr val="accent1"/>
                </a:solidFill>
              </a:defRPr>
            </a:lvl7pPr>
            <a:lvl8pPr lvl="7" rtl="0">
              <a:lnSpc>
                <a:spcPct val="100000"/>
              </a:lnSpc>
              <a:spcBef>
                <a:spcPts val="0"/>
              </a:spcBef>
              <a:spcAft>
                <a:spcPts val="0"/>
              </a:spcAft>
              <a:buNone/>
              <a:defRPr sz="5400">
                <a:solidFill>
                  <a:schemeClr val="accent1"/>
                </a:solidFill>
              </a:defRPr>
            </a:lvl8pPr>
            <a:lvl9pPr lvl="8" rtl="0">
              <a:lnSpc>
                <a:spcPct val="100000"/>
              </a:lnSpc>
              <a:spcBef>
                <a:spcPts val="0"/>
              </a:spcBef>
              <a:spcAft>
                <a:spcPts val="0"/>
              </a:spcAft>
              <a:buNone/>
              <a:defRPr sz="5400">
                <a:solidFill>
                  <a:schemeClr val="accent1"/>
                </a:solidFill>
              </a:defRPr>
            </a:lvl9pPr>
          </a:lstStyle>
          <a:p/>
        </p:txBody>
      </p:sp>
      <p:cxnSp>
        <p:nvCxnSpPr>
          <p:cNvPr id="94" name="Google Shape;94;p1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95" name="Google Shape;95;p11"/>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96" name="Google Shape;96;p11"/>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cxnSp>
        <p:nvCxnSpPr>
          <p:cNvPr id="97" name="Google Shape;97;p11"/>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sp>
        <p:nvSpPr>
          <p:cNvPr id="98" name="Google Shape;98;p1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Title">
  <p:cSld name="TITLE_2">
    <p:bg>
      <p:bgPr>
        <a:blipFill>
          <a:blip r:embed="rId2">
            <a:alphaModFix/>
          </a:blip>
          <a:stretch>
            <a:fillRect/>
          </a:stretch>
        </a:blipFill>
      </p:bgPr>
    </p:bg>
    <p:spTree>
      <p:nvGrpSpPr>
        <p:cNvPr id="1489" name="Shape 1489"/>
        <p:cNvGrpSpPr/>
        <p:nvPr/>
      </p:nvGrpSpPr>
      <p:grpSpPr>
        <a:xfrm>
          <a:off x="0" y="0"/>
          <a:ext cx="0" cy="0"/>
          <a:chOff x="0" y="0"/>
          <a:chExt cx="0" cy="0"/>
        </a:xfrm>
      </p:grpSpPr>
      <p:sp>
        <p:nvSpPr>
          <p:cNvPr id="1490" name="Google Shape;1490;p103"/>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03"/>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492" name="Google Shape;1492;p103"/>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1493" name="Google Shape;1493;p103"/>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1494" name="Google Shape;1494;p103"/>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1495" name="Google Shape;1495;p103"/>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496" name="Google Shape;1496;p103"/>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497" name="Google Shape;1497;p10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closing">
  <p:cSld name="TITLE_1_1">
    <p:bg>
      <p:bgPr>
        <a:blipFill>
          <a:blip r:embed="rId2">
            <a:alphaModFix/>
          </a:blip>
          <a:stretch>
            <a:fillRect/>
          </a:stretch>
        </a:blipFill>
      </p:bgPr>
    </p:bg>
    <p:spTree>
      <p:nvGrpSpPr>
        <p:cNvPr id="1498" name="Shape 1498"/>
        <p:cNvGrpSpPr/>
        <p:nvPr/>
      </p:nvGrpSpPr>
      <p:grpSpPr>
        <a:xfrm>
          <a:off x="0" y="0"/>
          <a:ext cx="0" cy="0"/>
          <a:chOff x="0" y="0"/>
          <a:chExt cx="0" cy="0"/>
        </a:xfrm>
      </p:grpSpPr>
      <p:sp>
        <p:nvSpPr>
          <p:cNvPr id="1499" name="Google Shape;1499;p104"/>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04"/>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1501" name="Google Shape;1501;p104"/>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1502" name="Google Shape;1502;p104"/>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1503" name="Google Shape;1503;p104"/>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linkedin.com/company/red-hat</a:t>
            </a:r>
            <a:endParaRPr>
              <a:solidFill>
                <a:schemeClr val="lt1"/>
              </a:solidFill>
              <a:latin typeface="Red Hat Text"/>
              <a:ea typeface="Red Hat Text"/>
              <a:cs typeface="Red Hat Text"/>
              <a:sym typeface="Red Hat Text"/>
            </a:endParaRPr>
          </a:p>
        </p:txBody>
      </p:sp>
      <p:sp>
        <p:nvSpPr>
          <p:cNvPr id="1504" name="Google Shape;1504;p104"/>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youtube.com/user/RedHatVideos</a:t>
            </a:r>
            <a:endParaRPr>
              <a:solidFill>
                <a:schemeClr val="lt1"/>
              </a:solidFill>
              <a:latin typeface="Red Hat Text"/>
              <a:ea typeface="Red Hat Text"/>
              <a:cs typeface="Red Hat Text"/>
              <a:sym typeface="Red Hat Text"/>
            </a:endParaRPr>
          </a:p>
        </p:txBody>
      </p:sp>
      <p:sp>
        <p:nvSpPr>
          <p:cNvPr id="1505" name="Google Shape;1505;p104"/>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facebook.com/redhatinc</a:t>
            </a:r>
            <a:endParaRPr>
              <a:solidFill>
                <a:schemeClr val="lt1"/>
              </a:solidFill>
              <a:latin typeface="Red Hat Text"/>
              <a:ea typeface="Red Hat Text"/>
              <a:cs typeface="Red Hat Text"/>
              <a:sym typeface="Red Hat Text"/>
            </a:endParaRPr>
          </a:p>
        </p:txBody>
      </p:sp>
      <p:sp>
        <p:nvSpPr>
          <p:cNvPr id="1506" name="Google Shape;1506;p104"/>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twitter.com/RedHat</a:t>
            </a:r>
            <a:endParaRPr>
              <a:solidFill>
                <a:schemeClr val="lt1"/>
              </a:solidFill>
              <a:latin typeface="Red Hat Text"/>
              <a:ea typeface="Red Hat Text"/>
              <a:cs typeface="Red Hat Text"/>
              <a:sym typeface="Red Hat Text"/>
            </a:endParaRPr>
          </a:p>
        </p:txBody>
      </p:sp>
      <p:cxnSp>
        <p:nvCxnSpPr>
          <p:cNvPr id="1507" name="Google Shape;1507;p104"/>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cxnSp>
        <p:nvCxnSpPr>
          <p:cNvPr id="1508" name="Google Shape;1508;p104"/>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509" name="Google Shape;1509;p10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510" name="Google Shape;1510;p104"/>
          <p:cNvPicPr preferRelativeResize="0"/>
          <p:nvPr/>
        </p:nvPicPr>
        <p:blipFill rotWithShape="1">
          <a:blip r:embed="rId4">
            <a:alphaModFix/>
          </a:blip>
          <a:srcRect b="0" l="0" r="0" t="0"/>
          <a:stretch/>
        </p:blipFill>
        <p:spPr>
          <a:xfrm>
            <a:off x="7456004" y="3535984"/>
            <a:ext cx="455950" cy="455950"/>
          </a:xfrm>
          <a:prstGeom prst="rect">
            <a:avLst/>
          </a:prstGeom>
          <a:noFill/>
          <a:ln>
            <a:noFill/>
          </a:ln>
        </p:spPr>
      </p:pic>
      <p:pic>
        <p:nvPicPr>
          <p:cNvPr id="1511" name="Google Shape;1511;p104"/>
          <p:cNvPicPr preferRelativeResize="0"/>
          <p:nvPr/>
        </p:nvPicPr>
        <p:blipFill rotWithShape="1">
          <a:blip r:embed="rId5">
            <a:alphaModFix/>
          </a:blip>
          <a:srcRect b="0" l="0" r="0" t="0"/>
          <a:stretch/>
        </p:blipFill>
        <p:spPr>
          <a:xfrm>
            <a:off x="7456004" y="2767909"/>
            <a:ext cx="455950" cy="455950"/>
          </a:xfrm>
          <a:prstGeom prst="rect">
            <a:avLst/>
          </a:prstGeom>
          <a:noFill/>
          <a:ln>
            <a:noFill/>
          </a:ln>
        </p:spPr>
      </p:pic>
      <p:pic>
        <p:nvPicPr>
          <p:cNvPr id="1512" name="Google Shape;1512;p104"/>
          <p:cNvPicPr preferRelativeResize="0"/>
          <p:nvPr/>
        </p:nvPicPr>
        <p:blipFill rotWithShape="1">
          <a:blip r:embed="rId6">
            <a:alphaModFix/>
          </a:blip>
          <a:srcRect b="0" l="0" r="0" t="0"/>
          <a:stretch/>
        </p:blipFill>
        <p:spPr>
          <a:xfrm>
            <a:off x="7456004" y="1999834"/>
            <a:ext cx="455950" cy="455950"/>
          </a:xfrm>
          <a:prstGeom prst="rect">
            <a:avLst/>
          </a:prstGeom>
          <a:noFill/>
          <a:ln>
            <a:noFill/>
          </a:ln>
        </p:spPr>
      </p:pic>
      <p:pic>
        <p:nvPicPr>
          <p:cNvPr id="1513" name="Google Shape;1513;p104"/>
          <p:cNvPicPr preferRelativeResize="0"/>
          <p:nvPr/>
        </p:nvPicPr>
        <p:blipFill rotWithShape="1">
          <a:blip r:embed="rId7">
            <a:alphaModFix/>
          </a:blip>
          <a:srcRect b="0" l="0" r="0" t="0"/>
          <a:stretch/>
        </p:blipFill>
        <p:spPr>
          <a:xfrm>
            <a:off x="7456004" y="4304059"/>
            <a:ext cx="455950" cy="455950"/>
          </a:xfrm>
          <a:prstGeom prst="rect">
            <a:avLst/>
          </a:prstGeom>
          <a:noFill/>
          <a:ln>
            <a:noFill/>
          </a:ln>
        </p:spPr>
      </p:pic>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Title">
  <p:cSld name="CUSTOM">
    <p:bg>
      <p:bgPr>
        <a:blipFill>
          <a:blip r:embed="rId2">
            <a:alphaModFix/>
          </a:blip>
          <a:stretch>
            <a:fillRect/>
          </a:stretch>
        </a:blipFill>
      </p:bgPr>
    </p:bg>
    <p:spTree>
      <p:nvGrpSpPr>
        <p:cNvPr id="1514" name="Shape 1514"/>
        <p:cNvGrpSpPr/>
        <p:nvPr/>
      </p:nvGrpSpPr>
      <p:grpSpPr>
        <a:xfrm>
          <a:off x="0" y="0"/>
          <a:ext cx="0" cy="0"/>
          <a:chOff x="0" y="0"/>
          <a:chExt cx="0" cy="0"/>
        </a:xfrm>
      </p:grpSpPr>
      <p:sp>
        <p:nvSpPr>
          <p:cNvPr id="1515" name="Google Shape;1515;p105"/>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6" name="Google Shape;1516;p105"/>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517" name="Google Shape;1517;p105"/>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1518" name="Google Shape;1518;p105"/>
          <p:cNvSpPr txBox="1"/>
          <p:nvPr>
            <p:ph idx="1" type="subTitle"/>
          </p:nvPr>
        </p:nvSpPr>
        <p:spPr>
          <a:xfrm>
            <a:off x="5660525" y="3971650"/>
            <a:ext cx="4446300" cy="9144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Clr>
                <a:schemeClr val="dk1"/>
              </a:buClr>
              <a:buSzPts val="1800"/>
              <a:buNone/>
              <a:defRPr sz="1800">
                <a:solidFill>
                  <a:schemeClr val="dk1"/>
                </a:solidFill>
              </a:defRPr>
            </a:lvl1pPr>
            <a:lvl2pPr lvl="1" rtl="0">
              <a:lnSpc>
                <a:spcPct val="140000"/>
              </a:lnSpc>
              <a:spcBef>
                <a:spcPts val="0"/>
              </a:spcBef>
              <a:spcAft>
                <a:spcPts val="0"/>
              </a:spcAft>
              <a:buClr>
                <a:schemeClr val="dk1"/>
              </a:buClr>
              <a:buSzPts val="1800"/>
              <a:buNone/>
              <a:defRPr sz="1800">
                <a:solidFill>
                  <a:schemeClr val="dk1"/>
                </a:solidFill>
              </a:defRPr>
            </a:lvl2pPr>
            <a:lvl3pPr lvl="2" rtl="0">
              <a:lnSpc>
                <a:spcPct val="140000"/>
              </a:lnSpc>
              <a:spcBef>
                <a:spcPts val="0"/>
              </a:spcBef>
              <a:spcAft>
                <a:spcPts val="0"/>
              </a:spcAft>
              <a:buClr>
                <a:schemeClr val="dk1"/>
              </a:buClr>
              <a:buSzPts val="1800"/>
              <a:buNone/>
              <a:defRPr sz="1800">
                <a:solidFill>
                  <a:schemeClr val="dk1"/>
                </a:solidFill>
              </a:defRPr>
            </a:lvl3pPr>
            <a:lvl4pPr lvl="3" rtl="0">
              <a:lnSpc>
                <a:spcPct val="140000"/>
              </a:lnSpc>
              <a:spcBef>
                <a:spcPts val="0"/>
              </a:spcBef>
              <a:spcAft>
                <a:spcPts val="0"/>
              </a:spcAft>
              <a:buClr>
                <a:schemeClr val="dk1"/>
              </a:buClr>
              <a:buSzPts val="1800"/>
              <a:buNone/>
              <a:defRPr sz="1800">
                <a:solidFill>
                  <a:schemeClr val="dk1"/>
                </a:solidFill>
              </a:defRPr>
            </a:lvl4pPr>
            <a:lvl5pPr lvl="4" rtl="0">
              <a:lnSpc>
                <a:spcPct val="140000"/>
              </a:lnSpc>
              <a:spcBef>
                <a:spcPts val="0"/>
              </a:spcBef>
              <a:spcAft>
                <a:spcPts val="0"/>
              </a:spcAft>
              <a:buClr>
                <a:schemeClr val="dk1"/>
              </a:buClr>
              <a:buSzPts val="1800"/>
              <a:buNone/>
              <a:defRPr sz="1800">
                <a:solidFill>
                  <a:schemeClr val="dk1"/>
                </a:solidFill>
              </a:defRPr>
            </a:lvl5pPr>
            <a:lvl6pPr lvl="5" rtl="0">
              <a:lnSpc>
                <a:spcPct val="140000"/>
              </a:lnSpc>
              <a:spcBef>
                <a:spcPts val="0"/>
              </a:spcBef>
              <a:spcAft>
                <a:spcPts val="0"/>
              </a:spcAft>
              <a:buClr>
                <a:schemeClr val="dk1"/>
              </a:buClr>
              <a:buSzPts val="1800"/>
              <a:buNone/>
              <a:defRPr sz="1800">
                <a:solidFill>
                  <a:schemeClr val="dk1"/>
                </a:solidFill>
              </a:defRPr>
            </a:lvl6pPr>
            <a:lvl7pPr lvl="6" rtl="0">
              <a:lnSpc>
                <a:spcPct val="140000"/>
              </a:lnSpc>
              <a:spcBef>
                <a:spcPts val="0"/>
              </a:spcBef>
              <a:spcAft>
                <a:spcPts val="0"/>
              </a:spcAft>
              <a:buClr>
                <a:schemeClr val="dk1"/>
              </a:buClr>
              <a:buSzPts val="1800"/>
              <a:buNone/>
              <a:defRPr sz="1800">
                <a:solidFill>
                  <a:schemeClr val="dk1"/>
                </a:solidFill>
              </a:defRPr>
            </a:lvl7pPr>
            <a:lvl8pPr lvl="7" rtl="0">
              <a:lnSpc>
                <a:spcPct val="140000"/>
              </a:lnSpc>
              <a:spcBef>
                <a:spcPts val="0"/>
              </a:spcBef>
              <a:spcAft>
                <a:spcPts val="0"/>
              </a:spcAft>
              <a:buClr>
                <a:schemeClr val="dk1"/>
              </a:buClr>
              <a:buSzPts val="1800"/>
              <a:buNone/>
              <a:defRPr sz="1800">
                <a:solidFill>
                  <a:schemeClr val="dk1"/>
                </a:solidFill>
              </a:defRPr>
            </a:lvl8pPr>
            <a:lvl9pPr lvl="8" rtl="0">
              <a:lnSpc>
                <a:spcPct val="140000"/>
              </a:lnSpc>
              <a:spcBef>
                <a:spcPts val="0"/>
              </a:spcBef>
              <a:spcAft>
                <a:spcPts val="0"/>
              </a:spcAft>
              <a:buClr>
                <a:schemeClr val="dk1"/>
              </a:buClr>
              <a:buSzPts val="1800"/>
              <a:buNone/>
              <a:defRPr sz="1800">
                <a:solidFill>
                  <a:schemeClr val="dk1"/>
                </a:solidFill>
              </a:defRPr>
            </a:lvl9pPr>
          </a:lstStyle>
          <a:p/>
        </p:txBody>
      </p:sp>
      <p:sp>
        <p:nvSpPr>
          <p:cNvPr id="1519" name="Google Shape;1519;p105"/>
          <p:cNvSpPr txBox="1"/>
          <p:nvPr>
            <p:ph type="title"/>
          </p:nvPr>
        </p:nvSpPr>
        <p:spPr>
          <a:xfrm>
            <a:off x="5660525" y="1709031"/>
            <a:ext cx="5736300" cy="2117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9pPr>
          </a:lstStyle>
          <a:p/>
        </p:txBody>
      </p:sp>
      <p:sp>
        <p:nvSpPr>
          <p:cNvPr id="1520" name="Google Shape;1520;p105"/>
          <p:cNvSpPr txBox="1"/>
          <p:nvPr>
            <p:ph idx="2" type="subTitle"/>
          </p:nvPr>
        </p:nvSpPr>
        <p:spPr>
          <a:xfrm>
            <a:off x="5660525" y="5318275"/>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dk1"/>
              </a:buClr>
              <a:buSzPts val="1200"/>
              <a:buNone/>
              <a:defRPr sz="1200">
                <a:solidFill>
                  <a:schemeClr val="dk1"/>
                </a:solidFill>
              </a:defRPr>
            </a:lvl1pPr>
            <a:lvl2pPr lvl="1" rtl="0">
              <a:lnSpc>
                <a:spcPct val="135000"/>
              </a:lnSpc>
              <a:spcBef>
                <a:spcPts val="0"/>
              </a:spcBef>
              <a:spcAft>
                <a:spcPts val="0"/>
              </a:spcAft>
              <a:buClr>
                <a:schemeClr val="dk1"/>
              </a:buClr>
              <a:buSzPts val="1200"/>
              <a:buNone/>
              <a:defRPr sz="1200">
                <a:solidFill>
                  <a:schemeClr val="dk1"/>
                </a:solidFill>
              </a:defRPr>
            </a:lvl2pPr>
            <a:lvl3pPr lvl="2" rtl="0">
              <a:lnSpc>
                <a:spcPct val="135000"/>
              </a:lnSpc>
              <a:spcBef>
                <a:spcPts val="0"/>
              </a:spcBef>
              <a:spcAft>
                <a:spcPts val="0"/>
              </a:spcAft>
              <a:buClr>
                <a:schemeClr val="dk1"/>
              </a:buClr>
              <a:buSzPts val="1200"/>
              <a:buNone/>
              <a:defRPr sz="1200">
                <a:solidFill>
                  <a:schemeClr val="dk1"/>
                </a:solidFill>
              </a:defRPr>
            </a:lvl3pPr>
            <a:lvl4pPr lvl="3" rtl="0">
              <a:lnSpc>
                <a:spcPct val="135000"/>
              </a:lnSpc>
              <a:spcBef>
                <a:spcPts val="0"/>
              </a:spcBef>
              <a:spcAft>
                <a:spcPts val="0"/>
              </a:spcAft>
              <a:buClr>
                <a:schemeClr val="dk1"/>
              </a:buClr>
              <a:buSzPts val="1200"/>
              <a:buNone/>
              <a:defRPr sz="1200">
                <a:solidFill>
                  <a:schemeClr val="dk1"/>
                </a:solidFill>
              </a:defRPr>
            </a:lvl4pPr>
            <a:lvl5pPr lvl="4" rtl="0">
              <a:lnSpc>
                <a:spcPct val="135000"/>
              </a:lnSpc>
              <a:spcBef>
                <a:spcPts val="0"/>
              </a:spcBef>
              <a:spcAft>
                <a:spcPts val="0"/>
              </a:spcAft>
              <a:buClr>
                <a:schemeClr val="dk1"/>
              </a:buClr>
              <a:buSzPts val="1200"/>
              <a:buNone/>
              <a:defRPr sz="1200">
                <a:solidFill>
                  <a:schemeClr val="dk1"/>
                </a:solidFill>
              </a:defRPr>
            </a:lvl5pPr>
            <a:lvl6pPr lvl="5" rtl="0">
              <a:lnSpc>
                <a:spcPct val="135000"/>
              </a:lnSpc>
              <a:spcBef>
                <a:spcPts val="0"/>
              </a:spcBef>
              <a:spcAft>
                <a:spcPts val="0"/>
              </a:spcAft>
              <a:buClr>
                <a:schemeClr val="dk1"/>
              </a:buClr>
              <a:buSzPts val="1200"/>
              <a:buNone/>
              <a:defRPr sz="1200">
                <a:solidFill>
                  <a:schemeClr val="dk1"/>
                </a:solidFill>
              </a:defRPr>
            </a:lvl6pPr>
            <a:lvl7pPr lvl="6" rtl="0">
              <a:lnSpc>
                <a:spcPct val="135000"/>
              </a:lnSpc>
              <a:spcBef>
                <a:spcPts val="0"/>
              </a:spcBef>
              <a:spcAft>
                <a:spcPts val="0"/>
              </a:spcAft>
              <a:buClr>
                <a:schemeClr val="dk1"/>
              </a:buClr>
              <a:buSzPts val="1200"/>
              <a:buNone/>
              <a:defRPr sz="1200">
                <a:solidFill>
                  <a:schemeClr val="dk1"/>
                </a:solidFill>
              </a:defRPr>
            </a:lvl7pPr>
            <a:lvl8pPr lvl="7" rtl="0">
              <a:lnSpc>
                <a:spcPct val="135000"/>
              </a:lnSpc>
              <a:spcBef>
                <a:spcPts val="0"/>
              </a:spcBef>
              <a:spcAft>
                <a:spcPts val="0"/>
              </a:spcAft>
              <a:buClr>
                <a:schemeClr val="dk1"/>
              </a:buClr>
              <a:buSzPts val="1200"/>
              <a:buNone/>
              <a:defRPr sz="1200">
                <a:solidFill>
                  <a:schemeClr val="dk1"/>
                </a:solidFill>
              </a:defRPr>
            </a:lvl8pPr>
            <a:lvl9pPr lvl="8" rtl="0">
              <a:lnSpc>
                <a:spcPct val="135000"/>
              </a:lnSpc>
              <a:spcBef>
                <a:spcPts val="0"/>
              </a:spcBef>
              <a:spcAft>
                <a:spcPts val="0"/>
              </a:spcAft>
              <a:buClr>
                <a:schemeClr val="dk1"/>
              </a:buClr>
              <a:buSzPts val="1200"/>
              <a:buNone/>
              <a:defRPr sz="1200">
                <a:solidFill>
                  <a:schemeClr val="dk1"/>
                </a:solidFill>
              </a:defRPr>
            </a:lvl9pPr>
          </a:lstStyle>
          <a:p/>
        </p:txBody>
      </p:sp>
      <p:sp>
        <p:nvSpPr>
          <p:cNvPr id="1521" name="Google Shape;1521;p105"/>
          <p:cNvSpPr txBox="1"/>
          <p:nvPr>
            <p:ph idx="3"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1522" name="Google Shape;1522;p10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closing">
  <p:cSld name="CUSTOM_1">
    <p:bg>
      <p:bgPr>
        <a:blipFill>
          <a:blip r:embed="rId2">
            <a:alphaModFix/>
          </a:blip>
          <a:stretch>
            <a:fillRect/>
          </a:stretch>
        </a:blipFill>
      </p:bgPr>
    </p:bg>
    <p:spTree>
      <p:nvGrpSpPr>
        <p:cNvPr id="1523" name="Shape 1523"/>
        <p:cNvGrpSpPr/>
        <p:nvPr/>
      </p:nvGrpSpPr>
      <p:grpSpPr>
        <a:xfrm>
          <a:off x="0" y="0"/>
          <a:ext cx="0" cy="0"/>
          <a:chOff x="0" y="0"/>
          <a:chExt cx="0" cy="0"/>
        </a:xfrm>
      </p:grpSpPr>
      <p:sp>
        <p:nvSpPr>
          <p:cNvPr id="1524" name="Google Shape;1524;p106"/>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25" name="Google Shape;1525;p106"/>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526" name="Google Shape;1526;p106"/>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1527" name="Google Shape;1527;p106"/>
          <p:cNvSpPr txBox="1"/>
          <p:nvPr>
            <p:ph type="title"/>
          </p:nvPr>
        </p:nvSpPr>
        <p:spPr>
          <a:xfrm>
            <a:off x="5660525" y="568626"/>
            <a:ext cx="5736300" cy="1929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9pPr>
          </a:lstStyle>
          <a:p/>
        </p:txBody>
      </p:sp>
      <p:sp>
        <p:nvSpPr>
          <p:cNvPr id="1528" name="Google Shape;1528;p106"/>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1529" name="Google Shape;1529;p106"/>
          <p:cNvSpPr txBox="1"/>
          <p:nvPr>
            <p:ph idx="2" type="subTitle"/>
          </p:nvPr>
        </p:nvSpPr>
        <p:spPr>
          <a:xfrm>
            <a:off x="5660525" y="2752400"/>
            <a:ext cx="44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dk1"/>
              </a:buClr>
              <a:buSzPts val="1400"/>
              <a:buNone/>
              <a:defRPr sz="1400">
                <a:solidFill>
                  <a:schemeClr val="dk1"/>
                </a:solidFill>
              </a:defRPr>
            </a:lvl1pPr>
            <a:lvl2pPr lvl="1" rtl="0">
              <a:lnSpc>
                <a:spcPct val="180000"/>
              </a:lnSpc>
              <a:spcBef>
                <a:spcPts val="0"/>
              </a:spcBef>
              <a:spcAft>
                <a:spcPts val="0"/>
              </a:spcAft>
              <a:buClr>
                <a:schemeClr val="dk1"/>
              </a:buClr>
              <a:buSzPts val="1400"/>
              <a:buNone/>
              <a:defRPr sz="1400">
                <a:solidFill>
                  <a:schemeClr val="dk1"/>
                </a:solidFill>
              </a:defRPr>
            </a:lvl2pPr>
            <a:lvl3pPr lvl="2" rtl="0">
              <a:lnSpc>
                <a:spcPct val="180000"/>
              </a:lnSpc>
              <a:spcBef>
                <a:spcPts val="0"/>
              </a:spcBef>
              <a:spcAft>
                <a:spcPts val="0"/>
              </a:spcAft>
              <a:buClr>
                <a:schemeClr val="dk1"/>
              </a:buClr>
              <a:buSzPts val="1400"/>
              <a:buNone/>
              <a:defRPr sz="1400">
                <a:solidFill>
                  <a:schemeClr val="dk1"/>
                </a:solidFill>
              </a:defRPr>
            </a:lvl3pPr>
            <a:lvl4pPr lvl="3" rtl="0">
              <a:lnSpc>
                <a:spcPct val="180000"/>
              </a:lnSpc>
              <a:spcBef>
                <a:spcPts val="0"/>
              </a:spcBef>
              <a:spcAft>
                <a:spcPts val="0"/>
              </a:spcAft>
              <a:buClr>
                <a:schemeClr val="dk1"/>
              </a:buClr>
              <a:buSzPts val="1400"/>
              <a:buNone/>
              <a:defRPr sz="1400">
                <a:solidFill>
                  <a:schemeClr val="dk1"/>
                </a:solidFill>
              </a:defRPr>
            </a:lvl4pPr>
            <a:lvl5pPr lvl="4" rtl="0">
              <a:lnSpc>
                <a:spcPct val="180000"/>
              </a:lnSpc>
              <a:spcBef>
                <a:spcPts val="0"/>
              </a:spcBef>
              <a:spcAft>
                <a:spcPts val="0"/>
              </a:spcAft>
              <a:buClr>
                <a:schemeClr val="dk1"/>
              </a:buClr>
              <a:buSzPts val="1400"/>
              <a:buNone/>
              <a:defRPr sz="1400">
                <a:solidFill>
                  <a:schemeClr val="dk1"/>
                </a:solidFill>
              </a:defRPr>
            </a:lvl5pPr>
            <a:lvl6pPr lvl="5" rtl="0">
              <a:lnSpc>
                <a:spcPct val="180000"/>
              </a:lnSpc>
              <a:spcBef>
                <a:spcPts val="0"/>
              </a:spcBef>
              <a:spcAft>
                <a:spcPts val="0"/>
              </a:spcAft>
              <a:buClr>
                <a:schemeClr val="dk1"/>
              </a:buClr>
              <a:buSzPts val="1400"/>
              <a:buNone/>
              <a:defRPr sz="1400">
                <a:solidFill>
                  <a:schemeClr val="dk1"/>
                </a:solidFill>
              </a:defRPr>
            </a:lvl6pPr>
            <a:lvl7pPr lvl="6" rtl="0">
              <a:lnSpc>
                <a:spcPct val="180000"/>
              </a:lnSpc>
              <a:spcBef>
                <a:spcPts val="0"/>
              </a:spcBef>
              <a:spcAft>
                <a:spcPts val="0"/>
              </a:spcAft>
              <a:buClr>
                <a:schemeClr val="dk1"/>
              </a:buClr>
              <a:buSzPts val="1400"/>
              <a:buNone/>
              <a:defRPr sz="1400">
                <a:solidFill>
                  <a:schemeClr val="dk1"/>
                </a:solidFill>
              </a:defRPr>
            </a:lvl7pPr>
            <a:lvl8pPr lvl="7" rtl="0">
              <a:lnSpc>
                <a:spcPct val="180000"/>
              </a:lnSpc>
              <a:spcBef>
                <a:spcPts val="0"/>
              </a:spcBef>
              <a:spcAft>
                <a:spcPts val="0"/>
              </a:spcAft>
              <a:buClr>
                <a:schemeClr val="dk1"/>
              </a:buClr>
              <a:buSzPts val="1400"/>
              <a:buNone/>
              <a:defRPr sz="1400">
                <a:solidFill>
                  <a:schemeClr val="dk1"/>
                </a:solidFill>
              </a:defRPr>
            </a:lvl8pPr>
            <a:lvl9pPr lvl="8" rtl="0">
              <a:lnSpc>
                <a:spcPct val="180000"/>
              </a:lnSpc>
              <a:spcBef>
                <a:spcPts val="0"/>
              </a:spcBef>
              <a:spcAft>
                <a:spcPts val="0"/>
              </a:spcAft>
              <a:buClr>
                <a:schemeClr val="dk1"/>
              </a:buClr>
              <a:buSzPts val="1400"/>
              <a:buNone/>
              <a:defRPr sz="1400">
                <a:solidFill>
                  <a:schemeClr val="dk1"/>
                </a:solidFill>
              </a:defRPr>
            </a:lvl9pPr>
          </a:lstStyle>
          <a:p/>
        </p:txBody>
      </p:sp>
      <p:sp>
        <p:nvSpPr>
          <p:cNvPr id="1530" name="Google Shape;1530;p106"/>
          <p:cNvSpPr txBox="1"/>
          <p:nvPr/>
        </p:nvSpPr>
        <p:spPr>
          <a:xfrm>
            <a:off x="5903450" y="4669200"/>
            <a:ext cx="2560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ed Hat Text"/>
                <a:ea typeface="Red Hat Text"/>
                <a:cs typeface="Red Hat Text"/>
                <a:sym typeface="Red Hat Text"/>
              </a:rPr>
              <a:t>linkedin.com/company/red-hat</a:t>
            </a:r>
            <a:endParaRPr sz="1200">
              <a:solidFill>
                <a:schemeClr val="dk1"/>
              </a:solidFill>
              <a:latin typeface="Red Hat Text"/>
              <a:ea typeface="Red Hat Text"/>
              <a:cs typeface="Red Hat Text"/>
              <a:sym typeface="Red Hat Text"/>
            </a:endParaRPr>
          </a:p>
        </p:txBody>
      </p:sp>
      <p:sp>
        <p:nvSpPr>
          <p:cNvPr id="1531" name="Google Shape;1531;p106"/>
          <p:cNvSpPr txBox="1"/>
          <p:nvPr/>
        </p:nvSpPr>
        <p:spPr>
          <a:xfrm>
            <a:off x="5903450" y="5174300"/>
            <a:ext cx="2560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ed Hat Text"/>
                <a:ea typeface="Red Hat Text"/>
                <a:cs typeface="Red Hat Text"/>
                <a:sym typeface="Red Hat Text"/>
              </a:rPr>
              <a:t>youtube.com/user/RedHatVideos</a:t>
            </a:r>
            <a:endParaRPr sz="1200">
              <a:solidFill>
                <a:schemeClr val="dk1"/>
              </a:solidFill>
              <a:latin typeface="Red Hat Text"/>
              <a:ea typeface="Red Hat Text"/>
              <a:cs typeface="Red Hat Text"/>
              <a:sym typeface="Red Hat Text"/>
            </a:endParaRPr>
          </a:p>
        </p:txBody>
      </p:sp>
      <p:sp>
        <p:nvSpPr>
          <p:cNvPr id="1532" name="Google Shape;1532;p106"/>
          <p:cNvSpPr txBox="1"/>
          <p:nvPr/>
        </p:nvSpPr>
        <p:spPr>
          <a:xfrm>
            <a:off x="8815525" y="4669200"/>
            <a:ext cx="2560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ed Hat Text"/>
                <a:ea typeface="Red Hat Text"/>
                <a:cs typeface="Red Hat Text"/>
                <a:sym typeface="Red Hat Text"/>
              </a:rPr>
              <a:t>facebook.com/redhatinc</a:t>
            </a:r>
            <a:endParaRPr sz="1200">
              <a:solidFill>
                <a:schemeClr val="dk1"/>
              </a:solidFill>
              <a:latin typeface="Red Hat Text"/>
              <a:ea typeface="Red Hat Text"/>
              <a:cs typeface="Red Hat Text"/>
              <a:sym typeface="Red Hat Text"/>
            </a:endParaRPr>
          </a:p>
        </p:txBody>
      </p:sp>
      <p:sp>
        <p:nvSpPr>
          <p:cNvPr id="1533" name="Google Shape;1533;p106"/>
          <p:cNvSpPr txBox="1"/>
          <p:nvPr/>
        </p:nvSpPr>
        <p:spPr>
          <a:xfrm>
            <a:off x="8815525" y="5174300"/>
            <a:ext cx="2560500" cy="2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ed Hat Text"/>
                <a:ea typeface="Red Hat Text"/>
                <a:cs typeface="Red Hat Text"/>
                <a:sym typeface="Red Hat Text"/>
              </a:rPr>
              <a:t>twitter.com/RedHat</a:t>
            </a:r>
            <a:endParaRPr sz="1200">
              <a:solidFill>
                <a:schemeClr val="dk1"/>
              </a:solidFill>
              <a:latin typeface="Red Hat Text"/>
              <a:ea typeface="Red Hat Text"/>
              <a:cs typeface="Red Hat Text"/>
              <a:sym typeface="Red Hat Text"/>
            </a:endParaRPr>
          </a:p>
        </p:txBody>
      </p:sp>
      <p:pic>
        <p:nvPicPr>
          <p:cNvPr id="1534" name="Google Shape;1534;p106"/>
          <p:cNvPicPr preferRelativeResize="0"/>
          <p:nvPr/>
        </p:nvPicPr>
        <p:blipFill rotWithShape="1">
          <a:blip r:embed="rId4">
            <a:alphaModFix/>
          </a:blip>
          <a:srcRect b="0" l="2507" r="2498" t="0"/>
          <a:stretch/>
        </p:blipFill>
        <p:spPr>
          <a:xfrm>
            <a:off x="8586459" y="5174306"/>
            <a:ext cx="229075" cy="241150"/>
          </a:xfrm>
          <a:prstGeom prst="rect">
            <a:avLst/>
          </a:prstGeom>
          <a:noFill/>
          <a:ln>
            <a:noFill/>
          </a:ln>
        </p:spPr>
      </p:pic>
      <p:pic>
        <p:nvPicPr>
          <p:cNvPr id="1535" name="Google Shape;1535;p106"/>
          <p:cNvPicPr preferRelativeResize="0"/>
          <p:nvPr/>
        </p:nvPicPr>
        <p:blipFill rotWithShape="1">
          <a:blip r:embed="rId5">
            <a:alphaModFix/>
          </a:blip>
          <a:srcRect b="0" l="2678" r="2678" t="0"/>
          <a:stretch/>
        </p:blipFill>
        <p:spPr>
          <a:xfrm>
            <a:off x="8586459" y="4669206"/>
            <a:ext cx="229075" cy="241150"/>
          </a:xfrm>
          <a:prstGeom prst="rect">
            <a:avLst/>
          </a:prstGeom>
          <a:noFill/>
          <a:ln>
            <a:noFill/>
          </a:ln>
        </p:spPr>
      </p:pic>
      <p:pic>
        <p:nvPicPr>
          <p:cNvPr id="1536" name="Google Shape;1536;p106"/>
          <p:cNvPicPr preferRelativeResize="0"/>
          <p:nvPr/>
        </p:nvPicPr>
        <p:blipFill rotWithShape="1">
          <a:blip r:embed="rId6">
            <a:alphaModFix/>
          </a:blip>
          <a:srcRect b="0" l="2507" r="2498" t="0"/>
          <a:stretch/>
        </p:blipFill>
        <p:spPr>
          <a:xfrm>
            <a:off x="5660534" y="5174306"/>
            <a:ext cx="229075" cy="241150"/>
          </a:xfrm>
          <a:prstGeom prst="rect">
            <a:avLst/>
          </a:prstGeom>
          <a:noFill/>
          <a:ln>
            <a:noFill/>
          </a:ln>
        </p:spPr>
      </p:pic>
      <p:pic>
        <p:nvPicPr>
          <p:cNvPr id="1537" name="Google Shape;1537;p106"/>
          <p:cNvPicPr preferRelativeResize="0"/>
          <p:nvPr/>
        </p:nvPicPr>
        <p:blipFill rotWithShape="1">
          <a:blip r:embed="rId7">
            <a:alphaModFix/>
          </a:blip>
          <a:srcRect b="0" l="2326" r="2326" t="0"/>
          <a:stretch/>
        </p:blipFill>
        <p:spPr>
          <a:xfrm>
            <a:off x="5660534" y="4669206"/>
            <a:ext cx="229075" cy="241150"/>
          </a:xfrm>
          <a:prstGeom prst="rect">
            <a:avLst/>
          </a:prstGeom>
          <a:noFill/>
          <a:ln>
            <a:noFill/>
          </a:ln>
        </p:spPr>
      </p:pic>
      <p:sp>
        <p:nvSpPr>
          <p:cNvPr id="1538" name="Google Shape;1538;p10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A">
  <p:cSld name="CUSTOM_2">
    <p:bg>
      <p:bgPr>
        <a:blipFill>
          <a:blip r:embed="rId2">
            <a:alphaModFix/>
          </a:blip>
          <a:stretch>
            <a:fillRect/>
          </a:stretch>
        </a:blipFill>
      </p:bgPr>
    </p:bg>
    <p:spTree>
      <p:nvGrpSpPr>
        <p:cNvPr id="1539" name="Shape 1539"/>
        <p:cNvGrpSpPr/>
        <p:nvPr/>
      </p:nvGrpSpPr>
      <p:grpSpPr>
        <a:xfrm>
          <a:off x="0" y="0"/>
          <a:ext cx="0" cy="0"/>
          <a:chOff x="0" y="0"/>
          <a:chExt cx="0" cy="0"/>
        </a:xfrm>
      </p:grpSpPr>
      <p:sp>
        <p:nvSpPr>
          <p:cNvPr id="1540" name="Google Shape;1540;p107"/>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9pPr>
          </a:lstStyle>
          <a:p/>
        </p:txBody>
      </p:sp>
      <p:cxnSp>
        <p:nvCxnSpPr>
          <p:cNvPr id="1541" name="Google Shape;1541;p107"/>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1542" name="Google Shape;1542;p107"/>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543" name="Google Shape;1543;p10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1544" name="Google Shape;1544;p107"/>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141414"/>
                </a:solidFill>
              </a:defRPr>
            </a:lvl1pPr>
            <a:lvl2pPr lvl="1" rtl="0">
              <a:lnSpc>
                <a:spcPct val="174000"/>
              </a:lnSpc>
              <a:spcBef>
                <a:spcPts val="0"/>
              </a:spcBef>
              <a:spcAft>
                <a:spcPts val="0"/>
              </a:spcAft>
              <a:buNone/>
              <a:defRPr sz="1400">
                <a:solidFill>
                  <a:srgbClr val="141414"/>
                </a:solidFill>
              </a:defRPr>
            </a:lvl2pPr>
            <a:lvl3pPr lvl="2" rtl="0">
              <a:lnSpc>
                <a:spcPct val="174000"/>
              </a:lnSpc>
              <a:spcBef>
                <a:spcPts val="0"/>
              </a:spcBef>
              <a:spcAft>
                <a:spcPts val="0"/>
              </a:spcAft>
              <a:buNone/>
              <a:defRPr sz="1400">
                <a:solidFill>
                  <a:srgbClr val="141414"/>
                </a:solidFill>
              </a:defRPr>
            </a:lvl3pPr>
            <a:lvl4pPr lvl="3" rtl="0">
              <a:lnSpc>
                <a:spcPct val="174000"/>
              </a:lnSpc>
              <a:spcBef>
                <a:spcPts val="0"/>
              </a:spcBef>
              <a:spcAft>
                <a:spcPts val="0"/>
              </a:spcAft>
              <a:buNone/>
              <a:defRPr sz="1400">
                <a:solidFill>
                  <a:srgbClr val="141414"/>
                </a:solidFill>
              </a:defRPr>
            </a:lvl4pPr>
            <a:lvl5pPr lvl="4" rtl="0">
              <a:lnSpc>
                <a:spcPct val="174000"/>
              </a:lnSpc>
              <a:spcBef>
                <a:spcPts val="0"/>
              </a:spcBef>
              <a:spcAft>
                <a:spcPts val="0"/>
              </a:spcAft>
              <a:buNone/>
              <a:defRPr sz="1400">
                <a:solidFill>
                  <a:srgbClr val="141414"/>
                </a:solidFill>
              </a:defRPr>
            </a:lvl5pPr>
            <a:lvl6pPr lvl="5" rtl="0">
              <a:lnSpc>
                <a:spcPct val="174000"/>
              </a:lnSpc>
              <a:spcBef>
                <a:spcPts val="0"/>
              </a:spcBef>
              <a:spcAft>
                <a:spcPts val="0"/>
              </a:spcAft>
              <a:buNone/>
              <a:defRPr sz="1400">
                <a:solidFill>
                  <a:srgbClr val="141414"/>
                </a:solidFill>
              </a:defRPr>
            </a:lvl6pPr>
            <a:lvl7pPr lvl="6" rtl="0">
              <a:lnSpc>
                <a:spcPct val="174000"/>
              </a:lnSpc>
              <a:spcBef>
                <a:spcPts val="0"/>
              </a:spcBef>
              <a:spcAft>
                <a:spcPts val="0"/>
              </a:spcAft>
              <a:buNone/>
              <a:defRPr sz="1400">
                <a:solidFill>
                  <a:srgbClr val="141414"/>
                </a:solidFill>
              </a:defRPr>
            </a:lvl7pPr>
            <a:lvl8pPr lvl="7" rtl="0">
              <a:lnSpc>
                <a:spcPct val="174000"/>
              </a:lnSpc>
              <a:spcBef>
                <a:spcPts val="0"/>
              </a:spcBef>
              <a:spcAft>
                <a:spcPts val="0"/>
              </a:spcAft>
              <a:buNone/>
              <a:defRPr sz="1400">
                <a:solidFill>
                  <a:srgbClr val="141414"/>
                </a:solidFill>
              </a:defRPr>
            </a:lvl8pPr>
            <a:lvl9pPr lvl="8" rtl="0">
              <a:lnSpc>
                <a:spcPct val="174000"/>
              </a:lnSpc>
              <a:spcBef>
                <a:spcPts val="0"/>
              </a:spcBef>
              <a:spcAft>
                <a:spcPts val="0"/>
              </a:spcAft>
              <a:buNone/>
              <a:defRPr sz="1400">
                <a:solidFill>
                  <a:srgbClr val="141414"/>
                </a:solidFill>
              </a:defRPr>
            </a:lvl9pPr>
          </a:lstStyle>
          <a:p/>
        </p:txBody>
      </p:sp>
      <p:pic>
        <p:nvPicPr>
          <p:cNvPr id="1545" name="Google Shape;1545;p107"/>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1546" name="Google Shape;1546;p10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B">
  <p:cSld name="CUSTOM_2_1">
    <p:bg>
      <p:bgPr>
        <a:blipFill>
          <a:blip r:embed="rId2">
            <a:alphaModFix/>
          </a:blip>
          <a:stretch>
            <a:fillRect/>
          </a:stretch>
        </a:blipFill>
      </p:bgPr>
    </p:bg>
    <p:spTree>
      <p:nvGrpSpPr>
        <p:cNvPr id="1547" name="Shape 1547"/>
        <p:cNvGrpSpPr/>
        <p:nvPr/>
      </p:nvGrpSpPr>
      <p:grpSpPr>
        <a:xfrm>
          <a:off x="0" y="0"/>
          <a:ext cx="0" cy="0"/>
          <a:chOff x="0" y="0"/>
          <a:chExt cx="0" cy="0"/>
        </a:xfrm>
      </p:grpSpPr>
      <p:sp>
        <p:nvSpPr>
          <p:cNvPr id="1548" name="Google Shape;1548;p108"/>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1549" name="Google Shape;1549;p108"/>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1550" name="Google Shape;1550;p10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551" name="Google Shape;1551;p10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1552" name="Google Shape;1552;p108"/>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chemeClr val="lt1"/>
                </a:solidFill>
              </a:defRPr>
            </a:lvl1pPr>
            <a:lvl2pPr lvl="1" rtl="0">
              <a:lnSpc>
                <a:spcPct val="174000"/>
              </a:lnSpc>
              <a:spcBef>
                <a:spcPts val="0"/>
              </a:spcBef>
              <a:spcAft>
                <a:spcPts val="0"/>
              </a:spcAft>
              <a:buNone/>
              <a:defRPr sz="1400">
                <a:solidFill>
                  <a:schemeClr val="lt1"/>
                </a:solidFill>
              </a:defRPr>
            </a:lvl2pPr>
            <a:lvl3pPr lvl="2" rtl="0">
              <a:lnSpc>
                <a:spcPct val="174000"/>
              </a:lnSpc>
              <a:spcBef>
                <a:spcPts val="0"/>
              </a:spcBef>
              <a:spcAft>
                <a:spcPts val="0"/>
              </a:spcAft>
              <a:buNone/>
              <a:defRPr sz="1400">
                <a:solidFill>
                  <a:schemeClr val="lt1"/>
                </a:solidFill>
              </a:defRPr>
            </a:lvl3pPr>
            <a:lvl4pPr lvl="3" rtl="0">
              <a:lnSpc>
                <a:spcPct val="174000"/>
              </a:lnSpc>
              <a:spcBef>
                <a:spcPts val="0"/>
              </a:spcBef>
              <a:spcAft>
                <a:spcPts val="0"/>
              </a:spcAft>
              <a:buNone/>
              <a:defRPr sz="1400">
                <a:solidFill>
                  <a:schemeClr val="lt1"/>
                </a:solidFill>
              </a:defRPr>
            </a:lvl4pPr>
            <a:lvl5pPr lvl="4" rtl="0">
              <a:lnSpc>
                <a:spcPct val="174000"/>
              </a:lnSpc>
              <a:spcBef>
                <a:spcPts val="0"/>
              </a:spcBef>
              <a:spcAft>
                <a:spcPts val="0"/>
              </a:spcAft>
              <a:buNone/>
              <a:defRPr sz="1400">
                <a:solidFill>
                  <a:schemeClr val="lt1"/>
                </a:solidFill>
              </a:defRPr>
            </a:lvl5pPr>
            <a:lvl6pPr lvl="5" rtl="0">
              <a:lnSpc>
                <a:spcPct val="174000"/>
              </a:lnSpc>
              <a:spcBef>
                <a:spcPts val="0"/>
              </a:spcBef>
              <a:spcAft>
                <a:spcPts val="0"/>
              </a:spcAft>
              <a:buNone/>
              <a:defRPr sz="1400">
                <a:solidFill>
                  <a:schemeClr val="lt1"/>
                </a:solidFill>
              </a:defRPr>
            </a:lvl6pPr>
            <a:lvl7pPr lvl="6" rtl="0">
              <a:lnSpc>
                <a:spcPct val="174000"/>
              </a:lnSpc>
              <a:spcBef>
                <a:spcPts val="0"/>
              </a:spcBef>
              <a:spcAft>
                <a:spcPts val="0"/>
              </a:spcAft>
              <a:buNone/>
              <a:defRPr sz="1400">
                <a:solidFill>
                  <a:schemeClr val="lt1"/>
                </a:solidFill>
              </a:defRPr>
            </a:lvl7pPr>
            <a:lvl8pPr lvl="7" rtl="0">
              <a:lnSpc>
                <a:spcPct val="174000"/>
              </a:lnSpc>
              <a:spcBef>
                <a:spcPts val="0"/>
              </a:spcBef>
              <a:spcAft>
                <a:spcPts val="0"/>
              </a:spcAft>
              <a:buNone/>
              <a:defRPr sz="1400">
                <a:solidFill>
                  <a:schemeClr val="lt1"/>
                </a:solidFill>
              </a:defRPr>
            </a:lvl8pPr>
            <a:lvl9pPr lvl="8" rtl="0">
              <a:lnSpc>
                <a:spcPct val="174000"/>
              </a:lnSpc>
              <a:spcBef>
                <a:spcPts val="0"/>
              </a:spcBef>
              <a:spcAft>
                <a:spcPts val="0"/>
              </a:spcAft>
              <a:buNone/>
              <a:defRPr sz="1400">
                <a:solidFill>
                  <a:schemeClr val="lt1"/>
                </a:solidFill>
              </a:defRPr>
            </a:lvl9pPr>
          </a:lstStyle>
          <a:p/>
        </p:txBody>
      </p:sp>
      <p:pic>
        <p:nvPicPr>
          <p:cNvPr id="1553" name="Google Shape;1553;p108"/>
          <p:cNvPicPr preferRelativeResize="0"/>
          <p:nvPr/>
        </p:nvPicPr>
        <p:blipFill>
          <a:blip r:embed="rId3">
            <a:alphaModFix/>
          </a:blip>
          <a:stretch>
            <a:fillRect/>
          </a:stretch>
        </p:blipFill>
        <p:spPr>
          <a:xfrm>
            <a:off x="10711279" y="6312505"/>
            <a:ext cx="975850" cy="229612"/>
          </a:xfrm>
          <a:prstGeom prst="rect">
            <a:avLst/>
          </a:prstGeom>
          <a:noFill/>
          <a:ln>
            <a:noFill/>
          </a:ln>
        </p:spPr>
      </p:pic>
      <p:sp>
        <p:nvSpPr>
          <p:cNvPr id="1554" name="Google Shape;1554;p10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C">
  <p:cSld name="CUSTOM_2_1_1">
    <p:bg>
      <p:bgPr>
        <a:blipFill>
          <a:blip r:embed="rId2">
            <a:alphaModFix/>
          </a:blip>
          <a:stretch>
            <a:fillRect/>
          </a:stretch>
        </a:blipFill>
      </p:bgPr>
    </p:bg>
    <p:spTree>
      <p:nvGrpSpPr>
        <p:cNvPr id="1555" name="Shape 1555"/>
        <p:cNvGrpSpPr/>
        <p:nvPr/>
      </p:nvGrpSpPr>
      <p:grpSpPr>
        <a:xfrm>
          <a:off x="0" y="0"/>
          <a:ext cx="0" cy="0"/>
          <a:chOff x="0" y="0"/>
          <a:chExt cx="0" cy="0"/>
        </a:xfrm>
      </p:grpSpPr>
      <p:sp>
        <p:nvSpPr>
          <p:cNvPr id="1556" name="Google Shape;1556;p109"/>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1557" name="Google Shape;1557;p109"/>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1558" name="Google Shape;1558;p109"/>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559" name="Google Shape;1559;p10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1560" name="Google Shape;1560;p109"/>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1561" name="Google Shape;1561;p109"/>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1562" name="Google Shape;1562;p109"/>
          <p:cNvSpPr txBox="1"/>
          <p:nvPr>
            <p:ph idx="3"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chemeClr val="dk1"/>
                </a:solidFill>
              </a:defRPr>
            </a:lvl1pPr>
            <a:lvl2pPr lvl="1" rtl="0">
              <a:lnSpc>
                <a:spcPct val="174000"/>
              </a:lnSpc>
              <a:spcBef>
                <a:spcPts val="0"/>
              </a:spcBef>
              <a:spcAft>
                <a:spcPts val="0"/>
              </a:spcAft>
              <a:buNone/>
              <a:defRPr sz="1400">
                <a:solidFill>
                  <a:schemeClr val="dk1"/>
                </a:solidFill>
              </a:defRPr>
            </a:lvl2pPr>
            <a:lvl3pPr lvl="2" rtl="0">
              <a:lnSpc>
                <a:spcPct val="174000"/>
              </a:lnSpc>
              <a:spcBef>
                <a:spcPts val="0"/>
              </a:spcBef>
              <a:spcAft>
                <a:spcPts val="0"/>
              </a:spcAft>
              <a:buNone/>
              <a:defRPr sz="1400">
                <a:solidFill>
                  <a:schemeClr val="dk1"/>
                </a:solidFill>
              </a:defRPr>
            </a:lvl3pPr>
            <a:lvl4pPr lvl="3" rtl="0">
              <a:lnSpc>
                <a:spcPct val="174000"/>
              </a:lnSpc>
              <a:spcBef>
                <a:spcPts val="0"/>
              </a:spcBef>
              <a:spcAft>
                <a:spcPts val="0"/>
              </a:spcAft>
              <a:buNone/>
              <a:defRPr sz="1400">
                <a:solidFill>
                  <a:schemeClr val="dk1"/>
                </a:solidFill>
              </a:defRPr>
            </a:lvl4pPr>
            <a:lvl5pPr lvl="4" rtl="0">
              <a:lnSpc>
                <a:spcPct val="174000"/>
              </a:lnSpc>
              <a:spcBef>
                <a:spcPts val="0"/>
              </a:spcBef>
              <a:spcAft>
                <a:spcPts val="0"/>
              </a:spcAft>
              <a:buNone/>
              <a:defRPr sz="1400">
                <a:solidFill>
                  <a:schemeClr val="dk1"/>
                </a:solidFill>
              </a:defRPr>
            </a:lvl5pPr>
            <a:lvl6pPr lvl="5" rtl="0">
              <a:lnSpc>
                <a:spcPct val="174000"/>
              </a:lnSpc>
              <a:spcBef>
                <a:spcPts val="0"/>
              </a:spcBef>
              <a:spcAft>
                <a:spcPts val="0"/>
              </a:spcAft>
              <a:buNone/>
              <a:defRPr sz="1400">
                <a:solidFill>
                  <a:schemeClr val="dk1"/>
                </a:solidFill>
              </a:defRPr>
            </a:lvl6pPr>
            <a:lvl7pPr lvl="6" rtl="0">
              <a:lnSpc>
                <a:spcPct val="174000"/>
              </a:lnSpc>
              <a:spcBef>
                <a:spcPts val="0"/>
              </a:spcBef>
              <a:spcAft>
                <a:spcPts val="0"/>
              </a:spcAft>
              <a:buNone/>
              <a:defRPr sz="1400">
                <a:solidFill>
                  <a:schemeClr val="dk1"/>
                </a:solidFill>
              </a:defRPr>
            </a:lvl7pPr>
            <a:lvl8pPr lvl="7" rtl="0">
              <a:lnSpc>
                <a:spcPct val="174000"/>
              </a:lnSpc>
              <a:spcBef>
                <a:spcPts val="0"/>
              </a:spcBef>
              <a:spcAft>
                <a:spcPts val="0"/>
              </a:spcAft>
              <a:buNone/>
              <a:defRPr sz="1400">
                <a:solidFill>
                  <a:schemeClr val="dk1"/>
                </a:solidFill>
              </a:defRPr>
            </a:lvl8pPr>
            <a:lvl9pPr lvl="8" rtl="0">
              <a:lnSpc>
                <a:spcPct val="174000"/>
              </a:lnSpc>
              <a:spcBef>
                <a:spcPts val="0"/>
              </a:spcBef>
              <a:spcAft>
                <a:spcPts val="0"/>
              </a:spcAft>
              <a:buNone/>
              <a:defRPr sz="1400">
                <a:solidFill>
                  <a:schemeClr val="dk1"/>
                </a:solidFill>
              </a:defRPr>
            </a:lvl9pPr>
          </a:lstStyle>
          <a:p/>
        </p:txBody>
      </p:sp>
      <p:sp>
        <p:nvSpPr>
          <p:cNvPr id="1563" name="Google Shape;1563;p10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D">
  <p:cSld name="CUSTOM_3">
    <p:bg>
      <p:bgPr>
        <a:blipFill>
          <a:blip r:embed="rId2">
            <a:alphaModFix/>
          </a:blip>
          <a:stretch>
            <a:fillRect/>
          </a:stretch>
        </a:blipFill>
      </p:bgPr>
    </p:bg>
    <p:spTree>
      <p:nvGrpSpPr>
        <p:cNvPr id="1564" name="Shape 1564"/>
        <p:cNvGrpSpPr/>
        <p:nvPr/>
      </p:nvGrpSpPr>
      <p:grpSpPr>
        <a:xfrm>
          <a:off x="0" y="0"/>
          <a:ext cx="0" cy="0"/>
          <a:chOff x="0" y="0"/>
          <a:chExt cx="0" cy="0"/>
        </a:xfrm>
      </p:grpSpPr>
      <p:sp>
        <p:nvSpPr>
          <p:cNvPr id="1565" name="Google Shape;1565;p110"/>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accent1"/>
                </a:solidFill>
              </a:defRPr>
            </a:lvl1pPr>
            <a:lvl2pPr lvl="1" rtl="0">
              <a:lnSpc>
                <a:spcPct val="100000"/>
              </a:lnSpc>
              <a:spcBef>
                <a:spcPts val="0"/>
              </a:spcBef>
              <a:spcAft>
                <a:spcPts val="0"/>
              </a:spcAft>
              <a:buNone/>
              <a:defRPr sz="5400">
                <a:solidFill>
                  <a:schemeClr val="accent1"/>
                </a:solidFill>
              </a:defRPr>
            </a:lvl2pPr>
            <a:lvl3pPr lvl="2" rtl="0">
              <a:lnSpc>
                <a:spcPct val="100000"/>
              </a:lnSpc>
              <a:spcBef>
                <a:spcPts val="0"/>
              </a:spcBef>
              <a:spcAft>
                <a:spcPts val="0"/>
              </a:spcAft>
              <a:buNone/>
              <a:defRPr sz="5400">
                <a:solidFill>
                  <a:schemeClr val="accent1"/>
                </a:solidFill>
              </a:defRPr>
            </a:lvl3pPr>
            <a:lvl4pPr lvl="3" rtl="0">
              <a:lnSpc>
                <a:spcPct val="100000"/>
              </a:lnSpc>
              <a:spcBef>
                <a:spcPts val="0"/>
              </a:spcBef>
              <a:spcAft>
                <a:spcPts val="0"/>
              </a:spcAft>
              <a:buNone/>
              <a:defRPr sz="5400">
                <a:solidFill>
                  <a:schemeClr val="accent1"/>
                </a:solidFill>
              </a:defRPr>
            </a:lvl4pPr>
            <a:lvl5pPr lvl="4" rtl="0">
              <a:lnSpc>
                <a:spcPct val="100000"/>
              </a:lnSpc>
              <a:spcBef>
                <a:spcPts val="0"/>
              </a:spcBef>
              <a:spcAft>
                <a:spcPts val="0"/>
              </a:spcAft>
              <a:buNone/>
              <a:defRPr sz="5400">
                <a:solidFill>
                  <a:schemeClr val="accent1"/>
                </a:solidFill>
              </a:defRPr>
            </a:lvl5pPr>
            <a:lvl6pPr lvl="5" rtl="0">
              <a:lnSpc>
                <a:spcPct val="100000"/>
              </a:lnSpc>
              <a:spcBef>
                <a:spcPts val="0"/>
              </a:spcBef>
              <a:spcAft>
                <a:spcPts val="0"/>
              </a:spcAft>
              <a:buNone/>
              <a:defRPr sz="5400">
                <a:solidFill>
                  <a:schemeClr val="accent1"/>
                </a:solidFill>
              </a:defRPr>
            </a:lvl6pPr>
            <a:lvl7pPr lvl="6" rtl="0">
              <a:lnSpc>
                <a:spcPct val="100000"/>
              </a:lnSpc>
              <a:spcBef>
                <a:spcPts val="0"/>
              </a:spcBef>
              <a:spcAft>
                <a:spcPts val="0"/>
              </a:spcAft>
              <a:buNone/>
              <a:defRPr sz="5400">
                <a:solidFill>
                  <a:schemeClr val="accent1"/>
                </a:solidFill>
              </a:defRPr>
            </a:lvl7pPr>
            <a:lvl8pPr lvl="7" rtl="0">
              <a:lnSpc>
                <a:spcPct val="100000"/>
              </a:lnSpc>
              <a:spcBef>
                <a:spcPts val="0"/>
              </a:spcBef>
              <a:spcAft>
                <a:spcPts val="0"/>
              </a:spcAft>
              <a:buNone/>
              <a:defRPr sz="5400">
                <a:solidFill>
                  <a:schemeClr val="accent1"/>
                </a:solidFill>
              </a:defRPr>
            </a:lvl8pPr>
            <a:lvl9pPr lvl="8" rtl="0">
              <a:lnSpc>
                <a:spcPct val="100000"/>
              </a:lnSpc>
              <a:spcBef>
                <a:spcPts val="0"/>
              </a:spcBef>
              <a:spcAft>
                <a:spcPts val="0"/>
              </a:spcAft>
              <a:buNone/>
              <a:defRPr sz="5400">
                <a:solidFill>
                  <a:schemeClr val="accent1"/>
                </a:solidFill>
              </a:defRPr>
            </a:lvl9pPr>
          </a:lstStyle>
          <a:p/>
        </p:txBody>
      </p:sp>
      <p:cxnSp>
        <p:nvCxnSpPr>
          <p:cNvPr id="1566" name="Google Shape;1566;p11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567" name="Google Shape;1567;p110"/>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1568" name="Google Shape;1568;p110"/>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cxnSp>
        <p:nvCxnSpPr>
          <p:cNvPr id="1569" name="Google Shape;1569;p110"/>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sp>
        <p:nvSpPr>
          <p:cNvPr id="1570" name="Google Shape;1570;p11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divider">
  <p:cSld name="CUSTOM_3_1">
    <p:bg>
      <p:bgPr>
        <a:blipFill>
          <a:blip r:embed="rId2">
            <a:alphaModFix/>
          </a:blip>
          <a:stretch>
            <a:fillRect/>
          </a:stretch>
        </a:blipFill>
      </p:bgPr>
    </p:bg>
    <p:spTree>
      <p:nvGrpSpPr>
        <p:cNvPr id="1571" name="Shape 1571"/>
        <p:cNvGrpSpPr/>
        <p:nvPr/>
      </p:nvGrpSpPr>
      <p:grpSpPr>
        <a:xfrm>
          <a:off x="0" y="0"/>
          <a:ext cx="0" cy="0"/>
          <a:chOff x="0" y="0"/>
          <a:chExt cx="0" cy="0"/>
        </a:xfrm>
      </p:grpSpPr>
      <p:sp>
        <p:nvSpPr>
          <p:cNvPr id="1572" name="Google Shape;1572;p111"/>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1573" name="Google Shape;1573;p111"/>
          <p:cNvCxnSpPr/>
          <p:nvPr/>
        </p:nvCxnSpPr>
        <p:spPr>
          <a:xfrm rot="10800000">
            <a:off x="447767" y="6401400"/>
            <a:ext cx="0" cy="456600"/>
          </a:xfrm>
          <a:prstGeom prst="straightConnector1">
            <a:avLst/>
          </a:prstGeom>
          <a:noFill/>
          <a:ln cap="flat" cmpd="sng" w="9525">
            <a:solidFill>
              <a:srgbClr val="800000"/>
            </a:solidFill>
            <a:prstDash val="solid"/>
            <a:round/>
            <a:headEnd len="med" w="med" type="none"/>
            <a:tailEnd len="med" w="med" type="none"/>
          </a:ln>
        </p:spPr>
      </p:cxnSp>
      <p:pic>
        <p:nvPicPr>
          <p:cNvPr id="1574" name="Google Shape;1574;p111"/>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cxnSp>
        <p:nvCxnSpPr>
          <p:cNvPr id="1575" name="Google Shape;1575;p111"/>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cxnSp>
        <p:nvCxnSpPr>
          <p:cNvPr id="1576" name="Google Shape;1576;p111"/>
          <p:cNvCxnSpPr/>
          <p:nvPr/>
        </p:nvCxnSpPr>
        <p:spPr>
          <a:xfrm rot="10800000">
            <a:off x="447775" y="100"/>
            <a:ext cx="0" cy="886500"/>
          </a:xfrm>
          <a:prstGeom prst="straightConnector1">
            <a:avLst/>
          </a:prstGeom>
          <a:noFill/>
          <a:ln cap="flat" cmpd="sng" w="9525">
            <a:solidFill>
              <a:srgbClr val="800000"/>
            </a:solidFill>
            <a:prstDash val="solid"/>
            <a:round/>
            <a:headEnd len="med" w="med" type="none"/>
            <a:tailEnd len="med" w="med" type="none"/>
          </a:ln>
        </p:spPr>
      </p:cxnSp>
      <p:sp>
        <p:nvSpPr>
          <p:cNvPr id="1577" name="Google Shape;1577;p11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1578" name="Google Shape;1578;p11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divider">
  <p:cSld name="CUSTOM_3_1_1">
    <p:bg>
      <p:bgPr>
        <a:blipFill>
          <a:blip r:embed="rId2">
            <a:alphaModFix/>
          </a:blip>
          <a:stretch>
            <a:fillRect/>
          </a:stretch>
        </a:blipFill>
      </p:bgPr>
    </p:bg>
    <p:spTree>
      <p:nvGrpSpPr>
        <p:cNvPr id="1579" name="Shape 1579"/>
        <p:cNvGrpSpPr/>
        <p:nvPr/>
      </p:nvGrpSpPr>
      <p:grpSpPr>
        <a:xfrm>
          <a:off x="0" y="0"/>
          <a:ext cx="0" cy="0"/>
          <a:chOff x="0" y="0"/>
          <a:chExt cx="0" cy="0"/>
        </a:xfrm>
      </p:grpSpPr>
      <p:sp>
        <p:nvSpPr>
          <p:cNvPr id="1580" name="Google Shape;1580;p112"/>
          <p:cNvSpPr txBox="1"/>
          <p:nvPr>
            <p:ph type="title"/>
          </p:nvPr>
        </p:nvSpPr>
        <p:spPr>
          <a:xfrm>
            <a:off x="5674100" y="1632950"/>
            <a:ext cx="5037300" cy="3882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1581" name="Google Shape;1581;p112"/>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1582" name="Google Shape;1582;p112"/>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1583" name="Google Shape;1583;p112"/>
          <p:cNvPicPr preferRelativeResize="0"/>
          <p:nvPr/>
        </p:nvPicPr>
        <p:blipFill>
          <a:blip r:embed="rId3">
            <a:alphaModFix/>
          </a:blip>
          <a:stretch>
            <a:fillRect/>
          </a:stretch>
        </p:blipFill>
        <p:spPr>
          <a:xfrm>
            <a:off x="10711279" y="6312505"/>
            <a:ext cx="975850" cy="229612"/>
          </a:xfrm>
          <a:prstGeom prst="rect">
            <a:avLst/>
          </a:prstGeom>
          <a:noFill/>
          <a:ln>
            <a:noFill/>
          </a:ln>
        </p:spPr>
      </p:pic>
      <p:sp>
        <p:nvSpPr>
          <p:cNvPr id="1584" name="Google Shape;1584;p11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divider">
  <p:cSld name="CUSTOM_3_1">
    <p:bg>
      <p:bgPr>
        <a:blipFill>
          <a:blip r:embed="rId2">
            <a:alphaModFix/>
          </a:blip>
          <a:stretch>
            <a:fillRect/>
          </a:stretch>
        </a:blipFill>
      </p:bgPr>
    </p:bg>
    <p:spTree>
      <p:nvGrpSpPr>
        <p:cNvPr id="99" name="Shape 99"/>
        <p:cNvGrpSpPr/>
        <p:nvPr/>
      </p:nvGrpSpPr>
      <p:grpSpPr>
        <a:xfrm>
          <a:off x="0" y="0"/>
          <a:ext cx="0" cy="0"/>
          <a:chOff x="0" y="0"/>
          <a:chExt cx="0" cy="0"/>
        </a:xfrm>
      </p:grpSpPr>
      <p:sp>
        <p:nvSpPr>
          <p:cNvPr id="100" name="Google Shape;100;p12"/>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101" name="Google Shape;101;p12"/>
          <p:cNvCxnSpPr/>
          <p:nvPr/>
        </p:nvCxnSpPr>
        <p:spPr>
          <a:xfrm rot="10800000">
            <a:off x="447767" y="6401400"/>
            <a:ext cx="0" cy="456600"/>
          </a:xfrm>
          <a:prstGeom prst="straightConnector1">
            <a:avLst/>
          </a:prstGeom>
          <a:noFill/>
          <a:ln cap="flat" cmpd="sng" w="9525">
            <a:solidFill>
              <a:srgbClr val="800000"/>
            </a:solidFill>
            <a:prstDash val="solid"/>
            <a:round/>
            <a:headEnd len="med" w="med" type="none"/>
            <a:tailEnd len="med" w="med" type="none"/>
          </a:ln>
        </p:spPr>
      </p:cxnSp>
      <p:pic>
        <p:nvPicPr>
          <p:cNvPr id="102" name="Google Shape;102;p12"/>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cxnSp>
        <p:nvCxnSpPr>
          <p:cNvPr id="103" name="Google Shape;103;p12"/>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cxnSp>
        <p:nvCxnSpPr>
          <p:cNvPr id="104" name="Google Shape;104;p12"/>
          <p:cNvCxnSpPr/>
          <p:nvPr/>
        </p:nvCxnSpPr>
        <p:spPr>
          <a:xfrm rot="10800000">
            <a:off x="447775" y="100"/>
            <a:ext cx="0" cy="886500"/>
          </a:xfrm>
          <a:prstGeom prst="straightConnector1">
            <a:avLst/>
          </a:prstGeom>
          <a:noFill/>
          <a:ln cap="flat" cmpd="sng" w="9525">
            <a:solidFill>
              <a:srgbClr val="800000"/>
            </a:solidFill>
            <a:prstDash val="solid"/>
            <a:round/>
            <a:headEnd len="med" w="med" type="none"/>
            <a:tailEnd len="med" w="med" type="none"/>
          </a:ln>
        </p:spPr>
      </p:cxnSp>
      <p:sp>
        <p:nvSpPr>
          <p:cNvPr id="105" name="Google Shape;105;p1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106" name="Google Shape;106;p1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p:cSld name="CUSTOM_4">
    <p:spTree>
      <p:nvGrpSpPr>
        <p:cNvPr id="1585" name="Shape 1585"/>
        <p:cNvGrpSpPr/>
        <p:nvPr/>
      </p:nvGrpSpPr>
      <p:grpSpPr>
        <a:xfrm>
          <a:off x="0" y="0"/>
          <a:ext cx="0" cy="0"/>
          <a:chOff x="0" y="0"/>
          <a:chExt cx="0" cy="0"/>
        </a:xfrm>
      </p:grpSpPr>
      <p:sp>
        <p:nvSpPr>
          <p:cNvPr id="1586" name="Google Shape;1586;p11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587" name="Google Shape;1587;p113"/>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588" name="Google Shape;1588;p113"/>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589" name="Google Shape;1589;p113"/>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590" name="Google Shape;1590;p11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591" name="Google Shape;1591;p11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592" name="Google Shape;1592;p113"/>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593" name="Google Shape;1593;p113"/>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hevrons">
  <p:cSld name="CUSTOM_4_20">
    <p:spTree>
      <p:nvGrpSpPr>
        <p:cNvPr id="1594" name="Shape 1594"/>
        <p:cNvGrpSpPr/>
        <p:nvPr/>
      </p:nvGrpSpPr>
      <p:grpSpPr>
        <a:xfrm>
          <a:off x="0" y="0"/>
          <a:ext cx="0" cy="0"/>
          <a:chOff x="0" y="0"/>
          <a:chExt cx="0" cy="0"/>
        </a:xfrm>
      </p:grpSpPr>
      <p:sp>
        <p:nvSpPr>
          <p:cNvPr id="1595" name="Google Shape;1595;p11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596" name="Google Shape;1596;p11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597" name="Google Shape;1597;p11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598" name="Google Shape;1598;p11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599" name="Google Shape;1599;p11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600" name="Google Shape;1600;p11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601" name="Google Shape;1601;p11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602" name="Google Shape;1602;p11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603" name="Google Shape;1603;p114"/>
          <p:cNvSpPr/>
          <p:nvPr/>
        </p:nvSpPr>
        <p:spPr>
          <a:xfrm>
            <a:off x="3901500" y="2473638"/>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14"/>
          <p:cNvSpPr/>
          <p:nvPr/>
        </p:nvSpPr>
        <p:spPr>
          <a:xfrm>
            <a:off x="780300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14"/>
          <p:cNvSpPr/>
          <p:nvPr/>
        </p:nvSpPr>
        <p:spPr>
          <a:xfrm>
            <a:off x="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14"/>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14"/>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14"/>
          <p:cNvSpPr txBox="1"/>
          <p:nvPr>
            <p:ph idx="4" type="subTitle"/>
          </p:nvPr>
        </p:nvSpPr>
        <p:spPr>
          <a:xfrm>
            <a:off x="3901500" y="2473650"/>
            <a:ext cx="4389000" cy="2702400"/>
          </a:xfrm>
          <a:prstGeom prst="rect">
            <a:avLst/>
          </a:prstGeom>
        </p:spPr>
        <p:txBody>
          <a:bodyPr anchorCtr="0" anchor="ctr" bIns="0" lIns="1097275" spcFirstLastPara="1" rIns="4572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609" name="Google Shape;1609;p114"/>
          <p:cNvSpPr txBox="1"/>
          <p:nvPr>
            <p:ph idx="5" type="subTitle"/>
          </p:nvPr>
        </p:nvSpPr>
        <p:spPr>
          <a:xfrm>
            <a:off x="0" y="2473650"/>
            <a:ext cx="4389000" cy="2702400"/>
          </a:xfrm>
          <a:prstGeom prst="rect">
            <a:avLst/>
          </a:prstGeom>
        </p:spPr>
        <p:txBody>
          <a:bodyPr anchorCtr="0" anchor="ctr" bIns="0" lIns="868675" spcFirstLastPara="1" rIns="7315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610" name="Google Shape;1610;p114"/>
          <p:cNvSpPr txBox="1"/>
          <p:nvPr>
            <p:ph idx="6" type="subTitle"/>
          </p:nvPr>
        </p:nvSpPr>
        <p:spPr>
          <a:xfrm>
            <a:off x="7803000" y="2473650"/>
            <a:ext cx="4389000" cy="2702400"/>
          </a:xfrm>
          <a:prstGeom prst="rect">
            <a:avLst/>
          </a:prstGeom>
        </p:spPr>
        <p:txBody>
          <a:bodyPr anchorCtr="0" anchor="ctr" bIns="0" lIns="1097275" spcFirstLastPara="1" rIns="4572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chevrons">
  <p:cSld name="CUSTOM_4_20_1">
    <p:spTree>
      <p:nvGrpSpPr>
        <p:cNvPr id="1611" name="Shape 1611"/>
        <p:cNvGrpSpPr/>
        <p:nvPr/>
      </p:nvGrpSpPr>
      <p:grpSpPr>
        <a:xfrm>
          <a:off x="0" y="0"/>
          <a:ext cx="0" cy="0"/>
          <a:chOff x="0" y="0"/>
          <a:chExt cx="0" cy="0"/>
        </a:xfrm>
      </p:grpSpPr>
      <p:sp>
        <p:nvSpPr>
          <p:cNvPr id="1612" name="Google Shape;1612;p11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613" name="Google Shape;1613;p115"/>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614" name="Google Shape;1614;p11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615" name="Google Shape;1615;p11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616" name="Google Shape;1616;p11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617" name="Google Shape;1617;p11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618" name="Google Shape;1618;p115"/>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619" name="Google Shape;1619;p11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620" name="Google Shape;1620;p115"/>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15"/>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15"/>
          <p:cNvSpPr/>
          <p:nvPr/>
        </p:nvSpPr>
        <p:spPr>
          <a:xfrm>
            <a:off x="586380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5"/>
          <p:cNvSpPr/>
          <p:nvPr/>
        </p:nvSpPr>
        <p:spPr>
          <a:xfrm>
            <a:off x="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15"/>
          <p:cNvSpPr txBox="1"/>
          <p:nvPr>
            <p:ph idx="4" type="subTitle"/>
          </p:nvPr>
        </p:nvSpPr>
        <p:spPr>
          <a:xfrm>
            <a:off x="0" y="2473650"/>
            <a:ext cx="6328200" cy="2702400"/>
          </a:xfrm>
          <a:prstGeom prst="rect">
            <a:avLst/>
          </a:prstGeom>
        </p:spPr>
        <p:txBody>
          <a:bodyPr anchorCtr="0" anchor="ctr" bIns="0" lIns="868675"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625" name="Google Shape;1625;p115"/>
          <p:cNvSpPr txBox="1"/>
          <p:nvPr>
            <p:ph idx="5" type="subTitle"/>
          </p:nvPr>
        </p:nvSpPr>
        <p:spPr>
          <a:xfrm>
            <a:off x="5863800" y="2473650"/>
            <a:ext cx="6328200" cy="2702400"/>
          </a:xfrm>
          <a:prstGeom prst="rect">
            <a:avLst/>
          </a:prstGeom>
        </p:spPr>
        <p:txBody>
          <a:bodyPr anchorCtr="0" anchor="ctr" bIns="0" lIns="1188700"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ircles">
  <p:cSld name="CUSTOM_4_19">
    <p:spTree>
      <p:nvGrpSpPr>
        <p:cNvPr id="1626" name="Shape 1626"/>
        <p:cNvGrpSpPr/>
        <p:nvPr/>
      </p:nvGrpSpPr>
      <p:grpSpPr>
        <a:xfrm>
          <a:off x="0" y="0"/>
          <a:ext cx="0" cy="0"/>
          <a:chOff x="0" y="0"/>
          <a:chExt cx="0" cy="0"/>
        </a:xfrm>
      </p:grpSpPr>
      <p:sp>
        <p:nvSpPr>
          <p:cNvPr id="1627" name="Google Shape;1627;p11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628" name="Google Shape;1628;p116"/>
          <p:cNvSpPr txBox="1"/>
          <p:nvPr>
            <p:ph type="title"/>
          </p:nvPr>
        </p:nvSpPr>
        <p:spPr>
          <a:xfrm>
            <a:off x="884963"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629" name="Google Shape;1629;p11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630" name="Google Shape;1630;p11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631" name="Google Shape;1631;p11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632" name="Google Shape;1632;p11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633" name="Google Shape;1633;p116"/>
          <p:cNvSpPr txBox="1"/>
          <p:nvPr>
            <p:ph idx="2" type="subTitle"/>
          </p:nvPr>
        </p:nvSpPr>
        <p:spPr>
          <a:xfrm>
            <a:off x="885038"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634" name="Google Shape;1634;p11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pic>
        <p:nvPicPr>
          <p:cNvPr id="1635" name="Google Shape;1635;p116"/>
          <p:cNvPicPr preferRelativeResize="0"/>
          <p:nvPr/>
        </p:nvPicPr>
        <p:blipFill rotWithShape="1">
          <a:blip r:embed="rId3">
            <a:alphaModFix/>
          </a:blip>
          <a:srcRect b="0" l="0" r="0" t="0"/>
          <a:stretch/>
        </p:blipFill>
        <p:spPr>
          <a:xfrm>
            <a:off x="1420039" y="2175762"/>
            <a:ext cx="9351922" cy="3488587"/>
          </a:xfrm>
          <a:prstGeom prst="rect">
            <a:avLst/>
          </a:prstGeom>
          <a:noFill/>
          <a:ln>
            <a:noFill/>
          </a:ln>
        </p:spPr>
      </p:pic>
      <p:sp>
        <p:nvSpPr>
          <p:cNvPr id="1636" name="Google Shape;1636;p116"/>
          <p:cNvSpPr txBox="1"/>
          <p:nvPr>
            <p:ph idx="4" type="subTitle"/>
          </p:nvPr>
        </p:nvSpPr>
        <p:spPr>
          <a:xfrm>
            <a:off x="1977450" y="2894055"/>
            <a:ext cx="2343600" cy="20520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
        <p:nvSpPr>
          <p:cNvPr id="1637" name="Google Shape;1637;p116"/>
          <p:cNvSpPr txBox="1"/>
          <p:nvPr>
            <p:ph idx="5" type="subTitle"/>
          </p:nvPr>
        </p:nvSpPr>
        <p:spPr>
          <a:xfrm>
            <a:off x="4924200" y="2894050"/>
            <a:ext cx="2343600" cy="20520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
        <p:nvSpPr>
          <p:cNvPr id="1638" name="Google Shape;1638;p116"/>
          <p:cNvSpPr txBox="1"/>
          <p:nvPr>
            <p:ph idx="6" type="subTitle"/>
          </p:nvPr>
        </p:nvSpPr>
        <p:spPr>
          <a:xfrm>
            <a:off x="7870950" y="2894050"/>
            <a:ext cx="2343600" cy="20520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lank">
  <p:cSld name="CUSTOM_4_18">
    <p:spTree>
      <p:nvGrpSpPr>
        <p:cNvPr id="1639" name="Shape 1639"/>
        <p:cNvGrpSpPr/>
        <p:nvPr/>
      </p:nvGrpSpPr>
      <p:grpSpPr>
        <a:xfrm>
          <a:off x="0" y="0"/>
          <a:ext cx="0" cy="0"/>
          <a:chOff x="0" y="0"/>
          <a:chExt cx="0" cy="0"/>
        </a:xfrm>
      </p:grpSpPr>
      <p:sp>
        <p:nvSpPr>
          <p:cNvPr id="1640" name="Google Shape;1640;p11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641" name="Google Shape;1641;p11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642" name="Google Shape;1642;p11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643" name="Google Shape;1643;p11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644" name="Google Shape;1644;p11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645" name="Google Shape;1645;p117"/>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subhead, and body">
  <p:cSld name="CUSTOM_4_17">
    <p:spTree>
      <p:nvGrpSpPr>
        <p:cNvPr id="1646" name="Shape 1646"/>
        <p:cNvGrpSpPr/>
        <p:nvPr/>
      </p:nvGrpSpPr>
      <p:grpSpPr>
        <a:xfrm>
          <a:off x="0" y="0"/>
          <a:ext cx="0" cy="0"/>
          <a:chOff x="0" y="0"/>
          <a:chExt cx="0" cy="0"/>
        </a:xfrm>
      </p:grpSpPr>
      <p:sp>
        <p:nvSpPr>
          <p:cNvPr id="1647" name="Google Shape;1647;p11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648" name="Google Shape;1648;p118"/>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649" name="Google Shape;1649;p11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650" name="Google Shape;1650;p11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651" name="Google Shape;1651;p11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652" name="Google Shape;1652;p11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653" name="Google Shape;1653;p118"/>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654" name="Google Shape;1654;p118"/>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655" name="Google Shape;1655;p118"/>
          <p:cNvSpPr txBox="1"/>
          <p:nvPr>
            <p:ph idx="4" type="body"/>
          </p:nvPr>
        </p:nvSpPr>
        <p:spPr>
          <a:xfrm>
            <a:off x="2438400" y="2286000"/>
            <a:ext cx="7315200" cy="36576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and body">
  <p:cSld name="CUSTOM_4_17_2">
    <p:spTree>
      <p:nvGrpSpPr>
        <p:cNvPr id="1656" name="Shape 1656"/>
        <p:cNvGrpSpPr/>
        <p:nvPr/>
      </p:nvGrpSpPr>
      <p:grpSpPr>
        <a:xfrm>
          <a:off x="0" y="0"/>
          <a:ext cx="0" cy="0"/>
          <a:chOff x="0" y="0"/>
          <a:chExt cx="0" cy="0"/>
        </a:xfrm>
      </p:grpSpPr>
      <p:sp>
        <p:nvSpPr>
          <p:cNvPr id="1657" name="Google Shape;1657;p11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658" name="Google Shape;1658;p119"/>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659" name="Google Shape;1659;p11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660" name="Google Shape;1660;p11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661" name="Google Shape;1661;p11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662" name="Google Shape;1662;p11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663" name="Google Shape;1663;p119"/>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664" name="Google Shape;1664;p119"/>
          <p:cNvSpPr txBox="1"/>
          <p:nvPr>
            <p:ph idx="3" type="body"/>
          </p:nvPr>
        </p:nvSpPr>
        <p:spPr>
          <a:xfrm>
            <a:off x="2438400" y="1828800"/>
            <a:ext cx="7315200" cy="41148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ody">
  <p:cSld name="CUSTOM_4_17_2_1">
    <p:spTree>
      <p:nvGrpSpPr>
        <p:cNvPr id="1665" name="Shape 1665"/>
        <p:cNvGrpSpPr/>
        <p:nvPr/>
      </p:nvGrpSpPr>
      <p:grpSpPr>
        <a:xfrm>
          <a:off x="0" y="0"/>
          <a:ext cx="0" cy="0"/>
          <a:chOff x="0" y="0"/>
          <a:chExt cx="0" cy="0"/>
        </a:xfrm>
      </p:grpSpPr>
      <p:sp>
        <p:nvSpPr>
          <p:cNvPr id="1666" name="Google Shape;1666;p12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667" name="Google Shape;1667;p120"/>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668" name="Google Shape;1668;p120"/>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669" name="Google Shape;1669;p12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670" name="Google Shape;1670;p12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671" name="Google Shape;1671;p120"/>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672" name="Google Shape;1672;p120"/>
          <p:cNvSpPr txBox="1"/>
          <p:nvPr>
            <p:ph idx="3" type="body"/>
          </p:nvPr>
        </p:nvSpPr>
        <p:spPr>
          <a:xfrm>
            <a:off x="2438400" y="886600"/>
            <a:ext cx="7315200" cy="4800600"/>
          </a:xfrm>
          <a:prstGeom prst="rect">
            <a:avLst/>
          </a:prstGeom>
        </p:spPr>
        <p:txBody>
          <a:bodyPr anchorCtr="0" anchor="ctr"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and two column body">
  <p:cSld name="CUSTOM_4_17_1">
    <p:spTree>
      <p:nvGrpSpPr>
        <p:cNvPr id="1673" name="Shape 1673"/>
        <p:cNvGrpSpPr/>
        <p:nvPr/>
      </p:nvGrpSpPr>
      <p:grpSpPr>
        <a:xfrm>
          <a:off x="0" y="0"/>
          <a:ext cx="0" cy="0"/>
          <a:chOff x="0" y="0"/>
          <a:chExt cx="0" cy="0"/>
        </a:xfrm>
      </p:grpSpPr>
      <p:sp>
        <p:nvSpPr>
          <p:cNvPr id="1674" name="Google Shape;1674;p12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675" name="Google Shape;1675;p121"/>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676" name="Google Shape;1676;p12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677" name="Google Shape;1677;p12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678" name="Google Shape;1678;p12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679" name="Google Shape;1679;p12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680" name="Google Shape;1680;p121"/>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681" name="Google Shape;1681;p121"/>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682" name="Google Shape;1682;p121"/>
          <p:cNvSpPr txBox="1"/>
          <p:nvPr>
            <p:ph idx="4" type="body"/>
          </p:nvPr>
        </p:nvSpPr>
        <p:spPr>
          <a:xfrm>
            <a:off x="885125" y="2291177"/>
            <a:ext cx="4937700" cy="37272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
        <p:nvSpPr>
          <p:cNvPr id="1683" name="Google Shape;1683;p121"/>
          <p:cNvSpPr txBox="1"/>
          <p:nvPr>
            <p:ph idx="5" type="body"/>
          </p:nvPr>
        </p:nvSpPr>
        <p:spPr>
          <a:xfrm>
            <a:off x="6369425" y="2291175"/>
            <a:ext cx="4937700" cy="37272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meline vertical">
  <p:cSld name="CUSTOM_4_16">
    <p:spTree>
      <p:nvGrpSpPr>
        <p:cNvPr id="1684" name="Shape 1684"/>
        <p:cNvGrpSpPr/>
        <p:nvPr/>
      </p:nvGrpSpPr>
      <p:grpSpPr>
        <a:xfrm>
          <a:off x="0" y="0"/>
          <a:ext cx="0" cy="0"/>
          <a:chOff x="0" y="0"/>
          <a:chExt cx="0" cy="0"/>
        </a:xfrm>
      </p:grpSpPr>
      <p:sp>
        <p:nvSpPr>
          <p:cNvPr id="1685" name="Google Shape;1685;p12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686" name="Google Shape;1686;p122"/>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687" name="Google Shape;1687;p122"/>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688" name="Google Shape;1688;p12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689" name="Google Shape;1689;p12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690" name="Google Shape;1690;p122"/>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1691" name="Google Shape;1691;p122"/>
          <p:cNvCxnSpPr/>
          <p:nvPr/>
        </p:nvCxnSpPr>
        <p:spPr>
          <a:xfrm>
            <a:off x="4146414" y="-7350"/>
            <a:ext cx="0" cy="6872700"/>
          </a:xfrm>
          <a:prstGeom prst="straightConnector1">
            <a:avLst/>
          </a:prstGeom>
          <a:noFill/>
          <a:ln cap="flat" cmpd="sng" w="28575">
            <a:solidFill>
              <a:srgbClr val="D5D5D5"/>
            </a:solidFill>
            <a:prstDash val="solid"/>
            <a:round/>
            <a:headEnd len="med" w="med" type="none"/>
            <a:tailEnd len="med" w="med" type="none"/>
          </a:ln>
        </p:spPr>
      </p:cxnSp>
      <p:sp>
        <p:nvSpPr>
          <p:cNvPr id="1692" name="Google Shape;1692;p122"/>
          <p:cNvSpPr txBox="1"/>
          <p:nvPr>
            <p:ph idx="3" type="subTitle"/>
          </p:nvPr>
        </p:nvSpPr>
        <p:spPr>
          <a:xfrm>
            <a:off x="4467775" y="1832876"/>
            <a:ext cx="5115600" cy="6456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693" name="Google Shape;1693;p122"/>
          <p:cNvSpPr txBox="1"/>
          <p:nvPr>
            <p:ph idx="4" type="subTitle"/>
          </p:nvPr>
        </p:nvSpPr>
        <p:spPr>
          <a:xfrm>
            <a:off x="4467775" y="1441300"/>
            <a:ext cx="4538700" cy="2988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a:latin typeface="Red Hat Text Medium"/>
                <a:ea typeface="Red Hat Text Medium"/>
                <a:cs typeface="Red Hat Text Medium"/>
                <a:sym typeface="Red Hat Text Medium"/>
              </a:defRPr>
            </a:lvl1pPr>
            <a:lvl2pPr lvl="1" rtl="0">
              <a:lnSpc>
                <a:spcPct val="100000"/>
              </a:lnSpc>
              <a:spcBef>
                <a:spcPts val="0"/>
              </a:spcBef>
              <a:spcAft>
                <a:spcPts val="0"/>
              </a:spcAft>
              <a:buNone/>
              <a:defRPr>
                <a:latin typeface="Red Hat Text Medium"/>
                <a:ea typeface="Red Hat Text Medium"/>
                <a:cs typeface="Red Hat Text Medium"/>
                <a:sym typeface="Red Hat Text Medium"/>
              </a:defRPr>
            </a:lvl2pPr>
            <a:lvl3pPr lvl="2" rtl="0">
              <a:lnSpc>
                <a:spcPct val="100000"/>
              </a:lnSpc>
              <a:spcBef>
                <a:spcPts val="0"/>
              </a:spcBef>
              <a:spcAft>
                <a:spcPts val="0"/>
              </a:spcAft>
              <a:buNone/>
              <a:defRPr>
                <a:latin typeface="Red Hat Text Medium"/>
                <a:ea typeface="Red Hat Text Medium"/>
                <a:cs typeface="Red Hat Text Medium"/>
                <a:sym typeface="Red Hat Text Medium"/>
              </a:defRPr>
            </a:lvl3pPr>
            <a:lvl4pPr lvl="3" rtl="0">
              <a:lnSpc>
                <a:spcPct val="100000"/>
              </a:lnSpc>
              <a:spcBef>
                <a:spcPts val="0"/>
              </a:spcBef>
              <a:spcAft>
                <a:spcPts val="0"/>
              </a:spcAft>
              <a:buNone/>
              <a:defRPr>
                <a:latin typeface="Red Hat Text Medium"/>
                <a:ea typeface="Red Hat Text Medium"/>
                <a:cs typeface="Red Hat Text Medium"/>
                <a:sym typeface="Red Hat Text Medium"/>
              </a:defRPr>
            </a:lvl4pPr>
            <a:lvl5pPr lvl="4" rtl="0">
              <a:lnSpc>
                <a:spcPct val="100000"/>
              </a:lnSpc>
              <a:spcBef>
                <a:spcPts val="0"/>
              </a:spcBef>
              <a:spcAft>
                <a:spcPts val="0"/>
              </a:spcAft>
              <a:buNone/>
              <a:defRPr>
                <a:latin typeface="Red Hat Text Medium"/>
                <a:ea typeface="Red Hat Text Medium"/>
                <a:cs typeface="Red Hat Text Medium"/>
                <a:sym typeface="Red Hat Text Medium"/>
              </a:defRPr>
            </a:lvl5pPr>
            <a:lvl6pPr lvl="5" rtl="0">
              <a:lnSpc>
                <a:spcPct val="100000"/>
              </a:lnSpc>
              <a:spcBef>
                <a:spcPts val="0"/>
              </a:spcBef>
              <a:spcAft>
                <a:spcPts val="0"/>
              </a:spcAft>
              <a:buNone/>
              <a:defRPr>
                <a:latin typeface="Red Hat Text Medium"/>
                <a:ea typeface="Red Hat Text Medium"/>
                <a:cs typeface="Red Hat Text Medium"/>
                <a:sym typeface="Red Hat Text Medium"/>
              </a:defRPr>
            </a:lvl6pPr>
            <a:lvl7pPr lvl="6" rtl="0">
              <a:lnSpc>
                <a:spcPct val="100000"/>
              </a:lnSpc>
              <a:spcBef>
                <a:spcPts val="0"/>
              </a:spcBef>
              <a:spcAft>
                <a:spcPts val="0"/>
              </a:spcAft>
              <a:buNone/>
              <a:defRPr>
                <a:latin typeface="Red Hat Text Medium"/>
                <a:ea typeface="Red Hat Text Medium"/>
                <a:cs typeface="Red Hat Text Medium"/>
                <a:sym typeface="Red Hat Text Medium"/>
              </a:defRPr>
            </a:lvl7pPr>
            <a:lvl8pPr lvl="7" rtl="0">
              <a:lnSpc>
                <a:spcPct val="100000"/>
              </a:lnSpc>
              <a:spcBef>
                <a:spcPts val="0"/>
              </a:spcBef>
              <a:spcAft>
                <a:spcPts val="0"/>
              </a:spcAft>
              <a:buNone/>
              <a:defRPr>
                <a:latin typeface="Red Hat Text Medium"/>
                <a:ea typeface="Red Hat Text Medium"/>
                <a:cs typeface="Red Hat Text Medium"/>
                <a:sym typeface="Red Hat Text Medium"/>
              </a:defRPr>
            </a:lvl8pPr>
            <a:lvl9pPr lvl="8" rtl="0">
              <a:lnSpc>
                <a:spcPct val="100000"/>
              </a:lnSpc>
              <a:spcBef>
                <a:spcPts val="0"/>
              </a:spcBef>
              <a:spcAft>
                <a:spcPts val="0"/>
              </a:spcAft>
              <a:buNone/>
              <a:defRPr>
                <a:latin typeface="Red Hat Text Medium"/>
                <a:ea typeface="Red Hat Text Medium"/>
                <a:cs typeface="Red Hat Text Medium"/>
                <a:sym typeface="Red Hat Text Medium"/>
              </a:defRPr>
            </a:lvl9pPr>
          </a:lstStyle>
          <a:p/>
        </p:txBody>
      </p:sp>
      <p:sp>
        <p:nvSpPr>
          <p:cNvPr id="1694" name="Google Shape;1694;p122"/>
          <p:cNvSpPr txBox="1"/>
          <p:nvPr>
            <p:ph idx="5" type="subTitle"/>
          </p:nvPr>
        </p:nvSpPr>
        <p:spPr>
          <a:xfrm>
            <a:off x="3362500" y="1832876"/>
            <a:ext cx="690000" cy="2349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divider">
  <p:cSld name="CUSTOM_3_1_1">
    <p:bg>
      <p:bgPr>
        <a:blipFill>
          <a:blip r:embed="rId2">
            <a:alphaModFix/>
          </a:blip>
          <a:stretch>
            <a:fillRect/>
          </a:stretch>
        </a:blipFill>
      </p:bgPr>
    </p:bg>
    <p:spTree>
      <p:nvGrpSpPr>
        <p:cNvPr id="107" name="Shape 107"/>
        <p:cNvGrpSpPr/>
        <p:nvPr/>
      </p:nvGrpSpPr>
      <p:grpSpPr>
        <a:xfrm>
          <a:off x="0" y="0"/>
          <a:ext cx="0" cy="0"/>
          <a:chOff x="0" y="0"/>
          <a:chExt cx="0" cy="0"/>
        </a:xfrm>
      </p:grpSpPr>
      <p:sp>
        <p:nvSpPr>
          <p:cNvPr id="108" name="Google Shape;108;p13"/>
          <p:cNvSpPr txBox="1"/>
          <p:nvPr>
            <p:ph type="title"/>
          </p:nvPr>
        </p:nvSpPr>
        <p:spPr>
          <a:xfrm>
            <a:off x="5674100" y="1632950"/>
            <a:ext cx="5037300" cy="3882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109" name="Google Shape;109;p13"/>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110" name="Google Shape;110;p13"/>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111" name="Google Shape;111;p13"/>
          <p:cNvPicPr preferRelativeResize="0"/>
          <p:nvPr/>
        </p:nvPicPr>
        <p:blipFill>
          <a:blip r:embed="rId3">
            <a:alphaModFix/>
          </a:blip>
          <a:stretch>
            <a:fillRect/>
          </a:stretch>
        </p:blipFill>
        <p:spPr>
          <a:xfrm>
            <a:off x="10711279" y="6312505"/>
            <a:ext cx="975850" cy="229612"/>
          </a:xfrm>
          <a:prstGeom prst="rect">
            <a:avLst/>
          </a:prstGeom>
          <a:noFill/>
          <a:ln>
            <a:noFill/>
          </a:ln>
        </p:spPr>
      </p:pic>
      <p:sp>
        <p:nvSpPr>
          <p:cNvPr id="112" name="Google Shape;112;p1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meline horizontal">
  <p:cSld name="CUSTOM_4_15">
    <p:spTree>
      <p:nvGrpSpPr>
        <p:cNvPr id="1695" name="Shape 1695"/>
        <p:cNvGrpSpPr/>
        <p:nvPr/>
      </p:nvGrpSpPr>
      <p:grpSpPr>
        <a:xfrm>
          <a:off x="0" y="0"/>
          <a:ext cx="0" cy="0"/>
          <a:chOff x="0" y="0"/>
          <a:chExt cx="0" cy="0"/>
        </a:xfrm>
      </p:grpSpPr>
      <p:sp>
        <p:nvSpPr>
          <p:cNvPr id="1696" name="Google Shape;1696;p12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697" name="Google Shape;1697;p123"/>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698" name="Google Shape;1698;p123"/>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699" name="Google Shape;1699;p123"/>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700" name="Google Shape;1700;p12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701" name="Google Shape;1701;p12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702" name="Google Shape;1702;p123"/>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703" name="Google Shape;1703;p123"/>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704" name="Google Shape;1704;p123"/>
          <p:cNvSpPr txBox="1"/>
          <p:nvPr>
            <p:ph idx="4" type="subTitle"/>
          </p:nvPr>
        </p:nvSpPr>
        <p:spPr>
          <a:xfrm>
            <a:off x="2042425" y="2497493"/>
            <a:ext cx="2106900" cy="3792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1200">
                <a:latin typeface="Red Hat Text Medium"/>
                <a:ea typeface="Red Hat Text Medium"/>
                <a:cs typeface="Red Hat Text Medium"/>
                <a:sym typeface="Red Hat Text Medium"/>
              </a:defRPr>
            </a:lvl1pPr>
            <a:lvl2pPr lvl="1" rtl="0">
              <a:lnSpc>
                <a:spcPct val="115000"/>
              </a:lnSpc>
              <a:spcBef>
                <a:spcPts val="0"/>
              </a:spcBef>
              <a:spcAft>
                <a:spcPts val="0"/>
              </a:spcAft>
              <a:buNone/>
              <a:defRPr sz="1200">
                <a:latin typeface="Red Hat Text Medium"/>
                <a:ea typeface="Red Hat Text Medium"/>
                <a:cs typeface="Red Hat Text Medium"/>
                <a:sym typeface="Red Hat Text Medium"/>
              </a:defRPr>
            </a:lvl2pPr>
            <a:lvl3pPr lvl="2" rtl="0">
              <a:lnSpc>
                <a:spcPct val="115000"/>
              </a:lnSpc>
              <a:spcBef>
                <a:spcPts val="0"/>
              </a:spcBef>
              <a:spcAft>
                <a:spcPts val="0"/>
              </a:spcAft>
              <a:buNone/>
              <a:defRPr sz="1200">
                <a:latin typeface="Red Hat Text Medium"/>
                <a:ea typeface="Red Hat Text Medium"/>
                <a:cs typeface="Red Hat Text Medium"/>
                <a:sym typeface="Red Hat Text Medium"/>
              </a:defRPr>
            </a:lvl3pPr>
            <a:lvl4pPr lvl="3" rtl="0">
              <a:lnSpc>
                <a:spcPct val="115000"/>
              </a:lnSpc>
              <a:spcBef>
                <a:spcPts val="0"/>
              </a:spcBef>
              <a:spcAft>
                <a:spcPts val="0"/>
              </a:spcAft>
              <a:buNone/>
              <a:defRPr sz="1200">
                <a:latin typeface="Red Hat Text Medium"/>
                <a:ea typeface="Red Hat Text Medium"/>
                <a:cs typeface="Red Hat Text Medium"/>
                <a:sym typeface="Red Hat Text Medium"/>
              </a:defRPr>
            </a:lvl4pPr>
            <a:lvl5pPr lvl="4" rtl="0">
              <a:lnSpc>
                <a:spcPct val="115000"/>
              </a:lnSpc>
              <a:spcBef>
                <a:spcPts val="0"/>
              </a:spcBef>
              <a:spcAft>
                <a:spcPts val="0"/>
              </a:spcAft>
              <a:buNone/>
              <a:defRPr sz="1200">
                <a:latin typeface="Red Hat Text Medium"/>
                <a:ea typeface="Red Hat Text Medium"/>
                <a:cs typeface="Red Hat Text Medium"/>
                <a:sym typeface="Red Hat Text Medium"/>
              </a:defRPr>
            </a:lvl5pPr>
            <a:lvl6pPr lvl="5" rtl="0">
              <a:lnSpc>
                <a:spcPct val="115000"/>
              </a:lnSpc>
              <a:spcBef>
                <a:spcPts val="0"/>
              </a:spcBef>
              <a:spcAft>
                <a:spcPts val="0"/>
              </a:spcAft>
              <a:buNone/>
              <a:defRPr sz="1200">
                <a:latin typeface="Red Hat Text Medium"/>
                <a:ea typeface="Red Hat Text Medium"/>
                <a:cs typeface="Red Hat Text Medium"/>
                <a:sym typeface="Red Hat Text Medium"/>
              </a:defRPr>
            </a:lvl6pPr>
            <a:lvl7pPr lvl="6" rtl="0">
              <a:lnSpc>
                <a:spcPct val="115000"/>
              </a:lnSpc>
              <a:spcBef>
                <a:spcPts val="0"/>
              </a:spcBef>
              <a:spcAft>
                <a:spcPts val="0"/>
              </a:spcAft>
              <a:buNone/>
              <a:defRPr sz="1200">
                <a:latin typeface="Red Hat Text Medium"/>
                <a:ea typeface="Red Hat Text Medium"/>
                <a:cs typeface="Red Hat Text Medium"/>
                <a:sym typeface="Red Hat Text Medium"/>
              </a:defRPr>
            </a:lvl7pPr>
            <a:lvl8pPr lvl="7" rtl="0">
              <a:lnSpc>
                <a:spcPct val="115000"/>
              </a:lnSpc>
              <a:spcBef>
                <a:spcPts val="0"/>
              </a:spcBef>
              <a:spcAft>
                <a:spcPts val="0"/>
              </a:spcAft>
              <a:buNone/>
              <a:defRPr sz="1200">
                <a:latin typeface="Red Hat Text Medium"/>
                <a:ea typeface="Red Hat Text Medium"/>
                <a:cs typeface="Red Hat Text Medium"/>
                <a:sym typeface="Red Hat Text Medium"/>
              </a:defRPr>
            </a:lvl8pPr>
            <a:lvl9pPr lvl="8" rtl="0">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1705" name="Google Shape;1705;p123"/>
          <p:cNvSpPr txBox="1"/>
          <p:nvPr>
            <p:ph idx="5" type="subTitle"/>
          </p:nvPr>
        </p:nvSpPr>
        <p:spPr>
          <a:xfrm>
            <a:off x="2042425" y="2903475"/>
            <a:ext cx="2106900" cy="6753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1706" name="Google Shape;1706;p123"/>
          <p:cNvSpPr txBox="1"/>
          <p:nvPr>
            <p:ph idx="6" type="subTitle"/>
          </p:nvPr>
        </p:nvSpPr>
        <p:spPr>
          <a:xfrm>
            <a:off x="1596475" y="4403575"/>
            <a:ext cx="975900" cy="234900"/>
          </a:xfrm>
          <a:prstGeom prst="rect">
            <a:avLst/>
          </a:prstGeom>
        </p:spPr>
        <p:txBody>
          <a:bodyPr anchorCtr="0" anchor="ctr" bIns="0" lIns="0" spcFirstLastPara="1" rIns="0" wrap="square" tIns="0">
            <a:noAutofit/>
          </a:bodyPr>
          <a:lstStyle>
            <a:lvl1pPr lvl="0" rtl="0" algn="ctr">
              <a:lnSpc>
                <a:spcPct val="115000"/>
              </a:lnSpc>
              <a:spcBef>
                <a:spcPts val="0"/>
              </a:spcBef>
              <a:spcAft>
                <a:spcPts val="0"/>
              </a:spcAft>
              <a:buNone/>
              <a:defRPr sz="1400">
                <a:solidFill>
                  <a:schemeClr val="accent1"/>
                </a:solidFill>
              </a:defRPr>
            </a:lvl1pPr>
            <a:lvl2pPr lvl="1" rtl="0" algn="ctr">
              <a:lnSpc>
                <a:spcPct val="115000"/>
              </a:lnSpc>
              <a:spcBef>
                <a:spcPts val="0"/>
              </a:spcBef>
              <a:spcAft>
                <a:spcPts val="0"/>
              </a:spcAft>
              <a:buNone/>
              <a:defRPr sz="1400">
                <a:solidFill>
                  <a:schemeClr val="accent1"/>
                </a:solidFill>
              </a:defRPr>
            </a:lvl2pPr>
            <a:lvl3pPr lvl="2" rtl="0" algn="ctr">
              <a:lnSpc>
                <a:spcPct val="115000"/>
              </a:lnSpc>
              <a:spcBef>
                <a:spcPts val="0"/>
              </a:spcBef>
              <a:spcAft>
                <a:spcPts val="0"/>
              </a:spcAft>
              <a:buNone/>
              <a:defRPr sz="1400">
                <a:solidFill>
                  <a:schemeClr val="accent1"/>
                </a:solidFill>
              </a:defRPr>
            </a:lvl3pPr>
            <a:lvl4pPr lvl="3" rtl="0" algn="ctr">
              <a:lnSpc>
                <a:spcPct val="115000"/>
              </a:lnSpc>
              <a:spcBef>
                <a:spcPts val="0"/>
              </a:spcBef>
              <a:spcAft>
                <a:spcPts val="0"/>
              </a:spcAft>
              <a:buNone/>
              <a:defRPr sz="1400">
                <a:solidFill>
                  <a:schemeClr val="accent1"/>
                </a:solidFill>
              </a:defRPr>
            </a:lvl4pPr>
            <a:lvl5pPr lvl="4" rtl="0" algn="ctr">
              <a:lnSpc>
                <a:spcPct val="115000"/>
              </a:lnSpc>
              <a:spcBef>
                <a:spcPts val="0"/>
              </a:spcBef>
              <a:spcAft>
                <a:spcPts val="0"/>
              </a:spcAft>
              <a:buNone/>
              <a:defRPr sz="1400">
                <a:solidFill>
                  <a:schemeClr val="accent1"/>
                </a:solidFill>
              </a:defRPr>
            </a:lvl5pPr>
            <a:lvl6pPr lvl="5" rtl="0" algn="ctr">
              <a:lnSpc>
                <a:spcPct val="115000"/>
              </a:lnSpc>
              <a:spcBef>
                <a:spcPts val="0"/>
              </a:spcBef>
              <a:spcAft>
                <a:spcPts val="0"/>
              </a:spcAft>
              <a:buNone/>
              <a:defRPr sz="1400">
                <a:solidFill>
                  <a:schemeClr val="accent1"/>
                </a:solidFill>
              </a:defRPr>
            </a:lvl6pPr>
            <a:lvl7pPr lvl="6" rtl="0" algn="ctr">
              <a:lnSpc>
                <a:spcPct val="115000"/>
              </a:lnSpc>
              <a:spcBef>
                <a:spcPts val="0"/>
              </a:spcBef>
              <a:spcAft>
                <a:spcPts val="0"/>
              </a:spcAft>
              <a:buNone/>
              <a:defRPr sz="1400">
                <a:solidFill>
                  <a:schemeClr val="accent1"/>
                </a:solidFill>
              </a:defRPr>
            </a:lvl7pPr>
            <a:lvl8pPr lvl="7" rtl="0" algn="ctr">
              <a:lnSpc>
                <a:spcPct val="115000"/>
              </a:lnSpc>
              <a:spcBef>
                <a:spcPts val="0"/>
              </a:spcBef>
              <a:spcAft>
                <a:spcPts val="0"/>
              </a:spcAft>
              <a:buNone/>
              <a:defRPr sz="1400">
                <a:solidFill>
                  <a:schemeClr val="accent1"/>
                </a:solidFill>
              </a:defRPr>
            </a:lvl8pPr>
            <a:lvl9pPr lvl="8" rtl="0" algn="ctr">
              <a:lnSpc>
                <a:spcPct val="115000"/>
              </a:lnSpc>
              <a:spcBef>
                <a:spcPts val="0"/>
              </a:spcBef>
              <a:spcAft>
                <a:spcPts val="0"/>
              </a:spcAft>
              <a:buNone/>
              <a:defRPr sz="1400">
                <a:solidFill>
                  <a:schemeClr val="accent1"/>
                </a:solidFill>
              </a:defRPr>
            </a:lvl9pPr>
          </a:lstStyle>
          <a:p/>
        </p:txBody>
      </p:sp>
      <p:sp>
        <p:nvSpPr>
          <p:cNvPr id="1707" name="Google Shape;1707;p123"/>
          <p:cNvSpPr txBox="1"/>
          <p:nvPr>
            <p:ph idx="7" type="subTitle"/>
          </p:nvPr>
        </p:nvSpPr>
        <p:spPr>
          <a:xfrm>
            <a:off x="3278975" y="3892511"/>
            <a:ext cx="975900" cy="234900"/>
          </a:xfrm>
          <a:prstGeom prst="rect">
            <a:avLst/>
          </a:prstGeom>
        </p:spPr>
        <p:txBody>
          <a:bodyPr anchorCtr="0" anchor="ctr" bIns="0" lIns="0" spcFirstLastPara="1" rIns="0" wrap="square" tIns="0">
            <a:noAutofit/>
          </a:bodyPr>
          <a:lstStyle>
            <a:lvl1pPr lvl="0" rtl="0" algn="ctr">
              <a:lnSpc>
                <a:spcPct val="115000"/>
              </a:lnSpc>
              <a:spcBef>
                <a:spcPts val="0"/>
              </a:spcBef>
              <a:spcAft>
                <a:spcPts val="0"/>
              </a:spcAft>
              <a:buNone/>
              <a:defRPr sz="1400">
                <a:solidFill>
                  <a:schemeClr val="accent1"/>
                </a:solidFill>
              </a:defRPr>
            </a:lvl1pPr>
            <a:lvl2pPr lvl="1" rtl="0" algn="ctr">
              <a:lnSpc>
                <a:spcPct val="115000"/>
              </a:lnSpc>
              <a:spcBef>
                <a:spcPts val="0"/>
              </a:spcBef>
              <a:spcAft>
                <a:spcPts val="0"/>
              </a:spcAft>
              <a:buNone/>
              <a:defRPr sz="1400">
                <a:solidFill>
                  <a:schemeClr val="accent1"/>
                </a:solidFill>
              </a:defRPr>
            </a:lvl2pPr>
            <a:lvl3pPr lvl="2" rtl="0" algn="ctr">
              <a:lnSpc>
                <a:spcPct val="115000"/>
              </a:lnSpc>
              <a:spcBef>
                <a:spcPts val="0"/>
              </a:spcBef>
              <a:spcAft>
                <a:spcPts val="0"/>
              </a:spcAft>
              <a:buNone/>
              <a:defRPr sz="1400">
                <a:solidFill>
                  <a:schemeClr val="accent1"/>
                </a:solidFill>
              </a:defRPr>
            </a:lvl3pPr>
            <a:lvl4pPr lvl="3" rtl="0" algn="ctr">
              <a:lnSpc>
                <a:spcPct val="115000"/>
              </a:lnSpc>
              <a:spcBef>
                <a:spcPts val="0"/>
              </a:spcBef>
              <a:spcAft>
                <a:spcPts val="0"/>
              </a:spcAft>
              <a:buNone/>
              <a:defRPr sz="1400">
                <a:solidFill>
                  <a:schemeClr val="accent1"/>
                </a:solidFill>
              </a:defRPr>
            </a:lvl4pPr>
            <a:lvl5pPr lvl="4" rtl="0" algn="ctr">
              <a:lnSpc>
                <a:spcPct val="115000"/>
              </a:lnSpc>
              <a:spcBef>
                <a:spcPts val="0"/>
              </a:spcBef>
              <a:spcAft>
                <a:spcPts val="0"/>
              </a:spcAft>
              <a:buNone/>
              <a:defRPr sz="1400">
                <a:solidFill>
                  <a:schemeClr val="accent1"/>
                </a:solidFill>
              </a:defRPr>
            </a:lvl5pPr>
            <a:lvl6pPr lvl="5" rtl="0" algn="ctr">
              <a:lnSpc>
                <a:spcPct val="115000"/>
              </a:lnSpc>
              <a:spcBef>
                <a:spcPts val="0"/>
              </a:spcBef>
              <a:spcAft>
                <a:spcPts val="0"/>
              </a:spcAft>
              <a:buNone/>
              <a:defRPr sz="1400">
                <a:solidFill>
                  <a:schemeClr val="accent1"/>
                </a:solidFill>
              </a:defRPr>
            </a:lvl6pPr>
            <a:lvl7pPr lvl="6" rtl="0" algn="ctr">
              <a:lnSpc>
                <a:spcPct val="115000"/>
              </a:lnSpc>
              <a:spcBef>
                <a:spcPts val="0"/>
              </a:spcBef>
              <a:spcAft>
                <a:spcPts val="0"/>
              </a:spcAft>
              <a:buNone/>
              <a:defRPr sz="1400">
                <a:solidFill>
                  <a:schemeClr val="accent1"/>
                </a:solidFill>
              </a:defRPr>
            </a:lvl7pPr>
            <a:lvl8pPr lvl="7" rtl="0" algn="ctr">
              <a:lnSpc>
                <a:spcPct val="115000"/>
              </a:lnSpc>
              <a:spcBef>
                <a:spcPts val="0"/>
              </a:spcBef>
              <a:spcAft>
                <a:spcPts val="0"/>
              </a:spcAft>
              <a:buNone/>
              <a:defRPr sz="1400">
                <a:solidFill>
                  <a:schemeClr val="accent1"/>
                </a:solidFill>
              </a:defRPr>
            </a:lvl8pPr>
            <a:lvl9pPr lvl="8" rtl="0" algn="ctr">
              <a:lnSpc>
                <a:spcPct val="115000"/>
              </a:lnSpc>
              <a:spcBef>
                <a:spcPts val="0"/>
              </a:spcBef>
              <a:spcAft>
                <a:spcPts val="0"/>
              </a:spcAft>
              <a:buNone/>
              <a:defRPr sz="1400">
                <a:solidFill>
                  <a:schemeClr val="accent1"/>
                </a:solidFill>
              </a:defRPr>
            </a:lvl9pPr>
          </a:lstStyle>
          <a:p/>
        </p:txBody>
      </p:sp>
      <p:sp>
        <p:nvSpPr>
          <p:cNvPr id="1708" name="Google Shape;1708;p123"/>
          <p:cNvSpPr txBox="1"/>
          <p:nvPr>
            <p:ph idx="8" type="subTitle"/>
          </p:nvPr>
        </p:nvSpPr>
        <p:spPr>
          <a:xfrm>
            <a:off x="1713425" y="4752722"/>
            <a:ext cx="2106900" cy="379200"/>
          </a:xfrm>
          <a:prstGeom prst="rect">
            <a:avLst/>
          </a:prstGeom>
        </p:spPr>
        <p:txBody>
          <a:bodyPr anchorCtr="0" anchor="b" bIns="0" lIns="0" spcFirstLastPara="1" rIns="0" wrap="square" tIns="0">
            <a:noAutofit/>
          </a:bodyPr>
          <a:lstStyle>
            <a:lvl1pPr lvl="0" rtl="0" algn="r">
              <a:lnSpc>
                <a:spcPct val="115000"/>
              </a:lnSpc>
              <a:spcBef>
                <a:spcPts val="0"/>
              </a:spcBef>
              <a:spcAft>
                <a:spcPts val="0"/>
              </a:spcAft>
              <a:buNone/>
              <a:defRPr sz="1200">
                <a:latin typeface="Red Hat Text Medium"/>
                <a:ea typeface="Red Hat Text Medium"/>
                <a:cs typeface="Red Hat Text Medium"/>
                <a:sym typeface="Red Hat Text Medium"/>
              </a:defRPr>
            </a:lvl1pPr>
            <a:lvl2pPr lvl="1" rtl="0" algn="r">
              <a:lnSpc>
                <a:spcPct val="115000"/>
              </a:lnSpc>
              <a:spcBef>
                <a:spcPts val="0"/>
              </a:spcBef>
              <a:spcAft>
                <a:spcPts val="0"/>
              </a:spcAft>
              <a:buNone/>
              <a:defRPr sz="1200">
                <a:latin typeface="Red Hat Text Medium"/>
                <a:ea typeface="Red Hat Text Medium"/>
                <a:cs typeface="Red Hat Text Medium"/>
                <a:sym typeface="Red Hat Text Medium"/>
              </a:defRPr>
            </a:lvl2pPr>
            <a:lvl3pPr lvl="2" rtl="0" algn="r">
              <a:lnSpc>
                <a:spcPct val="115000"/>
              </a:lnSpc>
              <a:spcBef>
                <a:spcPts val="0"/>
              </a:spcBef>
              <a:spcAft>
                <a:spcPts val="0"/>
              </a:spcAft>
              <a:buNone/>
              <a:defRPr sz="1200">
                <a:latin typeface="Red Hat Text Medium"/>
                <a:ea typeface="Red Hat Text Medium"/>
                <a:cs typeface="Red Hat Text Medium"/>
                <a:sym typeface="Red Hat Text Medium"/>
              </a:defRPr>
            </a:lvl3pPr>
            <a:lvl4pPr lvl="3" rtl="0" algn="r">
              <a:lnSpc>
                <a:spcPct val="115000"/>
              </a:lnSpc>
              <a:spcBef>
                <a:spcPts val="0"/>
              </a:spcBef>
              <a:spcAft>
                <a:spcPts val="0"/>
              </a:spcAft>
              <a:buNone/>
              <a:defRPr sz="1200">
                <a:latin typeface="Red Hat Text Medium"/>
                <a:ea typeface="Red Hat Text Medium"/>
                <a:cs typeface="Red Hat Text Medium"/>
                <a:sym typeface="Red Hat Text Medium"/>
              </a:defRPr>
            </a:lvl4pPr>
            <a:lvl5pPr lvl="4" rtl="0" algn="r">
              <a:lnSpc>
                <a:spcPct val="115000"/>
              </a:lnSpc>
              <a:spcBef>
                <a:spcPts val="0"/>
              </a:spcBef>
              <a:spcAft>
                <a:spcPts val="0"/>
              </a:spcAft>
              <a:buNone/>
              <a:defRPr sz="1200">
                <a:latin typeface="Red Hat Text Medium"/>
                <a:ea typeface="Red Hat Text Medium"/>
                <a:cs typeface="Red Hat Text Medium"/>
                <a:sym typeface="Red Hat Text Medium"/>
              </a:defRPr>
            </a:lvl5pPr>
            <a:lvl6pPr lvl="5" rtl="0" algn="r">
              <a:lnSpc>
                <a:spcPct val="115000"/>
              </a:lnSpc>
              <a:spcBef>
                <a:spcPts val="0"/>
              </a:spcBef>
              <a:spcAft>
                <a:spcPts val="0"/>
              </a:spcAft>
              <a:buNone/>
              <a:defRPr sz="1200">
                <a:latin typeface="Red Hat Text Medium"/>
                <a:ea typeface="Red Hat Text Medium"/>
                <a:cs typeface="Red Hat Text Medium"/>
                <a:sym typeface="Red Hat Text Medium"/>
              </a:defRPr>
            </a:lvl6pPr>
            <a:lvl7pPr lvl="6" rtl="0" algn="r">
              <a:lnSpc>
                <a:spcPct val="115000"/>
              </a:lnSpc>
              <a:spcBef>
                <a:spcPts val="0"/>
              </a:spcBef>
              <a:spcAft>
                <a:spcPts val="0"/>
              </a:spcAft>
              <a:buNone/>
              <a:defRPr sz="1200">
                <a:latin typeface="Red Hat Text Medium"/>
                <a:ea typeface="Red Hat Text Medium"/>
                <a:cs typeface="Red Hat Text Medium"/>
                <a:sym typeface="Red Hat Text Medium"/>
              </a:defRPr>
            </a:lvl7pPr>
            <a:lvl8pPr lvl="7" rtl="0" algn="r">
              <a:lnSpc>
                <a:spcPct val="115000"/>
              </a:lnSpc>
              <a:spcBef>
                <a:spcPts val="0"/>
              </a:spcBef>
              <a:spcAft>
                <a:spcPts val="0"/>
              </a:spcAft>
              <a:buNone/>
              <a:defRPr sz="1200">
                <a:latin typeface="Red Hat Text Medium"/>
                <a:ea typeface="Red Hat Text Medium"/>
                <a:cs typeface="Red Hat Text Medium"/>
                <a:sym typeface="Red Hat Text Medium"/>
              </a:defRPr>
            </a:lvl8pPr>
            <a:lvl9pPr lvl="8" rtl="0" algn="r">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1709" name="Google Shape;1709;p123"/>
          <p:cNvSpPr txBox="1"/>
          <p:nvPr>
            <p:ph idx="9" type="subTitle"/>
          </p:nvPr>
        </p:nvSpPr>
        <p:spPr>
          <a:xfrm>
            <a:off x="1713425" y="5158703"/>
            <a:ext cx="2106900" cy="675300"/>
          </a:xfrm>
          <a:prstGeom prst="rect">
            <a:avLst/>
          </a:prstGeom>
        </p:spPr>
        <p:txBody>
          <a:bodyPr anchorCtr="0" anchor="t" bIns="0" lIns="0" spcFirstLastPara="1" rIns="0" wrap="square" tIns="0">
            <a:noAutofit/>
          </a:bodyPr>
          <a:lstStyle>
            <a:lvl1pPr lvl="0" rtl="0" algn="r">
              <a:lnSpc>
                <a:spcPct val="115000"/>
              </a:lnSpc>
              <a:spcBef>
                <a:spcPts val="0"/>
              </a:spcBef>
              <a:spcAft>
                <a:spcPts val="0"/>
              </a:spcAft>
              <a:buNone/>
              <a:defRPr sz="1200"/>
            </a:lvl1pPr>
            <a:lvl2pPr lvl="1" rtl="0" algn="r">
              <a:lnSpc>
                <a:spcPct val="115000"/>
              </a:lnSpc>
              <a:spcBef>
                <a:spcPts val="0"/>
              </a:spcBef>
              <a:spcAft>
                <a:spcPts val="0"/>
              </a:spcAft>
              <a:buNone/>
              <a:defRPr sz="1200"/>
            </a:lvl2pPr>
            <a:lvl3pPr lvl="2" rtl="0" algn="r">
              <a:lnSpc>
                <a:spcPct val="115000"/>
              </a:lnSpc>
              <a:spcBef>
                <a:spcPts val="0"/>
              </a:spcBef>
              <a:spcAft>
                <a:spcPts val="0"/>
              </a:spcAft>
              <a:buNone/>
              <a:defRPr sz="1200"/>
            </a:lvl3pPr>
            <a:lvl4pPr lvl="3" rtl="0" algn="r">
              <a:lnSpc>
                <a:spcPct val="115000"/>
              </a:lnSpc>
              <a:spcBef>
                <a:spcPts val="0"/>
              </a:spcBef>
              <a:spcAft>
                <a:spcPts val="0"/>
              </a:spcAft>
              <a:buNone/>
              <a:defRPr sz="1200"/>
            </a:lvl4pPr>
            <a:lvl5pPr lvl="4" rtl="0" algn="r">
              <a:lnSpc>
                <a:spcPct val="115000"/>
              </a:lnSpc>
              <a:spcBef>
                <a:spcPts val="0"/>
              </a:spcBef>
              <a:spcAft>
                <a:spcPts val="0"/>
              </a:spcAft>
              <a:buNone/>
              <a:defRPr sz="1200"/>
            </a:lvl5pPr>
            <a:lvl6pPr lvl="5" rtl="0" algn="r">
              <a:lnSpc>
                <a:spcPct val="115000"/>
              </a:lnSpc>
              <a:spcBef>
                <a:spcPts val="0"/>
              </a:spcBef>
              <a:spcAft>
                <a:spcPts val="0"/>
              </a:spcAft>
              <a:buNone/>
              <a:defRPr sz="1200"/>
            </a:lvl6pPr>
            <a:lvl7pPr lvl="6" rtl="0" algn="r">
              <a:lnSpc>
                <a:spcPct val="115000"/>
              </a:lnSpc>
              <a:spcBef>
                <a:spcPts val="0"/>
              </a:spcBef>
              <a:spcAft>
                <a:spcPts val="0"/>
              </a:spcAft>
              <a:buNone/>
              <a:defRPr sz="1200"/>
            </a:lvl7pPr>
            <a:lvl8pPr lvl="7" rtl="0" algn="r">
              <a:lnSpc>
                <a:spcPct val="115000"/>
              </a:lnSpc>
              <a:spcBef>
                <a:spcPts val="0"/>
              </a:spcBef>
              <a:spcAft>
                <a:spcPts val="0"/>
              </a:spcAft>
              <a:buNone/>
              <a:defRPr sz="1200"/>
            </a:lvl8pPr>
            <a:lvl9pPr lvl="8" rtl="0" algn="r">
              <a:lnSpc>
                <a:spcPct val="115000"/>
              </a:lnSpc>
              <a:spcBef>
                <a:spcPts val="0"/>
              </a:spcBef>
              <a:spcAft>
                <a:spcPts val="0"/>
              </a:spcAft>
              <a:buNone/>
              <a:defRPr sz="1200"/>
            </a:lvl9pPr>
          </a:lstStyle>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hree callouts">
  <p:cSld name="CUSTOM_4_14">
    <p:spTree>
      <p:nvGrpSpPr>
        <p:cNvPr id="1710" name="Shape 1710"/>
        <p:cNvGrpSpPr/>
        <p:nvPr/>
      </p:nvGrpSpPr>
      <p:grpSpPr>
        <a:xfrm>
          <a:off x="0" y="0"/>
          <a:ext cx="0" cy="0"/>
          <a:chOff x="0" y="0"/>
          <a:chExt cx="0" cy="0"/>
        </a:xfrm>
      </p:grpSpPr>
      <p:sp>
        <p:nvSpPr>
          <p:cNvPr id="1711" name="Google Shape;1711;p124"/>
          <p:cNvSpPr txBox="1"/>
          <p:nvPr>
            <p:ph idx="1" type="subTitle"/>
          </p:nvPr>
        </p:nvSpPr>
        <p:spPr>
          <a:xfrm>
            <a:off x="100890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1712" name="Google Shape;1712;p124"/>
          <p:cNvSpPr txBox="1"/>
          <p:nvPr>
            <p:ph idx="2" type="subTitle"/>
          </p:nvPr>
        </p:nvSpPr>
        <p:spPr>
          <a:xfrm>
            <a:off x="458865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1713" name="Google Shape;1713;p124"/>
          <p:cNvSpPr txBox="1"/>
          <p:nvPr>
            <p:ph idx="3" type="subTitle"/>
          </p:nvPr>
        </p:nvSpPr>
        <p:spPr>
          <a:xfrm>
            <a:off x="816835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1714" name="Google Shape;1714;p124"/>
          <p:cNvSpPr txBox="1"/>
          <p:nvPr>
            <p:ph idx="4"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715" name="Google Shape;1715;p12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716" name="Google Shape;1716;p12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717" name="Google Shape;1717;p12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718" name="Google Shape;1718;p12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719" name="Google Shape;1719;p12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720" name="Google Shape;1720;p124"/>
          <p:cNvSpPr txBox="1"/>
          <p:nvPr>
            <p:ph idx="5"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721" name="Google Shape;1721;p124"/>
          <p:cNvSpPr txBox="1"/>
          <p:nvPr>
            <p:ph idx="6"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1722" name="Google Shape;1722;p124"/>
          <p:cNvCxnSpPr/>
          <p:nvPr/>
        </p:nvCxnSpPr>
        <p:spPr>
          <a:xfrm>
            <a:off x="4306145" y="2661025"/>
            <a:ext cx="0" cy="2556600"/>
          </a:xfrm>
          <a:prstGeom prst="straightConnector1">
            <a:avLst/>
          </a:prstGeom>
          <a:noFill/>
          <a:ln cap="flat" cmpd="sng" w="9525">
            <a:solidFill>
              <a:schemeClr val="dk2"/>
            </a:solidFill>
            <a:prstDash val="dot"/>
            <a:round/>
            <a:headEnd len="med" w="med" type="none"/>
            <a:tailEnd len="med" w="med" type="none"/>
          </a:ln>
        </p:spPr>
      </p:cxnSp>
      <p:cxnSp>
        <p:nvCxnSpPr>
          <p:cNvPr id="1723" name="Google Shape;1723;p124"/>
          <p:cNvCxnSpPr/>
          <p:nvPr/>
        </p:nvCxnSpPr>
        <p:spPr>
          <a:xfrm>
            <a:off x="7885845" y="2661025"/>
            <a:ext cx="0" cy="2556600"/>
          </a:xfrm>
          <a:prstGeom prst="straightConnector1">
            <a:avLst/>
          </a:prstGeom>
          <a:noFill/>
          <a:ln cap="flat" cmpd="sng" w="9525">
            <a:solidFill>
              <a:schemeClr val="dk2"/>
            </a:solidFill>
            <a:prstDash val="dot"/>
            <a:round/>
            <a:headEnd len="med" w="med" type="none"/>
            <a:tailEnd len="med" w="med" type="none"/>
          </a:ln>
        </p:spPr>
      </p:cxnSp>
      <p:sp>
        <p:nvSpPr>
          <p:cNvPr id="1724" name="Google Shape;1724;p124"/>
          <p:cNvSpPr txBox="1"/>
          <p:nvPr>
            <p:ph idx="7" type="subTitle"/>
          </p:nvPr>
        </p:nvSpPr>
        <p:spPr>
          <a:xfrm>
            <a:off x="44683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725" name="Google Shape;1725;p124"/>
          <p:cNvSpPr txBox="1"/>
          <p:nvPr>
            <p:ph idx="8" type="subTitle"/>
          </p:nvPr>
        </p:nvSpPr>
        <p:spPr>
          <a:xfrm>
            <a:off x="44684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1726" name="Google Shape;1726;p124"/>
          <p:cNvSpPr txBox="1"/>
          <p:nvPr>
            <p:ph idx="9" type="subTitle"/>
          </p:nvPr>
        </p:nvSpPr>
        <p:spPr>
          <a:xfrm>
            <a:off x="80480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727" name="Google Shape;1727;p124"/>
          <p:cNvSpPr txBox="1"/>
          <p:nvPr>
            <p:ph idx="13" type="subTitle"/>
          </p:nvPr>
        </p:nvSpPr>
        <p:spPr>
          <a:xfrm>
            <a:off x="80481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1728" name="Google Shape;1728;p124"/>
          <p:cNvSpPr txBox="1"/>
          <p:nvPr>
            <p:ph idx="14" type="subTitle"/>
          </p:nvPr>
        </p:nvSpPr>
        <p:spPr>
          <a:xfrm>
            <a:off x="8886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729" name="Google Shape;1729;p124"/>
          <p:cNvSpPr txBox="1"/>
          <p:nvPr>
            <p:ph idx="15" type="subTitle"/>
          </p:nvPr>
        </p:nvSpPr>
        <p:spPr>
          <a:xfrm>
            <a:off x="8887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callouts">
  <p:cSld name="CUSTOM_4_13">
    <p:spTree>
      <p:nvGrpSpPr>
        <p:cNvPr id="1730" name="Shape 1730"/>
        <p:cNvGrpSpPr/>
        <p:nvPr/>
      </p:nvGrpSpPr>
      <p:grpSpPr>
        <a:xfrm>
          <a:off x="0" y="0"/>
          <a:ext cx="0" cy="0"/>
          <a:chOff x="0" y="0"/>
          <a:chExt cx="0" cy="0"/>
        </a:xfrm>
      </p:grpSpPr>
      <p:sp>
        <p:nvSpPr>
          <p:cNvPr id="1731" name="Google Shape;1731;p125"/>
          <p:cNvSpPr txBox="1"/>
          <p:nvPr>
            <p:ph idx="1" type="subTitle"/>
          </p:nvPr>
        </p:nvSpPr>
        <p:spPr>
          <a:xfrm>
            <a:off x="4555550" y="2436425"/>
            <a:ext cx="3014700" cy="1240800"/>
          </a:xfrm>
          <a:prstGeom prst="rect">
            <a:avLst/>
          </a:prstGeom>
        </p:spPr>
        <p:txBody>
          <a:bodyPr anchorCtr="0" anchor="t" bIns="0" lIns="0" spcFirstLastPara="1" rIns="0" wrap="square" tIns="0">
            <a:noAutofit/>
          </a:bodyPr>
          <a:lstStyle>
            <a:lvl1pPr lvl="0" rtl="0">
              <a:spcBef>
                <a:spcPts val="0"/>
              </a:spcBef>
              <a:spcAft>
                <a:spcPts val="0"/>
              </a:spcAft>
              <a:buNone/>
              <a:defRPr sz="8000">
                <a:solidFill>
                  <a:schemeClr val="accent1"/>
                </a:solidFill>
              </a:defRPr>
            </a:lvl1pPr>
            <a:lvl2pPr lvl="1" rtl="0">
              <a:spcBef>
                <a:spcPts val="500"/>
              </a:spcBef>
              <a:spcAft>
                <a:spcPts val="0"/>
              </a:spcAft>
              <a:buNone/>
              <a:defRPr sz="8000">
                <a:solidFill>
                  <a:schemeClr val="accent1"/>
                </a:solidFill>
              </a:defRPr>
            </a:lvl2pPr>
            <a:lvl3pPr lvl="2" rtl="0">
              <a:spcBef>
                <a:spcPts val="500"/>
              </a:spcBef>
              <a:spcAft>
                <a:spcPts val="0"/>
              </a:spcAft>
              <a:buNone/>
              <a:defRPr sz="8000">
                <a:solidFill>
                  <a:schemeClr val="accent1"/>
                </a:solidFill>
              </a:defRPr>
            </a:lvl3pPr>
            <a:lvl4pPr lvl="3" rtl="0">
              <a:spcBef>
                <a:spcPts val="500"/>
              </a:spcBef>
              <a:spcAft>
                <a:spcPts val="0"/>
              </a:spcAft>
              <a:buNone/>
              <a:defRPr sz="8000">
                <a:solidFill>
                  <a:schemeClr val="accent1"/>
                </a:solidFill>
              </a:defRPr>
            </a:lvl4pPr>
            <a:lvl5pPr lvl="4" rtl="0">
              <a:spcBef>
                <a:spcPts val="500"/>
              </a:spcBef>
              <a:spcAft>
                <a:spcPts val="0"/>
              </a:spcAft>
              <a:buNone/>
              <a:defRPr sz="8000">
                <a:solidFill>
                  <a:schemeClr val="accent1"/>
                </a:solidFill>
              </a:defRPr>
            </a:lvl5pPr>
            <a:lvl6pPr lvl="5" rtl="0">
              <a:spcBef>
                <a:spcPts val="500"/>
              </a:spcBef>
              <a:spcAft>
                <a:spcPts val="0"/>
              </a:spcAft>
              <a:buNone/>
              <a:defRPr sz="8000">
                <a:solidFill>
                  <a:schemeClr val="accent1"/>
                </a:solidFill>
              </a:defRPr>
            </a:lvl6pPr>
            <a:lvl7pPr lvl="6" rtl="0">
              <a:spcBef>
                <a:spcPts val="500"/>
              </a:spcBef>
              <a:spcAft>
                <a:spcPts val="0"/>
              </a:spcAft>
              <a:buNone/>
              <a:defRPr sz="8000">
                <a:solidFill>
                  <a:schemeClr val="accent1"/>
                </a:solidFill>
              </a:defRPr>
            </a:lvl7pPr>
            <a:lvl8pPr lvl="7" rtl="0">
              <a:spcBef>
                <a:spcPts val="500"/>
              </a:spcBef>
              <a:spcAft>
                <a:spcPts val="0"/>
              </a:spcAft>
              <a:buNone/>
              <a:defRPr sz="8000">
                <a:solidFill>
                  <a:schemeClr val="accent1"/>
                </a:solidFill>
              </a:defRPr>
            </a:lvl8pPr>
            <a:lvl9pPr lvl="8" rtl="0">
              <a:spcBef>
                <a:spcPts val="500"/>
              </a:spcBef>
              <a:spcAft>
                <a:spcPts val="500"/>
              </a:spcAft>
              <a:buNone/>
              <a:defRPr sz="8000">
                <a:solidFill>
                  <a:schemeClr val="accent1"/>
                </a:solidFill>
              </a:defRPr>
            </a:lvl9pPr>
          </a:lstStyle>
          <a:p/>
        </p:txBody>
      </p:sp>
      <p:sp>
        <p:nvSpPr>
          <p:cNvPr id="1732" name="Google Shape;1732;p125"/>
          <p:cNvSpPr txBox="1"/>
          <p:nvPr>
            <p:ph idx="2" type="subTitle"/>
          </p:nvPr>
        </p:nvSpPr>
        <p:spPr>
          <a:xfrm>
            <a:off x="7972925" y="2436425"/>
            <a:ext cx="3014700" cy="1240800"/>
          </a:xfrm>
          <a:prstGeom prst="rect">
            <a:avLst/>
          </a:prstGeom>
        </p:spPr>
        <p:txBody>
          <a:bodyPr anchorCtr="0" anchor="t" bIns="0" lIns="0" spcFirstLastPara="1" rIns="0" wrap="square" tIns="0">
            <a:noAutofit/>
          </a:bodyPr>
          <a:lstStyle>
            <a:lvl1pPr lvl="0" rtl="0">
              <a:spcBef>
                <a:spcPts val="0"/>
              </a:spcBef>
              <a:spcAft>
                <a:spcPts val="0"/>
              </a:spcAft>
              <a:buNone/>
              <a:defRPr sz="8000">
                <a:solidFill>
                  <a:schemeClr val="accent1"/>
                </a:solidFill>
              </a:defRPr>
            </a:lvl1pPr>
            <a:lvl2pPr lvl="1" rtl="0">
              <a:spcBef>
                <a:spcPts val="500"/>
              </a:spcBef>
              <a:spcAft>
                <a:spcPts val="0"/>
              </a:spcAft>
              <a:buNone/>
              <a:defRPr sz="8000">
                <a:solidFill>
                  <a:schemeClr val="accent1"/>
                </a:solidFill>
              </a:defRPr>
            </a:lvl2pPr>
            <a:lvl3pPr lvl="2" rtl="0">
              <a:spcBef>
                <a:spcPts val="500"/>
              </a:spcBef>
              <a:spcAft>
                <a:spcPts val="0"/>
              </a:spcAft>
              <a:buNone/>
              <a:defRPr sz="8000">
                <a:solidFill>
                  <a:schemeClr val="accent1"/>
                </a:solidFill>
              </a:defRPr>
            </a:lvl3pPr>
            <a:lvl4pPr lvl="3" rtl="0">
              <a:spcBef>
                <a:spcPts val="500"/>
              </a:spcBef>
              <a:spcAft>
                <a:spcPts val="0"/>
              </a:spcAft>
              <a:buNone/>
              <a:defRPr sz="8000">
                <a:solidFill>
                  <a:schemeClr val="accent1"/>
                </a:solidFill>
              </a:defRPr>
            </a:lvl4pPr>
            <a:lvl5pPr lvl="4" rtl="0">
              <a:spcBef>
                <a:spcPts val="500"/>
              </a:spcBef>
              <a:spcAft>
                <a:spcPts val="0"/>
              </a:spcAft>
              <a:buNone/>
              <a:defRPr sz="8000">
                <a:solidFill>
                  <a:schemeClr val="accent1"/>
                </a:solidFill>
              </a:defRPr>
            </a:lvl5pPr>
            <a:lvl6pPr lvl="5" rtl="0">
              <a:spcBef>
                <a:spcPts val="500"/>
              </a:spcBef>
              <a:spcAft>
                <a:spcPts val="0"/>
              </a:spcAft>
              <a:buNone/>
              <a:defRPr sz="8000">
                <a:solidFill>
                  <a:schemeClr val="accent1"/>
                </a:solidFill>
              </a:defRPr>
            </a:lvl6pPr>
            <a:lvl7pPr lvl="6" rtl="0">
              <a:spcBef>
                <a:spcPts val="500"/>
              </a:spcBef>
              <a:spcAft>
                <a:spcPts val="0"/>
              </a:spcAft>
              <a:buNone/>
              <a:defRPr sz="8000">
                <a:solidFill>
                  <a:schemeClr val="accent1"/>
                </a:solidFill>
              </a:defRPr>
            </a:lvl7pPr>
            <a:lvl8pPr lvl="7" rtl="0">
              <a:spcBef>
                <a:spcPts val="500"/>
              </a:spcBef>
              <a:spcAft>
                <a:spcPts val="0"/>
              </a:spcAft>
              <a:buNone/>
              <a:defRPr sz="8000">
                <a:solidFill>
                  <a:schemeClr val="accent1"/>
                </a:solidFill>
              </a:defRPr>
            </a:lvl8pPr>
            <a:lvl9pPr lvl="8" rtl="0">
              <a:spcBef>
                <a:spcPts val="500"/>
              </a:spcBef>
              <a:spcAft>
                <a:spcPts val="500"/>
              </a:spcAft>
              <a:buNone/>
              <a:defRPr sz="8000">
                <a:solidFill>
                  <a:schemeClr val="accent1"/>
                </a:solidFill>
              </a:defRPr>
            </a:lvl9pPr>
          </a:lstStyle>
          <a:p/>
        </p:txBody>
      </p:sp>
      <p:sp>
        <p:nvSpPr>
          <p:cNvPr id="1733" name="Google Shape;1733;p125"/>
          <p:cNvSpPr txBox="1"/>
          <p:nvPr>
            <p:ph idx="3"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734" name="Google Shape;1734;p125"/>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735" name="Google Shape;1735;p12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736" name="Google Shape;1736;p12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737" name="Google Shape;1737;p12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738" name="Google Shape;1738;p12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739" name="Google Shape;1739;p125"/>
          <p:cNvSpPr txBox="1"/>
          <p:nvPr>
            <p:ph idx="4"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740" name="Google Shape;1740;p125"/>
          <p:cNvSpPr txBox="1"/>
          <p:nvPr>
            <p:ph idx="5"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741" name="Google Shape;1741;p125"/>
          <p:cNvSpPr txBox="1"/>
          <p:nvPr>
            <p:ph idx="6"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cxnSp>
        <p:nvCxnSpPr>
          <p:cNvPr id="1742" name="Google Shape;1742;p125"/>
          <p:cNvCxnSpPr/>
          <p:nvPr/>
        </p:nvCxnSpPr>
        <p:spPr>
          <a:xfrm>
            <a:off x="7885850" y="3677350"/>
            <a:ext cx="0" cy="1404600"/>
          </a:xfrm>
          <a:prstGeom prst="straightConnector1">
            <a:avLst/>
          </a:prstGeom>
          <a:noFill/>
          <a:ln cap="flat" cmpd="sng" w="9525">
            <a:solidFill>
              <a:schemeClr val="dk2"/>
            </a:solidFill>
            <a:prstDash val="dot"/>
            <a:round/>
            <a:headEnd len="med" w="med" type="none"/>
            <a:tailEnd len="med" w="med" type="none"/>
          </a:ln>
        </p:spPr>
      </p:cxnSp>
      <p:sp>
        <p:nvSpPr>
          <p:cNvPr id="1743" name="Google Shape;1743;p125"/>
          <p:cNvSpPr txBox="1"/>
          <p:nvPr>
            <p:ph idx="7" type="subTitle"/>
          </p:nvPr>
        </p:nvSpPr>
        <p:spPr>
          <a:xfrm>
            <a:off x="4620750" y="3677388"/>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744" name="Google Shape;1744;p125"/>
          <p:cNvSpPr txBox="1"/>
          <p:nvPr>
            <p:ph idx="8" type="subTitle"/>
          </p:nvPr>
        </p:nvSpPr>
        <p:spPr>
          <a:xfrm>
            <a:off x="4620750" y="4166613"/>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1745" name="Google Shape;1745;p125"/>
          <p:cNvSpPr txBox="1"/>
          <p:nvPr>
            <p:ph idx="9" type="subTitle"/>
          </p:nvPr>
        </p:nvSpPr>
        <p:spPr>
          <a:xfrm>
            <a:off x="8051175" y="3677388"/>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746" name="Google Shape;1746;p125"/>
          <p:cNvSpPr txBox="1"/>
          <p:nvPr>
            <p:ph idx="13" type="subTitle"/>
          </p:nvPr>
        </p:nvSpPr>
        <p:spPr>
          <a:xfrm>
            <a:off x="8051175" y="4166613"/>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pies">
  <p:cSld name="CUSTOM_4_12">
    <p:spTree>
      <p:nvGrpSpPr>
        <p:cNvPr id="1747" name="Shape 1747"/>
        <p:cNvGrpSpPr/>
        <p:nvPr/>
      </p:nvGrpSpPr>
      <p:grpSpPr>
        <a:xfrm>
          <a:off x="0" y="0"/>
          <a:ext cx="0" cy="0"/>
          <a:chOff x="0" y="0"/>
          <a:chExt cx="0" cy="0"/>
        </a:xfrm>
      </p:grpSpPr>
      <p:sp>
        <p:nvSpPr>
          <p:cNvPr id="1748" name="Google Shape;1748;p12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749" name="Google Shape;1749;p12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750" name="Google Shape;1750;p12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751" name="Google Shape;1751;p12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752" name="Google Shape;1752;p12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753" name="Google Shape;1753;p12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754" name="Google Shape;1754;p12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755" name="Google Shape;1755;p12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1756" name="Google Shape;1756;p126"/>
          <p:cNvCxnSpPr/>
          <p:nvPr/>
        </p:nvCxnSpPr>
        <p:spPr>
          <a:xfrm>
            <a:off x="7885850" y="4439350"/>
            <a:ext cx="0" cy="1404600"/>
          </a:xfrm>
          <a:prstGeom prst="straightConnector1">
            <a:avLst/>
          </a:prstGeom>
          <a:noFill/>
          <a:ln cap="flat" cmpd="sng" w="9525">
            <a:solidFill>
              <a:schemeClr val="dk2"/>
            </a:solidFill>
            <a:prstDash val="dot"/>
            <a:round/>
            <a:headEnd len="med" w="med" type="none"/>
            <a:tailEnd len="med" w="med" type="none"/>
          </a:ln>
        </p:spPr>
      </p:cxnSp>
      <p:sp>
        <p:nvSpPr>
          <p:cNvPr id="1757" name="Google Shape;1757;p126"/>
          <p:cNvSpPr txBox="1"/>
          <p:nvPr>
            <p:ph idx="4"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1758" name="Google Shape;1758;p126"/>
          <p:cNvSpPr txBox="1"/>
          <p:nvPr>
            <p:ph idx="5" type="subTitle"/>
          </p:nvPr>
        </p:nvSpPr>
        <p:spPr>
          <a:xfrm>
            <a:off x="4620750" y="4439350"/>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759" name="Google Shape;1759;p126"/>
          <p:cNvSpPr txBox="1"/>
          <p:nvPr>
            <p:ph idx="6" type="subTitle"/>
          </p:nvPr>
        </p:nvSpPr>
        <p:spPr>
          <a:xfrm>
            <a:off x="4620750" y="4928575"/>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1760" name="Google Shape;1760;p126"/>
          <p:cNvSpPr txBox="1"/>
          <p:nvPr>
            <p:ph idx="7" type="subTitle"/>
          </p:nvPr>
        </p:nvSpPr>
        <p:spPr>
          <a:xfrm>
            <a:off x="8051175" y="4439350"/>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761" name="Google Shape;1761;p126"/>
          <p:cNvSpPr txBox="1"/>
          <p:nvPr>
            <p:ph idx="8" type="subTitle"/>
          </p:nvPr>
        </p:nvSpPr>
        <p:spPr>
          <a:xfrm>
            <a:off x="8051175" y="4928575"/>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large pie">
  <p:cSld name="CUSTOM_4_11">
    <p:spTree>
      <p:nvGrpSpPr>
        <p:cNvPr id="1762" name="Shape 1762"/>
        <p:cNvGrpSpPr/>
        <p:nvPr/>
      </p:nvGrpSpPr>
      <p:grpSpPr>
        <a:xfrm>
          <a:off x="0" y="0"/>
          <a:ext cx="0" cy="0"/>
          <a:chOff x="0" y="0"/>
          <a:chExt cx="0" cy="0"/>
        </a:xfrm>
      </p:grpSpPr>
      <p:sp>
        <p:nvSpPr>
          <p:cNvPr id="1763" name="Google Shape;1763;p12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764" name="Google Shape;1764;p127"/>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765" name="Google Shape;1765;p12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766" name="Google Shape;1766;p12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767" name="Google Shape;1767;p12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768" name="Google Shape;1768;p12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769" name="Google Shape;1769;p127"/>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770" name="Google Shape;1770;p12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771" name="Google Shape;1771;p127"/>
          <p:cNvSpPr txBox="1"/>
          <p:nvPr>
            <p:ph idx="4"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1772" name="Google Shape;1772;p127"/>
          <p:cNvSpPr txBox="1"/>
          <p:nvPr>
            <p:ph idx="5" type="subTitle"/>
          </p:nvPr>
        </p:nvSpPr>
        <p:spPr>
          <a:xfrm>
            <a:off x="9078238" y="3048425"/>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1773" name="Google Shape;1773;p127"/>
          <p:cNvSpPr txBox="1"/>
          <p:nvPr>
            <p:ph idx="6" type="subTitle"/>
          </p:nvPr>
        </p:nvSpPr>
        <p:spPr>
          <a:xfrm>
            <a:off x="10284513" y="3048425"/>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1774" name="Google Shape;1774;p127"/>
          <p:cNvSpPr txBox="1"/>
          <p:nvPr>
            <p:ph idx="7" type="subTitle"/>
          </p:nvPr>
        </p:nvSpPr>
        <p:spPr>
          <a:xfrm>
            <a:off x="9078238" y="38416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1775" name="Google Shape;1775;p127"/>
          <p:cNvSpPr txBox="1"/>
          <p:nvPr>
            <p:ph idx="8" type="subTitle"/>
          </p:nvPr>
        </p:nvSpPr>
        <p:spPr>
          <a:xfrm>
            <a:off x="10284513" y="38416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1776" name="Google Shape;1776;p127"/>
          <p:cNvSpPr txBox="1"/>
          <p:nvPr>
            <p:ph idx="9" type="subTitle"/>
          </p:nvPr>
        </p:nvSpPr>
        <p:spPr>
          <a:xfrm>
            <a:off x="9078238" y="46035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1777" name="Google Shape;1777;p127"/>
          <p:cNvSpPr txBox="1"/>
          <p:nvPr>
            <p:ph idx="13" type="subTitle"/>
          </p:nvPr>
        </p:nvSpPr>
        <p:spPr>
          <a:xfrm>
            <a:off x="10284513" y="46035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percentage bars">
  <p:cSld name="CUSTOM_4_10">
    <p:spTree>
      <p:nvGrpSpPr>
        <p:cNvPr id="1778" name="Shape 1778"/>
        <p:cNvGrpSpPr/>
        <p:nvPr/>
      </p:nvGrpSpPr>
      <p:grpSpPr>
        <a:xfrm>
          <a:off x="0" y="0"/>
          <a:ext cx="0" cy="0"/>
          <a:chOff x="0" y="0"/>
          <a:chExt cx="0" cy="0"/>
        </a:xfrm>
      </p:grpSpPr>
      <p:sp>
        <p:nvSpPr>
          <p:cNvPr id="1779" name="Google Shape;1779;p12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780" name="Google Shape;1780;p128"/>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781" name="Google Shape;1781;p12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782" name="Google Shape;1782;p12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783" name="Google Shape;1783;p12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784" name="Google Shape;1784;p12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785" name="Google Shape;1785;p128"/>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786" name="Google Shape;1786;p128"/>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787" name="Google Shape;1787;p128"/>
          <p:cNvSpPr txBox="1"/>
          <p:nvPr>
            <p:ph idx="4" type="subTitle"/>
          </p:nvPr>
        </p:nvSpPr>
        <p:spPr>
          <a:xfrm>
            <a:off x="8048050" y="2898600"/>
            <a:ext cx="3410400" cy="7185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1788" name="Google Shape;1788;p128"/>
          <p:cNvSpPr txBox="1"/>
          <p:nvPr>
            <p:ph idx="5" type="subTitle"/>
          </p:nvPr>
        </p:nvSpPr>
        <p:spPr>
          <a:xfrm>
            <a:off x="8048050" y="2540600"/>
            <a:ext cx="3410400" cy="333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2600">
                <a:solidFill>
                  <a:schemeClr val="accent1"/>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1"/>
                </a:solidFill>
              </a:defRPr>
            </a:lvl2pPr>
            <a:lvl3pPr lvl="2" rtl="0">
              <a:lnSpc>
                <a:spcPct val="100000"/>
              </a:lnSpc>
              <a:spcBef>
                <a:spcPts val="0"/>
              </a:spcBef>
              <a:spcAft>
                <a:spcPts val="0"/>
              </a:spcAft>
              <a:buNone/>
              <a:defRPr sz="2600">
                <a:solidFill>
                  <a:schemeClr val="accent1"/>
                </a:solidFill>
              </a:defRPr>
            </a:lvl3pPr>
            <a:lvl4pPr lvl="3" rtl="0">
              <a:lnSpc>
                <a:spcPct val="100000"/>
              </a:lnSpc>
              <a:spcBef>
                <a:spcPts val="0"/>
              </a:spcBef>
              <a:spcAft>
                <a:spcPts val="0"/>
              </a:spcAft>
              <a:buNone/>
              <a:defRPr sz="2600">
                <a:solidFill>
                  <a:schemeClr val="accent1"/>
                </a:solidFill>
              </a:defRPr>
            </a:lvl4pPr>
            <a:lvl5pPr lvl="4" rtl="0">
              <a:lnSpc>
                <a:spcPct val="100000"/>
              </a:lnSpc>
              <a:spcBef>
                <a:spcPts val="0"/>
              </a:spcBef>
              <a:spcAft>
                <a:spcPts val="0"/>
              </a:spcAft>
              <a:buNone/>
              <a:defRPr sz="2600">
                <a:solidFill>
                  <a:schemeClr val="accent1"/>
                </a:solidFill>
              </a:defRPr>
            </a:lvl5pPr>
            <a:lvl6pPr lvl="5" rtl="0">
              <a:lnSpc>
                <a:spcPct val="100000"/>
              </a:lnSpc>
              <a:spcBef>
                <a:spcPts val="0"/>
              </a:spcBef>
              <a:spcAft>
                <a:spcPts val="0"/>
              </a:spcAft>
              <a:buNone/>
              <a:defRPr sz="2600">
                <a:solidFill>
                  <a:schemeClr val="accent1"/>
                </a:solidFill>
              </a:defRPr>
            </a:lvl6pPr>
            <a:lvl7pPr lvl="6" rtl="0">
              <a:lnSpc>
                <a:spcPct val="100000"/>
              </a:lnSpc>
              <a:spcBef>
                <a:spcPts val="0"/>
              </a:spcBef>
              <a:spcAft>
                <a:spcPts val="0"/>
              </a:spcAft>
              <a:buNone/>
              <a:defRPr sz="2600">
                <a:solidFill>
                  <a:schemeClr val="accent1"/>
                </a:solidFill>
              </a:defRPr>
            </a:lvl7pPr>
            <a:lvl8pPr lvl="7" rtl="0">
              <a:lnSpc>
                <a:spcPct val="100000"/>
              </a:lnSpc>
              <a:spcBef>
                <a:spcPts val="0"/>
              </a:spcBef>
              <a:spcAft>
                <a:spcPts val="0"/>
              </a:spcAft>
              <a:buNone/>
              <a:defRPr sz="2600">
                <a:solidFill>
                  <a:schemeClr val="accent1"/>
                </a:solidFill>
              </a:defRPr>
            </a:lvl8pPr>
            <a:lvl9pPr lvl="8" rtl="0">
              <a:lnSpc>
                <a:spcPct val="100000"/>
              </a:lnSpc>
              <a:spcBef>
                <a:spcPts val="0"/>
              </a:spcBef>
              <a:spcAft>
                <a:spcPts val="0"/>
              </a:spcAft>
              <a:buNone/>
              <a:defRPr sz="2600">
                <a:solidFill>
                  <a:schemeClr val="accent1"/>
                </a:solidFill>
              </a:defRPr>
            </a:lvl9pPr>
          </a:lstStyle>
          <a:p/>
        </p:txBody>
      </p:sp>
      <p:sp>
        <p:nvSpPr>
          <p:cNvPr id="1789" name="Google Shape;1789;p128"/>
          <p:cNvSpPr txBox="1"/>
          <p:nvPr>
            <p:ph idx="6" type="subTitle"/>
          </p:nvPr>
        </p:nvSpPr>
        <p:spPr>
          <a:xfrm>
            <a:off x="8048050" y="4676800"/>
            <a:ext cx="3410400" cy="7185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1790" name="Google Shape;1790;p128"/>
          <p:cNvSpPr txBox="1"/>
          <p:nvPr>
            <p:ph idx="7" type="subTitle"/>
          </p:nvPr>
        </p:nvSpPr>
        <p:spPr>
          <a:xfrm>
            <a:off x="8048050" y="4318800"/>
            <a:ext cx="3410400" cy="333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2600">
                <a:solidFill>
                  <a:schemeClr val="accent2"/>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2"/>
                </a:solidFill>
              </a:defRPr>
            </a:lvl2pPr>
            <a:lvl3pPr lvl="2" rtl="0">
              <a:lnSpc>
                <a:spcPct val="100000"/>
              </a:lnSpc>
              <a:spcBef>
                <a:spcPts val="0"/>
              </a:spcBef>
              <a:spcAft>
                <a:spcPts val="0"/>
              </a:spcAft>
              <a:buNone/>
              <a:defRPr sz="2600">
                <a:solidFill>
                  <a:schemeClr val="accent2"/>
                </a:solidFill>
              </a:defRPr>
            </a:lvl3pPr>
            <a:lvl4pPr lvl="3" rtl="0">
              <a:lnSpc>
                <a:spcPct val="100000"/>
              </a:lnSpc>
              <a:spcBef>
                <a:spcPts val="0"/>
              </a:spcBef>
              <a:spcAft>
                <a:spcPts val="0"/>
              </a:spcAft>
              <a:buNone/>
              <a:defRPr sz="2600">
                <a:solidFill>
                  <a:schemeClr val="accent2"/>
                </a:solidFill>
              </a:defRPr>
            </a:lvl4pPr>
            <a:lvl5pPr lvl="4" rtl="0">
              <a:lnSpc>
                <a:spcPct val="100000"/>
              </a:lnSpc>
              <a:spcBef>
                <a:spcPts val="0"/>
              </a:spcBef>
              <a:spcAft>
                <a:spcPts val="0"/>
              </a:spcAft>
              <a:buNone/>
              <a:defRPr sz="2600">
                <a:solidFill>
                  <a:schemeClr val="accent2"/>
                </a:solidFill>
              </a:defRPr>
            </a:lvl5pPr>
            <a:lvl6pPr lvl="5" rtl="0">
              <a:lnSpc>
                <a:spcPct val="100000"/>
              </a:lnSpc>
              <a:spcBef>
                <a:spcPts val="0"/>
              </a:spcBef>
              <a:spcAft>
                <a:spcPts val="0"/>
              </a:spcAft>
              <a:buNone/>
              <a:defRPr sz="2600">
                <a:solidFill>
                  <a:schemeClr val="accent2"/>
                </a:solidFill>
              </a:defRPr>
            </a:lvl6pPr>
            <a:lvl7pPr lvl="6" rtl="0">
              <a:lnSpc>
                <a:spcPct val="100000"/>
              </a:lnSpc>
              <a:spcBef>
                <a:spcPts val="0"/>
              </a:spcBef>
              <a:spcAft>
                <a:spcPts val="0"/>
              </a:spcAft>
              <a:buNone/>
              <a:defRPr sz="2600">
                <a:solidFill>
                  <a:schemeClr val="accent2"/>
                </a:solidFill>
              </a:defRPr>
            </a:lvl7pPr>
            <a:lvl8pPr lvl="7" rtl="0">
              <a:lnSpc>
                <a:spcPct val="100000"/>
              </a:lnSpc>
              <a:spcBef>
                <a:spcPts val="0"/>
              </a:spcBef>
              <a:spcAft>
                <a:spcPts val="0"/>
              </a:spcAft>
              <a:buNone/>
              <a:defRPr sz="2600">
                <a:solidFill>
                  <a:schemeClr val="accent2"/>
                </a:solidFill>
              </a:defRPr>
            </a:lvl8pPr>
            <a:lvl9pPr lvl="8" rtl="0">
              <a:lnSpc>
                <a:spcPct val="100000"/>
              </a:lnSpc>
              <a:spcBef>
                <a:spcPts val="0"/>
              </a:spcBef>
              <a:spcAft>
                <a:spcPts val="0"/>
              </a:spcAft>
              <a:buNone/>
              <a:defRPr sz="2600">
                <a:solidFill>
                  <a:schemeClr val="accent2"/>
                </a:solidFill>
              </a:defRPr>
            </a:lvl9pPr>
          </a:lstStyle>
          <a:p/>
        </p:txBody>
      </p:sp>
      <p:sp>
        <p:nvSpPr>
          <p:cNvPr id="1791" name="Google Shape;1791;p128"/>
          <p:cNvSpPr/>
          <p:nvPr/>
        </p:nvSpPr>
        <p:spPr>
          <a:xfrm>
            <a:off x="8895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28"/>
          <p:cNvSpPr/>
          <p:nvPr/>
        </p:nvSpPr>
        <p:spPr>
          <a:xfrm>
            <a:off x="8895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28"/>
          <p:cNvSpPr/>
          <p:nvPr/>
        </p:nvSpPr>
        <p:spPr>
          <a:xfrm>
            <a:off x="8895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28"/>
          <p:cNvSpPr/>
          <p:nvPr/>
        </p:nvSpPr>
        <p:spPr>
          <a:xfrm>
            <a:off x="8895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28"/>
          <p:cNvSpPr/>
          <p:nvPr/>
        </p:nvSpPr>
        <p:spPr>
          <a:xfrm>
            <a:off x="8895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28"/>
          <p:cNvSpPr/>
          <p:nvPr/>
        </p:nvSpPr>
        <p:spPr>
          <a:xfrm>
            <a:off x="8895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28"/>
          <p:cNvSpPr/>
          <p:nvPr/>
        </p:nvSpPr>
        <p:spPr>
          <a:xfrm>
            <a:off x="8895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128"/>
          <p:cNvSpPr/>
          <p:nvPr/>
        </p:nvSpPr>
        <p:spPr>
          <a:xfrm>
            <a:off x="8895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128"/>
          <p:cNvSpPr/>
          <p:nvPr/>
        </p:nvSpPr>
        <p:spPr>
          <a:xfrm>
            <a:off x="8895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28"/>
          <p:cNvSpPr/>
          <p:nvPr/>
        </p:nvSpPr>
        <p:spPr>
          <a:xfrm>
            <a:off x="8895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28"/>
          <p:cNvSpPr/>
          <p:nvPr/>
        </p:nvSpPr>
        <p:spPr>
          <a:xfrm>
            <a:off x="15860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28"/>
          <p:cNvSpPr/>
          <p:nvPr/>
        </p:nvSpPr>
        <p:spPr>
          <a:xfrm>
            <a:off x="15860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28"/>
          <p:cNvSpPr/>
          <p:nvPr/>
        </p:nvSpPr>
        <p:spPr>
          <a:xfrm>
            <a:off x="15860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28"/>
          <p:cNvSpPr/>
          <p:nvPr/>
        </p:nvSpPr>
        <p:spPr>
          <a:xfrm>
            <a:off x="15860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28"/>
          <p:cNvSpPr/>
          <p:nvPr/>
        </p:nvSpPr>
        <p:spPr>
          <a:xfrm>
            <a:off x="15860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28"/>
          <p:cNvSpPr/>
          <p:nvPr/>
        </p:nvSpPr>
        <p:spPr>
          <a:xfrm>
            <a:off x="15860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28"/>
          <p:cNvSpPr/>
          <p:nvPr/>
        </p:nvSpPr>
        <p:spPr>
          <a:xfrm>
            <a:off x="15860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28"/>
          <p:cNvSpPr/>
          <p:nvPr/>
        </p:nvSpPr>
        <p:spPr>
          <a:xfrm>
            <a:off x="15860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28"/>
          <p:cNvSpPr/>
          <p:nvPr/>
        </p:nvSpPr>
        <p:spPr>
          <a:xfrm>
            <a:off x="15860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28"/>
          <p:cNvSpPr/>
          <p:nvPr/>
        </p:nvSpPr>
        <p:spPr>
          <a:xfrm>
            <a:off x="15860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28"/>
          <p:cNvSpPr/>
          <p:nvPr/>
        </p:nvSpPr>
        <p:spPr>
          <a:xfrm>
            <a:off x="228247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28"/>
          <p:cNvSpPr/>
          <p:nvPr/>
        </p:nvSpPr>
        <p:spPr>
          <a:xfrm>
            <a:off x="228247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28"/>
          <p:cNvSpPr/>
          <p:nvPr/>
        </p:nvSpPr>
        <p:spPr>
          <a:xfrm>
            <a:off x="228247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28"/>
          <p:cNvSpPr/>
          <p:nvPr/>
        </p:nvSpPr>
        <p:spPr>
          <a:xfrm>
            <a:off x="228247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28"/>
          <p:cNvSpPr/>
          <p:nvPr/>
        </p:nvSpPr>
        <p:spPr>
          <a:xfrm>
            <a:off x="228247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28"/>
          <p:cNvSpPr/>
          <p:nvPr/>
        </p:nvSpPr>
        <p:spPr>
          <a:xfrm>
            <a:off x="228247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28"/>
          <p:cNvSpPr/>
          <p:nvPr/>
        </p:nvSpPr>
        <p:spPr>
          <a:xfrm>
            <a:off x="228247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28"/>
          <p:cNvSpPr/>
          <p:nvPr/>
        </p:nvSpPr>
        <p:spPr>
          <a:xfrm>
            <a:off x="228247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28"/>
          <p:cNvSpPr/>
          <p:nvPr/>
        </p:nvSpPr>
        <p:spPr>
          <a:xfrm>
            <a:off x="228247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28"/>
          <p:cNvSpPr/>
          <p:nvPr/>
        </p:nvSpPr>
        <p:spPr>
          <a:xfrm>
            <a:off x="228247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28"/>
          <p:cNvSpPr/>
          <p:nvPr/>
        </p:nvSpPr>
        <p:spPr>
          <a:xfrm>
            <a:off x="297895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28"/>
          <p:cNvSpPr/>
          <p:nvPr/>
        </p:nvSpPr>
        <p:spPr>
          <a:xfrm>
            <a:off x="297895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28"/>
          <p:cNvSpPr/>
          <p:nvPr/>
        </p:nvSpPr>
        <p:spPr>
          <a:xfrm>
            <a:off x="297895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28"/>
          <p:cNvSpPr/>
          <p:nvPr/>
        </p:nvSpPr>
        <p:spPr>
          <a:xfrm>
            <a:off x="297895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28"/>
          <p:cNvSpPr/>
          <p:nvPr/>
        </p:nvSpPr>
        <p:spPr>
          <a:xfrm>
            <a:off x="297895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28"/>
          <p:cNvSpPr/>
          <p:nvPr/>
        </p:nvSpPr>
        <p:spPr>
          <a:xfrm>
            <a:off x="297895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28"/>
          <p:cNvSpPr/>
          <p:nvPr/>
        </p:nvSpPr>
        <p:spPr>
          <a:xfrm>
            <a:off x="297895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28"/>
          <p:cNvSpPr/>
          <p:nvPr/>
        </p:nvSpPr>
        <p:spPr>
          <a:xfrm>
            <a:off x="297895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28"/>
          <p:cNvSpPr/>
          <p:nvPr/>
        </p:nvSpPr>
        <p:spPr>
          <a:xfrm>
            <a:off x="297895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28"/>
          <p:cNvSpPr/>
          <p:nvPr/>
        </p:nvSpPr>
        <p:spPr>
          <a:xfrm>
            <a:off x="297895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28"/>
          <p:cNvSpPr/>
          <p:nvPr/>
        </p:nvSpPr>
        <p:spPr>
          <a:xfrm>
            <a:off x="36754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28"/>
          <p:cNvSpPr/>
          <p:nvPr/>
        </p:nvSpPr>
        <p:spPr>
          <a:xfrm>
            <a:off x="36754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28"/>
          <p:cNvSpPr/>
          <p:nvPr/>
        </p:nvSpPr>
        <p:spPr>
          <a:xfrm>
            <a:off x="36754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28"/>
          <p:cNvSpPr/>
          <p:nvPr/>
        </p:nvSpPr>
        <p:spPr>
          <a:xfrm>
            <a:off x="36754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28"/>
          <p:cNvSpPr/>
          <p:nvPr/>
        </p:nvSpPr>
        <p:spPr>
          <a:xfrm>
            <a:off x="36754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128"/>
          <p:cNvSpPr/>
          <p:nvPr/>
        </p:nvSpPr>
        <p:spPr>
          <a:xfrm>
            <a:off x="36754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28"/>
          <p:cNvSpPr/>
          <p:nvPr/>
        </p:nvSpPr>
        <p:spPr>
          <a:xfrm>
            <a:off x="36754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28"/>
          <p:cNvSpPr/>
          <p:nvPr/>
        </p:nvSpPr>
        <p:spPr>
          <a:xfrm>
            <a:off x="36754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28"/>
          <p:cNvSpPr/>
          <p:nvPr/>
        </p:nvSpPr>
        <p:spPr>
          <a:xfrm>
            <a:off x="36754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128"/>
          <p:cNvSpPr/>
          <p:nvPr/>
        </p:nvSpPr>
        <p:spPr>
          <a:xfrm>
            <a:off x="36754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28"/>
          <p:cNvSpPr/>
          <p:nvPr/>
        </p:nvSpPr>
        <p:spPr>
          <a:xfrm>
            <a:off x="43719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28"/>
          <p:cNvSpPr/>
          <p:nvPr/>
        </p:nvSpPr>
        <p:spPr>
          <a:xfrm>
            <a:off x="43719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28"/>
          <p:cNvSpPr/>
          <p:nvPr/>
        </p:nvSpPr>
        <p:spPr>
          <a:xfrm>
            <a:off x="43719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128"/>
          <p:cNvSpPr/>
          <p:nvPr/>
        </p:nvSpPr>
        <p:spPr>
          <a:xfrm>
            <a:off x="43719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128"/>
          <p:cNvSpPr/>
          <p:nvPr/>
        </p:nvSpPr>
        <p:spPr>
          <a:xfrm>
            <a:off x="43719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128"/>
          <p:cNvSpPr/>
          <p:nvPr/>
        </p:nvSpPr>
        <p:spPr>
          <a:xfrm>
            <a:off x="43719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128"/>
          <p:cNvSpPr/>
          <p:nvPr/>
        </p:nvSpPr>
        <p:spPr>
          <a:xfrm>
            <a:off x="43719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128"/>
          <p:cNvSpPr/>
          <p:nvPr/>
        </p:nvSpPr>
        <p:spPr>
          <a:xfrm>
            <a:off x="43719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128"/>
          <p:cNvSpPr/>
          <p:nvPr/>
        </p:nvSpPr>
        <p:spPr>
          <a:xfrm>
            <a:off x="43719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28"/>
          <p:cNvSpPr/>
          <p:nvPr/>
        </p:nvSpPr>
        <p:spPr>
          <a:xfrm>
            <a:off x="43719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128"/>
          <p:cNvSpPr/>
          <p:nvPr/>
        </p:nvSpPr>
        <p:spPr>
          <a:xfrm>
            <a:off x="506837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128"/>
          <p:cNvSpPr/>
          <p:nvPr/>
        </p:nvSpPr>
        <p:spPr>
          <a:xfrm>
            <a:off x="506837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128"/>
          <p:cNvSpPr/>
          <p:nvPr/>
        </p:nvSpPr>
        <p:spPr>
          <a:xfrm>
            <a:off x="506837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128"/>
          <p:cNvSpPr/>
          <p:nvPr/>
        </p:nvSpPr>
        <p:spPr>
          <a:xfrm>
            <a:off x="506837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28"/>
          <p:cNvSpPr/>
          <p:nvPr/>
        </p:nvSpPr>
        <p:spPr>
          <a:xfrm>
            <a:off x="506837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28"/>
          <p:cNvSpPr/>
          <p:nvPr/>
        </p:nvSpPr>
        <p:spPr>
          <a:xfrm>
            <a:off x="506837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28"/>
          <p:cNvSpPr/>
          <p:nvPr/>
        </p:nvSpPr>
        <p:spPr>
          <a:xfrm>
            <a:off x="506837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28"/>
          <p:cNvSpPr/>
          <p:nvPr/>
        </p:nvSpPr>
        <p:spPr>
          <a:xfrm>
            <a:off x="506837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28"/>
          <p:cNvSpPr/>
          <p:nvPr/>
        </p:nvSpPr>
        <p:spPr>
          <a:xfrm>
            <a:off x="506837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28"/>
          <p:cNvSpPr/>
          <p:nvPr/>
        </p:nvSpPr>
        <p:spPr>
          <a:xfrm>
            <a:off x="506837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28"/>
          <p:cNvSpPr/>
          <p:nvPr/>
        </p:nvSpPr>
        <p:spPr>
          <a:xfrm>
            <a:off x="576485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28"/>
          <p:cNvSpPr/>
          <p:nvPr/>
        </p:nvSpPr>
        <p:spPr>
          <a:xfrm>
            <a:off x="576485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28"/>
          <p:cNvSpPr/>
          <p:nvPr/>
        </p:nvSpPr>
        <p:spPr>
          <a:xfrm>
            <a:off x="576485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28"/>
          <p:cNvSpPr/>
          <p:nvPr/>
        </p:nvSpPr>
        <p:spPr>
          <a:xfrm>
            <a:off x="576485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28"/>
          <p:cNvSpPr/>
          <p:nvPr/>
        </p:nvSpPr>
        <p:spPr>
          <a:xfrm>
            <a:off x="576485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28"/>
          <p:cNvSpPr/>
          <p:nvPr/>
        </p:nvSpPr>
        <p:spPr>
          <a:xfrm>
            <a:off x="576485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28"/>
          <p:cNvSpPr/>
          <p:nvPr/>
        </p:nvSpPr>
        <p:spPr>
          <a:xfrm>
            <a:off x="576485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28"/>
          <p:cNvSpPr/>
          <p:nvPr/>
        </p:nvSpPr>
        <p:spPr>
          <a:xfrm>
            <a:off x="576485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28"/>
          <p:cNvSpPr/>
          <p:nvPr/>
        </p:nvSpPr>
        <p:spPr>
          <a:xfrm>
            <a:off x="576485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28"/>
          <p:cNvSpPr/>
          <p:nvPr/>
        </p:nvSpPr>
        <p:spPr>
          <a:xfrm>
            <a:off x="576485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28"/>
          <p:cNvSpPr/>
          <p:nvPr/>
        </p:nvSpPr>
        <p:spPr>
          <a:xfrm>
            <a:off x="64613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28"/>
          <p:cNvSpPr/>
          <p:nvPr/>
        </p:nvSpPr>
        <p:spPr>
          <a:xfrm>
            <a:off x="64613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28"/>
          <p:cNvSpPr/>
          <p:nvPr/>
        </p:nvSpPr>
        <p:spPr>
          <a:xfrm>
            <a:off x="64613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28"/>
          <p:cNvSpPr/>
          <p:nvPr/>
        </p:nvSpPr>
        <p:spPr>
          <a:xfrm>
            <a:off x="64613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28"/>
          <p:cNvSpPr/>
          <p:nvPr/>
        </p:nvSpPr>
        <p:spPr>
          <a:xfrm>
            <a:off x="64613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28"/>
          <p:cNvSpPr/>
          <p:nvPr/>
        </p:nvSpPr>
        <p:spPr>
          <a:xfrm>
            <a:off x="64613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28"/>
          <p:cNvSpPr/>
          <p:nvPr/>
        </p:nvSpPr>
        <p:spPr>
          <a:xfrm>
            <a:off x="64613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28"/>
          <p:cNvSpPr/>
          <p:nvPr/>
        </p:nvSpPr>
        <p:spPr>
          <a:xfrm>
            <a:off x="64613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28"/>
          <p:cNvSpPr/>
          <p:nvPr/>
        </p:nvSpPr>
        <p:spPr>
          <a:xfrm>
            <a:off x="64613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28"/>
          <p:cNvSpPr/>
          <p:nvPr/>
        </p:nvSpPr>
        <p:spPr>
          <a:xfrm>
            <a:off x="64613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28"/>
          <p:cNvSpPr/>
          <p:nvPr/>
        </p:nvSpPr>
        <p:spPr>
          <a:xfrm>
            <a:off x="71578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28"/>
          <p:cNvSpPr/>
          <p:nvPr/>
        </p:nvSpPr>
        <p:spPr>
          <a:xfrm>
            <a:off x="71578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28"/>
          <p:cNvSpPr/>
          <p:nvPr/>
        </p:nvSpPr>
        <p:spPr>
          <a:xfrm>
            <a:off x="71578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28"/>
          <p:cNvSpPr/>
          <p:nvPr/>
        </p:nvSpPr>
        <p:spPr>
          <a:xfrm>
            <a:off x="71578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28"/>
          <p:cNvSpPr/>
          <p:nvPr/>
        </p:nvSpPr>
        <p:spPr>
          <a:xfrm>
            <a:off x="71578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28"/>
          <p:cNvSpPr/>
          <p:nvPr/>
        </p:nvSpPr>
        <p:spPr>
          <a:xfrm>
            <a:off x="71578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28"/>
          <p:cNvSpPr/>
          <p:nvPr/>
        </p:nvSpPr>
        <p:spPr>
          <a:xfrm>
            <a:off x="71578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28"/>
          <p:cNvSpPr/>
          <p:nvPr/>
        </p:nvSpPr>
        <p:spPr>
          <a:xfrm>
            <a:off x="71578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28"/>
          <p:cNvSpPr/>
          <p:nvPr/>
        </p:nvSpPr>
        <p:spPr>
          <a:xfrm>
            <a:off x="71578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28"/>
          <p:cNvSpPr/>
          <p:nvPr/>
        </p:nvSpPr>
        <p:spPr>
          <a:xfrm>
            <a:off x="71578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28"/>
          <p:cNvSpPr/>
          <p:nvPr/>
        </p:nvSpPr>
        <p:spPr>
          <a:xfrm>
            <a:off x="8895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28"/>
          <p:cNvSpPr/>
          <p:nvPr/>
        </p:nvSpPr>
        <p:spPr>
          <a:xfrm>
            <a:off x="8895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28"/>
          <p:cNvSpPr/>
          <p:nvPr/>
        </p:nvSpPr>
        <p:spPr>
          <a:xfrm>
            <a:off x="8895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28"/>
          <p:cNvSpPr/>
          <p:nvPr/>
        </p:nvSpPr>
        <p:spPr>
          <a:xfrm>
            <a:off x="8895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28"/>
          <p:cNvSpPr/>
          <p:nvPr/>
        </p:nvSpPr>
        <p:spPr>
          <a:xfrm>
            <a:off x="8895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28"/>
          <p:cNvSpPr/>
          <p:nvPr/>
        </p:nvSpPr>
        <p:spPr>
          <a:xfrm>
            <a:off x="8895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28"/>
          <p:cNvSpPr/>
          <p:nvPr/>
        </p:nvSpPr>
        <p:spPr>
          <a:xfrm>
            <a:off x="8895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28"/>
          <p:cNvSpPr/>
          <p:nvPr/>
        </p:nvSpPr>
        <p:spPr>
          <a:xfrm>
            <a:off x="8895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28"/>
          <p:cNvSpPr/>
          <p:nvPr/>
        </p:nvSpPr>
        <p:spPr>
          <a:xfrm>
            <a:off x="8895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28"/>
          <p:cNvSpPr/>
          <p:nvPr/>
        </p:nvSpPr>
        <p:spPr>
          <a:xfrm>
            <a:off x="8895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28"/>
          <p:cNvSpPr/>
          <p:nvPr/>
        </p:nvSpPr>
        <p:spPr>
          <a:xfrm>
            <a:off x="15860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28"/>
          <p:cNvSpPr/>
          <p:nvPr/>
        </p:nvSpPr>
        <p:spPr>
          <a:xfrm>
            <a:off x="15860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28"/>
          <p:cNvSpPr/>
          <p:nvPr/>
        </p:nvSpPr>
        <p:spPr>
          <a:xfrm>
            <a:off x="15860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28"/>
          <p:cNvSpPr/>
          <p:nvPr/>
        </p:nvSpPr>
        <p:spPr>
          <a:xfrm>
            <a:off x="15860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28"/>
          <p:cNvSpPr/>
          <p:nvPr/>
        </p:nvSpPr>
        <p:spPr>
          <a:xfrm>
            <a:off x="15860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28"/>
          <p:cNvSpPr/>
          <p:nvPr/>
        </p:nvSpPr>
        <p:spPr>
          <a:xfrm>
            <a:off x="15860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28"/>
          <p:cNvSpPr/>
          <p:nvPr/>
        </p:nvSpPr>
        <p:spPr>
          <a:xfrm>
            <a:off x="15860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28"/>
          <p:cNvSpPr/>
          <p:nvPr/>
        </p:nvSpPr>
        <p:spPr>
          <a:xfrm>
            <a:off x="15860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28"/>
          <p:cNvSpPr/>
          <p:nvPr/>
        </p:nvSpPr>
        <p:spPr>
          <a:xfrm>
            <a:off x="15860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28"/>
          <p:cNvSpPr/>
          <p:nvPr/>
        </p:nvSpPr>
        <p:spPr>
          <a:xfrm>
            <a:off x="15860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28"/>
          <p:cNvSpPr/>
          <p:nvPr/>
        </p:nvSpPr>
        <p:spPr>
          <a:xfrm>
            <a:off x="228247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28"/>
          <p:cNvSpPr/>
          <p:nvPr/>
        </p:nvSpPr>
        <p:spPr>
          <a:xfrm>
            <a:off x="228247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28"/>
          <p:cNvSpPr/>
          <p:nvPr/>
        </p:nvSpPr>
        <p:spPr>
          <a:xfrm>
            <a:off x="228247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28"/>
          <p:cNvSpPr/>
          <p:nvPr/>
        </p:nvSpPr>
        <p:spPr>
          <a:xfrm>
            <a:off x="228247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28"/>
          <p:cNvSpPr/>
          <p:nvPr/>
        </p:nvSpPr>
        <p:spPr>
          <a:xfrm>
            <a:off x="228247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28"/>
          <p:cNvSpPr/>
          <p:nvPr/>
        </p:nvSpPr>
        <p:spPr>
          <a:xfrm>
            <a:off x="228247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28"/>
          <p:cNvSpPr/>
          <p:nvPr/>
        </p:nvSpPr>
        <p:spPr>
          <a:xfrm>
            <a:off x="228247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28"/>
          <p:cNvSpPr/>
          <p:nvPr/>
        </p:nvSpPr>
        <p:spPr>
          <a:xfrm>
            <a:off x="228247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28"/>
          <p:cNvSpPr/>
          <p:nvPr/>
        </p:nvSpPr>
        <p:spPr>
          <a:xfrm>
            <a:off x="228247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28"/>
          <p:cNvSpPr/>
          <p:nvPr/>
        </p:nvSpPr>
        <p:spPr>
          <a:xfrm>
            <a:off x="228247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28"/>
          <p:cNvSpPr/>
          <p:nvPr/>
        </p:nvSpPr>
        <p:spPr>
          <a:xfrm>
            <a:off x="297895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28"/>
          <p:cNvSpPr/>
          <p:nvPr/>
        </p:nvSpPr>
        <p:spPr>
          <a:xfrm>
            <a:off x="297895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28"/>
          <p:cNvSpPr/>
          <p:nvPr/>
        </p:nvSpPr>
        <p:spPr>
          <a:xfrm>
            <a:off x="297895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28"/>
          <p:cNvSpPr/>
          <p:nvPr/>
        </p:nvSpPr>
        <p:spPr>
          <a:xfrm>
            <a:off x="297895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28"/>
          <p:cNvSpPr/>
          <p:nvPr/>
        </p:nvSpPr>
        <p:spPr>
          <a:xfrm>
            <a:off x="297895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28"/>
          <p:cNvSpPr/>
          <p:nvPr/>
        </p:nvSpPr>
        <p:spPr>
          <a:xfrm>
            <a:off x="297895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28"/>
          <p:cNvSpPr/>
          <p:nvPr/>
        </p:nvSpPr>
        <p:spPr>
          <a:xfrm>
            <a:off x="297895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28"/>
          <p:cNvSpPr/>
          <p:nvPr/>
        </p:nvSpPr>
        <p:spPr>
          <a:xfrm>
            <a:off x="297895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28"/>
          <p:cNvSpPr/>
          <p:nvPr/>
        </p:nvSpPr>
        <p:spPr>
          <a:xfrm>
            <a:off x="297895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28"/>
          <p:cNvSpPr/>
          <p:nvPr/>
        </p:nvSpPr>
        <p:spPr>
          <a:xfrm>
            <a:off x="297895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28"/>
          <p:cNvSpPr/>
          <p:nvPr/>
        </p:nvSpPr>
        <p:spPr>
          <a:xfrm>
            <a:off x="36754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28"/>
          <p:cNvSpPr/>
          <p:nvPr/>
        </p:nvSpPr>
        <p:spPr>
          <a:xfrm>
            <a:off x="36754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28"/>
          <p:cNvSpPr/>
          <p:nvPr/>
        </p:nvSpPr>
        <p:spPr>
          <a:xfrm>
            <a:off x="36754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28"/>
          <p:cNvSpPr/>
          <p:nvPr/>
        </p:nvSpPr>
        <p:spPr>
          <a:xfrm>
            <a:off x="36754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28"/>
          <p:cNvSpPr/>
          <p:nvPr/>
        </p:nvSpPr>
        <p:spPr>
          <a:xfrm>
            <a:off x="36754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28"/>
          <p:cNvSpPr/>
          <p:nvPr/>
        </p:nvSpPr>
        <p:spPr>
          <a:xfrm>
            <a:off x="36754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28"/>
          <p:cNvSpPr/>
          <p:nvPr/>
        </p:nvSpPr>
        <p:spPr>
          <a:xfrm>
            <a:off x="36754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28"/>
          <p:cNvSpPr/>
          <p:nvPr/>
        </p:nvSpPr>
        <p:spPr>
          <a:xfrm>
            <a:off x="36754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28"/>
          <p:cNvSpPr/>
          <p:nvPr/>
        </p:nvSpPr>
        <p:spPr>
          <a:xfrm>
            <a:off x="36754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28"/>
          <p:cNvSpPr/>
          <p:nvPr/>
        </p:nvSpPr>
        <p:spPr>
          <a:xfrm>
            <a:off x="36754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28"/>
          <p:cNvSpPr/>
          <p:nvPr/>
        </p:nvSpPr>
        <p:spPr>
          <a:xfrm>
            <a:off x="43719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28"/>
          <p:cNvSpPr/>
          <p:nvPr/>
        </p:nvSpPr>
        <p:spPr>
          <a:xfrm>
            <a:off x="43719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28"/>
          <p:cNvSpPr/>
          <p:nvPr/>
        </p:nvSpPr>
        <p:spPr>
          <a:xfrm>
            <a:off x="43719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28"/>
          <p:cNvSpPr/>
          <p:nvPr/>
        </p:nvSpPr>
        <p:spPr>
          <a:xfrm>
            <a:off x="43719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28"/>
          <p:cNvSpPr/>
          <p:nvPr/>
        </p:nvSpPr>
        <p:spPr>
          <a:xfrm>
            <a:off x="43719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28"/>
          <p:cNvSpPr/>
          <p:nvPr/>
        </p:nvSpPr>
        <p:spPr>
          <a:xfrm>
            <a:off x="43719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28"/>
          <p:cNvSpPr/>
          <p:nvPr/>
        </p:nvSpPr>
        <p:spPr>
          <a:xfrm>
            <a:off x="43719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28"/>
          <p:cNvSpPr/>
          <p:nvPr/>
        </p:nvSpPr>
        <p:spPr>
          <a:xfrm>
            <a:off x="43719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28"/>
          <p:cNvSpPr/>
          <p:nvPr/>
        </p:nvSpPr>
        <p:spPr>
          <a:xfrm>
            <a:off x="43719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28"/>
          <p:cNvSpPr/>
          <p:nvPr/>
        </p:nvSpPr>
        <p:spPr>
          <a:xfrm>
            <a:off x="43719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28"/>
          <p:cNvSpPr/>
          <p:nvPr/>
        </p:nvSpPr>
        <p:spPr>
          <a:xfrm>
            <a:off x="506837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28"/>
          <p:cNvSpPr/>
          <p:nvPr/>
        </p:nvSpPr>
        <p:spPr>
          <a:xfrm>
            <a:off x="506837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28"/>
          <p:cNvSpPr/>
          <p:nvPr/>
        </p:nvSpPr>
        <p:spPr>
          <a:xfrm>
            <a:off x="506837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28"/>
          <p:cNvSpPr/>
          <p:nvPr/>
        </p:nvSpPr>
        <p:spPr>
          <a:xfrm>
            <a:off x="506837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28"/>
          <p:cNvSpPr/>
          <p:nvPr/>
        </p:nvSpPr>
        <p:spPr>
          <a:xfrm>
            <a:off x="506837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28"/>
          <p:cNvSpPr/>
          <p:nvPr/>
        </p:nvSpPr>
        <p:spPr>
          <a:xfrm>
            <a:off x="506837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28"/>
          <p:cNvSpPr/>
          <p:nvPr/>
        </p:nvSpPr>
        <p:spPr>
          <a:xfrm>
            <a:off x="506837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28"/>
          <p:cNvSpPr/>
          <p:nvPr/>
        </p:nvSpPr>
        <p:spPr>
          <a:xfrm>
            <a:off x="506837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28"/>
          <p:cNvSpPr/>
          <p:nvPr/>
        </p:nvSpPr>
        <p:spPr>
          <a:xfrm>
            <a:off x="506837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28"/>
          <p:cNvSpPr/>
          <p:nvPr/>
        </p:nvSpPr>
        <p:spPr>
          <a:xfrm>
            <a:off x="506837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28"/>
          <p:cNvSpPr/>
          <p:nvPr/>
        </p:nvSpPr>
        <p:spPr>
          <a:xfrm>
            <a:off x="576485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28"/>
          <p:cNvSpPr/>
          <p:nvPr/>
        </p:nvSpPr>
        <p:spPr>
          <a:xfrm>
            <a:off x="576485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28"/>
          <p:cNvSpPr/>
          <p:nvPr/>
        </p:nvSpPr>
        <p:spPr>
          <a:xfrm>
            <a:off x="576485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28"/>
          <p:cNvSpPr/>
          <p:nvPr/>
        </p:nvSpPr>
        <p:spPr>
          <a:xfrm>
            <a:off x="576485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28"/>
          <p:cNvSpPr/>
          <p:nvPr/>
        </p:nvSpPr>
        <p:spPr>
          <a:xfrm>
            <a:off x="576485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28"/>
          <p:cNvSpPr/>
          <p:nvPr/>
        </p:nvSpPr>
        <p:spPr>
          <a:xfrm>
            <a:off x="576485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28"/>
          <p:cNvSpPr/>
          <p:nvPr/>
        </p:nvSpPr>
        <p:spPr>
          <a:xfrm>
            <a:off x="576485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28"/>
          <p:cNvSpPr/>
          <p:nvPr/>
        </p:nvSpPr>
        <p:spPr>
          <a:xfrm>
            <a:off x="576485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28"/>
          <p:cNvSpPr/>
          <p:nvPr/>
        </p:nvSpPr>
        <p:spPr>
          <a:xfrm>
            <a:off x="576485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28"/>
          <p:cNvSpPr/>
          <p:nvPr/>
        </p:nvSpPr>
        <p:spPr>
          <a:xfrm>
            <a:off x="576485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28"/>
          <p:cNvSpPr/>
          <p:nvPr/>
        </p:nvSpPr>
        <p:spPr>
          <a:xfrm>
            <a:off x="64613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28"/>
          <p:cNvSpPr/>
          <p:nvPr/>
        </p:nvSpPr>
        <p:spPr>
          <a:xfrm>
            <a:off x="64613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28"/>
          <p:cNvSpPr/>
          <p:nvPr/>
        </p:nvSpPr>
        <p:spPr>
          <a:xfrm>
            <a:off x="64613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28"/>
          <p:cNvSpPr/>
          <p:nvPr/>
        </p:nvSpPr>
        <p:spPr>
          <a:xfrm>
            <a:off x="64613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28"/>
          <p:cNvSpPr/>
          <p:nvPr/>
        </p:nvSpPr>
        <p:spPr>
          <a:xfrm>
            <a:off x="64613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28"/>
          <p:cNvSpPr/>
          <p:nvPr/>
        </p:nvSpPr>
        <p:spPr>
          <a:xfrm>
            <a:off x="64613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28"/>
          <p:cNvSpPr/>
          <p:nvPr/>
        </p:nvSpPr>
        <p:spPr>
          <a:xfrm>
            <a:off x="64613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28"/>
          <p:cNvSpPr/>
          <p:nvPr/>
        </p:nvSpPr>
        <p:spPr>
          <a:xfrm>
            <a:off x="64613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28"/>
          <p:cNvSpPr/>
          <p:nvPr/>
        </p:nvSpPr>
        <p:spPr>
          <a:xfrm>
            <a:off x="64613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28"/>
          <p:cNvSpPr/>
          <p:nvPr/>
        </p:nvSpPr>
        <p:spPr>
          <a:xfrm>
            <a:off x="64613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28"/>
          <p:cNvSpPr/>
          <p:nvPr/>
        </p:nvSpPr>
        <p:spPr>
          <a:xfrm>
            <a:off x="71578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28"/>
          <p:cNvSpPr/>
          <p:nvPr/>
        </p:nvSpPr>
        <p:spPr>
          <a:xfrm>
            <a:off x="71578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28"/>
          <p:cNvSpPr/>
          <p:nvPr/>
        </p:nvSpPr>
        <p:spPr>
          <a:xfrm>
            <a:off x="71578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28"/>
          <p:cNvSpPr/>
          <p:nvPr/>
        </p:nvSpPr>
        <p:spPr>
          <a:xfrm>
            <a:off x="71578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28"/>
          <p:cNvSpPr/>
          <p:nvPr/>
        </p:nvSpPr>
        <p:spPr>
          <a:xfrm>
            <a:off x="71578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28"/>
          <p:cNvSpPr/>
          <p:nvPr/>
        </p:nvSpPr>
        <p:spPr>
          <a:xfrm>
            <a:off x="71578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28"/>
          <p:cNvSpPr/>
          <p:nvPr/>
        </p:nvSpPr>
        <p:spPr>
          <a:xfrm>
            <a:off x="71578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28"/>
          <p:cNvSpPr/>
          <p:nvPr/>
        </p:nvSpPr>
        <p:spPr>
          <a:xfrm>
            <a:off x="71578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28"/>
          <p:cNvSpPr/>
          <p:nvPr/>
        </p:nvSpPr>
        <p:spPr>
          <a:xfrm>
            <a:off x="71578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28"/>
          <p:cNvSpPr/>
          <p:nvPr/>
        </p:nvSpPr>
        <p:spPr>
          <a:xfrm>
            <a:off x="71578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three column">
  <p:cSld name="CUSTOM_4_9">
    <p:spTree>
      <p:nvGrpSpPr>
        <p:cNvPr id="1991" name="Shape 1991"/>
        <p:cNvGrpSpPr/>
        <p:nvPr/>
      </p:nvGrpSpPr>
      <p:grpSpPr>
        <a:xfrm>
          <a:off x="0" y="0"/>
          <a:ext cx="0" cy="0"/>
          <a:chOff x="0" y="0"/>
          <a:chExt cx="0" cy="0"/>
        </a:xfrm>
      </p:grpSpPr>
      <p:sp>
        <p:nvSpPr>
          <p:cNvPr id="1992" name="Google Shape;1992;p12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993" name="Google Shape;1993;p129"/>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994" name="Google Shape;1994;p12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995" name="Google Shape;1995;p12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996" name="Google Shape;1996;p12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997" name="Google Shape;1997;p12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998" name="Google Shape;1998;p129"/>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999" name="Google Shape;1999;p12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000" name="Google Shape;2000;p129"/>
          <p:cNvCxnSpPr/>
          <p:nvPr/>
        </p:nvCxnSpPr>
        <p:spPr>
          <a:xfrm>
            <a:off x="4307600" y="2776950"/>
            <a:ext cx="0" cy="2302500"/>
          </a:xfrm>
          <a:prstGeom prst="straightConnector1">
            <a:avLst/>
          </a:prstGeom>
          <a:noFill/>
          <a:ln cap="flat" cmpd="sng" w="9525">
            <a:solidFill>
              <a:schemeClr val="dk2"/>
            </a:solidFill>
            <a:prstDash val="dot"/>
            <a:round/>
            <a:headEnd len="med" w="med" type="none"/>
            <a:tailEnd len="med" w="med" type="none"/>
          </a:ln>
        </p:spPr>
      </p:cxnSp>
      <p:cxnSp>
        <p:nvCxnSpPr>
          <p:cNvPr id="2001" name="Google Shape;2001;p129"/>
          <p:cNvCxnSpPr/>
          <p:nvPr/>
        </p:nvCxnSpPr>
        <p:spPr>
          <a:xfrm>
            <a:off x="7890550" y="2776950"/>
            <a:ext cx="0" cy="2302500"/>
          </a:xfrm>
          <a:prstGeom prst="straightConnector1">
            <a:avLst/>
          </a:prstGeom>
          <a:noFill/>
          <a:ln cap="flat" cmpd="sng" w="9525">
            <a:solidFill>
              <a:schemeClr val="dk2"/>
            </a:solidFill>
            <a:prstDash val="dot"/>
            <a:round/>
            <a:headEnd len="med" w="med" type="none"/>
            <a:tailEnd len="med" w="med" type="none"/>
          </a:ln>
        </p:spPr>
      </p:cxnSp>
      <p:sp>
        <p:nvSpPr>
          <p:cNvPr id="2002" name="Google Shape;2002;p129"/>
          <p:cNvSpPr txBox="1"/>
          <p:nvPr>
            <p:ph idx="4" type="subTitle"/>
          </p:nvPr>
        </p:nvSpPr>
        <p:spPr>
          <a:xfrm>
            <a:off x="1140925"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2003" name="Google Shape;2003;p129"/>
          <p:cNvSpPr txBox="1"/>
          <p:nvPr>
            <p:ph idx="5" type="subTitle"/>
          </p:nvPr>
        </p:nvSpPr>
        <p:spPr>
          <a:xfrm>
            <a:off x="114092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2004" name="Google Shape;2004;p129"/>
          <p:cNvSpPr txBox="1"/>
          <p:nvPr>
            <p:ph idx="6" type="subTitle"/>
          </p:nvPr>
        </p:nvSpPr>
        <p:spPr>
          <a:xfrm>
            <a:off x="472387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2005" name="Google Shape;2005;p129"/>
          <p:cNvSpPr txBox="1"/>
          <p:nvPr>
            <p:ph idx="7" type="subTitle"/>
          </p:nvPr>
        </p:nvSpPr>
        <p:spPr>
          <a:xfrm>
            <a:off x="830682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2006" name="Google Shape;2006;p129"/>
          <p:cNvSpPr txBox="1"/>
          <p:nvPr>
            <p:ph idx="8" type="subTitle"/>
          </p:nvPr>
        </p:nvSpPr>
        <p:spPr>
          <a:xfrm>
            <a:off x="4720800"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2007" name="Google Shape;2007;p129"/>
          <p:cNvSpPr txBox="1"/>
          <p:nvPr>
            <p:ph idx="9" type="subTitle"/>
          </p:nvPr>
        </p:nvSpPr>
        <p:spPr>
          <a:xfrm>
            <a:off x="8306825"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pic>
        <p:nvPicPr>
          <p:cNvPr id="2008" name="Google Shape;2008;p129"/>
          <p:cNvPicPr preferRelativeResize="0"/>
          <p:nvPr/>
        </p:nvPicPr>
        <p:blipFill>
          <a:blip r:embed="rId3">
            <a:alphaModFix/>
          </a:blip>
          <a:stretch>
            <a:fillRect/>
          </a:stretch>
        </p:blipFill>
        <p:spPr>
          <a:xfrm>
            <a:off x="1044805" y="2217196"/>
            <a:ext cx="553219" cy="553200"/>
          </a:xfrm>
          <a:prstGeom prst="rect">
            <a:avLst/>
          </a:prstGeom>
          <a:noFill/>
          <a:ln>
            <a:noFill/>
          </a:ln>
        </p:spPr>
      </p:pic>
      <p:pic>
        <p:nvPicPr>
          <p:cNvPr id="2009" name="Google Shape;2009;p129"/>
          <p:cNvPicPr preferRelativeResize="0"/>
          <p:nvPr/>
        </p:nvPicPr>
        <p:blipFill>
          <a:blip r:embed="rId3">
            <a:alphaModFix/>
          </a:blip>
          <a:stretch>
            <a:fillRect/>
          </a:stretch>
        </p:blipFill>
        <p:spPr>
          <a:xfrm>
            <a:off x="4627759" y="2217196"/>
            <a:ext cx="553219" cy="553200"/>
          </a:xfrm>
          <a:prstGeom prst="rect">
            <a:avLst/>
          </a:prstGeom>
          <a:noFill/>
          <a:ln>
            <a:noFill/>
          </a:ln>
        </p:spPr>
      </p:pic>
      <p:pic>
        <p:nvPicPr>
          <p:cNvPr id="2010" name="Google Shape;2010;p129"/>
          <p:cNvPicPr preferRelativeResize="0"/>
          <p:nvPr/>
        </p:nvPicPr>
        <p:blipFill>
          <a:blip r:embed="rId3">
            <a:alphaModFix/>
          </a:blip>
          <a:stretch>
            <a:fillRect/>
          </a:stretch>
        </p:blipFill>
        <p:spPr>
          <a:xfrm>
            <a:off x="8210712" y="2217196"/>
            <a:ext cx="553219" cy="553200"/>
          </a:xfrm>
          <a:prstGeom prst="rect">
            <a:avLst/>
          </a:prstGeom>
          <a:noFill/>
          <a:ln>
            <a:noFill/>
          </a:ln>
        </p:spPr>
      </p:pic>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two column">
  <p:cSld name="CUSTOM_4_8">
    <p:spTree>
      <p:nvGrpSpPr>
        <p:cNvPr id="2011" name="Shape 2011"/>
        <p:cNvGrpSpPr/>
        <p:nvPr/>
      </p:nvGrpSpPr>
      <p:grpSpPr>
        <a:xfrm>
          <a:off x="0" y="0"/>
          <a:ext cx="0" cy="0"/>
          <a:chOff x="0" y="0"/>
          <a:chExt cx="0" cy="0"/>
        </a:xfrm>
      </p:grpSpPr>
      <p:sp>
        <p:nvSpPr>
          <p:cNvPr id="2012" name="Google Shape;2012;p13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013" name="Google Shape;2013;p130"/>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014" name="Google Shape;2014;p130"/>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015" name="Google Shape;2015;p130"/>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016" name="Google Shape;2016;p13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017" name="Google Shape;2017;p13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018" name="Google Shape;2018;p130"/>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019" name="Google Shape;2019;p130"/>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020" name="Google Shape;2020;p130"/>
          <p:cNvCxnSpPr/>
          <p:nvPr/>
        </p:nvCxnSpPr>
        <p:spPr>
          <a:xfrm>
            <a:off x="6098909" y="2796200"/>
            <a:ext cx="0" cy="2923500"/>
          </a:xfrm>
          <a:prstGeom prst="straightConnector1">
            <a:avLst/>
          </a:prstGeom>
          <a:noFill/>
          <a:ln cap="flat" cmpd="sng" w="9525">
            <a:solidFill>
              <a:schemeClr val="dk2"/>
            </a:solidFill>
            <a:prstDash val="dot"/>
            <a:round/>
            <a:headEnd len="med" w="med" type="none"/>
            <a:tailEnd len="med" w="med" type="none"/>
          </a:ln>
        </p:spPr>
      </p:cxnSp>
      <p:sp>
        <p:nvSpPr>
          <p:cNvPr id="2021" name="Google Shape;2021;p130"/>
          <p:cNvSpPr txBox="1"/>
          <p:nvPr>
            <p:ph idx="4" type="subTitle"/>
          </p:nvPr>
        </p:nvSpPr>
        <p:spPr>
          <a:xfrm>
            <a:off x="1343125" y="5036725"/>
            <a:ext cx="43980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2022" name="Google Shape;2022;p130"/>
          <p:cNvSpPr txBox="1"/>
          <p:nvPr>
            <p:ph idx="5" type="subTitle"/>
          </p:nvPr>
        </p:nvSpPr>
        <p:spPr>
          <a:xfrm>
            <a:off x="1343125" y="2848100"/>
            <a:ext cx="4398000" cy="18615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sp>
        <p:nvSpPr>
          <p:cNvPr id="2023" name="Google Shape;2023;p130"/>
          <p:cNvSpPr txBox="1"/>
          <p:nvPr>
            <p:ph idx="6" type="subTitle"/>
          </p:nvPr>
        </p:nvSpPr>
        <p:spPr>
          <a:xfrm>
            <a:off x="6529325" y="5036725"/>
            <a:ext cx="43980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2024" name="Google Shape;2024;p130"/>
          <p:cNvSpPr txBox="1"/>
          <p:nvPr>
            <p:ph idx="7" type="subTitle"/>
          </p:nvPr>
        </p:nvSpPr>
        <p:spPr>
          <a:xfrm>
            <a:off x="6529325" y="2848100"/>
            <a:ext cx="4398000" cy="18615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pic>
        <p:nvPicPr>
          <p:cNvPr id="2025" name="Google Shape;2025;p130"/>
          <p:cNvPicPr preferRelativeResize="0"/>
          <p:nvPr/>
        </p:nvPicPr>
        <p:blipFill>
          <a:blip r:embed="rId3">
            <a:alphaModFix/>
          </a:blip>
          <a:stretch>
            <a:fillRect/>
          </a:stretch>
        </p:blipFill>
        <p:spPr>
          <a:xfrm>
            <a:off x="1227082" y="2044890"/>
            <a:ext cx="731700" cy="731684"/>
          </a:xfrm>
          <a:prstGeom prst="rect">
            <a:avLst/>
          </a:prstGeom>
          <a:noFill/>
          <a:ln>
            <a:noFill/>
          </a:ln>
        </p:spPr>
      </p:pic>
      <p:pic>
        <p:nvPicPr>
          <p:cNvPr id="2026" name="Google Shape;2026;p130"/>
          <p:cNvPicPr preferRelativeResize="0"/>
          <p:nvPr/>
        </p:nvPicPr>
        <p:blipFill>
          <a:blip r:embed="rId3">
            <a:alphaModFix/>
          </a:blip>
          <a:stretch>
            <a:fillRect/>
          </a:stretch>
        </p:blipFill>
        <p:spPr>
          <a:xfrm>
            <a:off x="6413282" y="2044890"/>
            <a:ext cx="731700" cy="731684"/>
          </a:xfrm>
          <a:prstGeom prst="rect">
            <a:avLst/>
          </a:prstGeom>
          <a:noFill/>
          <a:ln>
            <a:noFill/>
          </a:ln>
        </p:spPr>
      </p:pic>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large">
  <p:cSld name="CUSTOM_4_7">
    <p:spTree>
      <p:nvGrpSpPr>
        <p:cNvPr id="2027" name="Shape 2027"/>
        <p:cNvGrpSpPr/>
        <p:nvPr/>
      </p:nvGrpSpPr>
      <p:grpSpPr>
        <a:xfrm>
          <a:off x="0" y="0"/>
          <a:ext cx="0" cy="0"/>
          <a:chOff x="0" y="0"/>
          <a:chExt cx="0" cy="0"/>
        </a:xfrm>
      </p:grpSpPr>
      <p:sp>
        <p:nvSpPr>
          <p:cNvPr id="2028" name="Google Shape;2028;p13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2029" name="Google Shape;2029;p13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030" name="Google Shape;2030;p13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031" name="Google Shape;2031;p13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032" name="Google Shape;2032;p13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033" name="Google Shape;2033;p13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034" name="Google Shape;2034;p131"/>
          <p:cNvSpPr txBox="1"/>
          <p:nvPr>
            <p:ph type="title"/>
          </p:nvPr>
        </p:nvSpPr>
        <p:spPr>
          <a:xfrm>
            <a:off x="4465550" y="1455375"/>
            <a:ext cx="6724800" cy="32004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26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sp>
        <p:nvSpPr>
          <p:cNvPr id="2035" name="Google Shape;2035;p131"/>
          <p:cNvSpPr txBox="1"/>
          <p:nvPr>
            <p:ph idx="3" type="subTitle"/>
          </p:nvPr>
        </p:nvSpPr>
        <p:spPr>
          <a:xfrm>
            <a:off x="4465600" y="5036725"/>
            <a:ext cx="4097700" cy="4260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1400"/>
            </a:lvl1pPr>
            <a:lvl2pPr lvl="1" rtl="0">
              <a:lnSpc>
                <a:spcPct val="114000"/>
              </a:lnSpc>
              <a:spcBef>
                <a:spcPts val="0"/>
              </a:spcBef>
              <a:spcAft>
                <a:spcPts val="0"/>
              </a:spcAft>
              <a:buNone/>
              <a:defRPr sz="1400"/>
            </a:lvl2pPr>
            <a:lvl3pPr lvl="2" rtl="0">
              <a:lnSpc>
                <a:spcPct val="114000"/>
              </a:lnSpc>
              <a:spcBef>
                <a:spcPts val="0"/>
              </a:spcBef>
              <a:spcAft>
                <a:spcPts val="0"/>
              </a:spcAft>
              <a:buNone/>
              <a:defRPr sz="1400"/>
            </a:lvl3pPr>
            <a:lvl4pPr lvl="3" rtl="0">
              <a:lnSpc>
                <a:spcPct val="114000"/>
              </a:lnSpc>
              <a:spcBef>
                <a:spcPts val="0"/>
              </a:spcBef>
              <a:spcAft>
                <a:spcPts val="0"/>
              </a:spcAft>
              <a:buNone/>
              <a:defRPr sz="1400"/>
            </a:lvl4pPr>
            <a:lvl5pPr lvl="4" rtl="0">
              <a:lnSpc>
                <a:spcPct val="114000"/>
              </a:lnSpc>
              <a:spcBef>
                <a:spcPts val="0"/>
              </a:spcBef>
              <a:spcAft>
                <a:spcPts val="0"/>
              </a:spcAft>
              <a:buNone/>
              <a:defRPr sz="1400"/>
            </a:lvl5pPr>
            <a:lvl6pPr lvl="5" rtl="0">
              <a:lnSpc>
                <a:spcPct val="114000"/>
              </a:lnSpc>
              <a:spcBef>
                <a:spcPts val="0"/>
              </a:spcBef>
              <a:spcAft>
                <a:spcPts val="0"/>
              </a:spcAft>
              <a:buNone/>
              <a:defRPr sz="1400"/>
            </a:lvl6pPr>
            <a:lvl7pPr lvl="6" rtl="0">
              <a:lnSpc>
                <a:spcPct val="114000"/>
              </a:lnSpc>
              <a:spcBef>
                <a:spcPts val="0"/>
              </a:spcBef>
              <a:spcAft>
                <a:spcPts val="0"/>
              </a:spcAft>
              <a:buNone/>
              <a:defRPr sz="1400"/>
            </a:lvl7pPr>
            <a:lvl8pPr lvl="7" rtl="0">
              <a:lnSpc>
                <a:spcPct val="114000"/>
              </a:lnSpc>
              <a:spcBef>
                <a:spcPts val="0"/>
              </a:spcBef>
              <a:spcAft>
                <a:spcPts val="0"/>
              </a:spcAft>
              <a:buNone/>
              <a:defRPr sz="1400"/>
            </a:lvl8pPr>
            <a:lvl9pPr lvl="8" rtl="0">
              <a:lnSpc>
                <a:spcPct val="114000"/>
              </a:lnSpc>
              <a:spcBef>
                <a:spcPts val="0"/>
              </a:spcBef>
              <a:spcAft>
                <a:spcPts val="0"/>
              </a:spcAft>
              <a:buNone/>
              <a:defRPr sz="1400"/>
            </a:lvl9pPr>
          </a:lstStyle>
          <a:p/>
        </p:txBody>
      </p:sp>
      <p:pic>
        <p:nvPicPr>
          <p:cNvPr id="2036" name="Google Shape;2036;p131"/>
          <p:cNvPicPr preferRelativeResize="0"/>
          <p:nvPr/>
        </p:nvPicPr>
        <p:blipFill>
          <a:blip r:embed="rId3">
            <a:alphaModFix/>
          </a:blip>
          <a:stretch>
            <a:fillRect/>
          </a:stretch>
        </p:blipFill>
        <p:spPr>
          <a:xfrm>
            <a:off x="3419450" y="1298452"/>
            <a:ext cx="731700" cy="731684"/>
          </a:xfrm>
          <a:prstGeom prst="rect">
            <a:avLst/>
          </a:prstGeom>
          <a:noFill/>
          <a:ln>
            <a:noFill/>
          </a:ln>
        </p:spPr>
      </p:pic>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by two">
  <p:cSld name="CUSTOM_4_6">
    <p:spTree>
      <p:nvGrpSpPr>
        <p:cNvPr id="2037" name="Shape 2037"/>
        <p:cNvGrpSpPr/>
        <p:nvPr/>
      </p:nvGrpSpPr>
      <p:grpSpPr>
        <a:xfrm>
          <a:off x="0" y="0"/>
          <a:ext cx="0" cy="0"/>
          <a:chOff x="0" y="0"/>
          <a:chExt cx="0" cy="0"/>
        </a:xfrm>
      </p:grpSpPr>
      <p:sp>
        <p:nvSpPr>
          <p:cNvPr id="2038" name="Google Shape;2038;p13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039" name="Google Shape;2039;p132"/>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040" name="Google Shape;2040;p132"/>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041" name="Google Shape;2041;p132"/>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042" name="Google Shape;2042;p13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043" name="Google Shape;2043;p13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044" name="Google Shape;2044;p132"/>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045" name="Google Shape;2045;p132"/>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046" name="Google Shape;2046;p132"/>
          <p:cNvSpPr txBox="1"/>
          <p:nvPr>
            <p:ph idx="4" type="subTitle"/>
          </p:nvPr>
        </p:nvSpPr>
        <p:spPr>
          <a:xfrm>
            <a:off x="6855088" y="2788100"/>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047" name="Google Shape;2047;p132"/>
          <p:cNvSpPr txBox="1"/>
          <p:nvPr>
            <p:ph idx="5" type="subTitle"/>
          </p:nvPr>
        </p:nvSpPr>
        <p:spPr>
          <a:xfrm>
            <a:off x="6855081" y="2352950"/>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048" name="Google Shape;2048;p132"/>
          <p:cNvSpPr txBox="1"/>
          <p:nvPr>
            <p:ph idx="6" type="subTitle"/>
          </p:nvPr>
        </p:nvSpPr>
        <p:spPr>
          <a:xfrm>
            <a:off x="6855088" y="4434375"/>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049" name="Google Shape;2049;p132"/>
          <p:cNvSpPr txBox="1"/>
          <p:nvPr>
            <p:ph idx="7" type="subTitle"/>
          </p:nvPr>
        </p:nvSpPr>
        <p:spPr>
          <a:xfrm>
            <a:off x="6855081" y="3999225"/>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050" name="Google Shape;2050;p132"/>
          <p:cNvSpPr txBox="1"/>
          <p:nvPr>
            <p:ph idx="8" type="subTitle"/>
          </p:nvPr>
        </p:nvSpPr>
        <p:spPr>
          <a:xfrm>
            <a:off x="2084625" y="2788100"/>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051" name="Google Shape;2051;p132"/>
          <p:cNvSpPr txBox="1"/>
          <p:nvPr>
            <p:ph idx="9" type="subTitle"/>
          </p:nvPr>
        </p:nvSpPr>
        <p:spPr>
          <a:xfrm>
            <a:off x="2084600" y="2352950"/>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052" name="Google Shape;2052;p132"/>
          <p:cNvSpPr txBox="1"/>
          <p:nvPr>
            <p:ph idx="13" type="subTitle"/>
          </p:nvPr>
        </p:nvSpPr>
        <p:spPr>
          <a:xfrm>
            <a:off x="2084625" y="4434375"/>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053" name="Google Shape;2053;p132"/>
          <p:cNvSpPr txBox="1"/>
          <p:nvPr>
            <p:ph idx="14" type="subTitle"/>
          </p:nvPr>
        </p:nvSpPr>
        <p:spPr>
          <a:xfrm>
            <a:off x="2084600" y="3999225"/>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p:cSld name="CUSTOM_4">
    <p:spTree>
      <p:nvGrpSpPr>
        <p:cNvPr id="113" name="Shape 113"/>
        <p:cNvGrpSpPr/>
        <p:nvPr/>
      </p:nvGrpSpPr>
      <p:grpSpPr>
        <a:xfrm>
          <a:off x="0" y="0"/>
          <a:ext cx="0" cy="0"/>
          <a:chOff x="0" y="0"/>
          <a:chExt cx="0" cy="0"/>
        </a:xfrm>
      </p:grpSpPr>
      <p:sp>
        <p:nvSpPr>
          <p:cNvPr id="114" name="Google Shape;114;p1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15" name="Google Shape;115;p1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16" name="Google Shape;116;p1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17" name="Google Shape;117;p1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18" name="Google Shape;118;p1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19" name="Google Shape;119;p1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20" name="Google Shape;120;p1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21" name="Google Shape;121;p1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four column">
  <p:cSld name="CUSTOM_4_5">
    <p:spTree>
      <p:nvGrpSpPr>
        <p:cNvPr id="2054" name="Shape 2054"/>
        <p:cNvGrpSpPr/>
        <p:nvPr/>
      </p:nvGrpSpPr>
      <p:grpSpPr>
        <a:xfrm>
          <a:off x="0" y="0"/>
          <a:ext cx="0" cy="0"/>
          <a:chOff x="0" y="0"/>
          <a:chExt cx="0" cy="0"/>
        </a:xfrm>
      </p:grpSpPr>
      <p:sp>
        <p:nvSpPr>
          <p:cNvPr id="2055" name="Google Shape;2055;p13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056" name="Google Shape;2056;p133"/>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057" name="Google Shape;2057;p133"/>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058" name="Google Shape;2058;p133"/>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059" name="Google Shape;2059;p13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060" name="Google Shape;2060;p13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061" name="Google Shape;2061;p133"/>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062" name="Google Shape;2062;p133"/>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063" name="Google Shape;2063;p133"/>
          <p:cNvCxnSpPr/>
          <p:nvPr/>
        </p:nvCxnSpPr>
        <p:spPr>
          <a:xfrm>
            <a:off x="3416583" y="3678000"/>
            <a:ext cx="0" cy="1527600"/>
          </a:xfrm>
          <a:prstGeom prst="straightConnector1">
            <a:avLst/>
          </a:prstGeom>
          <a:noFill/>
          <a:ln cap="flat" cmpd="sng" w="9525">
            <a:solidFill>
              <a:schemeClr val="dk2"/>
            </a:solidFill>
            <a:prstDash val="dot"/>
            <a:round/>
            <a:headEnd len="med" w="med" type="none"/>
            <a:tailEnd len="med" w="med" type="none"/>
          </a:ln>
        </p:spPr>
      </p:cxnSp>
      <p:cxnSp>
        <p:nvCxnSpPr>
          <p:cNvPr id="2064" name="Google Shape;2064;p133"/>
          <p:cNvCxnSpPr/>
          <p:nvPr/>
        </p:nvCxnSpPr>
        <p:spPr>
          <a:xfrm>
            <a:off x="6096100" y="3678000"/>
            <a:ext cx="0" cy="1527600"/>
          </a:xfrm>
          <a:prstGeom prst="straightConnector1">
            <a:avLst/>
          </a:prstGeom>
          <a:noFill/>
          <a:ln cap="flat" cmpd="sng" w="9525">
            <a:solidFill>
              <a:schemeClr val="dk2"/>
            </a:solidFill>
            <a:prstDash val="dot"/>
            <a:round/>
            <a:headEnd len="med" w="med" type="none"/>
            <a:tailEnd len="med" w="med" type="none"/>
          </a:ln>
        </p:spPr>
      </p:cxnSp>
      <p:cxnSp>
        <p:nvCxnSpPr>
          <p:cNvPr id="2065" name="Google Shape;2065;p133"/>
          <p:cNvCxnSpPr/>
          <p:nvPr/>
        </p:nvCxnSpPr>
        <p:spPr>
          <a:xfrm>
            <a:off x="8775617" y="3678000"/>
            <a:ext cx="0" cy="1527600"/>
          </a:xfrm>
          <a:prstGeom prst="straightConnector1">
            <a:avLst/>
          </a:prstGeom>
          <a:noFill/>
          <a:ln cap="flat" cmpd="sng" w="9525">
            <a:solidFill>
              <a:schemeClr val="dk2"/>
            </a:solidFill>
            <a:prstDash val="dot"/>
            <a:round/>
            <a:headEnd len="med" w="med" type="none"/>
            <a:tailEnd len="med" w="med" type="none"/>
          </a:ln>
        </p:spPr>
      </p:cxnSp>
      <p:sp>
        <p:nvSpPr>
          <p:cNvPr id="2066" name="Google Shape;2066;p133"/>
          <p:cNvSpPr txBox="1"/>
          <p:nvPr>
            <p:ph idx="4" type="subTitle"/>
          </p:nvPr>
        </p:nvSpPr>
        <p:spPr>
          <a:xfrm>
            <a:off x="885075"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067" name="Google Shape;2067;p133"/>
          <p:cNvSpPr txBox="1"/>
          <p:nvPr>
            <p:ph idx="5" type="subTitle"/>
          </p:nvPr>
        </p:nvSpPr>
        <p:spPr>
          <a:xfrm>
            <a:off x="885050"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068" name="Google Shape;2068;p133"/>
          <p:cNvSpPr txBox="1"/>
          <p:nvPr>
            <p:ph idx="6" type="subTitle"/>
          </p:nvPr>
        </p:nvSpPr>
        <p:spPr>
          <a:xfrm>
            <a:off x="8923625"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069" name="Google Shape;2069;p133"/>
          <p:cNvSpPr txBox="1"/>
          <p:nvPr>
            <p:ph idx="7" type="subTitle"/>
          </p:nvPr>
        </p:nvSpPr>
        <p:spPr>
          <a:xfrm>
            <a:off x="8923600"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070" name="Google Shape;2070;p133"/>
          <p:cNvSpPr txBox="1"/>
          <p:nvPr>
            <p:ph idx="8" type="subTitle"/>
          </p:nvPr>
        </p:nvSpPr>
        <p:spPr>
          <a:xfrm>
            <a:off x="6244108"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071" name="Google Shape;2071;p133"/>
          <p:cNvSpPr txBox="1"/>
          <p:nvPr>
            <p:ph idx="9" type="subTitle"/>
          </p:nvPr>
        </p:nvSpPr>
        <p:spPr>
          <a:xfrm>
            <a:off x="6244083"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072" name="Google Shape;2072;p133"/>
          <p:cNvSpPr txBox="1"/>
          <p:nvPr>
            <p:ph idx="13" type="subTitle"/>
          </p:nvPr>
        </p:nvSpPr>
        <p:spPr>
          <a:xfrm>
            <a:off x="3564592"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073" name="Google Shape;2073;p133"/>
          <p:cNvSpPr txBox="1"/>
          <p:nvPr>
            <p:ph idx="14" type="subTitle"/>
          </p:nvPr>
        </p:nvSpPr>
        <p:spPr>
          <a:xfrm>
            <a:off x="3564567"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left">
  <p:cSld name="CUSTOM_4_4">
    <p:spTree>
      <p:nvGrpSpPr>
        <p:cNvPr id="2074" name="Shape 2074"/>
        <p:cNvGrpSpPr/>
        <p:nvPr/>
      </p:nvGrpSpPr>
      <p:grpSpPr>
        <a:xfrm>
          <a:off x="0" y="0"/>
          <a:ext cx="0" cy="0"/>
          <a:chOff x="0" y="0"/>
          <a:chExt cx="0" cy="0"/>
        </a:xfrm>
      </p:grpSpPr>
      <p:sp>
        <p:nvSpPr>
          <p:cNvPr id="2075" name="Google Shape;2075;p134"/>
          <p:cNvSpPr txBox="1"/>
          <p:nvPr>
            <p:ph idx="1" type="subTitle"/>
          </p:nvPr>
        </p:nvSpPr>
        <p:spPr>
          <a:xfrm>
            <a:off x="885050" y="3358700"/>
            <a:ext cx="3291900" cy="19806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solidFill>
                  <a:schemeClr val="accent1"/>
                </a:solidFill>
              </a:defRPr>
            </a:lvl1pPr>
            <a:lvl2pPr lvl="1" rtl="0">
              <a:lnSpc>
                <a:spcPct val="150000"/>
              </a:lnSpc>
              <a:spcBef>
                <a:spcPts val="500"/>
              </a:spcBef>
              <a:spcAft>
                <a:spcPts val="0"/>
              </a:spcAft>
              <a:buNone/>
              <a:defRPr>
                <a:solidFill>
                  <a:schemeClr val="accent1"/>
                </a:solidFill>
              </a:defRPr>
            </a:lvl2pPr>
            <a:lvl3pPr lvl="2" rtl="0">
              <a:lnSpc>
                <a:spcPct val="150000"/>
              </a:lnSpc>
              <a:spcBef>
                <a:spcPts val="500"/>
              </a:spcBef>
              <a:spcAft>
                <a:spcPts val="0"/>
              </a:spcAft>
              <a:buNone/>
              <a:defRPr>
                <a:solidFill>
                  <a:schemeClr val="accent1"/>
                </a:solidFill>
              </a:defRPr>
            </a:lvl3pPr>
            <a:lvl4pPr lvl="3" rtl="0">
              <a:lnSpc>
                <a:spcPct val="150000"/>
              </a:lnSpc>
              <a:spcBef>
                <a:spcPts val="500"/>
              </a:spcBef>
              <a:spcAft>
                <a:spcPts val="0"/>
              </a:spcAft>
              <a:buNone/>
              <a:defRPr>
                <a:solidFill>
                  <a:schemeClr val="accent1"/>
                </a:solidFill>
              </a:defRPr>
            </a:lvl4pPr>
            <a:lvl5pPr lvl="4" rtl="0">
              <a:lnSpc>
                <a:spcPct val="150000"/>
              </a:lnSpc>
              <a:spcBef>
                <a:spcPts val="500"/>
              </a:spcBef>
              <a:spcAft>
                <a:spcPts val="0"/>
              </a:spcAft>
              <a:buNone/>
              <a:defRPr>
                <a:solidFill>
                  <a:schemeClr val="accent1"/>
                </a:solidFill>
              </a:defRPr>
            </a:lvl5pPr>
            <a:lvl6pPr lvl="5" rtl="0">
              <a:lnSpc>
                <a:spcPct val="150000"/>
              </a:lnSpc>
              <a:spcBef>
                <a:spcPts val="500"/>
              </a:spcBef>
              <a:spcAft>
                <a:spcPts val="0"/>
              </a:spcAft>
              <a:buNone/>
              <a:defRPr>
                <a:solidFill>
                  <a:schemeClr val="accent1"/>
                </a:solidFill>
              </a:defRPr>
            </a:lvl6pPr>
            <a:lvl7pPr lvl="6" rtl="0">
              <a:lnSpc>
                <a:spcPct val="150000"/>
              </a:lnSpc>
              <a:spcBef>
                <a:spcPts val="500"/>
              </a:spcBef>
              <a:spcAft>
                <a:spcPts val="0"/>
              </a:spcAft>
              <a:buNone/>
              <a:defRPr>
                <a:solidFill>
                  <a:schemeClr val="accent1"/>
                </a:solidFill>
              </a:defRPr>
            </a:lvl7pPr>
            <a:lvl8pPr lvl="7" rtl="0">
              <a:lnSpc>
                <a:spcPct val="150000"/>
              </a:lnSpc>
              <a:spcBef>
                <a:spcPts val="500"/>
              </a:spcBef>
              <a:spcAft>
                <a:spcPts val="0"/>
              </a:spcAft>
              <a:buNone/>
              <a:defRPr>
                <a:solidFill>
                  <a:schemeClr val="accent1"/>
                </a:solidFill>
              </a:defRPr>
            </a:lvl8pPr>
            <a:lvl9pPr lvl="8" rtl="0">
              <a:lnSpc>
                <a:spcPct val="150000"/>
              </a:lnSpc>
              <a:spcBef>
                <a:spcPts val="500"/>
              </a:spcBef>
              <a:spcAft>
                <a:spcPts val="500"/>
              </a:spcAft>
              <a:buNone/>
              <a:defRPr>
                <a:solidFill>
                  <a:schemeClr val="accent1"/>
                </a:solidFill>
              </a:defRPr>
            </a:lvl9pPr>
          </a:lstStyle>
          <a:p/>
        </p:txBody>
      </p:sp>
      <p:sp>
        <p:nvSpPr>
          <p:cNvPr id="2076" name="Google Shape;2076;p134"/>
          <p:cNvSpPr txBox="1"/>
          <p:nvPr>
            <p:ph type="title"/>
          </p:nvPr>
        </p:nvSpPr>
        <p:spPr>
          <a:xfrm>
            <a:off x="885050" y="1240700"/>
            <a:ext cx="4114800" cy="19806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2400"/>
            </a:lvl1pPr>
            <a:lvl2pPr lvl="1" rtl="0">
              <a:lnSpc>
                <a:spcPct val="140000"/>
              </a:lnSpc>
              <a:spcBef>
                <a:spcPts val="0"/>
              </a:spcBef>
              <a:spcAft>
                <a:spcPts val="0"/>
              </a:spcAft>
              <a:buNone/>
              <a:defRPr sz="2400"/>
            </a:lvl2pPr>
            <a:lvl3pPr lvl="2" rtl="0">
              <a:lnSpc>
                <a:spcPct val="140000"/>
              </a:lnSpc>
              <a:spcBef>
                <a:spcPts val="0"/>
              </a:spcBef>
              <a:spcAft>
                <a:spcPts val="0"/>
              </a:spcAft>
              <a:buNone/>
              <a:defRPr sz="2400"/>
            </a:lvl3pPr>
            <a:lvl4pPr lvl="3" rtl="0">
              <a:lnSpc>
                <a:spcPct val="140000"/>
              </a:lnSpc>
              <a:spcBef>
                <a:spcPts val="0"/>
              </a:spcBef>
              <a:spcAft>
                <a:spcPts val="0"/>
              </a:spcAft>
              <a:buNone/>
              <a:defRPr sz="2400"/>
            </a:lvl4pPr>
            <a:lvl5pPr lvl="4" rtl="0">
              <a:lnSpc>
                <a:spcPct val="140000"/>
              </a:lnSpc>
              <a:spcBef>
                <a:spcPts val="0"/>
              </a:spcBef>
              <a:spcAft>
                <a:spcPts val="0"/>
              </a:spcAft>
              <a:buNone/>
              <a:defRPr sz="2400"/>
            </a:lvl5pPr>
            <a:lvl6pPr lvl="5" rtl="0">
              <a:lnSpc>
                <a:spcPct val="140000"/>
              </a:lnSpc>
              <a:spcBef>
                <a:spcPts val="0"/>
              </a:spcBef>
              <a:spcAft>
                <a:spcPts val="0"/>
              </a:spcAft>
              <a:buNone/>
              <a:defRPr sz="2400"/>
            </a:lvl6pPr>
            <a:lvl7pPr lvl="6" rtl="0">
              <a:lnSpc>
                <a:spcPct val="140000"/>
              </a:lnSpc>
              <a:spcBef>
                <a:spcPts val="0"/>
              </a:spcBef>
              <a:spcAft>
                <a:spcPts val="0"/>
              </a:spcAft>
              <a:buNone/>
              <a:defRPr sz="2400"/>
            </a:lvl7pPr>
            <a:lvl8pPr lvl="7" rtl="0">
              <a:lnSpc>
                <a:spcPct val="140000"/>
              </a:lnSpc>
              <a:spcBef>
                <a:spcPts val="0"/>
              </a:spcBef>
              <a:spcAft>
                <a:spcPts val="0"/>
              </a:spcAft>
              <a:buNone/>
              <a:defRPr sz="2400"/>
            </a:lvl8pPr>
            <a:lvl9pPr lvl="8" rtl="0">
              <a:lnSpc>
                <a:spcPct val="140000"/>
              </a:lnSpc>
              <a:spcBef>
                <a:spcPts val="0"/>
              </a:spcBef>
              <a:spcAft>
                <a:spcPts val="0"/>
              </a:spcAft>
              <a:buNone/>
              <a:defRPr sz="2400"/>
            </a:lvl9pPr>
          </a:lstStyle>
          <a:p/>
        </p:txBody>
      </p:sp>
      <p:sp>
        <p:nvSpPr>
          <p:cNvPr id="2077" name="Google Shape;2077;p134"/>
          <p:cNvSpPr txBox="1"/>
          <p:nvPr>
            <p:ph idx="2"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2078" name="Google Shape;2078;p13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079" name="Google Shape;2079;p13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080" name="Google Shape;2080;p13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081" name="Google Shape;2081;p13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082" name="Google Shape;2082;p13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083" name="Google Shape;2083;p134"/>
          <p:cNvSpPr txBox="1"/>
          <p:nvPr>
            <p:ph idx="4" type="subTitle"/>
          </p:nvPr>
        </p:nvSpPr>
        <p:spPr>
          <a:xfrm>
            <a:off x="6857350" y="1644050"/>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084" name="Google Shape;2084;p134"/>
          <p:cNvSpPr txBox="1"/>
          <p:nvPr>
            <p:ph idx="5" type="subTitle"/>
          </p:nvPr>
        </p:nvSpPr>
        <p:spPr>
          <a:xfrm>
            <a:off x="6857350" y="1240700"/>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085" name="Google Shape;2085;p134"/>
          <p:cNvSpPr txBox="1"/>
          <p:nvPr>
            <p:ph idx="6" type="subTitle"/>
          </p:nvPr>
        </p:nvSpPr>
        <p:spPr>
          <a:xfrm>
            <a:off x="6857350" y="3164125"/>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086" name="Google Shape;2086;p134"/>
          <p:cNvSpPr txBox="1"/>
          <p:nvPr>
            <p:ph idx="7" type="subTitle"/>
          </p:nvPr>
        </p:nvSpPr>
        <p:spPr>
          <a:xfrm>
            <a:off x="6857350" y="2760775"/>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087" name="Google Shape;2087;p134"/>
          <p:cNvSpPr txBox="1"/>
          <p:nvPr>
            <p:ph idx="8" type="subTitle"/>
          </p:nvPr>
        </p:nvSpPr>
        <p:spPr>
          <a:xfrm>
            <a:off x="6857350" y="4684200"/>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088" name="Google Shape;2088;p134"/>
          <p:cNvSpPr txBox="1"/>
          <p:nvPr>
            <p:ph idx="9" type="subTitle"/>
          </p:nvPr>
        </p:nvSpPr>
        <p:spPr>
          <a:xfrm>
            <a:off x="6857350" y="4280850"/>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olumn">
  <p:cSld name="CUSTOM_4_3">
    <p:spTree>
      <p:nvGrpSpPr>
        <p:cNvPr id="2089" name="Shape 2089"/>
        <p:cNvGrpSpPr/>
        <p:nvPr/>
      </p:nvGrpSpPr>
      <p:grpSpPr>
        <a:xfrm>
          <a:off x="0" y="0"/>
          <a:ext cx="0" cy="0"/>
          <a:chOff x="0" y="0"/>
          <a:chExt cx="0" cy="0"/>
        </a:xfrm>
      </p:grpSpPr>
      <p:sp>
        <p:nvSpPr>
          <p:cNvPr id="2090" name="Google Shape;2090;p13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091" name="Google Shape;2091;p135"/>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092" name="Google Shape;2092;p13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093" name="Google Shape;2093;p13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094" name="Google Shape;2094;p13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095" name="Google Shape;2095;p13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096" name="Google Shape;2096;p135"/>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097" name="Google Shape;2097;p13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098" name="Google Shape;2098;p135"/>
          <p:cNvCxnSpPr/>
          <p:nvPr/>
        </p:nvCxnSpPr>
        <p:spPr>
          <a:xfrm>
            <a:off x="4306150" y="4229725"/>
            <a:ext cx="0" cy="1557600"/>
          </a:xfrm>
          <a:prstGeom prst="straightConnector1">
            <a:avLst/>
          </a:prstGeom>
          <a:noFill/>
          <a:ln cap="flat" cmpd="sng" w="9525">
            <a:solidFill>
              <a:schemeClr val="dk2"/>
            </a:solidFill>
            <a:prstDash val="dot"/>
            <a:round/>
            <a:headEnd len="med" w="med" type="none"/>
            <a:tailEnd len="med" w="med" type="none"/>
          </a:ln>
        </p:spPr>
      </p:cxnSp>
      <p:cxnSp>
        <p:nvCxnSpPr>
          <p:cNvPr id="2099" name="Google Shape;2099;p135"/>
          <p:cNvCxnSpPr/>
          <p:nvPr/>
        </p:nvCxnSpPr>
        <p:spPr>
          <a:xfrm>
            <a:off x="7885850" y="4229725"/>
            <a:ext cx="0" cy="1557600"/>
          </a:xfrm>
          <a:prstGeom prst="straightConnector1">
            <a:avLst/>
          </a:prstGeom>
          <a:noFill/>
          <a:ln cap="flat" cmpd="sng" w="9525">
            <a:solidFill>
              <a:schemeClr val="dk2"/>
            </a:solidFill>
            <a:prstDash val="dot"/>
            <a:round/>
            <a:headEnd len="med" w="med" type="none"/>
            <a:tailEnd len="med" w="med" type="none"/>
          </a:ln>
        </p:spPr>
      </p:cxnSp>
      <p:sp>
        <p:nvSpPr>
          <p:cNvPr id="2100" name="Google Shape;2100;p135"/>
          <p:cNvSpPr txBox="1"/>
          <p:nvPr>
            <p:ph idx="4" type="subTitle"/>
          </p:nvPr>
        </p:nvSpPr>
        <p:spPr>
          <a:xfrm>
            <a:off x="44683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101" name="Google Shape;2101;p135"/>
          <p:cNvSpPr txBox="1"/>
          <p:nvPr>
            <p:ph idx="5" type="subTitle"/>
          </p:nvPr>
        </p:nvSpPr>
        <p:spPr>
          <a:xfrm>
            <a:off x="44684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102" name="Google Shape;2102;p135"/>
          <p:cNvSpPr txBox="1"/>
          <p:nvPr>
            <p:ph idx="6" type="subTitle"/>
          </p:nvPr>
        </p:nvSpPr>
        <p:spPr>
          <a:xfrm>
            <a:off x="80480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103" name="Google Shape;2103;p135"/>
          <p:cNvSpPr txBox="1"/>
          <p:nvPr>
            <p:ph idx="7" type="subTitle"/>
          </p:nvPr>
        </p:nvSpPr>
        <p:spPr>
          <a:xfrm>
            <a:off x="80481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104" name="Google Shape;2104;p135"/>
          <p:cNvSpPr txBox="1"/>
          <p:nvPr>
            <p:ph idx="8" type="subTitle"/>
          </p:nvPr>
        </p:nvSpPr>
        <p:spPr>
          <a:xfrm>
            <a:off x="8886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105" name="Google Shape;2105;p135"/>
          <p:cNvSpPr txBox="1"/>
          <p:nvPr>
            <p:ph idx="9" type="subTitle"/>
          </p:nvPr>
        </p:nvSpPr>
        <p:spPr>
          <a:xfrm>
            <a:off x="8887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image left">
  <p:cSld name="CUSTOM_4_2">
    <p:spTree>
      <p:nvGrpSpPr>
        <p:cNvPr id="2106" name="Shape 2106"/>
        <p:cNvGrpSpPr/>
        <p:nvPr/>
      </p:nvGrpSpPr>
      <p:grpSpPr>
        <a:xfrm>
          <a:off x="0" y="0"/>
          <a:ext cx="0" cy="0"/>
          <a:chOff x="0" y="0"/>
          <a:chExt cx="0" cy="0"/>
        </a:xfrm>
      </p:grpSpPr>
      <p:sp>
        <p:nvSpPr>
          <p:cNvPr id="2107" name="Google Shape;2107;p13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108" name="Google Shape;2108;p13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109" name="Google Shape;2109;p13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110" name="Google Shape;2110;p13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111" name="Google Shape;2111;p13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112" name="Google Shape;2112;p13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113" name="Google Shape;2113;p13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114" name="Google Shape;2114;p13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115" name="Google Shape;2115;p136"/>
          <p:cNvSpPr txBox="1"/>
          <p:nvPr>
            <p:ph idx="4" type="subTitle"/>
          </p:nvPr>
        </p:nvSpPr>
        <p:spPr>
          <a:xfrm>
            <a:off x="5662075" y="2539250"/>
            <a:ext cx="5486400" cy="3168600"/>
          </a:xfrm>
          <a:prstGeom prst="rect">
            <a:avLst/>
          </a:prstGeom>
        </p:spPr>
        <p:txBody>
          <a:bodyPr anchorCtr="0" anchor="t" bIns="0" lIns="0" spcFirstLastPara="1" rIns="0" wrap="square" tIns="0">
            <a:noAutofit/>
          </a:bodyPr>
          <a:lstStyle>
            <a:lvl1pPr lvl="0" rtl="0">
              <a:lnSpc>
                <a:spcPct val="113000"/>
              </a:lnSpc>
              <a:spcBef>
                <a:spcPts val="0"/>
              </a:spcBef>
              <a:spcAft>
                <a:spcPts val="0"/>
              </a:spcAft>
              <a:buNone/>
              <a:defRPr/>
            </a:lvl1pPr>
            <a:lvl2pPr lvl="1" rtl="0">
              <a:lnSpc>
                <a:spcPct val="113000"/>
              </a:lnSpc>
              <a:spcBef>
                <a:spcPts val="2000"/>
              </a:spcBef>
              <a:spcAft>
                <a:spcPts val="0"/>
              </a:spcAft>
              <a:buNone/>
              <a:defRPr/>
            </a:lvl2pPr>
            <a:lvl3pPr lvl="2" rtl="0">
              <a:lnSpc>
                <a:spcPct val="113000"/>
              </a:lnSpc>
              <a:spcBef>
                <a:spcPts val="2000"/>
              </a:spcBef>
              <a:spcAft>
                <a:spcPts val="0"/>
              </a:spcAft>
              <a:buNone/>
              <a:defRPr/>
            </a:lvl3pPr>
            <a:lvl4pPr lvl="3" rtl="0">
              <a:lnSpc>
                <a:spcPct val="113000"/>
              </a:lnSpc>
              <a:spcBef>
                <a:spcPts val="2000"/>
              </a:spcBef>
              <a:spcAft>
                <a:spcPts val="0"/>
              </a:spcAft>
              <a:buNone/>
              <a:defRPr/>
            </a:lvl4pPr>
            <a:lvl5pPr lvl="4" rtl="0">
              <a:lnSpc>
                <a:spcPct val="113000"/>
              </a:lnSpc>
              <a:spcBef>
                <a:spcPts val="2000"/>
              </a:spcBef>
              <a:spcAft>
                <a:spcPts val="0"/>
              </a:spcAft>
              <a:buNone/>
              <a:defRPr/>
            </a:lvl5pPr>
            <a:lvl6pPr lvl="5" rtl="0">
              <a:lnSpc>
                <a:spcPct val="113000"/>
              </a:lnSpc>
              <a:spcBef>
                <a:spcPts val="2000"/>
              </a:spcBef>
              <a:spcAft>
                <a:spcPts val="0"/>
              </a:spcAft>
              <a:buNone/>
              <a:defRPr/>
            </a:lvl6pPr>
            <a:lvl7pPr lvl="6" rtl="0">
              <a:lnSpc>
                <a:spcPct val="113000"/>
              </a:lnSpc>
              <a:spcBef>
                <a:spcPts val="2000"/>
              </a:spcBef>
              <a:spcAft>
                <a:spcPts val="0"/>
              </a:spcAft>
              <a:buNone/>
              <a:defRPr/>
            </a:lvl7pPr>
            <a:lvl8pPr lvl="7" rtl="0">
              <a:lnSpc>
                <a:spcPct val="113000"/>
              </a:lnSpc>
              <a:spcBef>
                <a:spcPts val="2000"/>
              </a:spcBef>
              <a:spcAft>
                <a:spcPts val="0"/>
              </a:spcAft>
              <a:buNone/>
              <a:defRPr/>
            </a:lvl8pPr>
            <a:lvl9pPr lvl="8" rtl="0">
              <a:lnSpc>
                <a:spcPct val="113000"/>
              </a:lnSpc>
              <a:spcBef>
                <a:spcPts val="2000"/>
              </a:spcBef>
              <a:spcAft>
                <a:spcPts val="2000"/>
              </a:spcAft>
              <a:buNone/>
              <a:defRPr/>
            </a:lvl9pPr>
          </a:lstStyle>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large text alt1">
  <p:cSld name="CUSTOM_4_2_2">
    <p:spTree>
      <p:nvGrpSpPr>
        <p:cNvPr id="2116" name="Shape 2116"/>
        <p:cNvGrpSpPr/>
        <p:nvPr/>
      </p:nvGrpSpPr>
      <p:grpSpPr>
        <a:xfrm>
          <a:off x="0" y="0"/>
          <a:ext cx="0" cy="0"/>
          <a:chOff x="0" y="0"/>
          <a:chExt cx="0" cy="0"/>
        </a:xfrm>
      </p:grpSpPr>
      <p:sp>
        <p:nvSpPr>
          <p:cNvPr id="2117" name="Google Shape;2117;p13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118" name="Google Shape;2118;p137"/>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119" name="Google Shape;2119;p13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120" name="Google Shape;2120;p13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121" name="Google Shape;2121;p13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122" name="Google Shape;2122;p13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123" name="Google Shape;2123;p137"/>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124" name="Google Shape;2124;p137"/>
          <p:cNvSpPr txBox="1"/>
          <p:nvPr>
            <p:ph idx="3"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125" name="Google Shape;2125;p137"/>
          <p:cNvSpPr txBox="1"/>
          <p:nvPr>
            <p:ph idx="4" type="subTitle"/>
          </p:nvPr>
        </p:nvSpPr>
        <p:spPr>
          <a:xfrm>
            <a:off x="2087850" y="2416425"/>
            <a:ext cx="8044800" cy="1304100"/>
          </a:xfrm>
          <a:prstGeom prst="rect">
            <a:avLst/>
          </a:prstGeom>
        </p:spPr>
        <p:txBody>
          <a:bodyPr anchorCtr="0" anchor="t" bIns="0" lIns="0" spcFirstLastPara="1" rIns="0" wrap="square" tIns="0">
            <a:noAutofit/>
          </a:bodyPr>
          <a:lstStyle>
            <a:lvl1pPr lvl="0" rtl="0">
              <a:spcBef>
                <a:spcPts val="0"/>
              </a:spcBef>
              <a:spcAft>
                <a:spcPts val="0"/>
              </a:spcAft>
              <a:buNone/>
              <a:defRPr>
                <a:solidFill>
                  <a:schemeClr val="accent1"/>
                </a:solidFill>
              </a:defRPr>
            </a:lvl1pPr>
            <a:lvl2pPr lvl="1" rtl="0">
              <a:spcBef>
                <a:spcPts val="500"/>
              </a:spcBef>
              <a:spcAft>
                <a:spcPts val="0"/>
              </a:spcAft>
              <a:buNone/>
              <a:defRPr>
                <a:solidFill>
                  <a:schemeClr val="accent1"/>
                </a:solidFill>
              </a:defRPr>
            </a:lvl2pPr>
            <a:lvl3pPr lvl="2" rtl="0">
              <a:spcBef>
                <a:spcPts val="500"/>
              </a:spcBef>
              <a:spcAft>
                <a:spcPts val="0"/>
              </a:spcAft>
              <a:buNone/>
              <a:defRPr>
                <a:solidFill>
                  <a:schemeClr val="accent1"/>
                </a:solidFill>
              </a:defRPr>
            </a:lvl3pPr>
            <a:lvl4pPr lvl="3" rtl="0">
              <a:spcBef>
                <a:spcPts val="500"/>
              </a:spcBef>
              <a:spcAft>
                <a:spcPts val="0"/>
              </a:spcAft>
              <a:buNone/>
              <a:defRPr>
                <a:solidFill>
                  <a:schemeClr val="accent1"/>
                </a:solidFill>
              </a:defRPr>
            </a:lvl4pPr>
            <a:lvl5pPr lvl="4" rtl="0">
              <a:spcBef>
                <a:spcPts val="500"/>
              </a:spcBef>
              <a:spcAft>
                <a:spcPts val="0"/>
              </a:spcAft>
              <a:buNone/>
              <a:defRPr>
                <a:solidFill>
                  <a:schemeClr val="accent1"/>
                </a:solidFill>
              </a:defRPr>
            </a:lvl5pPr>
            <a:lvl6pPr lvl="5" rtl="0">
              <a:spcBef>
                <a:spcPts val="500"/>
              </a:spcBef>
              <a:spcAft>
                <a:spcPts val="0"/>
              </a:spcAft>
              <a:buNone/>
              <a:defRPr>
                <a:solidFill>
                  <a:schemeClr val="accent1"/>
                </a:solidFill>
              </a:defRPr>
            </a:lvl6pPr>
            <a:lvl7pPr lvl="6" rtl="0">
              <a:spcBef>
                <a:spcPts val="500"/>
              </a:spcBef>
              <a:spcAft>
                <a:spcPts val="0"/>
              </a:spcAft>
              <a:buNone/>
              <a:defRPr>
                <a:solidFill>
                  <a:schemeClr val="accent1"/>
                </a:solidFill>
              </a:defRPr>
            </a:lvl7pPr>
            <a:lvl8pPr lvl="7" rtl="0">
              <a:spcBef>
                <a:spcPts val="500"/>
              </a:spcBef>
              <a:spcAft>
                <a:spcPts val="0"/>
              </a:spcAft>
              <a:buNone/>
              <a:defRPr>
                <a:solidFill>
                  <a:schemeClr val="accent1"/>
                </a:solidFill>
              </a:defRPr>
            </a:lvl8pPr>
            <a:lvl9pPr lvl="8" rtl="0">
              <a:spcBef>
                <a:spcPts val="500"/>
              </a:spcBef>
              <a:spcAft>
                <a:spcPts val="500"/>
              </a:spcAft>
              <a:buNone/>
              <a:defRPr>
                <a:solidFill>
                  <a:schemeClr val="accent1"/>
                </a:solidFill>
              </a:defRPr>
            </a:lvl9pPr>
          </a:lstStyle>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large text">
  <p:cSld name="CUSTOM_4_2_1">
    <p:spTree>
      <p:nvGrpSpPr>
        <p:cNvPr id="2126" name="Shape 2126"/>
        <p:cNvGrpSpPr/>
        <p:nvPr/>
      </p:nvGrpSpPr>
      <p:grpSpPr>
        <a:xfrm>
          <a:off x="0" y="0"/>
          <a:ext cx="0" cy="0"/>
          <a:chOff x="0" y="0"/>
          <a:chExt cx="0" cy="0"/>
        </a:xfrm>
      </p:grpSpPr>
      <p:sp>
        <p:nvSpPr>
          <p:cNvPr id="2127" name="Google Shape;2127;p138"/>
          <p:cNvSpPr txBox="1"/>
          <p:nvPr>
            <p:ph type="title"/>
          </p:nvPr>
        </p:nvSpPr>
        <p:spPr>
          <a:xfrm>
            <a:off x="3280375" y="1653075"/>
            <a:ext cx="7431000" cy="3931800"/>
          </a:xfrm>
          <a:prstGeom prst="rect">
            <a:avLst/>
          </a:prstGeom>
        </p:spPr>
        <p:txBody>
          <a:bodyPr anchorCtr="0" anchor="ctr" bIns="0" lIns="0" spcFirstLastPara="1" rIns="0" wrap="square" tIns="0">
            <a:noAutofit/>
          </a:bodyPr>
          <a:lstStyle>
            <a:lvl1pPr lvl="0" rtl="0">
              <a:lnSpc>
                <a:spcPct val="115000"/>
              </a:lnSpc>
              <a:spcBef>
                <a:spcPts val="0"/>
              </a:spcBef>
              <a:spcAft>
                <a:spcPts val="0"/>
              </a:spcAft>
              <a:buNone/>
              <a:defRPr sz="2600">
                <a:solidFill>
                  <a:schemeClr val="accent1"/>
                </a:solidFill>
                <a:latin typeface="Red Hat Text"/>
                <a:ea typeface="Red Hat Text"/>
                <a:cs typeface="Red Hat Text"/>
                <a:sym typeface="Red Hat Text"/>
              </a:defRPr>
            </a:lvl1pPr>
            <a:lvl2pPr lvl="1" rtl="0">
              <a:lnSpc>
                <a:spcPct val="115000"/>
              </a:lnSpc>
              <a:spcBef>
                <a:spcPts val="0"/>
              </a:spcBef>
              <a:spcAft>
                <a:spcPts val="0"/>
              </a:spcAft>
              <a:buNone/>
              <a:defRPr sz="2600">
                <a:solidFill>
                  <a:schemeClr val="accent1"/>
                </a:solidFill>
                <a:latin typeface="Red Hat Text"/>
                <a:ea typeface="Red Hat Text"/>
                <a:cs typeface="Red Hat Text"/>
                <a:sym typeface="Red Hat Text"/>
              </a:defRPr>
            </a:lvl2pPr>
            <a:lvl3pPr lvl="2" rtl="0">
              <a:lnSpc>
                <a:spcPct val="115000"/>
              </a:lnSpc>
              <a:spcBef>
                <a:spcPts val="0"/>
              </a:spcBef>
              <a:spcAft>
                <a:spcPts val="0"/>
              </a:spcAft>
              <a:buNone/>
              <a:defRPr sz="2600">
                <a:solidFill>
                  <a:schemeClr val="accent1"/>
                </a:solidFill>
                <a:latin typeface="Red Hat Text"/>
                <a:ea typeface="Red Hat Text"/>
                <a:cs typeface="Red Hat Text"/>
                <a:sym typeface="Red Hat Text"/>
              </a:defRPr>
            </a:lvl3pPr>
            <a:lvl4pPr lvl="3" rtl="0">
              <a:lnSpc>
                <a:spcPct val="115000"/>
              </a:lnSpc>
              <a:spcBef>
                <a:spcPts val="0"/>
              </a:spcBef>
              <a:spcAft>
                <a:spcPts val="0"/>
              </a:spcAft>
              <a:buNone/>
              <a:defRPr sz="2600">
                <a:solidFill>
                  <a:schemeClr val="accent1"/>
                </a:solidFill>
                <a:latin typeface="Red Hat Text"/>
                <a:ea typeface="Red Hat Text"/>
                <a:cs typeface="Red Hat Text"/>
                <a:sym typeface="Red Hat Text"/>
              </a:defRPr>
            </a:lvl4pPr>
            <a:lvl5pPr lvl="4" rtl="0">
              <a:lnSpc>
                <a:spcPct val="115000"/>
              </a:lnSpc>
              <a:spcBef>
                <a:spcPts val="0"/>
              </a:spcBef>
              <a:spcAft>
                <a:spcPts val="0"/>
              </a:spcAft>
              <a:buNone/>
              <a:defRPr sz="2600">
                <a:solidFill>
                  <a:schemeClr val="accent1"/>
                </a:solidFill>
                <a:latin typeface="Red Hat Text"/>
                <a:ea typeface="Red Hat Text"/>
                <a:cs typeface="Red Hat Text"/>
                <a:sym typeface="Red Hat Text"/>
              </a:defRPr>
            </a:lvl5pPr>
            <a:lvl6pPr lvl="5" rtl="0">
              <a:lnSpc>
                <a:spcPct val="115000"/>
              </a:lnSpc>
              <a:spcBef>
                <a:spcPts val="0"/>
              </a:spcBef>
              <a:spcAft>
                <a:spcPts val="0"/>
              </a:spcAft>
              <a:buNone/>
              <a:defRPr sz="2600">
                <a:solidFill>
                  <a:schemeClr val="accent1"/>
                </a:solidFill>
                <a:latin typeface="Red Hat Text"/>
                <a:ea typeface="Red Hat Text"/>
                <a:cs typeface="Red Hat Text"/>
                <a:sym typeface="Red Hat Text"/>
              </a:defRPr>
            </a:lvl6pPr>
            <a:lvl7pPr lvl="6" rtl="0">
              <a:lnSpc>
                <a:spcPct val="115000"/>
              </a:lnSpc>
              <a:spcBef>
                <a:spcPts val="0"/>
              </a:spcBef>
              <a:spcAft>
                <a:spcPts val="0"/>
              </a:spcAft>
              <a:buNone/>
              <a:defRPr sz="2600">
                <a:solidFill>
                  <a:schemeClr val="accent1"/>
                </a:solidFill>
                <a:latin typeface="Red Hat Text"/>
                <a:ea typeface="Red Hat Text"/>
                <a:cs typeface="Red Hat Text"/>
                <a:sym typeface="Red Hat Text"/>
              </a:defRPr>
            </a:lvl7pPr>
            <a:lvl8pPr lvl="7" rtl="0">
              <a:lnSpc>
                <a:spcPct val="115000"/>
              </a:lnSpc>
              <a:spcBef>
                <a:spcPts val="0"/>
              </a:spcBef>
              <a:spcAft>
                <a:spcPts val="0"/>
              </a:spcAft>
              <a:buNone/>
              <a:defRPr sz="2600">
                <a:solidFill>
                  <a:schemeClr val="accent1"/>
                </a:solidFill>
                <a:latin typeface="Red Hat Text"/>
                <a:ea typeface="Red Hat Text"/>
                <a:cs typeface="Red Hat Text"/>
                <a:sym typeface="Red Hat Text"/>
              </a:defRPr>
            </a:lvl8pPr>
            <a:lvl9pPr lvl="8" rtl="0">
              <a:lnSpc>
                <a:spcPct val="115000"/>
              </a:lnSpc>
              <a:spcBef>
                <a:spcPts val="0"/>
              </a:spcBef>
              <a:spcAft>
                <a:spcPts val="0"/>
              </a:spcAft>
              <a:buNone/>
              <a:defRPr sz="2600">
                <a:solidFill>
                  <a:schemeClr val="accent1"/>
                </a:solidFill>
                <a:latin typeface="Red Hat Text"/>
                <a:ea typeface="Red Hat Text"/>
                <a:cs typeface="Red Hat Text"/>
                <a:sym typeface="Red Hat Text"/>
              </a:defRPr>
            </a:lvl9pPr>
          </a:lstStyle>
          <a:p/>
        </p:txBody>
      </p:sp>
      <p:sp>
        <p:nvSpPr>
          <p:cNvPr id="2128" name="Google Shape;2128;p13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2129" name="Google Shape;2129;p13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130" name="Google Shape;2130;p13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131" name="Google Shape;2131;p13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132" name="Google Shape;2132;p13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133" name="Google Shape;2133;p138"/>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dark">
  <p:cSld name="CUSTOM_4_1">
    <p:bg>
      <p:bgPr>
        <a:solidFill>
          <a:srgbClr val="353535"/>
        </a:solidFill>
      </p:bgPr>
    </p:bg>
    <p:spTree>
      <p:nvGrpSpPr>
        <p:cNvPr id="2134" name="Shape 2134"/>
        <p:cNvGrpSpPr/>
        <p:nvPr/>
      </p:nvGrpSpPr>
      <p:grpSpPr>
        <a:xfrm>
          <a:off x="0" y="0"/>
          <a:ext cx="0" cy="0"/>
          <a:chOff x="0" y="0"/>
          <a:chExt cx="0" cy="0"/>
        </a:xfrm>
      </p:grpSpPr>
      <p:sp>
        <p:nvSpPr>
          <p:cNvPr id="2135" name="Google Shape;2135;p139"/>
          <p:cNvSpPr txBox="1"/>
          <p:nvPr>
            <p:ph type="title"/>
          </p:nvPr>
        </p:nvSpPr>
        <p:spPr>
          <a:xfrm>
            <a:off x="885050" y="871750"/>
            <a:ext cx="10422000" cy="1322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3000">
                <a:solidFill>
                  <a:schemeClr val="lt1"/>
                </a:solidFill>
              </a:defRPr>
            </a:lvl1pPr>
            <a:lvl2pPr lvl="1" rtl="0">
              <a:lnSpc>
                <a:spcPct val="115000"/>
              </a:lnSpc>
              <a:spcBef>
                <a:spcPts val="0"/>
              </a:spcBef>
              <a:spcAft>
                <a:spcPts val="0"/>
              </a:spcAft>
              <a:buNone/>
              <a:defRPr sz="2600">
                <a:solidFill>
                  <a:schemeClr val="lt1"/>
                </a:solidFill>
              </a:defRPr>
            </a:lvl2pPr>
            <a:lvl3pPr lvl="2" rtl="0">
              <a:lnSpc>
                <a:spcPct val="115000"/>
              </a:lnSpc>
              <a:spcBef>
                <a:spcPts val="0"/>
              </a:spcBef>
              <a:spcAft>
                <a:spcPts val="0"/>
              </a:spcAft>
              <a:buNone/>
              <a:defRPr sz="2600">
                <a:solidFill>
                  <a:schemeClr val="lt1"/>
                </a:solidFill>
              </a:defRPr>
            </a:lvl3pPr>
            <a:lvl4pPr lvl="3" rtl="0">
              <a:lnSpc>
                <a:spcPct val="115000"/>
              </a:lnSpc>
              <a:spcBef>
                <a:spcPts val="0"/>
              </a:spcBef>
              <a:spcAft>
                <a:spcPts val="0"/>
              </a:spcAft>
              <a:buNone/>
              <a:defRPr sz="2600">
                <a:solidFill>
                  <a:schemeClr val="lt1"/>
                </a:solidFill>
              </a:defRPr>
            </a:lvl4pPr>
            <a:lvl5pPr lvl="4" rtl="0">
              <a:lnSpc>
                <a:spcPct val="115000"/>
              </a:lnSpc>
              <a:spcBef>
                <a:spcPts val="0"/>
              </a:spcBef>
              <a:spcAft>
                <a:spcPts val="0"/>
              </a:spcAft>
              <a:buNone/>
              <a:defRPr sz="2600">
                <a:solidFill>
                  <a:schemeClr val="lt1"/>
                </a:solidFill>
              </a:defRPr>
            </a:lvl5pPr>
            <a:lvl6pPr lvl="5" rtl="0">
              <a:lnSpc>
                <a:spcPct val="115000"/>
              </a:lnSpc>
              <a:spcBef>
                <a:spcPts val="0"/>
              </a:spcBef>
              <a:spcAft>
                <a:spcPts val="0"/>
              </a:spcAft>
              <a:buNone/>
              <a:defRPr sz="2600">
                <a:solidFill>
                  <a:schemeClr val="lt1"/>
                </a:solidFill>
              </a:defRPr>
            </a:lvl6pPr>
            <a:lvl7pPr lvl="6" rtl="0">
              <a:lnSpc>
                <a:spcPct val="115000"/>
              </a:lnSpc>
              <a:spcBef>
                <a:spcPts val="0"/>
              </a:spcBef>
              <a:spcAft>
                <a:spcPts val="0"/>
              </a:spcAft>
              <a:buNone/>
              <a:defRPr sz="2600">
                <a:solidFill>
                  <a:schemeClr val="lt1"/>
                </a:solidFill>
              </a:defRPr>
            </a:lvl7pPr>
            <a:lvl8pPr lvl="7" rtl="0">
              <a:lnSpc>
                <a:spcPct val="115000"/>
              </a:lnSpc>
              <a:spcBef>
                <a:spcPts val="0"/>
              </a:spcBef>
              <a:spcAft>
                <a:spcPts val="0"/>
              </a:spcAft>
              <a:buNone/>
              <a:defRPr sz="2600">
                <a:solidFill>
                  <a:schemeClr val="lt1"/>
                </a:solidFill>
              </a:defRPr>
            </a:lvl8pPr>
            <a:lvl9pPr lvl="8" rtl="0">
              <a:lnSpc>
                <a:spcPct val="115000"/>
              </a:lnSpc>
              <a:spcBef>
                <a:spcPts val="0"/>
              </a:spcBef>
              <a:spcAft>
                <a:spcPts val="0"/>
              </a:spcAft>
              <a:buNone/>
              <a:defRPr sz="2600">
                <a:solidFill>
                  <a:schemeClr val="lt1"/>
                </a:solidFill>
              </a:defRPr>
            </a:lvl9pPr>
          </a:lstStyle>
          <a:p/>
        </p:txBody>
      </p:sp>
      <p:cxnSp>
        <p:nvCxnSpPr>
          <p:cNvPr id="2136" name="Google Shape;2136;p139"/>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137" name="Google Shape;2137;p13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cxnSp>
        <p:nvCxnSpPr>
          <p:cNvPr id="2138" name="Google Shape;2138;p139"/>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pic>
        <p:nvPicPr>
          <p:cNvPr id="2139" name="Google Shape;2139;p139"/>
          <p:cNvPicPr preferRelativeResize="0"/>
          <p:nvPr/>
        </p:nvPicPr>
        <p:blipFill>
          <a:blip r:embed="rId2">
            <a:alphaModFix/>
          </a:blip>
          <a:stretch>
            <a:fillRect/>
          </a:stretch>
        </p:blipFill>
        <p:spPr>
          <a:xfrm>
            <a:off x="10711279" y="6312505"/>
            <a:ext cx="975850" cy="229612"/>
          </a:xfrm>
          <a:prstGeom prst="rect">
            <a:avLst/>
          </a:prstGeom>
          <a:noFill/>
          <a:ln>
            <a:noFill/>
          </a:ln>
        </p:spPr>
      </p:pic>
      <p:sp>
        <p:nvSpPr>
          <p:cNvPr id="2140" name="Google Shape;2140;p13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solidFill>
                  <a:schemeClr val="lt1"/>
                </a:solidFill>
                <a:latin typeface="Red Hat Text Medium"/>
                <a:ea typeface="Red Hat Text Medium"/>
                <a:cs typeface="Red Hat Text Medium"/>
                <a:sym typeface="Red Hat Text Medium"/>
              </a:defRPr>
            </a:lvl1pPr>
            <a:lvl2pPr lvl="1" rtl="0" algn="ctr">
              <a:buNone/>
              <a:defRPr sz="800">
                <a:solidFill>
                  <a:schemeClr val="lt1"/>
                </a:solidFill>
                <a:latin typeface="Red Hat Text Medium"/>
                <a:ea typeface="Red Hat Text Medium"/>
                <a:cs typeface="Red Hat Text Medium"/>
                <a:sym typeface="Red Hat Text Medium"/>
              </a:defRPr>
            </a:lvl2pPr>
            <a:lvl3pPr lvl="2" rtl="0" algn="ctr">
              <a:buNone/>
              <a:defRPr sz="800">
                <a:solidFill>
                  <a:schemeClr val="lt1"/>
                </a:solidFill>
                <a:latin typeface="Red Hat Text Medium"/>
                <a:ea typeface="Red Hat Text Medium"/>
                <a:cs typeface="Red Hat Text Medium"/>
                <a:sym typeface="Red Hat Text Medium"/>
              </a:defRPr>
            </a:lvl3pPr>
            <a:lvl4pPr lvl="3" rtl="0" algn="ctr">
              <a:buNone/>
              <a:defRPr sz="800">
                <a:solidFill>
                  <a:schemeClr val="lt1"/>
                </a:solidFill>
                <a:latin typeface="Red Hat Text Medium"/>
                <a:ea typeface="Red Hat Text Medium"/>
                <a:cs typeface="Red Hat Text Medium"/>
                <a:sym typeface="Red Hat Text Medium"/>
              </a:defRPr>
            </a:lvl4pPr>
            <a:lvl5pPr lvl="4" rtl="0" algn="ctr">
              <a:buNone/>
              <a:defRPr sz="800">
                <a:solidFill>
                  <a:schemeClr val="lt1"/>
                </a:solidFill>
                <a:latin typeface="Red Hat Text Medium"/>
                <a:ea typeface="Red Hat Text Medium"/>
                <a:cs typeface="Red Hat Text Medium"/>
                <a:sym typeface="Red Hat Text Medium"/>
              </a:defRPr>
            </a:lvl5pPr>
            <a:lvl6pPr lvl="5" rtl="0" algn="ctr">
              <a:buNone/>
              <a:defRPr sz="800">
                <a:solidFill>
                  <a:schemeClr val="lt1"/>
                </a:solidFill>
                <a:latin typeface="Red Hat Text Medium"/>
                <a:ea typeface="Red Hat Text Medium"/>
                <a:cs typeface="Red Hat Text Medium"/>
                <a:sym typeface="Red Hat Text Medium"/>
              </a:defRPr>
            </a:lvl6pPr>
            <a:lvl7pPr lvl="6" rtl="0" algn="ctr">
              <a:buNone/>
              <a:defRPr sz="800">
                <a:solidFill>
                  <a:schemeClr val="lt1"/>
                </a:solidFill>
                <a:latin typeface="Red Hat Text Medium"/>
                <a:ea typeface="Red Hat Text Medium"/>
                <a:cs typeface="Red Hat Text Medium"/>
                <a:sym typeface="Red Hat Text Medium"/>
              </a:defRPr>
            </a:lvl7pPr>
            <a:lvl8pPr lvl="7" rtl="0" algn="ctr">
              <a:buNone/>
              <a:defRPr sz="800">
                <a:solidFill>
                  <a:schemeClr val="lt1"/>
                </a:solidFill>
                <a:latin typeface="Red Hat Text Medium"/>
                <a:ea typeface="Red Hat Text Medium"/>
                <a:cs typeface="Red Hat Text Medium"/>
                <a:sym typeface="Red Hat Text Medium"/>
              </a:defRPr>
            </a:lvl8pPr>
            <a:lvl9pPr lvl="8" rtl="0" algn="ctr">
              <a:buNone/>
              <a:defRPr sz="800">
                <a:solidFill>
                  <a:schemeClr val="lt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2141" name="Google Shape;2141;p139"/>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lt1"/>
                </a:solidFill>
              </a:defRPr>
            </a:lvl1pPr>
            <a:lvl2pPr lvl="1" rtl="0">
              <a:lnSpc>
                <a:spcPct val="115000"/>
              </a:lnSpc>
              <a:spcBef>
                <a:spcPts val="0"/>
              </a:spcBef>
              <a:spcAft>
                <a:spcPts val="0"/>
              </a:spcAft>
              <a:buNone/>
              <a:defRPr sz="800">
                <a:solidFill>
                  <a:schemeClr val="lt1"/>
                </a:solidFill>
              </a:defRPr>
            </a:lvl2pPr>
            <a:lvl3pPr lvl="2" rtl="0">
              <a:lnSpc>
                <a:spcPct val="115000"/>
              </a:lnSpc>
              <a:spcBef>
                <a:spcPts val="0"/>
              </a:spcBef>
              <a:spcAft>
                <a:spcPts val="0"/>
              </a:spcAft>
              <a:buNone/>
              <a:defRPr sz="800">
                <a:solidFill>
                  <a:schemeClr val="lt1"/>
                </a:solidFill>
              </a:defRPr>
            </a:lvl3pPr>
            <a:lvl4pPr lvl="3" rtl="0">
              <a:lnSpc>
                <a:spcPct val="115000"/>
              </a:lnSpc>
              <a:spcBef>
                <a:spcPts val="0"/>
              </a:spcBef>
              <a:spcAft>
                <a:spcPts val="0"/>
              </a:spcAft>
              <a:buNone/>
              <a:defRPr sz="800">
                <a:solidFill>
                  <a:schemeClr val="lt1"/>
                </a:solidFill>
              </a:defRPr>
            </a:lvl4pPr>
            <a:lvl5pPr lvl="4" rtl="0">
              <a:lnSpc>
                <a:spcPct val="115000"/>
              </a:lnSpc>
              <a:spcBef>
                <a:spcPts val="0"/>
              </a:spcBef>
              <a:spcAft>
                <a:spcPts val="0"/>
              </a:spcAft>
              <a:buNone/>
              <a:defRPr sz="800">
                <a:solidFill>
                  <a:schemeClr val="lt1"/>
                </a:solidFill>
              </a:defRPr>
            </a:lvl5pPr>
            <a:lvl6pPr lvl="5" rtl="0">
              <a:lnSpc>
                <a:spcPct val="115000"/>
              </a:lnSpc>
              <a:spcBef>
                <a:spcPts val="0"/>
              </a:spcBef>
              <a:spcAft>
                <a:spcPts val="0"/>
              </a:spcAft>
              <a:buNone/>
              <a:defRPr sz="800">
                <a:solidFill>
                  <a:schemeClr val="lt1"/>
                </a:solidFill>
              </a:defRPr>
            </a:lvl6pPr>
            <a:lvl7pPr lvl="6" rtl="0">
              <a:lnSpc>
                <a:spcPct val="115000"/>
              </a:lnSpc>
              <a:spcBef>
                <a:spcPts val="0"/>
              </a:spcBef>
              <a:spcAft>
                <a:spcPts val="0"/>
              </a:spcAft>
              <a:buNone/>
              <a:defRPr sz="800">
                <a:solidFill>
                  <a:schemeClr val="lt1"/>
                </a:solidFill>
              </a:defRPr>
            </a:lvl7pPr>
            <a:lvl8pPr lvl="7" rtl="0">
              <a:lnSpc>
                <a:spcPct val="115000"/>
              </a:lnSpc>
              <a:spcBef>
                <a:spcPts val="0"/>
              </a:spcBef>
              <a:spcAft>
                <a:spcPts val="0"/>
              </a:spcAft>
              <a:buNone/>
              <a:defRPr sz="800">
                <a:solidFill>
                  <a:schemeClr val="lt1"/>
                </a:solidFill>
              </a:defRPr>
            </a:lvl8pPr>
            <a:lvl9pPr lvl="8" rtl="0">
              <a:lnSpc>
                <a:spcPct val="115000"/>
              </a:lnSpc>
              <a:spcBef>
                <a:spcPts val="0"/>
              </a:spcBef>
              <a:spcAft>
                <a:spcPts val="0"/>
              </a:spcAft>
              <a:buNone/>
              <a:defRPr sz="800">
                <a:solidFill>
                  <a:schemeClr val="lt1"/>
                </a:solidFill>
              </a:defRPr>
            </a:lvl9pPr>
          </a:lstStyle>
          <a:p/>
        </p:txBody>
      </p:sp>
      <p:sp>
        <p:nvSpPr>
          <p:cNvPr id="2142" name="Google Shape;2142;p139"/>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2143" name="Google Shape;2143;p139"/>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2144" name="Google Shape;2144;p139"/>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light">
  <p:cSld name="CUSTOM_4_1_1">
    <p:bg>
      <p:bgPr>
        <a:solidFill>
          <a:schemeClr val="lt1"/>
        </a:solidFill>
      </p:bgPr>
    </p:bg>
    <p:spTree>
      <p:nvGrpSpPr>
        <p:cNvPr id="2145" name="Shape 2145"/>
        <p:cNvGrpSpPr/>
        <p:nvPr/>
      </p:nvGrpSpPr>
      <p:grpSpPr>
        <a:xfrm>
          <a:off x="0" y="0"/>
          <a:ext cx="0" cy="0"/>
          <a:chOff x="0" y="0"/>
          <a:chExt cx="0" cy="0"/>
        </a:xfrm>
      </p:grpSpPr>
      <p:sp>
        <p:nvSpPr>
          <p:cNvPr id="2146" name="Google Shape;2146;p140"/>
          <p:cNvSpPr txBox="1"/>
          <p:nvPr>
            <p:ph type="title"/>
          </p:nvPr>
        </p:nvSpPr>
        <p:spPr>
          <a:xfrm>
            <a:off x="885050" y="871750"/>
            <a:ext cx="10422000" cy="1322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30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cxnSp>
        <p:nvCxnSpPr>
          <p:cNvPr id="2147" name="Google Shape;2147;p14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148" name="Google Shape;2148;p14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1pPr>
            <a:lvl2pPr lvl="1"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9pPr>
          </a:lstStyle>
          <a:p/>
        </p:txBody>
      </p:sp>
      <p:cxnSp>
        <p:nvCxnSpPr>
          <p:cNvPr id="2149" name="Google Shape;2149;p14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150" name="Google Shape;2150;p14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solidFill>
                  <a:schemeClr val="dk1"/>
                </a:solidFill>
                <a:latin typeface="Red Hat Text Medium"/>
                <a:ea typeface="Red Hat Text Medium"/>
                <a:cs typeface="Red Hat Text Medium"/>
                <a:sym typeface="Red Hat Text Medium"/>
              </a:defRPr>
            </a:lvl1pPr>
            <a:lvl2pPr lvl="1" rtl="0" algn="ctr">
              <a:buNone/>
              <a:defRPr sz="800">
                <a:solidFill>
                  <a:schemeClr val="dk1"/>
                </a:solidFill>
                <a:latin typeface="Red Hat Text Medium"/>
                <a:ea typeface="Red Hat Text Medium"/>
                <a:cs typeface="Red Hat Text Medium"/>
                <a:sym typeface="Red Hat Text Medium"/>
              </a:defRPr>
            </a:lvl2pPr>
            <a:lvl3pPr lvl="2" rtl="0" algn="ctr">
              <a:buNone/>
              <a:defRPr sz="800">
                <a:solidFill>
                  <a:schemeClr val="dk1"/>
                </a:solidFill>
                <a:latin typeface="Red Hat Text Medium"/>
                <a:ea typeface="Red Hat Text Medium"/>
                <a:cs typeface="Red Hat Text Medium"/>
                <a:sym typeface="Red Hat Text Medium"/>
              </a:defRPr>
            </a:lvl3pPr>
            <a:lvl4pPr lvl="3" rtl="0" algn="ctr">
              <a:buNone/>
              <a:defRPr sz="800">
                <a:solidFill>
                  <a:schemeClr val="dk1"/>
                </a:solidFill>
                <a:latin typeface="Red Hat Text Medium"/>
                <a:ea typeface="Red Hat Text Medium"/>
                <a:cs typeface="Red Hat Text Medium"/>
                <a:sym typeface="Red Hat Text Medium"/>
              </a:defRPr>
            </a:lvl4pPr>
            <a:lvl5pPr lvl="4" rtl="0" algn="ctr">
              <a:buNone/>
              <a:defRPr sz="800">
                <a:solidFill>
                  <a:schemeClr val="dk1"/>
                </a:solidFill>
                <a:latin typeface="Red Hat Text Medium"/>
                <a:ea typeface="Red Hat Text Medium"/>
                <a:cs typeface="Red Hat Text Medium"/>
                <a:sym typeface="Red Hat Text Medium"/>
              </a:defRPr>
            </a:lvl5pPr>
            <a:lvl6pPr lvl="5" rtl="0" algn="ctr">
              <a:buNone/>
              <a:defRPr sz="800">
                <a:solidFill>
                  <a:schemeClr val="dk1"/>
                </a:solidFill>
                <a:latin typeface="Red Hat Text Medium"/>
                <a:ea typeface="Red Hat Text Medium"/>
                <a:cs typeface="Red Hat Text Medium"/>
                <a:sym typeface="Red Hat Text Medium"/>
              </a:defRPr>
            </a:lvl6pPr>
            <a:lvl7pPr lvl="6" rtl="0" algn="ctr">
              <a:buNone/>
              <a:defRPr sz="800">
                <a:solidFill>
                  <a:schemeClr val="dk1"/>
                </a:solidFill>
                <a:latin typeface="Red Hat Text Medium"/>
                <a:ea typeface="Red Hat Text Medium"/>
                <a:cs typeface="Red Hat Text Medium"/>
                <a:sym typeface="Red Hat Text Medium"/>
              </a:defRPr>
            </a:lvl7pPr>
            <a:lvl8pPr lvl="7" rtl="0" algn="ctr">
              <a:buNone/>
              <a:defRPr sz="800">
                <a:solidFill>
                  <a:schemeClr val="dk1"/>
                </a:solidFill>
                <a:latin typeface="Red Hat Text Medium"/>
                <a:ea typeface="Red Hat Text Medium"/>
                <a:cs typeface="Red Hat Text Medium"/>
                <a:sym typeface="Red Hat Text Medium"/>
              </a:defRPr>
            </a:lvl8pPr>
            <a:lvl9pPr lvl="8" rtl="0" algn="ctr">
              <a:buNone/>
              <a:defRPr sz="800">
                <a:solidFill>
                  <a:schemeClr val="dk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151" name="Google Shape;2151;p14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152" name="Google Shape;2152;p140"/>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153" name="Google Shape;2153;p140"/>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2154" name="Google Shape;2154;p140"/>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2155" name="Google Shape;2155;p140"/>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p:cSld name="CUSTOM_4_21">
    <p:spTree>
      <p:nvGrpSpPr>
        <p:cNvPr id="2156" name="Shape 2156"/>
        <p:cNvGrpSpPr/>
        <p:nvPr/>
      </p:nvGrpSpPr>
      <p:grpSpPr>
        <a:xfrm>
          <a:off x="0" y="0"/>
          <a:ext cx="0" cy="0"/>
          <a:chOff x="0" y="0"/>
          <a:chExt cx="0" cy="0"/>
        </a:xfrm>
      </p:grpSpPr>
      <p:sp>
        <p:nvSpPr>
          <p:cNvPr id="2157" name="Google Shape;2157;p141"/>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solidFill>
                  <a:srgbClr val="000000"/>
                </a:solidFill>
              </a:defRPr>
            </a:lvl1pPr>
            <a:lvl2pPr lvl="1" rtl="0" algn="ctr">
              <a:lnSpc>
                <a:spcPct val="130000"/>
              </a:lnSpc>
              <a:spcBef>
                <a:spcPts val="0"/>
              </a:spcBef>
              <a:spcAft>
                <a:spcPts val="0"/>
              </a:spcAft>
              <a:buNone/>
              <a:defRPr sz="2600">
                <a:solidFill>
                  <a:srgbClr val="000000"/>
                </a:solidFill>
              </a:defRPr>
            </a:lvl2pPr>
            <a:lvl3pPr lvl="2" rtl="0" algn="ctr">
              <a:lnSpc>
                <a:spcPct val="130000"/>
              </a:lnSpc>
              <a:spcBef>
                <a:spcPts val="0"/>
              </a:spcBef>
              <a:spcAft>
                <a:spcPts val="0"/>
              </a:spcAft>
              <a:buNone/>
              <a:defRPr sz="2600">
                <a:solidFill>
                  <a:srgbClr val="000000"/>
                </a:solidFill>
              </a:defRPr>
            </a:lvl3pPr>
            <a:lvl4pPr lvl="3" rtl="0" algn="ctr">
              <a:lnSpc>
                <a:spcPct val="130000"/>
              </a:lnSpc>
              <a:spcBef>
                <a:spcPts val="0"/>
              </a:spcBef>
              <a:spcAft>
                <a:spcPts val="0"/>
              </a:spcAft>
              <a:buNone/>
              <a:defRPr sz="2600">
                <a:solidFill>
                  <a:srgbClr val="000000"/>
                </a:solidFill>
              </a:defRPr>
            </a:lvl4pPr>
            <a:lvl5pPr lvl="4" rtl="0" algn="ctr">
              <a:lnSpc>
                <a:spcPct val="130000"/>
              </a:lnSpc>
              <a:spcBef>
                <a:spcPts val="0"/>
              </a:spcBef>
              <a:spcAft>
                <a:spcPts val="0"/>
              </a:spcAft>
              <a:buNone/>
              <a:defRPr sz="2600">
                <a:solidFill>
                  <a:srgbClr val="000000"/>
                </a:solidFill>
              </a:defRPr>
            </a:lvl5pPr>
            <a:lvl6pPr lvl="5" rtl="0" algn="ctr">
              <a:lnSpc>
                <a:spcPct val="130000"/>
              </a:lnSpc>
              <a:spcBef>
                <a:spcPts val="0"/>
              </a:spcBef>
              <a:spcAft>
                <a:spcPts val="0"/>
              </a:spcAft>
              <a:buNone/>
              <a:defRPr sz="2600">
                <a:solidFill>
                  <a:srgbClr val="000000"/>
                </a:solidFill>
              </a:defRPr>
            </a:lvl6pPr>
            <a:lvl7pPr lvl="6" rtl="0" algn="ctr">
              <a:lnSpc>
                <a:spcPct val="130000"/>
              </a:lnSpc>
              <a:spcBef>
                <a:spcPts val="0"/>
              </a:spcBef>
              <a:spcAft>
                <a:spcPts val="0"/>
              </a:spcAft>
              <a:buNone/>
              <a:defRPr sz="2600">
                <a:solidFill>
                  <a:srgbClr val="000000"/>
                </a:solidFill>
              </a:defRPr>
            </a:lvl7pPr>
            <a:lvl8pPr lvl="7" rtl="0" algn="ctr">
              <a:lnSpc>
                <a:spcPct val="130000"/>
              </a:lnSpc>
              <a:spcBef>
                <a:spcPts val="0"/>
              </a:spcBef>
              <a:spcAft>
                <a:spcPts val="0"/>
              </a:spcAft>
              <a:buNone/>
              <a:defRPr sz="2600">
                <a:solidFill>
                  <a:srgbClr val="000000"/>
                </a:solidFill>
              </a:defRPr>
            </a:lvl8pPr>
            <a:lvl9pPr lvl="8" rtl="0" algn="ctr">
              <a:lnSpc>
                <a:spcPct val="130000"/>
              </a:lnSpc>
              <a:spcBef>
                <a:spcPts val="0"/>
              </a:spcBef>
              <a:spcAft>
                <a:spcPts val="0"/>
              </a:spcAft>
              <a:buNone/>
              <a:defRPr sz="2600">
                <a:solidFill>
                  <a:srgbClr val="000000"/>
                </a:solidFill>
              </a:defRPr>
            </a:lvl9pPr>
          </a:lstStyle>
          <a:p/>
        </p:txBody>
      </p:sp>
      <p:cxnSp>
        <p:nvCxnSpPr>
          <p:cNvPr id="2158" name="Google Shape;2158;p141"/>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159" name="Google Shape;2159;p14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2160" name="Google Shape;2160;p14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161" name="Google Shape;2161;p14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162" name="Google Shape;2162;p14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163" name="Google Shape;2163;p141"/>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1">
  <p:cSld name="CUSTOM_4_22">
    <p:spTree>
      <p:nvGrpSpPr>
        <p:cNvPr id="2164" name="Shape 2164"/>
        <p:cNvGrpSpPr/>
        <p:nvPr/>
      </p:nvGrpSpPr>
      <p:grpSpPr>
        <a:xfrm>
          <a:off x="0" y="0"/>
          <a:ext cx="0" cy="0"/>
          <a:chOff x="0" y="0"/>
          <a:chExt cx="0" cy="0"/>
        </a:xfrm>
      </p:grpSpPr>
      <p:sp>
        <p:nvSpPr>
          <p:cNvPr id="2165" name="Google Shape;2165;p142"/>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solidFill>
                  <a:srgbClr val="000000"/>
                </a:solidFill>
              </a:defRPr>
            </a:lvl1pPr>
            <a:lvl2pPr lvl="1" rtl="0" algn="ctr">
              <a:lnSpc>
                <a:spcPct val="130000"/>
              </a:lnSpc>
              <a:spcBef>
                <a:spcPts val="0"/>
              </a:spcBef>
              <a:spcAft>
                <a:spcPts val="0"/>
              </a:spcAft>
              <a:buNone/>
              <a:defRPr sz="2600">
                <a:solidFill>
                  <a:srgbClr val="000000"/>
                </a:solidFill>
              </a:defRPr>
            </a:lvl2pPr>
            <a:lvl3pPr lvl="2" rtl="0" algn="ctr">
              <a:lnSpc>
                <a:spcPct val="130000"/>
              </a:lnSpc>
              <a:spcBef>
                <a:spcPts val="0"/>
              </a:spcBef>
              <a:spcAft>
                <a:spcPts val="0"/>
              </a:spcAft>
              <a:buNone/>
              <a:defRPr sz="2600">
                <a:solidFill>
                  <a:srgbClr val="000000"/>
                </a:solidFill>
              </a:defRPr>
            </a:lvl3pPr>
            <a:lvl4pPr lvl="3" rtl="0" algn="ctr">
              <a:lnSpc>
                <a:spcPct val="130000"/>
              </a:lnSpc>
              <a:spcBef>
                <a:spcPts val="0"/>
              </a:spcBef>
              <a:spcAft>
                <a:spcPts val="0"/>
              </a:spcAft>
              <a:buNone/>
              <a:defRPr sz="2600">
                <a:solidFill>
                  <a:srgbClr val="000000"/>
                </a:solidFill>
              </a:defRPr>
            </a:lvl4pPr>
            <a:lvl5pPr lvl="4" rtl="0" algn="ctr">
              <a:lnSpc>
                <a:spcPct val="130000"/>
              </a:lnSpc>
              <a:spcBef>
                <a:spcPts val="0"/>
              </a:spcBef>
              <a:spcAft>
                <a:spcPts val="0"/>
              </a:spcAft>
              <a:buNone/>
              <a:defRPr sz="2600">
                <a:solidFill>
                  <a:srgbClr val="000000"/>
                </a:solidFill>
              </a:defRPr>
            </a:lvl5pPr>
            <a:lvl6pPr lvl="5" rtl="0" algn="ctr">
              <a:lnSpc>
                <a:spcPct val="130000"/>
              </a:lnSpc>
              <a:spcBef>
                <a:spcPts val="0"/>
              </a:spcBef>
              <a:spcAft>
                <a:spcPts val="0"/>
              </a:spcAft>
              <a:buNone/>
              <a:defRPr sz="2600">
                <a:solidFill>
                  <a:srgbClr val="000000"/>
                </a:solidFill>
              </a:defRPr>
            </a:lvl6pPr>
            <a:lvl7pPr lvl="6" rtl="0" algn="ctr">
              <a:lnSpc>
                <a:spcPct val="130000"/>
              </a:lnSpc>
              <a:spcBef>
                <a:spcPts val="0"/>
              </a:spcBef>
              <a:spcAft>
                <a:spcPts val="0"/>
              </a:spcAft>
              <a:buNone/>
              <a:defRPr sz="2600">
                <a:solidFill>
                  <a:srgbClr val="000000"/>
                </a:solidFill>
              </a:defRPr>
            </a:lvl7pPr>
            <a:lvl8pPr lvl="7" rtl="0" algn="ctr">
              <a:lnSpc>
                <a:spcPct val="130000"/>
              </a:lnSpc>
              <a:spcBef>
                <a:spcPts val="0"/>
              </a:spcBef>
              <a:spcAft>
                <a:spcPts val="0"/>
              </a:spcAft>
              <a:buNone/>
              <a:defRPr sz="2600">
                <a:solidFill>
                  <a:srgbClr val="000000"/>
                </a:solidFill>
              </a:defRPr>
            </a:lvl8pPr>
            <a:lvl9pPr lvl="8" rtl="0" algn="ctr">
              <a:lnSpc>
                <a:spcPct val="130000"/>
              </a:lnSpc>
              <a:spcBef>
                <a:spcPts val="0"/>
              </a:spcBef>
              <a:spcAft>
                <a:spcPts val="0"/>
              </a:spcAft>
              <a:buNone/>
              <a:defRPr sz="2600">
                <a:solidFill>
                  <a:srgbClr val="000000"/>
                </a:solidFill>
              </a:defRPr>
            </a:lvl9pPr>
          </a:lstStyle>
          <a:p/>
        </p:txBody>
      </p:sp>
      <p:cxnSp>
        <p:nvCxnSpPr>
          <p:cNvPr id="2166" name="Google Shape;2166;p142"/>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167" name="Google Shape;2167;p14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2168" name="Google Shape;2168;p14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169" name="Google Shape;2169;p14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170" name="Google Shape;2170;p14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171" name="Google Shape;2171;p142"/>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hevrons">
  <p:cSld name="CUSTOM_4_20">
    <p:spTree>
      <p:nvGrpSpPr>
        <p:cNvPr id="122" name="Shape 122"/>
        <p:cNvGrpSpPr/>
        <p:nvPr/>
      </p:nvGrpSpPr>
      <p:grpSpPr>
        <a:xfrm>
          <a:off x="0" y="0"/>
          <a:ext cx="0" cy="0"/>
          <a:chOff x="0" y="0"/>
          <a:chExt cx="0" cy="0"/>
        </a:xfrm>
      </p:grpSpPr>
      <p:sp>
        <p:nvSpPr>
          <p:cNvPr id="123" name="Google Shape;123;p1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24" name="Google Shape;124;p15"/>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25" name="Google Shape;125;p1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26" name="Google Shape;126;p1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27" name="Google Shape;127;p1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28" name="Google Shape;128;p1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29" name="Google Shape;129;p15"/>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30" name="Google Shape;130;p1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31" name="Google Shape;131;p15"/>
          <p:cNvSpPr/>
          <p:nvPr/>
        </p:nvSpPr>
        <p:spPr>
          <a:xfrm>
            <a:off x="3901500" y="2473638"/>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780300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txBox="1"/>
          <p:nvPr>
            <p:ph idx="4" type="subTitle"/>
          </p:nvPr>
        </p:nvSpPr>
        <p:spPr>
          <a:xfrm>
            <a:off x="3901500" y="2473650"/>
            <a:ext cx="4389000" cy="2702400"/>
          </a:xfrm>
          <a:prstGeom prst="rect">
            <a:avLst/>
          </a:prstGeom>
        </p:spPr>
        <p:txBody>
          <a:bodyPr anchorCtr="0" anchor="ctr" bIns="0" lIns="1097275" spcFirstLastPara="1" rIns="457200" wrap="square" tIns="91425">
            <a:noAutofit/>
          </a:bodyPr>
          <a:lstStyle>
            <a:lvl1pPr lvl="0">
              <a:lnSpc>
                <a:spcPct val="115000"/>
              </a:lnSpc>
              <a:spcBef>
                <a:spcPts val="0"/>
              </a:spcBef>
              <a:spcAft>
                <a:spcPts val="0"/>
              </a:spcAft>
              <a:buNone/>
              <a:defRPr/>
            </a:lvl1pPr>
            <a:lvl2pPr lvl="1">
              <a:lnSpc>
                <a:spcPct val="115000"/>
              </a:lnSpc>
              <a:spcBef>
                <a:spcPts val="1000"/>
              </a:spcBef>
              <a:spcAft>
                <a:spcPts val="0"/>
              </a:spcAft>
              <a:buNone/>
              <a:defRPr/>
            </a:lvl2pPr>
            <a:lvl3pPr lvl="2">
              <a:lnSpc>
                <a:spcPct val="115000"/>
              </a:lnSpc>
              <a:spcBef>
                <a:spcPts val="1000"/>
              </a:spcBef>
              <a:spcAft>
                <a:spcPts val="0"/>
              </a:spcAft>
              <a:buNone/>
              <a:defRPr/>
            </a:lvl3pPr>
            <a:lvl4pPr lvl="3">
              <a:lnSpc>
                <a:spcPct val="115000"/>
              </a:lnSpc>
              <a:spcBef>
                <a:spcPts val="1000"/>
              </a:spcBef>
              <a:spcAft>
                <a:spcPts val="0"/>
              </a:spcAft>
              <a:buNone/>
              <a:defRPr/>
            </a:lvl4pPr>
            <a:lvl5pPr lvl="4">
              <a:lnSpc>
                <a:spcPct val="115000"/>
              </a:lnSpc>
              <a:spcBef>
                <a:spcPts val="1000"/>
              </a:spcBef>
              <a:spcAft>
                <a:spcPts val="0"/>
              </a:spcAft>
              <a:buNone/>
              <a:defRPr/>
            </a:lvl5pPr>
            <a:lvl6pPr lvl="5">
              <a:lnSpc>
                <a:spcPct val="115000"/>
              </a:lnSpc>
              <a:spcBef>
                <a:spcPts val="1000"/>
              </a:spcBef>
              <a:spcAft>
                <a:spcPts val="0"/>
              </a:spcAft>
              <a:buNone/>
              <a:defRPr/>
            </a:lvl6pPr>
            <a:lvl7pPr lvl="6">
              <a:lnSpc>
                <a:spcPct val="115000"/>
              </a:lnSpc>
              <a:spcBef>
                <a:spcPts val="1000"/>
              </a:spcBef>
              <a:spcAft>
                <a:spcPts val="0"/>
              </a:spcAft>
              <a:buNone/>
              <a:defRPr/>
            </a:lvl7pPr>
            <a:lvl8pPr lvl="7">
              <a:lnSpc>
                <a:spcPct val="115000"/>
              </a:lnSpc>
              <a:spcBef>
                <a:spcPts val="1000"/>
              </a:spcBef>
              <a:spcAft>
                <a:spcPts val="0"/>
              </a:spcAft>
              <a:buNone/>
              <a:defRPr/>
            </a:lvl8pPr>
            <a:lvl9pPr lvl="8">
              <a:lnSpc>
                <a:spcPct val="115000"/>
              </a:lnSpc>
              <a:spcBef>
                <a:spcPts val="1000"/>
              </a:spcBef>
              <a:spcAft>
                <a:spcPts val="1000"/>
              </a:spcAft>
              <a:buNone/>
              <a:defRPr/>
            </a:lvl9pPr>
          </a:lstStyle>
          <a:p/>
        </p:txBody>
      </p:sp>
      <p:sp>
        <p:nvSpPr>
          <p:cNvPr id="137" name="Google Shape;137;p15"/>
          <p:cNvSpPr txBox="1"/>
          <p:nvPr>
            <p:ph idx="5" type="subTitle"/>
          </p:nvPr>
        </p:nvSpPr>
        <p:spPr>
          <a:xfrm>
            <a:off x="0" y="2473650"/>
            <a:ext cx="4389000" cy="2702400"/>
          </a:xfrm>
          <a:prstGeom prst="rect">
            <a:avLst/>
          </a:prstGeom>
        </p:spPr>
        <p:txBody>
          <a:bodyPr anchorCtr="0" anchor="ctr" bIns="0" lIns="868675" spcFirstLastPara="1" rIns="7315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38" name="Google Shape;138;p15"/>
          <p:cNvSpPr txBox="1"/>
          <p:nvPr>
            <p:ph idx="6" type="subTitle"/>
          </p:nvPr>
        </p:nvSpPr>
        <p:spPr>
          <a:xfrm>
            <a:off x="7803000" y="2473650"/>
            <a:ext cx="4389000" cy="2702400"/>
          </a:xfrm>
          <a:prstGeom prst="rect">
            <a:avLst/>
          </a:prstGeom>
        </p:spPr>
        <p:txBody>
          <a:bodyPr anchorCtr="0" anchor="ctr" bIns="0" lIns="1097275" spcFirstLastPara="1" rIns="4572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2">
  <p:cSld name="CUSTOM_4_23">
    <p:spTree>
      <p:nvGrpSpPr>
        <p:cNvPr id="2172" name="Shape 2172"/>
        <p:cNvGrpSpPr/>
        <p:nvPr/>
      </p:nvGrpSpPr>
      <p:grpSpPr>
        <a:xfrm>
          <a:off x="0" y="0"/>
          <a:ext cx="0" cy="0"/>
          <a:chOff x="0" y="0"/>
          <a:chExt cx="0" cy="0"/>
        </a:xfrm>
      </p:grpSpPr>
      <p:sp>
        <p:nvSpPr>
          <p:cNvPr id="2173" name="Google Shape;2173;p143"/>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solidFill>
                  <a:srgbClr val="000000"/>
                </a:solidFill>
              </a:defRPr>
            </a:lvl1pPr>
            <a:lvl2pPr lvl="1" rtl="0" algn="ctr">
              <a:lnSpc>
                <a:spcPct val="130000"/>
              </a:lnSpc>
              <a:spcBef>
                <a:spcPts val="0"/>
              </a:spcBef>
              <a:spcAft>
                <a:spcPts val="0"/>
              </a:spcAft>
              <a:buNone/>
              <a:defRPr sz="2600">
                <a:solidFill>
                  <a:srgbClr val="000000"/>
                </a:solidFill>
              </a:defRPr>
            </a:lvl2pPr>
            <a:lvl3pPr lvl="2" rtl="0" algn="ctr">
              <a:lnSpc>
                <a:spcPct val="130000"/>
              </a:lnSpc>
              <a:spcBef>
                <a:spcPts val="0"/>
              </a:spcBef>
              <a:spcAft>
                <a:spcPts val="0"/>
              </a:spcAft>
              <a:buNone/>
              <a:defRPr sz="2600">
                <a:solidFill>
                  <a:srgbClr val="000000"/>
                </a:solidFill>
              </a:defRPr>
            </a:lvl3pPr>
            <a:lvl4pPr lvl="3" rtl="0" algn="ctr">
              <a:lnSpc>
                <a:spcPct val="130000"/>
              </a:lnSpc>
              <a:spcBef>
                <a:spcPts val="0"/>
              </a:spcBef>
              <a:spcAft>
                <a:spcPts val="0"/>
              </a:spcAft>
              <a:buNone/>
              <a:defRPr sz="2600">
                <a:solidFill>
                  <a:srgbClr val="000000"/>
                </a:solidFill>
              </a:defRPr>
            </a:lvl4pPr>
            <a:lvl5pPr lvl="4" rtl="0" algn="ctr">
              <a:lnSpc>
                <a:spcPct val="130000"/>
              </a:lnSpc>
              <a:spcBef>
                <a:spcPts val="0"/>
              </a:spcBef>
              <a:spcAft>
                <a:spcPts val="0"/>
              </a:spcAft>
              <a:buNone/>
              <a:defRPr sz="2600">
                <a:solidFill>
                  <a:srgbClr val="000000"/>
                </a:solidFill>
              </a:defRPr>
            </a:lvl5pPr>
            <a:lvl6pPr lvl="5" rtl="0" algn="ctr">
              <a:lnSpc>
                <a:spcPct val="130000"/>
              </a:lnSpc>
              <a:spcBef>
                <a:spcPts val="0"/>
              </a:spcBef>
              <a:spcAft>
                <a:spcPts val="0"/>
              </a:spcAft>
              <a:buNone/>
              <a:defRPr sz="2600">
                <a:solidFill>
                  <a:srgbClr val="000000"/>
                </a:solidFill>
              </a:defRPr>
            </a:lvl6pPr>
            <a:lvl7pPr lvl="6" rtl="0" algn="ctr">
              <a:lnSpc>
                <a:spcPct val="130000"/>
              </a:lnSpc>
              <a:spcBef>
                <a:spcPts val="0"/>
              </a:spcBef>
              <a:spcAft>
                <a:spcPts val="0"/>
              </a:spcAft>
              <a:buNone/>
              <a:defRPr sz="2600">
                <a:solidFill>
                  <a:srgbClr val="000000"/>
                </a:solidFill>
              </a:defRPr>
            </a:lvl7pPr>
            <a:lvl8pPr lvl="7" rtl="0" algn="ctr">
              <a:lnSpc>
                <a:spcPct val="130000"/>
              </a:lnSpc>
              <a:spcBef>
                <a:spcPts val="0"/>
              </a:spcBef>
              <a:spcAft>
                <a:spcPts val="0"/>
              </a:spcAft>
              <a:buNone/>
              <a:defRPr sz="2600">
                <a:solidFill>
                  <a:srgbClr val="000000"/>
                </a:solidFill>
              </a:defRPr>
            </a:lvl8pPr>
            <a:lvl9pPr lvl="8" rtl="0" algn="ctr">
              <a:lnSpc>
                <a:spcPct val="130000"/>
              </a:lnSpc>
              <a:spcBef>
                <a:spcPts val="0"/>
              </a:spcBef>
              <a:spcAft>
                <a:spcPts val="0"/>
              </a:spcAft>
              <a:buNone/>
              <a:defRPr sz="2600">
                <a:solidFill>
                  <a:srgbClr val="000000"/>
                </a:solidFill>
              </a:defRPr>
            </a:lvl9pPr>
          </a:lstStyle>
          <a:p/>
        </p:txBody>
      </p:sp>
      <p:cxnSp>
        <p:nvCxnSpPr>
          <p:cNvPr id="2174" name="Google Shape;2174;p143"/>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175" name="Google Shape;2175;p14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2176" name="Google Shape;2176;p143"/>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177" name="Google Shape;2177;p14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178" name="Google Shape;2178;p143"/>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a:t>
            </a:r>
            <a:r>
              <a:rPr lang="en" sz="600">
                <a:solidFill>
                  <a:srgbClr val="666666"/>
                </a:solidFill>
                <a:latin typeface="Overpass Light"/>
                <a:ea typeface="Overpass Light"/>
                <a:cs typeface="Overpass Light"/>
                <a:sym typeface="Overpass Light"/>
              </a:rPr>
              <a:t>Designator</a:t>
            </a:r>
            <a:endParaRPr sz="600">
              <a:solidFill>
                <a:srgbClr val="666666"/>
              </a:solidFill>
              <a:latin typeface="Overpass Light"/>
              <a:ea typeface="Overpass Light"/>
              <a:cs typeface="Overpass Light"/>
              <a:sym typeface="Overpass Light"/>
            </a:endParaRPr>
          </a:p>
        </p:txBody>
      </p:sp>
      <p:pic>
        <p:nvPicPr>
          <p:cNvPr id="2179" name="Google Shape;2179;p14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180" name="Google Shape;2180;p143"/>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3">
  <p:cSld name="CUSTOM_4_24">
    <p:spTree>
      <p:nvGrpSpPr>
        <p:cNvPr id="2181" name="Shape 2181"/>
        <p:cNvGrpSpPr/>
        <p:nvPr/>
      </p:nvGrpSpPr>
      <p:grpSpPr>
        <a:xfrm>
          <a:off x="0" y="0"/>
          <a:ext cx="0" cy="0"/>
          <a:chOff x="0" y="0"/>
          <a:chExt cx="0" cy="0"/>
        </a:xfrm>
      </p:grpSpPr>
      <p:sp>
        <p:nvSpPr>
          <p:cNvPr id="2182" name="Google Shape;2182;p144"/>
          <p:cNvSpPr txBox="1"/>
          <p:nvPr>
            <p:ph type="title"/>
          </p:nvPr>
        </p:nvSpPr>
        <p:spPr>
          <a:xfrm>
            <a:off x="1752600" y="946000"/>
            <a:ext cx="8686800" cy="9675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700">
                <a:solidFill>
                  <a:srgbClr val="000000"/>
                </a:solidFill>
              </a:defRPr>
            </a:lvl1pPr>
            <a:lvl2pPr lvl="1" rtl="0" algn="ctr">
              <a:lnSpc>
                <a:spcPct val="130000"/>
              </a:lnSpc>
              <a:spcBef>
                <a:spcPts val="0"/>
              </a:spcBef>
              <a:spcAft>
                <a:spcPts val="0"/>
              </a:spcAft>
              <a:buNone/>
              <a:defRPr sz="2700">
                <a:solidFill>
                  <a:srgbClr val="000000"/>
                </a:solidFill>
              </a:defRPr>
            </a:lvl2pPr>
            <a:lvl3pPr lvl="2" rtl="0" algn="ctr">
              <a:lnSpc>
                <a:spcPct val="130000"/>
              </a:lnSpc>
              <a:spcBef>
                <a:spcPts val="0"/>
              </a:spcBef>
              <a:spcAft>
                <a:spcPts val="0"/>
              </a:spcAft>
              <a:buNone/>
              <a:defRPr sz="2700">
                <a:solidFill>
                  <a:srgbClr val="000000"/>
                </a:solidFill>
              </a:defRPr>
            </a:lvl3pPr>
            <a:lvl4pPr lvl="3" rtl="0" algn="ctr">
              <a:lnSpc>
                <a:spcPct val="130000"/>
              </a:lnSpc>
              <a:spcBef>
                <a:spcPts val="0"/>
              </a:spcBef>
              <a:spcAft>
                <a:spcPts val="0"/>
              </a:spcAft>
              <a:buNone/>
              <a:defRPr sz="2700">
                <a:solidFill>
                  <a:srgbClr val="000000"/>
                </a:solidFill>
              </a:defRPr>
            </a:lvl4pPr>
            <a:lvl5pPr lvl="4" rtl="0" algn="ctr">
              <a:lnSpc>
                <a:spcPct val="130000"/>
              </a:lnSpc>
              <a:spcBef>
                <a:spcPts val="0"/>
              </a:spcBef>
              <a:spcAft>
                <a:spcPts val="0"/>
              </a:spcAft>
              <a:buNone/>
              <a:defRPr sz="2700">
                <a:solidFill>
                  <a:srgbClr val="000000"/>
                </a:solidFill>
              </a:defRPr>
            </a:lvl5pPr>
            <a:lvl6pPr lvl="5" rtl="0" algn="ctr">
              <a:lnSpc>
                <a:spcPct val="130000"/>
              </a:lnSpc>
              <a:spcBef>
                <a:spcPts val="0"/>
              </a:spcBef>
              <a:spcAft>
                <a:spcPts val="0"/>
              </a:spcAft>
              <a:buNone/>
              <a:defRPr sz="2700">
                <a:solidFill>
                  <a:srgbClr val="000000"/>
                </a:solidFill>
              </a:defRPr>
            </a:lvl6pPr>
            <a:lvl7pPr lvl="6" rtl="0" algn="ctr">
              <a:lnSpc>
                <a:spcPct val="130000"/>
              </a:lnSpc>
              <a:spcBef>
                <a:spcPts val="0"/>
              </a:spcBef>
              <a:spcAft>
                <a:spcPts val="0"/>
              </a:spcAft>
              <a:buNone/>
              <a:defRPr sz="2700">
                <a:solidFill>
                  <a:srgbClr val="000000"/>
                </a:solidFill>
              </a:defRPr>
            </a:lvl7pPr>
            <a:lvl8pPr lvl="7" rtl="0" algn="ctr">
              <a:lnSpc>
                <a:spcPct val="130000"/>
              </a:lnSpc>
              <a:spcBef>
                <a:spcPts val="0"/>
              </a:spcBef>
              <a:spcAft>
                <a:spcPts val="0"/>
              </a:spcAft>
              <a:buNone/>
              <a:defRPr sz="2700">
                <a:solidFill>
                  <a:srgbClr val="000000"/>
                </a:solidFill>
              </a:defRPr>
            </a:lvl8pPr>
            <a:lvl9pPr lvl="8" rtl="0" algn="ctr">
              <a:lnSpc>
                <a:spcPct val="130000"/>
              </a:lnSpc>
              <a:spcBef>
                <a:spcPts val="0"/>
              </a:spcBef>
              <a:spcAft>
                <a:spcPts val="0"/>
              </a:spcAft>
              <a:buNone/>
              <a:defRPr sz="2700">
                <a:solidFill>
                  <a:srgbClr val="000000"/>
                </a:solidFill>
              </a:defRPr>
            </a:lvl9pPr>
          </a:lstStyle>
          <a:p/>
        </p:txBody>
      </p:sp>
      <p:cxnSp>
        <p:nvCxnSpPr>
          <p:cNvPr id="2183" name="Google Shape;2183;p144"/>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184" name="Google Shape;2184;p14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2185" name="Google Shape;2185;p144"/>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186" name="Google Shape;2186;p14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187" name="Google Shape;2187;p144"/>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t/>
            </a:r>
            <a:endParaRPr sz="700">
              <a:solidFill>
                <a:srgbClr val="666666"/>
              </a:solidFill>
              <a:latin typeface="Overpass Light"/>
              <a:ea typeface="Overpass Light"/>
              <a:cs typeface="Overpass Light"/>
              <a:sym typeface="Overpass Light"/>
            </a:endParaRPr>
          </a:p>
        </p:txBody>
      </p:sp>
      <p:pic>
        <p:nvPicPr>
          <p:cNvPr id="2188" name="Google Shape;2188;p14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189" name="Google Shape;2189;p144"/>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700">
                <a:solidFill>
                  <a:srgbClr val="4D4D4F"/>
                </a:solidFill>
              </a:defRPr>
            </a:lvl1pPr>
            <a:lvl2pPr lvl="1" rtl="0">
              <a:lnSpc>
                <a:spcPct val="142000"/>
              </a:lnSpc>
              <a:spcBef>
                <a:spcPts val="0"/>
              </a:spcBef>
              <a:spcAft>
                <a:spcPts val="0"/>
              </a:spcAft>
              <a:buNone/>
              <a:defRPr sz="700">
                <a:solidFill>
                  <a:srgbClr val="4D4D4F"/>
                </a:solidFill>
              </a:defRPr>
            </a:lvl2pPr>
            <a:lvl3pPr lvl="2" rtl="0">
              <a:lnSpc>
                <a:spcPct val="142000"/>
              </a:lnSpc>
              <a:spcBef>
                <a:spcPts val="0"/>
              </a:spcBef>
              <a:spcAft>
                <a:spcPts val="0"/>
              </a:spcAft>
              <a:buNone/>
              <a:defRPr sz="700">
                <a:solidFill>
                  <a:srgbClr val="4D4D4F"/>
                </a:solidFill>
              </a:defRPr>
            </a:lvl3pPr>
            <a:lvl4pPr lvl="3" rtl="0">
              <a:lnSpc>
                <a:spcPct val="142000"/>
              </a:lnSpc>
              <a:spcBef>
                <a:spcPts val="0"/>
              </a:spcBef>
              <a:spcAft>
                <a:spcPts val="0"/>
              </a:spcAft>
              <a:buNone/>
              <a:defRPr sz="700">
                <a:solidFill>
                  <a:srgbClr val="4D4D4F"/>
                </a:solidFill>
              </a:defRPr>
            </a:lvl4pPr>
            <a:lvl5pPr lvl="4" rtl="0">
              <a:lnSpc>
                <a:spcPct val="142000"/>
              </a:lnSpc>
              <a:spcBef>
                <a:spcPts val="0"/>
              </a:spcBef>
              <a:spcAft>
                <a:spcPts val="0"/>
              </a:spcAft>
              <a:buNone/>
              <a:defRPr sz="700">
                <a:solidFill>
                  <a:srgbClr val="4D4D4F"/>
                </a:solidFill>
              </a:defRPr>
            </a:lvl5pPr>
            <a:lvl6pPr lvl="5" rtl="0">
              <a:lnSpc>
                <a:spcPct val="142000"/>
              </a:lnSpc>
              <a:spcBef>
                <a:spcPts val="0"/>
              </a:spcBef>
              <a:spcAft>
                <a:spcPts val="0"/>
              </a:spcAft>
              <a:buNone/>
              <a:defRPr sz="700">
                <a:solidFill>
                  <a:srgbClr val="4D4D4F"/>
                </a:solidFill>
              </a:defRPr>
            </a:lvl6pPr>
            <a:lvl7pPr lvl="6" rtl="0">
              <a:lnSpc>
                <a:spcPct val="142000"/>
              </a:lnSpc>
              <a:spcBef>
                <a:spcPts val="0"/>
              </a:spcBef>
              <a:spcAft>
                <a:spcPts val="0"/>
              </a:spcAft>
              <a:buNone/>
              <a:defRPr sz="700">
                <a:solidFill>
                  <a:srgbClr val="4D4D4F"/>
                </a:solidFill>
              </a:defRPr>
            </a:lvl7pPr>
            <a:lvl8pPr lvl="7" rtl="0">
              <a:lnSpc>
                <a:spcPct val="142000"/>
              </a:lnSpc>
              <a:spcBef>
                <a:spcPts val="0"/>
              </a:spcBef>
              <a:spcAft>
                <a:spcPts val="0"/>
              </a:spcAft>
              <a:buNone/>
              <a:defRPr sz="700">
                <a:solidFill>
                  <a:srgbClr val="4D4D4F"/>
                </a:solidFill>
              </a:defRPr>
            </a:lvl8pPr>
            <a:lvl9pPr lvl="8" rtl="0">
              <a:lnSpc>
                <a:spcPct val="142000"/>
              </a:lnSpc>
              <a:spcBef>
                <a:spcPts val="0"/>
              </a:spcBef>
              <a:spcAft>
                <a:spcPts val="0"/>
              </a:spcAft>
              <a:buNone/>
              <a:defRPr sz="700">
                <a:solidFill>
                  <a:srgbClr val="4D4D4F"/>
                </a:solidFill>
              </a:defRPr>
            </a:lvl9pPr>
          </a:lstStyle>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4">
  <p:cSld name="CUSTOM_4_25">
    <p:spTree>
      <p:nvGrpSpPr>
        <p:cNvPr id="2190" name="Shape 2190"/>
        <p:cNvGrpSpPr/>
        <p:nvPr/>
      </p:nvGrpSpPr>
      <p:grpSpPr>
        <a:xfrm>
          <a:off x="0" y="0"/>
          <a:ext cx="0" cy="0"/>
          <a:chOff x="0" y="0"/>
          <a:chExt cx="0" cy="0"/>
        </a:xfrm>
      </p:grpSpPr>
      <p:sp>
        <p:nvSpPr>
          <p:cNvPr id="2191" name="Google Shape;2191;p145"/>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solidFill>
                  <a:srgbClr val="000000"/>
                </a:solidFill>
              </a:defRPr>
            </a:lvl1pPr>
            <a:lvl2pPr lvl="1" rtl="0" algn="ctr">
              <a:lnSpc>
                <a:spcPct val="130000"/>
              </a:lnSpc>
              <a:spcBef>
                <a:spcPts val="0"/>
              </a:spcBef>
              <a:spcAft>
                <a:spcPts val="0"/>
              </a:spcAft>
              <a:buNone/>
              <a:defRPr sz="2600">
                <a:solidFill>
                  <a:srgbClr val="000000"/>
                </a:solidFill>
              </a:defRPr>
            </a:lvl2pPr>
            <a:lvl3pPr lvl="2" rtl="0" algn="ctr">
              <a:lnSpc>
                <a:spcPct val="130000"/>
              </a:lnSpc>
              <a:spcBef>
                <a:spcPts val="0"/>
              </a:spcBef>
              <a:spcAft>
                <a:spcPts val="0"/>
              </a:spcAft>
              <a:buNone/>
              <a:defRPr sz="2600">
                <a:solidFill>
                  <a:srgbClr val="000000"/>
                </a:solidFill>
              </a:defRPr>
            </a:lvl3pPr>
            <a:lvl4pPr lvl="3" rtl="0" algn="ctr">
              <a:lnSpc>
                <a:spcPct val="130000"/>
              </a:lnSpc>
              <a:spcBef>
                <a:spcPts val="0"/>
              </a:spcBef>
              <a:spcAft>
                <a:spcPts val="0"/>
              </a:spcAft>
              <a:buNone/>
              <a:defRPr sz="2600">
                <a:solidFill>
                  <a:srgbClr val="000000"/>
                </a:solidFill>
              </a:defRPr>
            </a:lvl4pPr>
            <a:lvl5pPr lvl="4" rtl="0" algn="ctr">
              <a:lnSpc>
                <a:spcPct val="130000"/>
              </a:lnSpc>
              <a:spcBef>
                <a:spcPts val="0"/>
              </a:spcBef>
              <a:spcAft>
                <a:spcPts val="0"/>
              </a:spcAft>
              <a:buNone/>
              <a:defRPr sz="2600">
                <a:solidFill>
                  <a:srgbClr val="000000"/>
                </a:solidFill>
              </a:defRPr>
            </a:lvl5pPr>
            <a:lvl6pPr lvl="5" rtl="0" algn="ctr">
              <a:lnSpc>
                <a:spcPct val="130000"/>
              </a:lnSpc>
              <a:spcBef>
                <a:spcPts val="0"/>
              </a:spcBef>
              <a:spcAft>
                <a:spcPts val="0"/>
              </a:spcAft>
              <a:buNone/>
              <a:defRPr sz="2600">
                <a:solidFill>
                  <a:srgbClr val="000000"/>
                </a:solidFill>
              </a:defRPr>
            </a:lvl6pPr>
            <a:lvl7pPr lvl="6" rtl="0" algn="ctr">
              <a:lnSpc>
                <a:spcPct val="130000"/>
              </a:lnSpc>
              <a:spcBef>
                <a:spcPts val="0"/>
              </a:spcBef>
              <a:spcAft>
                <a:spcPts val="0"/>
              </a:spcAft>
              <a:buNone/>
              <a:defRPr sz="2600">
                <a:solidFill>
                  <a:srgbClr val="000000"/>
                </a:solidFill>
              </a:defRPr>
            </a:lvl7pPr>
            <a:lvl8pPr lvl="7" rtl="0" algn="ctr">
              <a:lnSpc>
                <a:spcPct val="130000"/>
              </a:lnSpc>
              <a:spcBef>
                <a:spcPts val="0"/>
              </a:spcBef>
              <a:spcAft>
                <a:spcPts val="0"/>
              </a:spcAft>
              <a:buNone/>
              <a:defRPr sz="2600">
                <a:solidFill>
                  <a:srgbClr val="000000"/>
                </a:solidFill>
              </a:defRPr>
            </a:lvl8pPr>
            <a:lvl9pPr lvl="8" rtl="0" algn="ctr">
              <a:lnSpc>
                <a:spcPct val="130000"/>
              </a:lnSpc>
              <a:spcBef>
                <a:spcPts val="0"/>
              </a:spcBef>
              <a:spcAft>
                <a:spcPts val="0"/>
              </a:spcAft>
              <a:buNone/>
              <a:defRPr sz="2600">
                <a:solidFill>
                  <a:srgbClr val="000000"/>
                </a:solidFill>
              </a:defRPr>
            </a:lvl9pPr>
          </a:lstStyle>
          <a:p/>
        </p:txBody>
      </p:sp>
      <p:cxnSp>
        <p:nvCxnSpPr>
          <p:cNvPr id="2192" name="Google Shape;2192;p145"/>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193" name="Google Shape;2193;p14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2194" name="Google Shape;2194;p14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195" name="Google Shape;2195;p14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196" name="Google Shape;2196;p14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197" name="Google Shape;2197;p145"/>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5">
  <p:cSld name="CUSTOM_4_26">
    <p:spTree>
      <p:nvGrpSpPr>
        <p:cNvPr id="2198" name="Shape 2198"/>
        <p:cNvGrpSpPr/>
        <p:nvPr/>
      </p:nvGrpSpPr>
      <p:grpSpPr>
        <a:xfrm>
          <a:off x="0" y="0"/>
          <a:ext cx="0" cy="0"/>
          <a:chOff x="0" y="0"/>
          <a:chExt cx="0" cy="0"/>
        </a:xfrm>
      </p:grpSpPr>
      <p:sp>
        <p:nvSpPr>
          <p:cNvPr id="2199" name="Google Shape;2199;p146"/>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solidFill>
                  <a:srgbClr val="000000"/>
                </a:solidFill>
              </a:defRPr>
            </a:lvl1pPr>
            <a:lvl2pPr lvl="1" rtl="0" algn="ctr">
              <a:lnSpc>
                <a:spcPct val="130000"/>
              </a:lnSpc>
              <a:spcBef>
                <a:spcPts val="0"/>
              </a:spcBef>
              <a:spcAft>
                <a:spcPts val="0"/>
              </a:spcAft>
              <a:buNone/>
              <a:defRPr sz="2600">
                <a:solidFill>
                  <a:srgbClr val="000000"/>
                </a:solidFill>
              </a:defRPr>
            </a:lvl2pPr>
            <a:lvl3pPr lvl="2" rtl="0" algn="ctr">
              <a:lnSpc>
                <a:spcPct val="130000"/>
              </a:lnSpc>
              <a:spcBef>
                <a:spcPts val="0"/>
              </a:spcBef>
              <a:spcAft>
                <a:spcPts val="0"/>
              </a:spcAft>
              <a:buNone/>
              <a:defRPr sz="2600">
                <a:solidFill>
                  <a:srgbClr val="000000"/>
                </a:solidFill>
              </a:defRPr>
            </a:lvl3pPr>
            <a:lvl4pPr lvl="3" rtl="0" algn="ctr">
              <a:lnSpc>
                <a:spcPct val="130000"/>
              </a:lnSpc>
              <a:spcBef>
                <a:spcPts val="0"/>
              </a:spcBef>
              <a:spcAft>
                <a:spcPts val="0"/>
              </a:spcAft>
              <a:buNone/>
              <a:defRPr sz="2600">
                <a:solidFill>
                  <a:srgbClr val="000000"/>
                </a:solidFill>
              </a:defRPr>
            </a:lvl4pPr>
            <a:lvl5pPr lvl="4" rtl="0" algn="ctr">
              <a:lnSpc>
                <a:spcPct val="130000"/>
              </a:lnSpc>
              <a:spcBef>
                <a:spcPts val="0"/>
              </a:spcBef>
              <a:spcAft>
                <a:spcPts val="0"/>
              </a:spcAft>
              <a:buNone/>
              <a:defRPr sz="2600">
                <a:solidFill>
                  <a:srgbClr val="000000"/>
                </a:solidFill>
              </a:defRPr>
            </a:lvl5pPr>
            <a:lvl6pPr lvl="5" rtl="0" algn="ctr">
              <a:lnSpc>
                <a:spcPct val="130000"/>
              </a:lnSpc>
              <a:spcBef>
                <a:spcPts val="0"/>
              </a:spcBef>
              <a:spcAft>
                <a:spcPts val="0"/>
              </a:spcAft>
              <a:buNone/>
              <a:defRPr sz="2600">
                <a:solidFill>
                  <a:srgbClr val="000000"/>
                </a:solidFill>
              </a:defRPr>
            </a:lvl6pPr>
            <a:lvl7pPr lvl="6" rtl="0" algn="ctr">
              <a:lnSpc>
                <a:spcPct val="130000"/>
              </a:lnSpc>
              <a:spcBef>
                <a:spcPts val="0"/>
              </a:spcBef>
              <a:spcAft>
                <a:spcPts val="0"/>
              </a:spcAft>
              <a:buNone/>
              <a:defRPr sz="2600">
                <a:solidFill>
                  <a:srgbClr val="000000"/>
                </a:solidFill>
              </a:defRPr>
            </a:lvl7pPr>
            <a:lvl8pPr lvl="7" rtl="0" algn="ctr">
              <a:lnSpc>
                <a:spcPct val="130000"/>
              </a:lnSpc>
              <a:spcBef>
                <a:spcPts val="0"/>
              </a:spcBef>
              <a:spcAft>
                <a:spcPts val="0"/>
              </a:spcAft>
              <a:buNone/>
              <a:defRPr sz="2600">
                <a:solidFill>
                  <a:srgbClr val="000000"/>
                </a:solidFill>
              </a:defRPr>
            </a:lvl8pPr>
            <a:lvl9pPr lvl="8" rtl="0" algn="ctr">
              <a:lnSpc>
                <a:spcPct val="130000"/>
              </a:lnSpc>
              <a:spcBef>
                <a:spcPts val="0"/>
              </a:spcBef>
              <a:spcAft>
                <a:spcPts val="0"/>
              </a:spcAft>
              <a:buNone/>
              <a:defRPr sz="2600">
                <a:solidFill>
                  <a:srgbClr val="000000"/>
                </a:solidFill>
              </a:defRPr>
            </a:lvl9pPr>
          </a:lstStyle>
          <a:p/>
        </p:txBody>
      </p:sp>
      <p:cxnSp>
        <p:nvCxnSpPr>
          <p:cNvPr id="2200" name="Google Shape;2200;p146"/>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201" name="Google Shape;2201;p14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2202" name="Google Shape;2202;p146"/>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203" name="Google Shape;2203;p14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204" name="Google Shape;2204;p146"/>
          <p:cNvSpPr txBox="1"/>
          <p:nvPr/>
        </p:nvSpPr>
        <p:spPr>
          <a:xfrm>
            <a:off x="10068030" y="269836"/>
            <a:ext cx="16191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600">
                <a:solidFill>
                  <a:srgbClr val="666666"/>
                </a:solidFill>
                <a:latin typeface="Overpass"/>
                <a:ea typeface="Overpass"/>
                <a:cs typeface="Overpass"/>
                <a:sym typeface="Overpass"/>
              </a:rPr>
              <a:t>CONFIDENTIAL </a:t>
            </a:r>
            <a:r>
              <a:rPr lang="en" sz="600">
                <a:solidFill>
                  <a:srgbClr val="666666"/>
                </a:solidFill>
                <a:latin typeface="Overpass Light"/>
                <a:ea typeface="Overpass Light"/>
                <a:cs typeface="Overpass Light"/>
                <a:sym typeface="Overpass Light"/>
              </a:rPr>
              <a:t>Designator</a:t>
            </a:r>
            <a:endParaRPr sz="600">
              <a:solidFill>
                <a:srgbClr val="666666"/>
              </a:solidFill>
              <a:latin typeface="Overpass Light"/>
              <a:ea typeface="Overpass Light"/>
              <a:cs typeface="Overpass Light"/>
              <a:sym typeface="Overpass Light"/>
            </a:endParaRPr>
          </a:p>
        </p:txBody>
      </p:sp>
      <p:pic>
        <p:nvPicPr>
          <p:cNvPr id="2205" name="Google Shape;2205;p14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206" name="Google Shape;2206;p146"/>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6">
  <p:cSld name="CUSTOM_4_27">
    <p:spTree>
      <p:nvGrpSpPr>
        <p:cNvPr id="2207" name="Shape 2207"/>
        <p:cNvGrpSpPr/>
        <p:nvPr/>
      </p:nvGrpSpPr>
      <p:grpSpPr>
        <a:xfrm>
          <a:off x="0" y="0"/>
          <a:ext cx="0" cy="0"/>
          <a:chOff x="0" y="0"/>
          <a:chExt cx="0" cy="0"/>
        </a:xfrm>
      </p:grpSpPr>
      <p:sp>
        <p:nvSpPr>
          <p:cNvPr id="2208" name="Google Shape;2208;p147"/>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solidFill>
                  <a:srgbClr val="000000"/>
                </a:solidFill>
              </a:defRPr>
            </a:lvl1pPr>
            <a:lvl2pPr lvl="1" rtl="0" algn="ctr">
              <a:lnSpc>
                <a:spcPct val="130000"/>
              </a:lnSpc>
              <a:spcBef>
                <a:spcPts val="0"/>
              </a:spcBef>
              <a:spcAft>
                <a:spcPts val="0"/>
              </a:spcAft>
              <a:buNone/>
              <a:defRPr sz="2600">
                <a:solidFill>
                  <a:srgbClr val="000000"/>
                </a:solidFill>
              </a:defRPr>
            </a:lvl2pPr>
            <a:lvl3pPr lvl="2" rtl="0" algn="ctr">
              <a:lnSpc>
                <a:spcPct val="130000"/>
              </a:lnSpc>
              <a:spcBef>
                <a:spcPts val="0"/>
              </a:spcBef>
              <a:spcAft>
                <a:spcPts val="0"/>
              </a:spcAft>
              <a:buNone/>
              <a:defRPr sz="2600">
                <a:solidFill>
                  <a:srgbClr val="000000"/>
                </a:solidFill>
              </a:defRPr>
            </a:lvl3pPr>
            <a:lvl4pPr lvl="3" rtl="0" algn="ctr">
              <a:lnSpc>
                <a:spcPct val="130000"/>
              </a:lnSpc>
              <a:spcBef>
                <a:spcPts val="0"/>
              </a:spcBef>
              <a:spcAft>
                <a:spcPts val="0"/>
              </a:spcAft>
              <a:buNone/>
              <a:defRPr sz="2600">
                <a:solidFill>
                  <a:srgbClr val="000000"/>
                </a:solidFill>
              </a:defRPr>
            </a:lvl4pPr>
            <a:lvl5pPr lvl="4" rtl="0" algn="ctr">
              <a:lnSpc>
                <a:spcPct val="130000"/>
              </a:lnSpc>
              <a:spcBef>
                <a:spcPts val="0"/>
              </a:spcBef>
              <a:spcAft>
                <a:spcPts val="0"/>
              </a:spcAft>
              <a:buNone/>
              <a:defRPr sz="2600">
                <a:solidFill>
                  <a:srgbClr val="000000"/>
                </a:solidFill>
              </a:defRPr>
            </a:lvl5pPr>
            <a:lvl6pPr lvl="5" rtl="0" algn="ctr">
              <a:lnSpc>
                <a:spcPct val="130000"/>
              </a:lnSpc>
              <a:spcBef>
                <a:spcPts val="0"/>
              </a:spcBef>
              <a:spcAft>
                <a:spcPts val="0"/>
              </a:spcAft>
              <a:buNone/>
              <a:defRPr sz="2600">
                <a:solidFill>
                  <a:srgbClr val="000000"/>
                </a:solidFill>
              </a:defRPr>
            </a:lvl6pPr>
            <a:lvl7pPr lvl="6" rtl="0" algn="ctr">
              <a:lnSpc>
                <a:spcPct val="130000"/>
              </a:lnSpc>
              <a:spcBef>
                <a:spcPts val="0"/>
              </a:spcBef>
              <a:spcAft>
                <a:spcPts val="0"/>
              </a:spcAft>
              <a:buNone/>
              <a:defRPr sz="2600">
                <a:solidFill>
                  <a:srgbClr val="000000"/>
                </a:solidFill>
              </a:defRPr>
            </a:lvl7pPr>
            <a:lvl8pPr lvl="7" rtl="0" algn="ctr">
              <a:lnSpc>
                <a:spcPct val="130000"/>
              </a:lnSpc>
              <a:spcBef>
                <a:spcPts val="0"/>
              </a:spcBef>
              <a:spcAft>
                <a:spcPts val="0"/>
              </a:spcAft>
              <a:buNone/>
              <a:defRPr sz="2600">
                <a:solidFill>
                  <a:srgbClr val="000000"/>
                </a:solidFill>
              </a:defRPr>
            </a:lvl8pPr>
            <a:lvl9pPr lvl="8" rtl="0" algn="ctr">
              <a:lnSpc>
                <a:spcPct val="130000"/>
              </a:lnSpc>
              <a:spcBef>
                <a:spcPts val="0"/>
              </a:spcBef>
              <a:spcAft>
                <a:spcPts val="0"/>
              </a:spcAft>
              <a:buNone/>
              <a:defRPr sz="2600">
                <a:solidFill>
                  <a:srgbClr val="000000"/>
                </a:solidFill>
              </a:defRPr>
            </a:lvl9pPr>
          </a:lstStyle>
          <a:p/>
        </p:txBody>
      </p:sp>
      <p:cxnSp>
        <p:nvCxnSpPr>
          <p:cNvPr id="2209" name="Google Shape;2209;p147"/>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210" name="Google Shape;2210;p14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2211" name="Google Shape;2211;p147"/>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212" name="Google Shape;2212;p14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213" name="Google Shape;2213;p14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214" name="Google Shape;2214;p147"/>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7">
  <p:cSld name="CUSTOM_4_28">
    <p:spTree>
      <p:nvGrpSpPr>
        <p:cNvPr id="2215" name="Shape 2215"/>
        <p:cNvGrpSpPr/>
        <p:nvPr/>
      </p:nvGrpSpPr>
      <p:grpSpPr>
        <a:xfrm>
          <a:off x="0" y="0"/>
          <a:ext cx="0" cy="0"/>
          <a:chOff x="0" y="0"/>
          <a:chExt cx="0" cy="0"/>
        </a:xfrm>
      </p:grpSpPr>
      <p:sp>
        <p:nvSpPr>
          <p:cNvPr id="2216" name="Google Shape;2216;p148"/>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solidFill>
                  <a:srgbClr val="000000"/>
                </a:solidFill>
              </a:defRPr>
            </a:lvl1pPr>
            <a:lvl2pPr lvl="1" rtl="0" algn="ctr">
              <a:lnSpc>
                <a:spcPct val="130000"/>
              </a:lnSpc>
              <a:spcBef>
                <a:spcPts val="0"/>
              </a:spcBef>
              <a:spcAft>
                <a:spcPts val="0"/>
              </a:spcAft>
              <a:buNone/>
              <a:defRPr sz="2600">
                <a:solidFill>
                  <a:srgbClr val="000000"/>
                </a:solidFill>
              </a:defRPr>
            </a:lvl2pPr>
            <a:lvl3pPr lvl="2" rtl="0" algn="ctr">
              <a:lnSpc>
                <a:spcPct val="130000"/>
              </a:lnSpc>
              <a:spcBef>
                <a:spcPts val="0"/>
              </a:spcBef>
              <a:spcAft>
                <a:spcPts val="0"/>
              </a:spcAft>
              <a:buNone/>
              <a:defRPr sz="2600">
                <a:solidFill>
                  <a:srgbClr val="000000"/>
                </a:solidFill>
              </a:defRPr>
            </a:lvl3pPr>
            <a:lvl4pPr lvl="3" rtl="0" algn="ctr">
              <a:lnSpc>
                <a:spcPct val="130000"/>
              </a:lnSpc>
              <a:spcBef>
                <a:spcPts val="0"/>
              </a:spcBef>
              <a:spcAft>
                <a:spcPts val="0"/>
              </a:spcAft>
              <a:buNone/>
              <a:defRPr sz="2600">
                <a:solidFill>
                  <a:srgbClr val="000000"/>
                </a:solidFill>
              </a:defRPr>
            </a:lvl4pPr>
            <a:lvl5pPr lvl="4" rtl="0" algn="ctr">
              <a:lnSpc>
                <a:spcPct val="130000"/>
              </a:lnSpc>
              <a:spcBef>
                <a:spcPts val="0"/>
              </a:spcBef>
              <a:spcAft>
                <a:spcPts val="0"/>
              </a:spcAft>
              <a:buNone/>
              <a:defRPr sz="2600">
                <a:solidFill>
                  <a:srgbClr val="000000"/>
                </a:solidFill>
              </a:defRPr>
            </a:lvl5pPr>
            <a:lvl6pPr lvl="5" rtl="0" algn="ctr">
              <a:lnSpc>
                <a:spcPct val="130000"/>
              </a:lnSpc>
              <a:spcBef>
                <a:spcPts val="0"/>
              </a:spcBef>
              <a:spcAft>
                <a:spcPts val="0"/>
              </a:spcAft>
              <a:buNone/>
              <a:defRPr sz="2600">
                <a:solidFill>
                  <a:srgbClr val="000000"/>
                </a:solidFill>
              </a:defRPr>
            </a:lvl6pPr>
            <a:lvl7pPr lvl="6" rtl="0" algn="ctr">
              <a:lnSpc>
                <a:spcPct val="130000"/>
              </a:lnSpc>
              <a:spcBef>
                <a:spcPts val="0"/>
              </a:spcBef>
              <a:spcAft>
                <a:spcPts val="0"/>
              </a:spcAft>
              <a:buNone/>
              <a:defRPr sz="2600">
                <a:solidFill>
                  <a:srgbClr val="000000"/>
                </a:solidFill>
              </a:defRPr>
            </a:lvl7pPr>
            <a:lvl8pPr lvl="7" rtl="0" algn="ctr">
              <a:lnSpc>
                <a:spcPct val="130000"/>
              </a:lnSpc>
              <a:spcBef>
                <a:spcPts val="0"/>
              </a:spcBef>
              <a:spcAft>
                <a:spcPts val="0"/>
              </a:spcAft>
              <a:buNone/>
              <a:defRPr sz="2600">
                <a:solidFill>
                  <a:srgbClr val="000000"/>
                </a:solidFill>
              </a:defRPr>
            </a:lvl8pPr>
            <a:lvl9pPr lvl="8" rtl="0" algn="ctr">
              <a:lnSpc>
                <a:spcPct val="130000"/>
              </a:lnSpc>
              <a:spcBef>
                <a:spcPts val="0"/>
              </a:spcBef>
              <a:spcAft>
                <a:spcPts val="0"/>
              </a:spcAft>
              <a:buNone/>
              <a:defRPr sz="2600">
                <a:solidFill>
                  <a:srgbClr val="000000"/>
                </a:solidFill>
              </a:defRPr>
            </a:lvl9pPr>
          </a:lstStyle>
          <a:p/>
        </p:txBody>
      </p:sp>
      <p:cxnSp>
        <p:nvCxnSpPr>
          <p:cNvPr id="2217" name="Google Shape;2217;p14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218" name="Google Shape;2218;p14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2219" name="Google Shape;2219;p148"/>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220" name="Google Shape;2220;p14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221" name="Google Shape;2221;p14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222" name="Google Shape;2222;p148"/>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8">
  <p:cSld name="CUSTOM_4_29">
    <p:spTree>
      <p:nvGrpSpPr>
        <p:cNvPr id="2223" name="Shape 2223"/>
        <p:cNvGrpSpPr/>
        <p:nvPr/>
      </p:nvGrpSpPr>
      <p:grpSpPr>
        <a:xfrm>
          <a:off x="0" y="0"/>
          <a:ext cx="0" cy="0"/>
          <a:chOff x="0" y="0"/>
          <a:chExt cx="0" cy="0"/>
        </a:xfrm>
      </p:grpSpPr>
      <p:sp>
        <p:nvSpPr>
          <p:cNvPr id="2224" name="Google Shape;2224;p149"/>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solidFill>
                  <a:srgbClr val="000000"/>
                </a:solidFill>
              </a:defRPr>
            </a:lvl1pPr>
            <a:lvl2pPr lvl="1" rtl="0" algn="ctr">
              <a:lnSpc>
                <a:spcPct val="130000"/>
              </a:lnSpc>
              <a:spcBef>
                <a:spcPts val="0"/>
              </a:spcBef>
              <a:spcAft>
                <a:spcPts val="0"/>
              </a:spcAft>
              <a:buNone/>
              <a:defRPr sz="2600">
                <a:solidFill>
                  <a:srgbClr val="000000"/>
                </a:solidFill>
              </a:defRPr>
            </a:lvl2pPr>
            <a:lvl3pPr lvl="2" rtl="0" algn="ctr">
              <a:lnSpc>
                <a:spcPct val="130000"/>
              </a:lnSpc>
              <a:spcBef>
                <a:spcPts val="0"/>
              </a:spcBef>
              <a:spcAft>
                <a:spcPts val="0"/>
              </a:spcAft>
              <a:buNone/>
              <a:defRPr sz="2600">
                <a:solidFill>
                  <a:srgbClr val="000000"/>
                </a:solidFill>
              </a:defRPr>
            </a:lvl3pPr>
            <a:lvl4pPr lvl="3" rtl="0" algn="ctr">
              <a:lnSpc>
                <a:spcPct val="130000"/>
              </a:lnSpc>
              <a:spcBef>
                <a:spcPts val="0"/>
              </a:spcBef>
              <a:spcAft>
                <a:spcPts val="0"/>
              </a:spcAft>
              <a:buNone/>
              <a:defRPr sz="2600">
                <a:solidFill>
                  <a:srgbClr val="000000"/>
                </a:solidFill>
              </a:defRPr>
            </a:lvl4pPr>
            <a:lvl5pPr lvl="4" rtl="0" algn="ctr">
              <a:lnSpc>
                <a:spcPct val="130000"/>
              </a:lnSpc>
              <a:spcBef>
                <a:spcPts val="0"/>
              </a:spcBef>
              <a:spcAft>
                <a:spcPts val="0"/>
              </a:spcAft>
              <a:buNone/>
              <a:defRPr sz="2600">
                <a:solidFill>
                  <a:srgbClr val="000000"/>
                </a:solidFill>
              </a:defRPr>
            </a:lvl5pPr>
            <a:lvl6pPr lvl="5" rtl="0" algn="ctr">
              <a:lnSpc>
                <a:spcPct val="130000"/>
              </a:lnSpc>
              <a:spcBef>
                <a:spcPts val="0"/>
              </a:spcBef>
              <a:spcAft>
                <a:spcPts val="0"/>
              </a:spcAft>
              <a:buNone/>
              <a:defRPr sz="2600">
                <a:solidFill>
                  <a:srgbClr val="000000"/>
                </a:solidFill>
              </a:defRPr>
            </a:lvl6pPr>
            <a:lvl7pPr lvl="6" rtl="0" algn="ctr">
              <a:lnSpc>
                <a:spcPct val="130000"/>
              </a:lnSpc>
              <a:spcBef>
                <a:spcPts val="0"/>
              </a:spcBef>
              <a:spcAft>
                <a:spcPts val="0"/>
              </a:spcAft>
              <a:buNone/>
              <a:defRPr sz="2600">
                <a:solidFill>
                  <a:srgbClr val="000000"/>
                </a:solidFill>
              </a:defRPr>
            </a:lvl7pPr>
            <a:lvl8pPr lvl="7" rtl="0" algn="ctr">
              <a:lnSpc>
                <a:spcPct val="130000"/>
              </a:lnSpc>
              <a:spcBef>
                <a:spcPts val="0"/>
              </a:spcBef>
              <a:spcAft>
                <a:spcPts val="0"/>
              </a:spcAft>
              <a:buNone/>
              <a:defRPr sz="2600">
                <a:solidFill>
                  <a:srgbClr val="000000"/>
                </a:solidFill>
              </a:defRPr>
            </a:lvl8pPr>
            <a:lvl9pPr lvl="8" rtl="0" algn="ctr">
              <a:lnSpc>
                <a:spcPct val="130000"/>
              </a:lnSpc>
              <a:spcBef>
                <a:spcPts val="0"/>
              </a:spcBef>
              <a:spcAft>
                <a:spcPts val="0"/>
              </a:spcAft>
              <a:buNone/>
              <a:defRPr sz="2600">
                <a:solidFill>
                  <a:srgbClr val="000000"/>
                </a:solidFill>
              </a:defRPr>
            </a:lvl9pPr>
          </a:lstStyle>
          <a:p/>
        </p:txBody>
      </p:sp>
      <p:cxnSp>
        <p:nvCxnSpPr>
          <p:cNvPr id="2225" name="Google Shape;2225;p149"/>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226" name="Google Shape;2226;p14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2227" name="Google Shape;2227;p149"/>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228" name="Google Shape;2228;p14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229" name="Google Shape;2229;p14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230" name="Google Shape;2230;p149"/>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1">
  <p:cSld name="CUSTOM_4_2_3">
    <p:spTree>
      <p:nvGrpSpPr>
        <p:cNvPr id="2231" name="Shape 2231"/>
        <p:cNvGrpSpPr/>
        <p:nvPr/>
      </p:nvGrpSpPr>
      <p:grpSpPr>
        <a:xfrm>
          <a:off x="0" y="0"/>
          <a:ext cx="0" cy="0"/>
          <a:chOff x="0" y="0"/>
          <a:chExt cx="0" cy="0"/>
        </a:xfrm>
      </p:grpSpPr>
      <p:sp>
        <p:nvSpPr>
          <p:cNvPr id="2232" name="Google Shape;2232;p15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1000"/>
              <a:buFont typeface="Red Hat Text Medium"/>
              <a:buNone/>
              <a:defRPr sz="1000">
                <a:solidFill>
                  <a:srgbClr val="EE0000"/>
                </a:solidFill>
                <a:latin typeface="Red Hat Text Medium"/>
                <a:ea typeface="Red Hat Text Medium"/>
                <a:cs typeface="Red Hat Text Medium"/>
                <a:sym typeface="Red Hat Text Medium"/>
              </a:defRPr>
            </a:lvl1pPr>
            <a:lvl2pPr lvl="1" rtl="0">
              <a:lnSpc>
                <a:spcPct val="100000"/>
              </a:lnSpc>
              <a:spcBef>
                <a:spcPts val="0"/>
              </a:spcBef>
              <a:spcAft>
                <a:spcPts val="0"/>
              </a:spcAft>
              <a:buClr>
                <a:srgbClr val="EE0000"/>
              </a:buClr>
              <a:buSzPts val="1000"/>
              <a:buFont typeface="Red Hat Text Medium"/>
              <a:buNone/>
              <a:defRPr sz="1000">
                <a:solidFill>
                  <a:srgbClr val="EE0000"/>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EE0000"/>
              </a:buClr>
              <a:buSzPts val="1000"/>
              <a:buFont typeface="Red Hat Text Medium"/>
              <a:buNone/>
              <a:defRPr sz="1000">
                <a:solidFill>
                  <a:srgbClr val="EE0000"/>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EE0000"/>
              </a:buClr>
              <a:buSzPts val="1000"/>
              <a:buFont typeface="Red Hat Text Medium"/>
              <a:buNone/>
              <a:defRPr sz="1000">
                <a:solidFill>
                  <a:srgbClr val="EE0000"/>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EE0000"/>
              </a:buClr>
              <a:buSzPts val="1000"/>
              <a:buFont typeface="Red Hat Text Medium"/>
              <a:buNone/>
              <a:defRPr sz="1000">
                <a:solidFill>
                  <a:srgbClr val="EE0000"/>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EE0000"/>
              </a:buClr>
              <a:buSzPts val="1000"/>
              <a:buFont typeface="Red Hat Text Medium"/>
              <a:buNone/>
              <a:defRPr sz="1000">
                <a:solidFill>
                  <a:srgbClr val="EE0000"/>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EE0000"/>
              </a:buClr>
              <a:buSzPts val="1000"/>
              <a:buFont typeface="Red Hat Text Medium"/>
              <a:buNone/>
              <a:defRPr sz="1000">
                <a:solidFill>
                  <a:srgbClr val="EE0000"/>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EE0000"/>
              </a:buClr>
              <a:buSzPts val="1000"/>
              <a:buFont typeface="Red Hat Text Medium"/>
              <a:buNone/>
              <a:defRPr sz="1000">
                <a:solidFill>
                  <a:srgbClr val="EE0000"/>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EE0000"/>
              </a:buClr>
              <a:buSzPts val="1000"/>
              <a:buFont typeface="Red Hat Text Medium"/>
              <a:buNone/>
              <a:defRPr sz="1000">
                <a:solidFill>
                  <a:srgbClr val="EE0000"/>
                </a:solidFill>
                <a:latin typeface="Red Hat Text Medium"/>
                <a:ea typeface="Red Hat Text Medium"/>
                <a:cs typeface="Red Hat Text Medium"/>
                <a:sym typeface="Red Hat Text Medium"/>
              </a:defRPr>
            </a:lvl9pPr>
          </a:lstStyle>
          <a:p/>
        </p:txBody>
      </p:sp>
      <p:sp>
        <p:nvSpPr>
          <p:cNvPr id="2233" name="Google Shape;2233;p150"/>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234" name="Google Shape;2234;p15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cxnSp>
        <p:nvCxnSpPr>
          <p:cNvPr id="2235" name="Google Shape;2235;p15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236" name="Google Shape;2236;p15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237" name="Google Shape;2237;p15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238" name="Google Shape;2238;p150"/>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rgbClr val="EE0000"/>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239" name="Google Shape;2239;p150"/>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11">
  <p:cSld name="CUSTOM_4_12_1">
    <p:spTree>
      <p:nvGrpSpPr>
        <p:cNvPr id="2240" name="Shape 2240"/>
        <p:cNvGrpSpPr/>
        <p:nvPr/>
      </p:nvGrpSpPr>
      <p:grpSpPr>
        <a:xfrm>
          <a:off x="0" y="0"/>
          <a:ext cx="0" cy="0"/>
          <a:chOff x="0" y="0"/>
          <a:chExt cx="0" cy="0"/>
        </a:xfrm>
      </p:grpSpPr>
      <p:sp>
        <p:nvSpPr>
          <p:cNvPr id="2241" name="Google Shape;2241;p151"/>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solidFill>
                  <a:srgbClr val="000000"/>
                </a:solidFill>
              </a:defRPr>
            </a:lvl1pPr>
            <a:lvl2pPr lvl="1" rtl="0" algn="ctr">
              <a:lnSpc>
                <a:spcPct val="130000"/>
              </a:lnSpc>
              <a:spcBef>
                <a:spcPts val="0"/>
              </a:spcBef>
              <a:spcAft>
                <a:spcPts val="0"/>
              </a:spcAft>
              <a:buNone/>
              <a:defRPr sz="2600">
                <a:solidFill>
                  <a:srgbClr val="000000"/>
                </a:solidFill>
              </a:defRPr>
            </a:lvl2pPr>
            <a:lvl3pPr lvl="2" rtl="0" algn="ctr">
              <a:lnSpc>
                <a:spcPct val="130000"/>
              </a:lnSpc>
              <a:spcBef>
                <a:spcPts val="0"/>
              </a:spcBef>
              <a:spcAft>
                <a:spcPts val="0"/>
              </a:spcAft>
              <a:buNone/>
              <a:defRPr sz="2600">
                <a:solidFill>
                  <a:srgbClr val="000000"/>
                </a:solidFill>
              </a:defRPr>
            </a:lvl3pPr>
            <a:lvl4pPr lvl="3" rtl="0" algn="ctr">
              <a:lnSpc>
                <a:spcPct val="130000"/>
              </a:lnSpc>
              <a:spcBef>
                <a:spcPts val="0"/>
              </a:spcBef>
              <a:spcAft>
                <a:spcPts val="0"/>
              </a:spcAft>
              <a:buNone/>
              <a:defRPr sz="2600">
                <a:solidFill>
                  <a:srgbClr val="000000"/>
                </a:solidFill>
              </a:defRPr>
            </a:lvl4pPr>
            <a:lvl5pPr lvl="4" rtl="0" algn="ctr">
              <a:lnSpc>
                <a:spcPct val="130000"/>
              </a:lnSpc>
              <a:spcBef>
                <a:spcPts val="0"/>
              </a:spcBef>
              <a:spcAft>
                <a:spcPts val="0"/>
              </a:spcAft>
              <a:buNone/>
              <a:defRPr sz="2600">
                <a:solidFill>
                  <a:srgbClr val="000000"/>
                </a:solidFill>
              </a:defRPr>
            </a:lvl5pPr>
            <a:lvl6pPr lvl="5" rtl="0" algn="ctr">
              <a:lnSpc>
                <a:spcPct val="130000"/>
              </a:lnSpc>
              <a:spcBef>
                <a:spcPts val="0"/>
              </a:spcBef>
              <a:spcAft>
                <a:spcPts val="0"/>
              </a:spcAft>
              <a:buNone/>
              <a:defRPr sz="2600">
                <a:solidFill>
                  <a:srgbClr val="000000"/>
                </a:solidFill>
              </a:defRPr>
            </a:lvl6pPr>
            <a:lvl7pPr lvl="6" rtl="0" algn="ctr">
              <a:lnSpc>
                <a:spcPct val="130000"/>
              </a:lnSpc>
              <a:spcBef>
                <a:spcPts val="0"/>
              </a:spcBef>
              <a:spcAft>
                <a:spcPts val="0"/>
              </a:spcAft>
              <a:buNone/>
              <a:defRPr sz="2600">
                <a:solidFill>
                  <a:srgbClr val="000000"/>
                </a:solidFill>
              </a:defRPr>
            </a:lvl7pPr>
            <a:lvl8pPr lvl="7" rtl="0" algn="ctr">
              <a:lnSpc>
                <a:spcPct val="130000"/>
              </a:lnSpc>
              <a:spcBef>
                <a:spcPts val="0"/>
              </a:spcBef>
              <a:spcAft>
                <a:spcPts val="0"/>
              </a:spcAft>
              <a:buNone/>
              <a:defRPr sz="2600">
                <a:solidFill>
                  <a:srgbClr val="000000"/>
                </a:solidFill>
              </a:defRPr>
            </a:lvl8pPr>
            <a:lvl9pPr lvl="8" rtl="0" algn="ctr">
              <a:lnSpc>
                <a:spcPct val="130000"/>
              </a:lnSpc>
              <a:spcBef>
                <a:spcPts val="0"/>
              </a:spcBef>
              <a:spcAft>
                <a:spcPts val="0"/>
              </a:spcAft>
              <a:buNone/>
              <a:defRPr sz="2600">
                <a:solidFill>
                  <a:srgbClr val="000000"/>
                </a:solidFill>
              </a:defRPr>
            </a:lvl9pPr>
          </a:lstStyle>
          <a:p/>
        </p:txBody>
      </p:sp>
      <p:cxnSp>
        <p:nvCxnSpPr>
          <p:cNvPr id="2242" name="Google Shape;2242;p151"/>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243" name="Google Shape;2243;p15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2244" name="Google Shape;2244;p15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245" name="Google Shape;2245;p15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246" name="Google Shape;2246;p15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247" name="Google Shape;2247;p151"/>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12">
  <p:cSld name="CUSTOM_4_13_1">
    <p:spTree>
      <p:nvGrpSpPr>
        <p:cNvPr id="2248" name="Shape 2248"/>
        <p:cNvGrpSpPr/>
        <p:nvPr/>
      </p:nvGrpSpPr>
      <p:grpSpPr>
        <a:xfrm>
          <a:off x="0" y="0"/>
          <a:ext cx="0" cy="0"/>
          <a:chOff x="0" y="0"/>
          <a:chExt cx="0" cy="0"/>
        </a:xfrm>
      </p:grpSpPr>
      <p:sp>
        <p:nvSpPr>
          <p:cNvPr id="2249" name="Google Shape;2249;p152"/>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solidFill>
                  <a:srgbClr val="000000"/>
                </a:solidFill>
              </a:defRPr>
            </a:lvl1pPr>
            <a:lvl2pPr lvl="1" rtl="0" algn="ctr">
              <a:lnSpc>
                <a:spcPct val="130000"/>
              </a:lnSpc>
              <a:spcBef>
                <a:spcPts val="0"/>
              </a:spcBef>
              <a:spcAft>
                <a:spcPts val="0"/>
              </a:spcAft>
              <a:buNone/>
              <a:defRPr sz="2600">
                <a:solidFill>
                  <a:srgbClr val="000000"/>
                </a:solidFill>
              </a:defRPr>
            </a:lvl2pPr>
            <a:lvl3pPr lvl="2" rtl="0" algn="ctr">
              <a:lnSpc>
                <a:spcPct val="130000"/>
              </a:lnSpc>
              <a:spcBef>
                <a:spcPts val="0"/>
              </a:spcBef>
              <a:spcAft>
                <a:spcPts val="0"/>
              </a:spcAft>
              <a:buNone/>
              <a:defRPr sz="2600">
                <a:solidFill>
                  <a:srgbClr val="000000"/>
                </a:solidFill>
              </a:defRPr>
            </a:lvl3pPr>
            <a:lvl4pPr lvl="3" rtl="0" algn="ctr">
              <a:lnSpc>
                <a:spcPct val="130000"/>
              </a:lnSpc>
              <a:spcBef>
                <a:spcPts val="0"/>
              </a:spcBef>
              <a:spcAft>
                <a:spcPts val="0"/>
              </a:spcAft>
              <a:buNone/>
              <a:defRPr sz="2600">
                <a:solidFill>
                  <a:srgbClr val="000000"/>
                </a:solidFill>
              </a:defRPr>
            </a:lvl4pPr>
            <a:lvl5pPr lvl="4" rtl="0" algn="ctr">
              <a:lnSpc>
                <a:spcPct val="130000"/>
              </a:lnSpc>
              <a:spcBef>
                <a:spcPts val="0"/>
              </a:spcBef>
              <a:spcAft>
                <a:spcPts val="0"/>
              </a:spcAft>
              <a:buNone/>
              <a:defRPr sz="2600">
                <a:solidFill>
                  <a:srgbClr val="000000"/>
                </a:solidFill>
              </a:defRPr>
            </a:lvl5pPr>
            <a:lvl6pPr lvl="5" rtl="0" algn="ctr">
              <a:lnSpc>
                <a:spcPct val="130000"/>
              </a:lnSpc>
              <a:spcBef>
                <a:spcPts val="0"/>
              </a:spcBef>
              <a:spcAft>
                <a:spcPts val="0"/>
              </a:spcAft>
              <a:buNone/>
              <a:defRPr sz="2600">
                <a:solidFill>
                  <a:srgbClr val="000000"/>
                </a:solidFill>
              </a:defRPr>
            </a:lvl6pPr>
            <a:lvl7pPr lvl="6" rtl="0" algn="ctr">
              <a:lnSpc>
                <a:spcPct val="130000"/>
              </a:lnSpc>
              <a:spcBef>
                <a:spcPts val="0"/>
              </a:spcBef>
              <a:spcAft>
                <a:spcPts val="0"/>
              </a:spcAft>
              <a:buNone/>
              <a:defRPr sz="2600">
                <a:solidFill>
                  <a:srgbClr val="000000"/>
                </a:solidFill>
              </a:defRPr>
            </a:lvl7pPr>
            <a:lvl8pPr lvl="7" rtl="0" algn="ctr">
              <a:lnSpc>
                <a:spcPct val="130000"/>
              </a:lnSpc>
              <a:spcBef>
                <a:spcPts val="0"/>
              </a:spcBef>
              <a:spcAft>
                <a:spcPts val="0"/>
              </a:spcAft>
              <a:buNone/>
              <a:defRPr sz="2600">
                <a:solidFill>
                  <a:srgbClr val="000000"/>
                </a:solidFill>
              </a:defRPr>
            </a:lvl8pPr>
            <a:lvl9pPr lvl="8" rtl="0" algn="ctr">
              <a:lnSpc>
                <a:spcPct val="130000"/>
              </a:lnSpc>
              <a:spcBef>
                <a:spcPts val="0"/>
              </a:spcBef>
              <a:spcAft>
                <a:spcPts val="0"/>
              </a:spcAft>
              <a:buNone/>
              <a:defRPr sz="2600">
                <a:solidFill>
                  <a:srgbClr val="000000"/>
                </a:solidFill>
              </a:defRPr>
            </a:lvl9pPr>
          </a:lstStyle>
          <a:p/>
        </p:txBody>
      </p:sp>
      <p:cxnSp>
        <p:nvCxnSpPr>
          <p:cNvPr id="2250" name="Google Shape;2250;p152"/>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251" name="Google Shape;2251;p15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2252" name="Google Shape;2252;p15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253" name="Google Shape;2253;p15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254" name="Google Shape;2254;p15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255" name="Google Shape;2255;p152"/>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chevrons">
  <p:cSld name="CUSTOM_4_20_1">
    <p:spTree>
      <p:nvGrpSpPr>
        <p:cNvPr id="139" name="Shape 139"/>
        <p:cNvGrpSpPr/>
        <p:nvPr/>
      </p:nvGrpSpPr>
      <p:grpSpPr>
        <a:xfrm>
          <a:off x="0" y="0"/>
          <a:ext cx="0" cy="0"/>
          <a:chOff x="0" y="0"/>
          <a:chExt cx="0" cy="0"/>
        </a:xfrm>
      </p:grpSpPr>
      <p:sp>
        <p:nvSpPr>
          <p:cNvPr id="140" name="Google Shape;140;p1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41" name="Google Shape;141;p1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42" name="Google Shape;142;p1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43" name="Google Shape;143;p1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44" name="Google Shape;144;p1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45" name="Google Shape;145;p1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46" name="Google Shape;146;p1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47" name="Google Shape;147;p1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48" name="Google Shape;148;p16"/>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586380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4" type="subTitle"/>
          </p:nvPr>
        </p:nvSpPr>
        <p:spPr>
          <a:xfrm>
            <a:off x="0" y="2473650"/>
            <a:ext cx="6328200" cy="2702400"/>
          </a:xfrm>
          <a:prstGeom prst="rect">
            <a:avLst/>
          </a:prstGeom>
        </p:spPr>
        <p:txBody>
          <a:bodyPr anchorCtr="0" anchor="ctr" bIns="0" lIns="868675"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53" name="Google Shape;153;p16"/>
          <p:cNvSpPr txBox="1"/>
          <p:nvPr>
            <p:ph idx="5" type="subTitle"/>
          </p:nvPr>
        </p:nvSpPr>
        <p:spPr>
          <a:xfrm>
            <a:off x="5863800" y="2473650"/>
            <a:ext cx="6328200" cy="2702400"/>
          </a:xfrm>
          <a:prstGeom prst="rect">
            <a:avLst/>
          </a:prstGeom>
        </p:spPr>
        <p:txBody>
          <a:bodyPr anchorCtr="0" anchor="ctr" bIns="0" lIns="1188700"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olumn 1">
  <p:cSld name="CUSTOM_4_3_1">
    <p:spTree>
      <p:nvGrpSpPr>
        <p:cNvPr id="2256" name="Shape 2256"/>
        <p:cNvGrpSpPr/>
        <p:nvPr/>
      </p:nvGrpSpPr>
      <p:grpSpPr>
        <a:xfrm>
          <a:off x="0" y="0"/>
          <a:ext cx="0" cy="0"/>
          <a:chOff x="0" y="0"/>
          <a:chExt cx="0" cy="0"/>
        </a:xfrm>
      </p:grpSpPr>
      <p:sp>
        <p:nvSpPr>
          <p:cNvPr id="2257" name="Google Shape;2257;p15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1000"/>
              <a:buFont typeface="Red Hat Text Medium"/>
              <a:buNone/>
              <a:defRPr sz="1000">
                <a:solidFill>
                  <a:srgbClr val="EE0000"/>
                </a:solidFill>
                <a:latin typeface="Red Hat Text Medium"/>
                <a:ea typeface="Red Hat Text Medium"/>
                <a:cs typeface="Red Hat Text Medium"/>
                <a:sym typeface="Red Hat Text Medium"/>
              </a:defRPr>
            </a:lvl1pPr>
            <a:lvl2pPr lvl="1" rtl="0">
              <a:lnSpc>
                <a:spcPct val="100000"/>
              </a:lnSpc>
              <a:spcBef>
                <a:spcPts val="0"/>
              </a:spcBef>
              <a:spcAft>
                <a:spcPts val="0"/>
              </a:spcAft>
              <a:buClr>
                <a:srgbClr val="EE0000"/>
              </a:buClr>
              <a:buSzPts val="1000"/>
              <a:buFont typeface="Red Hat Text Medium"/>
              <a:buNone/>
              <a:defRPr sz="1000">
                <a:solidFill>
                  <a:srgbClr val="EE0000"/>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EE0000"/>
              </a:buClr>
              <a:buSzPts val="1000"/>
              <a:buFont typeface="Red Hat Text Medium"/>
              <a:buNone/>
              <a:defRPr sz="1000">
                <a:solidFill>
                  <a:srgbClr val="EE0000"/>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EE0000"/>
              </a:buClr>
              <a:buSzPts val="1000"/>
              <a:buFont typeface="Red Hat Text Medium"/>
              <a:buNone/>
              <a:defRPr sz="1000">
                <a:solidFill>
                  <a:srgbClr val="EE0000"/>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EE0000"/>
              </a:buClr>
              <a:buSzPts val="1000"/>
              <a:buFont typeface="Red Hat Text Medium"/>
              <a:buNone/>
              <a:defRPr sz="1000">
                <a:solidFill>
                  <a:srgbClr val="EE0000"/>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EE0000"/>
              </a:buClr>
              <a:buSzPts val="1000"/>
              <a:buFont typeface="Red Hat Text Medium"/>
              <a:buNone/>
              <a:defRPr sz="1000">
                <a:solidFill>
                  <a:srgbClr val="EE0000"/>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EE0000"/>
              </a:buClr>
              <a:buSzPts val="1000"/>
              <a:buFont typeface="Red Hat Text Medium"/>
              <a:buNone/>
              <a:defRPr sz="1000">
                <a:solidFill>
                  <a:srgbClr val="EE0000"/>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EE0000"/>
              </a:buClr>
              <a:buSzPts val="1000"/>
              <a:buFont typeface="Red Hat Text Medium"/>
              <a:buNone/>
              <a:defRPr sz="1000">
                <a:solidFill>
                  <a:srgbClr val="EE0000"/>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EE0000"/>
              </a:buClr>
              <a:buSzPts val="1000"/>
              <a:buFont typeface="Red Hat Text Medium"/>
              <a:buNone/>
              <a:defRPr sz="1000">
                <a:solidFill>
                  <a:srgbClr val="EE0000"/>
                </a:solidFill>
                <a:latin typeface="Red Hat Text Medium"/>
                <a:ea typeface="Red Hat Text Medium"/>
                <a:cs typeface="Red Hat Text Medium"/>
                <a:sym typeface="Red Hat Text Medium"/>
              </a:defRPr>
            </a:lvl9pPr>
          </a:lstStyle>
          <a:p/>
        </p:txBody>
      </p:sp>
      <p:sp>
        <p:nvSpPr>
          <p:cNvPr id="2258" name="Google Shape;2258;p153"/>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259" name="Google Shape;2259;p153"/>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cxnSp>
        <p:nvCxnSpPr>
          <p:cNvPr id="2260" name="Google Shape;2260;p153"/>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261" name="Google Shape;2261;p15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262" name="Google Shape;2262;p15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263" name="Google Shape;2263;p153"/>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rgbClr val="EE0000"/>
                </a:solidFill>
              </a:defRPr>
            </a:lvl1pPr>
            <a:lvl2pPr lvl="1" rtl="0" algn="ctr">
              <a:spcBef>
                <a:spcPts val="500"/>
              </a:spcBef>
              <a:spcAft>
                <a:spcPts val="0"/>
              </a:spcAft>
              <a:buNone/>
              <a:defRPr sz="1800">
                <a:solidFill>
                  <a:srgbClr val="EE0000"/>
                </a:solidFill>
              </a:defRPr>
            </a:lvl2pPr>
            <a:lvl3pPr lvl="2" rtl="0" algn="ctr">
              <a:spcBef>
                <a:spcPts val="500"/>
              </a:spcBef>
              <a:spcAft>
                <a:spcPts val="0"/>
              </a:spcAft>
              <a:buNone/>
              <a:defRPr sz="1800">
                <a:solidFill>
                  <a:srgbClr val="EE0000"/>
                </a:solidFill>
              </a:defRPr>
            </a:lvl3pPr>
            <a:lvl4pPr lvl="3" rtl="0" algn="ctr">
              <a:spcBef>
                <a:spcPts val="500"/>
              </a:spcBef>
              <a:spcAft>
                <a:spcPts val="0"/>
              </a:spcAft>
              <a:buNone/>
              <a:defRPr sz="1800">
                <a:solidFill>
                  <a:srgbClr val="EE0000"/>
                </a:solidFill>
              </a:defRPr>
            </a:lvl4pPr>
            <a:lvl5pPr lvl="4" rtl="0" algn="ctr">
              <a:spcBef>
                <a:spcPts val="500"/>
              </a:spcBef>
              <a:spcAft>
                <a:spcPts val="0"/>
              </a:spcAft>
              <a:buNone/>
              <a:defRPr sz="1800">
                <a:solidFill>
                  <a:srgbClr val="EE0000"/>
                </a:solidFill>
              </a:defRPr>
            </a:lvl5pPr>
            <a:lvl6pPr lvl="5" rtl="0" algn="ctr">
              <a:spcBef>
                <a:spcPts val="500"/>
              </a:spcBef>
              <a:spcAft>
                <a:spcPts val="0"/>
              </a:spcAft>
              <a:buNone/>
              <a:defRPr sz="1800">
                <a:solidFill>
                  <a:srgbClr val="EE0000"/>
                </a:solidFill>
              </a:defRPr>
            </a:lvl6pPr>
            <a:lvl7pPr lvl="6" rtl="0" algn="ctr">
              <a:spcBef>
                <a:spcPts val="500"/>
              </a:spcBef>
              <a:spcAft>
                <a:spcPts val="0"/>
              </a:spcAft>
              <a:buNone/>
              <a:defRPr sz="1800">
                <a:solidFill>
                  <a:srgbClr val="EE0000"/>
                </a:solidFill>
              </a:defRPr>
            </a:lvl7pPr>
            <a:lvl8pPr lvl="7" rtl="0" algn="ctr">
              <a:spcBef>
                <a:spcPts val="500"/>
              </a:spcBef>
              <a:spcAft>
                <a:spcPts val="0"/>
              </a:spcAft>
              <a:buNone/>
              <a:defRPr sz="1800">
                <a:solidFill>
                  <a:srgbClr val="EE0000"/>
                </a:solidFill>
              </a:defRPr>
            </a:lvl8pPr>
            <a:lvl9pPr lvl="8" rtl="0" algn="ctr">
              <a:spcBef>
                <a:spcPts val="500"/>
              </a:spcBef>
              <a:spcAft>
                <a:spcPts val="500"/>
              </a:spcAft>
              <a:buNone/>
              <a:defRPr sz="1800">
                <a:solidFill>
                  <a:srgbClr val="EE0000"/>
                </a:solidFill>
              </a:defRPr>
            </a:lvl9pPr>
          </a:lstStyle>
          <a:p/>
        </p:txBody>
      </p:sp>
      <p:sp>
        <p:nvSpPr>
          <p:cNvPr id="2264" name="Google Shape;2264;p153"/>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265" name="Google Shape;2265;p153"/>
          <p:cNvCxnSpPr/>
          <p:nvPr/>
        </p:nvCxnSpPr>
        <p:spPr>
          <a:xfrm>
            <a:off x="4306150" y="4229725"/>
            <a:ext cx="0" cy="1557600"/>
          </a:xfrm>
          <a:prstGeom prst="straightConnector1">
            <a:avLst/>
          </a:prstGeom>
          <a:noFill/>
          <a:ln cap="flat" cmpd="sng" w="9525">
            <a:solidFill>
              <a:schemeClr val="dk2"/>
            </a:solidFill>
            <a:prstDash val="dot"/>
            <a:round/>
            <a:headEnd len="med" w="med" type="none"/>
            <a:tailEnd len="med" w="med" type="none"/>
          </a:ln>
        </p:spPr>
      </p:cxnSp>
      <p:cxnSp>
        <p:nvCxnSpPr>
          <p:cNvPr id="2266" name="Google Shape;2266;p153"/>
          <p:cNvCxnSpPr/>
          <p:nvPr/>
        </p:nvCxnSpPr>
        <p:spPr>
          <a:xfrm>
            <a:off x="7885850" y="4229725"/>
            <a:ext cx="0" cy="1557600"/>
          </a:xfrm>
          <a:prstGeom prst="straightConnector1">
            <a:avLst/>
          </a:prstGeom>
          <a:noFill/>
          <a:ln cap="flat" cmpd="sng" w="9525">
            <a:solidFill>
              <a:schemeClr val="dk2"/>
            </a:solidFill>
            <a:prstDash val="dot"/>
            <a:round/>
            <a:headEnd len="med" w="med" type="none"/>
            <a:tailEnd len="med" w="med" type="none"/>
          </a:ln>
        </p:spPr>
      </p:cxnSp>
      <p:sp>
        <p:nvSpPr>
          <p:cNvPr id="2267" name="Google Shape;2267;p153"/>
          <p:cNvSpPr txBox="1"/>
          <p:nvPr>
            <p:ph idx="4" type="subTitle"/>
          </p:nvPr>
        </p:nvSpPr>
        <p:spPr>
          <a:xfrm>
            <a:off x="44683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9pPr>
          </a:lstStyle>
          <a:p/>
        </p:txBody>
      </p:sp>
      <p:sp>
        <p:nvSpPr>
          <p:cNvPr id="2268" name="Google Shape;2268;p153"/>
          <p:cNvSpPr txBox="1"/>
          <p:nvPr>
            <p:ph idx="5" type="subTitle"/>
          </p:nvPr>
        </p:nvSpPr>
        <p:spPr>
          <a:xfrm>
            <a:off x="44684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269" name="Google Shape;2269;p153"/>
          <p:cNvSpPr txBox="1"/>
          <p:nvPr>
            <p:ph idx="6" type="subTitle"/>
          </p:nvPr>
        </p:nvSpPr>
        <p:spPr>
          <a:xfrm>
            <a:off x="80480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9pPr>
          </a:lstStyle>
          <a:p/>
        </p:txBody>
      </p:sp>
      <p:sp>
        <p:nvSpPr>
          <p:cNvPr id="2270" name="Google Shape;2270;p153"/>
          <p:cNvSpPr txBox="1"/>
          <p:nvPr>
            <p:ph idx="7" type="subTitle"/>
          </p:nvPr>
        </p:nvSpPr>
        <p:spPr>
          <a:xfrm>
            <a:off x="80481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271" name="Google Shape;2271;p153"/>
          <p:cNvSpPr txBox="1"/>
          <p:nvPr>
            <p:ph idx="8" type="subTitle"/>
          </p:nvPr>
        </p:nvSpPr>
        <p:spPr>
          <a:xfrm>
            <a:off x="8886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rgbClr val="EE0000"/>
                </a:solidFill>
                <a:latin typeface="Red Hat Text Medium"/>
                <a:ea typeface="Red Hat Text Medium"/>
                <a:cs typeface="Red Hat Text Medium"/>
                <a:sym typeface="Red Hat Text Medium"/>
              </a:defRPr>
            </a:lvl9pPr>
          </a:lstStyle>
          <a:p/>
        </p:txBody>
      </p:sp>
      <p:sp>
        <p:nvSpPr>
          <p:cNvPr id="2272" name="Google Shape;2272;p153"/>
          <p:cNvSpPr txBox="1"/>
          <p:nvPr>
            <p:ph idx="9" type="subTitle"/>
          </p:nvPr>
        </p:nvSpPr>
        <p:spPr>
          <a:xfrm>
            <a:off x="8887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3 1">
  <p:cSld name="CUSTOM_4_4_1">
    <p:spTree>
      <p:nvGrpSpPr>
        <p:cNvPr id="2273" name="Shape 2273"/>
        <p:cNvGrpSpPr/>
        <p:nvPr/>
      </p:nvGrpSpPr>
      <p:grpSpPr>
        <a:xfrm>
          <a:off x="0" y="0"/>
          <a:ext cx="0" cy="0"/>
          <a:chOff x="0" y="0"/>
          <a:chExt cx="0" cy="0"/>
        </a:xfrm>
      </p:grpSpPr>
      <p:sp>
        <p:nvSpPr>
          <p:cNvPr id="2274" name="Google Shape;2274;p154"/>
          <p:cNvSpPr txBox="1"/>
          <p:nvPr>
            <p:ph type="title"/>
          </p:nvPr>
        </p:nvSpPr>
        <p:spPr>
          <a:xfrm>
            <a:off x="1752600" y="946000"/>
            <a:ext cx="8686800" cy="9675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700">
                <a:solidFill>
                  <a:srgbClr val="000000"/>
                </a:solidFill>
              </a:defRPr>
            </a:lvl1pPr>
            <a:lvl2pPr lvl="1" rtl="0" algn="ctr">
              <a:lnSpc>
                <a:spcPct val="130000"/>
              </a:lnSpc>
              <a:spcBef>
                <a:spcPts val="0"/>
              </a:spcBef>
              <a:spcAft>
                <a:spcPts val="0"/>
              </a:spcAft>
              <a:buNone/>
              <a:defRPr sz="2700">
                <a:solidFill>
                  <a:srgbClr val="000000"/>
                </a:solidFill>
              </a:defRPr>
            </a:lvl2pPr>
            <a:lvl3pPr lvl="2" rtl="0" algn="ctr">
              <a:lnSpc>
                <a:spcPct val="130000"/>
              </a:lnSpc>
              <a:spcBef>
                <a:spcPts val="0"/>
              </a:spcBef>
              <a:spcAft>
                <a:spcPts val="0"/>
              </a:spcAft>
              <a:buNone/>
              <a:defRPr sz="2700">
                <a:solidFill>
                  <a:srgbClr val="000000"/>
                </a:solidFill>
              </a:defRPr>
            </a:lvl3pPr>
            <a:lvl4pPr lvl="3" rtl="0" algn="ctr">
              <a:lnSpc>
                <a:spcPct val="130000"/>
              </a:lnSpc>
              <a:spcBef>
                <a:spcPts val="0"/>
              </a:spcBef>
              <a:spcAft>
                <a:spcPts val="0"/>
              </a:spcAft>
              <a:buNone/>
              <a:defRPr sz="2700">
                <a:solidFill>
                  <a:srgbClr val="000000"/>
                </a:solidFill>
              </a:defRPr>
            </a:lvl4pPr>
            <a:lvl5pPr lvl="4" rtl="0" algn="ctr">
              <a:lnSpc>
                <a:spcPct val="130000"/>
              </a:lnSpc>
              <a:spcBef>
                <a:spcPts val="0"/>
              </a:spcBef>
              <a:spcAft>
                <a:spcPts val="0"/>
              </a:spcAft>
              <a:buNone/>
              <a:defRPr sz="2700">
                <a:solidFill>
                  <a:srgbClr val="000000"/>
                </a:solidFill>
              </a:defRPr>
            </a:lvl5pPr>
            <a:lvl6pPr lvl="5" rtl="0" algn="ctr">
              <a:lnSpc>
                <a:spcPct val="130000"/>
              </a:lnSpc>
              <a:spcBef>
                <a:spcPts val="0"/>
              </a:spcBef>
              <a:spcAft>
                <a:spcPts val="0"/>
              </a:spcAft>
              <a:buNone/>
              <a:defRPr sz="2700">
                <a:solidFill>
                  <a:srgbClr val="000000"/>
                </a:solidFill>
              </a:defRPr>
            </a:lvl6pPr>
            <a:lvl7pPr lvl="6" rtl="0" algn="ctr">
              <a:lnSpc>
                <a:spcPct val="130000"/>
              </a:lnSpc>
              <a:spcBef>
                <a:spcPts val="0"/>
              </a:spcBef>
              <a:spcAft>
                <a:spcPts val="0"/>
              </a:spcAft>
              <a:buNone/>
              <a:defRPr sz="2700">
                <a:solidFill>
                  <a:srgbClr val="000000"/>
                </a:solidFill>
              </a:defRPr>
            </a:lvl7pPr>
            <a:lvl8pPr lvl="7" rtl="0" algn="ctr">
              <a:lnSpc>
                <a:spcPct val="130000"/>
              </a:lnSpc>
              <a:spcBef>
                <a:spcPts val="0"/>
              </a:spcBef>
              <a:spcAft>
                <a:spcPts val="0"/>
              </a:spcAft>
              <a:buNone/>
              <a:defRPr sz="2700">
                <a:solidFill>
                  <a:srgbClr val="000000"/>
                </a:solidFill>
              </a:defRPr>
            </a:lvl8pPr>
            <a:lvl9pPr lvl="8" rtl="0" algn="ctr">
              <a:lnSpc>
                <a:spcPct val="130000"/>
              </a:lnSpc>
              <a:spcBef>
                <a:spcPts val="0"/>
              </a:spcBef>
              <a:spcAft>
                <a:spcPts val="0"/>
              </a:spcAft>
              <a:buNone/>
              <a:defRPr sz="2700">
                <a:solidFill>
                  <a:srgbClr val="000000"/>
                </a:solidFill>
              </a:defRPr>
            </a:lvl9pPr>
          </a:lstStyle>
          <a:p/>
        </p:txBody>
      </p:sp>
      <p:cxnSp>
        <p:nvCxnSpPr>
          <p:cNvPr id="2275" name="Google Shape;2275;p154"/>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276" name="Google Shape;2276;p154"/>
          <p:cNvSpPr txBox="1"/>
          <p:nvPr>
            <p:ph idx="1" type="subTitle"/>
          </p:nvPr>
        </p:nvSpPr>
        <p:spPr>
          <a:xfrm>
            <a:off x="447775" y="55441"/>
            <a:ext cx="5148900" cy="816600"/>
          </a:xfrm>
          <a:prstGeom prst="rect">
            <a:avLst/>
          </a:prstGeom>
        </p:spPr>
        <p:txBody>
          <a:bodyPr anchorCtr="0" anchor="ctr" bIns="91450" lIns="438900" spcFirstLastPara="1" rIns="91450" wrap="square" tIns="91450">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2277" name="Google Shape;2277;p154"/>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278" name="Google Shape;2278;p154"/>
          <p:cNvSpPr txBox="1"/>
          <p:nvPr>
            <p:ph idx="12" type="sldNum"/>
          </p:nvPr>
        </p:nvSpPr>
        <p:spPr>
          <a:xfrm>
            <a:off x="81975" y="6169556"/>
            <a:ext cx="731400" cy="143400"/>
          </a:xfrm>
          <a:prstGeom prst="rect">
            <a:avLst/>
          </a:prstGeom>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279" name="Google Shape;2279;p154"/>
          <p:cNvPicPr preferRelativeResize="0"/>
          <p:nvPr/>
        </p:nvPicPr>
        <p:blipFill rotWithShape="1">
          <a:blip r:embed="rId2">
            <a:alphaModFix/>
          </a:blip>
          <a:srcRect b="317" l="0" r="0" t="327"/>
          <a:stretch/>
        </p:blipFill>
        <p:spPr>
          <a:xfrm>
            <a:off x="10711279" y="6313250"/>
            <a:ext cx="975851" cy="228121"/>
          </a:xfrm>
          <a:prstGeom prst="rect">
            <a:avLst/>
          </a:prstGeom>
          <a:noFill/>
          <a:ln>
            <a:noFill/>
          </a:ln>
        </p:spPr>
      </p:pic>
      <p:sp>
        <p:nvSpPr>
          <p:cNvPr id="2280" name="Google Shape;2280;p154"/>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700">
                <a:solidFill>
                  <a:srgbClr val="4D4D4F"/>
                </a:solidFill>
              </a:defRPr>
            </a:lvl1pPr>
            <a:lvl2pPr lvl="1" rtl="0">
              <a:lnSpc>
                <a:spcPct val="142000"/>
              </a:lnSpc>
              <a:spcBef>
                <a:spcPts val="0"/>
              </a:spcBef>
              <a:spcAft>
                <a:spcPts val="0"/>
              </a:spcAft>
              <a:buNone/>
              <a:defRPr sz="700">
                <a:solidFill>
                  <a:srgbClr val="4D4D4F"/>
                </a:solidFill>
              </a:defRPr>
            </a:lvl2pPr>
            <a:lvl3pPr lvl="2" rtl="0">
              <a:lnSpc>
                <a:spcPct val="142000"/>
              </a:lnSpc>
              <a:spcBef>
                <a:spcPts val="0"/>
              </a:spcBef>
              <a:spcAft>
                <a:spcPts val="0"/>
              </a:spcAft>
              <a:buNone/>
              <a:defRPr sz="700">
                <a:solidFill>
                  <a:srgbClr val="4D4D4F"/>
                </a:solidFill>
              </a:defRPr>
            </a:lvl3pPr>
            <a:lvl4pPr lvl="3" rtl="0">
              <a:lnSpc>
                <a:spcPct val="142000"/>
              </a:lnSpc>
              <a:spcBef>
                <a:spcPts val="0"/>
              </a:spcBef>
              <a:spcAft>
                <a:spcPts val="0"/>
              </a:spcAft>
              <a:buNone/>
              <a:defRPr sz="700">
                <a:solidFill>
                  <a:srgbClr val="4D4D4F"/>
                </a:solidFill>
              </a:defRPr>
            </a:lvl4pPr>
            <a:lvl5pPr lvl="4" rtl="0">
              <a:lnSpc>
                <a:spcPct val="142000"/>
              </a:lnSpc>
              <a:spcBef>
                <a:spcPts val="0"/>
              </a:spcBef>
              <a:spcAft>
                <a:spcPts val="0"/>
              </a:spcAft>
              <a:buNone/>
              <a:defRPr sz="700">
                <a:solidFill>
                  <a:srgbClr val="4D4D4F"/>
                </a:solidFill>
              </a:defRPr>
            </a:lvl5pPr>
            <a:lvl6pPr lvl="5" rtl="0">
              <a:lnSpc>
                <a:spcPct val="142000"/>
              </a:lnSpc>
              <a:spcBef>
                <a:spcPts val="0"/>
              </a:spcBef>
              <a:spcAft>
                <a:spcPts val="0"/>
              </a:spcAft>
              <a:buNone/>
              <a:defRPr sz="700">
                <a:solidFill>
                  <a:srgbClr val="4D4D4F"/>
                </a:solidFill>
              </a:defRPr>
            </a:lvl6pPr>
            <a:lvl7pPr lvl="6" rtl="0">
              <a:lnSpc>
                <a:spcPct val="142000"/>
              </a:lnSpc>
              <a:spcBef>
                <a:spcPts val="0"/>
              </a:spcBef>
              <a:spcAft>
                <a:spcPts val="0"/>
              </a:spcAft>
              <a:buNone/>
              <a:defRPr sz="700">
                <a:solidFill>
                  <a:srgbClr val="4D4D4F"/>
                </a:solidFill>
              </a:defRPr>
            </a:lvl7pPr>
            <a:lvl8pPr lvl="7" rtl="0">
              <a:lnSpc>
                <a:spcPct val="142000"/>
              </a:lnSpc>
              <a:spcBef>
                <a:spcPts val="0"/>
              </a:spcBef>
              <a:spcAft>
                <a:spcPts val="0"/>
              </a:spcAft>
              <a:buNone/>
              <a:defRPr sz="700">
                <a:solidFill>
                  <a:srgbClr val="4D4D4F"/>
                </a:solidFill>
              </a:defRPr>
            </a:lvl8pPr>
            <a:lvl9pPr lvl="8" rtl="0">
              <a:lnSpc>
                <a:spcPct val="142000"/>
              </a:lnSpc>
              <a:spcBef>
                <a:spcPts val="0"/>
              </a:spcBef>
              <a:spcAft>
                <a:spcPts val="0"/>
              </a:spcAft>
              <a:buNone/>
              <a:defRPr sz="700">
                <a:solidFill>
                  <a:srgbClr val="4D4D4F"/>
                </a:solidFill>
              </a:defRPr>
            </a:lvl9pPr>
          </a:lstStyle>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image left 1">
  <p:cSld name="CUSTOM_4_2_3_1">
    <p:spTree>
      <p:nvGrpSpPr>
        <p:cNvPr id="2281" name="Shape 2281"/>
        <p:cNvGrpSpPr/>
        <p:nvPr/>
      </p:nvGrpSpPr>
      <p:grpSpPr>
        <a:xfrm>
          <a:off x="0" y="0"/>
          <a:ext cx="0" cy="0"/>
          <a:chOff x="0" y="0"/>
          <a:chExt cx="0" cy="0"/>
        </a:xfrm>
      </p:grpSpPr>
      <p:sp>
        <p:nvSpPr>
          <p:cNvPr id="2282" name="Google Shape;2282;p15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283" name="Google Shape;2283;p155"/>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284" name="Google Shape;2284;p155"/>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cxnSp>
        <p:nvCxnSpPr>
          <p:cNvPr id="2285" name="Google Shape;2285;p15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286" name="Google Shape;2286;p15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287" name="Google Shape;2287;p15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288" name="Google Shape;2288;p155"/>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289" name="Google Shape;2289;p15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290" name="Google Shape;2290;p155"/>
          <p:cNvSpPr txBox="1"/>
          <p:nvPr>
            <p:ph idx="4" type="subTitle"/>
          </p:nvPr>
        </p:nvSpPr>
        <p:spPr>
          <a:xfrm>
            <a:off x="5662075" y="2539250"/>
            <a:ext cx="5486400" cy="3168600"/>
          </a:xfrm>
          <a:prstGeom prst="rect">
            <a:avLst/>
          </a:prstGeom>
        </p:spPr>
        <p:txBody>
          <a:bodyPr anchorCtr="0" anchor="t" bIns="0" lIns="0" spcFirstLastPara="1" rIns="0" wrap="square" tIns="0">
            <a:noAutofit/>
          </a:bodyPr>
          <a:lstStyle>
            <a:lvl1pPr lvl="0" rtl="0">
              <a:lnSpc>
                <a:spcPct val="113000"/>
              </a:lnSpc>
              <a:spcBef>
                <a:spcPts val="0"/>
              </a:spcBef>
              <a:spcAft>
                <a:spcPts val="0"/>
              </a:spcAft>
              <a:buNone/>
              <a:defRPr/>
            </a:lvl1pPr>
            <a:lvl2pPr lvl="1" rtl="0">
              <a:lnSpc>
                <a:spcPct val="113000"/>
              </a:lnSpc>
              <a:spcBef>
                <a:spcPts val="2000"/>
              </a:spcBef>
              <a:spcAft>
                <a:spcPts val="0"/>
              </a:spcAft>
              <a:buNone/>
              <a:defRPr/>
            </a:lvl2pPr>
            <a:lvl3pPr lvl="2" rtl="0">
              <a:lnSpc>
                <a:spcPct val="113000"/>
              </a:lnSpc>
              <a:spcBef>
                <a:spcPts val="2000"/>
              </a:spcBef>
              <a:spcAft>
                <a:spcPts val="0"/>
              </a:spcAft>
              <a:buNone/>
              <a:defRPr/>
            </a:lvl3pPr>
            <a:lvl4pPr lvl="3" rtl="0">
              <a:lnSpc>
                <a:spcPct val="113000"/>
              </a:lnSpc>
              <a:spcBef>
                <a:spcPts val="2000"/>
              </a:spcBef>
              <a:spcAft>
                <a:spcPts val="0"/>
              </a:spcAft>
              <a:buNone/>
              <a:defRPr/>
            </a:lvl4pPr>
            <a:lvl5pPr lvl="4" rtl="0">
              <a:lnSpc>
                <a:spcPct val="113000"/>
              </a:lnSpc>
              <a:spcBef>
                <a:spcPts val="2000"/>
              </a:spcBef>
              <a:spcAft>
                <a:spcPts val="0"/>
              </a:spcAft>
              <a:buNone/>
              <a:defRPr/>
            </a:lvl5pPr>
            <a:lvl6pPr lvl="5" rtl="0">
              <a:lnSpc>
                <a:spcPct val="113000"/>
              </a:lnSpc>
              <a:spcBef>
                <a:spcPts val="2000"/>
              </a:spcBef>
              <a:spcAft>
                <a:spcPts val="0"/>
              </a:spcAft>
              <a:buNone/>
              <a:defRPr/>
            </a:lvl6pPr>
            <a:lvl7pPr lvl="6" rtl="0">
              <a:lnSpc>
                <a:spcPct val="113000"/>
              </a:lnSpc>
              <a:spcBef>
                <a:spcPts val="2000"/>
              </a:spcBef>
              <a:spcAft>
                <a:spcPts val="0"/>
              </a:spcAft>
              <a:buNone/>
              <a:defRPr/>
            </a:lvl7pPr>
            <a:lvl8pPr lvl="7" rtl="0">
              <a:lnSpc>
                <a:spcPct val="113000"/>
              </a:lnSpc>
              <a:spcBef>
                <a:spcPts val="2000"/>
              </a:spcBef>
              <a:spcAft>
                <a:spcPts val="0"/>
              </a:spcAft>
              <a:buNone/>
              <a:defRPr/>
            </a:lvl8pPr>
            <a:lvl9pPr lvl="8" rtl="0">
              <a:lnSpc>
                <a:spcPct val="113000"/>
              </a:lnSpc>
              <a:spcBef>
                <a:spcPts val="2000"/>
              </a:spcBef>
              <a:spcAft>
                <a:spcPts val="2000"/>
              </a:spcAft>
              <a:buNone/>
              <a:defRPr/>
            </a:lvl9pPr>
          </a:lstStyle>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9">
  <p:cSld name="CUSTOM_4_30">
    <p:spTree>
      <p:nvGrpSpPr>
        <p:cNvPr id="2291" name="Shape 2291"/>
        <p:cNvGrpSpPr/>
        <p:nvPr/>
      </p:nvGrpSpPr>
      <p:grpSpPr>
        <a:xfrm>
          <a:off x="0" y="0"/>
          <a:ext cx="0" cy="0"/>
          <a:chOff x="0" y="0"/>
          <a:chExt cx="0" cy="0"/>
        </a:xfrm>
      </p:grpSpPr>
      <p:sp>
        <p:nvSpPr>
          <p:cNvPr id="2292" name="Google Shape;2292;p156"/>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solidFill>
                  <a:srgbClr val="000000"/>
                </a:solidFill>
              </a:defRPr>
            </a:lvl1pPr>
            <a:lvl2pPr lvl="1" rtl="0" algn="ctr">
              <a:lnSpc>
                <a:spcPct val="130000"/>
              </a:lnSpc>
              <a:spcBef>
                <a:spcPts val="0"/>
              </a:spcBef>
              <a:spcAft>
                <a:spcPts val="0"/>
              </a:spcAft>
              <a:buNone/>
              <a:defRPr sz="2600">
                <a:solidFill>
                  <a:srgbClr val="000000"/>
                </a:solidFill>
              </a:defRPr>
            </a:lvl2pPr>
            <a:lvl3pPr lvl="2" rtl="0" algn="ctr">
              <a:lnSpc>
                <a:spcPct val="130000"/>
              </a:lnSpc>
              <a:spcBef>
                <a:spcPts val="0"/>
              </a:spcBef>
              <a:spcAft>
                <a:spcPts val="0"/>
              </a:spcAft>
              <a:buNone/>
              <a:defRPr sz="2600">
                <a:solidFill>
                  <a:srgbClr val="000000"/>
                </a:solidFill>
              </a:defRPr>
            </a:lvl3pPr>
            <a:lvl4pPr lvl="3" rtl="0" algn="ctr">
              <a:lnSpc>
                <a:spcPct val="130000"/>
              </a:lnSpc>
              <a:spcBef>
                <a:spcPts val="0"/>
              </a:spcBef>
              <a:spcAft>
                <a:spcPts val="0"/>
              </a:spcAft>
              <a:buNone/>
              <a:defRPr sz="2600">
                <a:solidFill>
                  <a:srgbClr val="000000"/>
                </a:solidFill>
              </a:defRPr>
            </a:lvl4pPr>
            <a:lvl5pPr lvl="4" rtl="0" algn="ctr">
              <a:lnSpc>
                <a:spcPct val="130000"/>
              </a:lnSpc>
              <a:spcBef>
                <a:spcPts val="0"/>
              </a:spcBef>
              <a:spcAft>
                <a:spcPts val="0"/>
              </a:spcAft>
              <a:buNone/>
              <a:defRPr sz="2600">
                <a:solidFill>
                  <a:srgbClr val="000000"/>
                </a:solidFill>
              </a:defRPr>
            </a:lvl5pPr>
            <a:lvl6pPr lvl="5" rtl="0" algn="ctr">
              <a:lnSpc>
                <a:spcPct val="130000"/>
              </a:lnSpc>
              <a:spcBef>
                <a:spcPts val="0"/>
              </a:spcBef>
              <a:spcAft>
                <a:spcPts val="0"/>
              </a:spcAft>
              <a:buNone/>
              <a:defRPr sz="2600">
                <a:solidFill>
                  <a:srgbClr val="000000"/>
                </a:solidFill>
              </a:defRPr>
            </a:lvl6pPr>
            <a:lvl7pPr lvl="6" rtl="0" algn="ctr">
              <a:lnSpc>
                <a:spcPct val="130000"/>
              </a:lnSpc>
              <a:spcBef>
                <a:spcPts val="0"/>
              </a:spcBef>
              <a:spcAft>
                <a:spcPts val="0"/>
              </a:spcAft>
              <a:buNone/>
              <a:defRPr sz="2600">
                <a:solidFill>
                  <a:srgbClr val="000000"/>
                </a:solidFill>
              </a:defRPr>
            </a:lvl7pPr>
            <a:lvl8pPr lvl="7" rtl="0" algn="ctr">
              <a:lnSpc>
                <a:spcPct val="130000"/>
              </a:lnSpc>
              <a:spcBef>
                <a:spcPts val="0"/>
              </a:spcBef>
              <a:spcAft>
                <a:spcPts val="0"/>
              </a:spcAft>
              <a:buNone/>
              <a:defRPr sz="2600">
                <a:solidFill>
                  <a:srgbClr val="000000"/>
                </a:solidFill>
              </a:defRPr>
            </a:lvl8pPr>
            <a:lvl9pPr lvl="8" rtl="0" algn="ctr">
              <a:lnSpc>
                <a:spcPct val="130000"/>
              </a:lnSpc>
              <a:spcBef>
                <a:spcPts val="0"/>
              </a:spcBef>
              <a:spcAft>
                <a:spcPts val="0"/>
              </a:spcAft>
              <a:buNone/>
              <a:defRPr sz="2600">
                <a:solidFill>
                  <a:srgbClr val="000000"/>
                </a:solidFill>
              </a:defRPr>
            </a:lvl9pPr>
          </a:lstStyle>
          <a:p/>
        </p:txBody>
      </p:sp>
      <p:cxnSp>
        <p:nvCxnSpPr>
          <p:cNvPr id="2293" name="Google Shape;2293;p156"/>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cxnSp>
        <p:nvCxnSpPr>
          <p:cNvPr id="2294" name="Google Shape;2294;p156"/>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295" name="Google Shape;2295;p15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296" name="Google Shape;2296;p15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297" name="Google Shape;2297;p156"/>
          <p:cNvSpPr txBox="1"/>
          <p:nvPr>
            <p:ph idx="1"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2 1">
  <p:cSld name="CUSTOM_4_3_2">
    <p:spTree>
      <p:nvGrpSpPr>
        <p:cNvPr id="2298" name="Shape 2298"/>
        <p:cNvGrpSpPr/>
        <p:nvPr/>
      </p:nvGrpSpPr>
      <p:grpSpPr>
        <a:xfrm>
          <a:off x="0" y="0"/>
          <a:ext cx="0" cy="0"/>
          <a:chOff x="0" y="0"/>
          <a:chExt cx="0" cy="0"/>
        </a:xfrm>
      </p:grpSpPr>
      <p:sp>
        <p:nvSpPr>
          <p:cNvPr id="2299" name="Google Shape;2299;p157"/>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solidFill>
                  <a:srgbClr val="000000"/>
                </a:solidFill>
              </a:defRPr>
            </a:lvl1pPr>
            <a:lvl2pPr lvl="1" rtl="0" algn="ctr">
              <a:lnSpc>
                <a:spcPct val="130000"/>
              </a:lnSpc>
              <a:spcBef>
                <a:spcPts val="0"/>
              </a:spcBef>
              <a:spcAft>
                <a:spcPts val="0"/>
              </a:spcAft>
              <a:buNone/>
              <a:defRPr sz="2600">
                <a:solidFill>
                  <a:srgbClr val="000000"/>
                </a:solidFill>
              </a:defRPr>
            </a:lvl2pPr>
            <a:lvl3pPr lvl="2" rtl="0" algn="ctr">
              <a:lnSpc>
                <a:spcPct val="130000"/>
              </a:lnSpc>
              <a:spcBef>
                <a:spcPts val="0"/>
              </a:spcBef>
              <a:spcAft>
                <a:spcPts val="0"/>
              </a:spcAft>
              <a:buNone/>
              <a:defRPr sz="2600">
                <a:solidFill>
                  <a:srgbClr val="000000"/>
                </a:solidFill>
              </a:defRPr>
            </a:lvl3pPr>
            <a:lvl4pPr lvl="3" rtl="0" algn="ctr">
              <a:lnSpc>
                <a:spcPct val="130000"/>
              </a:lnSpc>
              <a:spcBef>
                <a:spcPts val="0"/>
              </a:spcBef>
              <a:spcAft>
                <a:spcPts val="0"/>
              </a:spcAft>
              <a:buNone/>
              <a:defRPr sz="2600">
                <a:solidFill>
                  <a:srgbClr val="000000"/>
                </a:solidFill>
              </a:defRPr>
            </a:lvl4pPr>
            <a:lvl5pPr lvl="4" rtl="0" algn="ctr">
              <a:lnSpc>
                <a:spcPct val="130000"/>
              </a:lnSpc>
              <a:spcBef>
                <a:spcPts val="0"/>
              </a:spcBef>
              <a:spcAft>
                <a:spcPts val="0"/>
              </a:spcAft>
              <a:buNone/>
              <a:defRPr sz="2600">
                <a:solidFill>
                  <a:srgbClr val="000000"/>
                </a:solidFill>
              </a:defRPr>
            </a:lvl5pPr>
            <a:lvl6pPr lvl="5" rtl="0" algn="ctr">
              <a:lnSpc>
                <a:spcPct val="130000"/>
              </a:lnSpc>
              <a:spcBef>
                <a:spcPts val="0"/>
              </a:spcBef>
              <a:spcAft>
                <a:spcPts val="0"/>
              </a:spcAft>
              <a:buNone/>
              <a:defRPr sz="2600">
                <a:solidFill>
                  <a:srgbClr val="000000"/>
                </a:solidFill>
              </a:defRPr>
            </a:lvl6pPr>
            <a:lvl7pPr lvl="6" rtl="0" algn="ctr">
              <a:lnSpc>
                <a:spcPct val="130000"/>
              </a:lnSpc>
              <a:spcBef>
                <a:spcPts val="0"/>
              </a:spcBef>
              <a:spcAft>
                <a:spcPts val="0"/>
              </a:spcAft>
              <a:buNone/>
              <a:defRPr sz="2600">
                <a:solidFill>
                  <a:srgbClr val="000000"/>
                </a:solidFill>
              </a:defRPr>
            </a:lvl7pPr>
            <a:lvl8pPr lvl="7" rtl="0" algn="ctr">
              <a:lnSpc>
                <a:spcPct val="130000"/>
              </a:lnSpc>
              <a:spcBef>
                <a:spcPts val="0"/>
              </a:spcBef>
              <a:spcAft>
                <a:spcPts val="0"/>
              </a:spcAft>
              <a:buNone/>
              <a:defRPr sz="2600">
                <a:solidFill>
                  <a:srgbClr val="000000"/>
                </a:solidFill>
              </a:defRPr>
            </a:lvl8pPr>
            <a:lvl9pPr lvl="8" rtl="0" algn="ctr">
              <a:lnSpc>
                <a:spcPct val="130000"/>
              </a:lnSpc>
              <a:spcBef>
                <a:spcPts val="0"/>
              </a:spcBef>
              <a:spcAft>
                <a:spcPts val="0"/>
              </a:spcAft>
              <a:buNone/>
              <a:defRPr sz="2600">
                <a:solidFill>
                  <a:srgbClr val="000000"/>
                </a:solidFill>
              </a:defRPr>
            </a:lvl9pPr>
          </a:lstStyle>
          <a:p/>
        </p:txBody>
      </p:sp>
      <p:cxnSp>
        <p:nvCxnSpPr>
          <p:cNvPr id="2300" name="Google Shape;2300;p157"/>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301" name="Google Shape;2301;p15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2302" name="Google Shape;2302;p157"/>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303" name="Google Shape;2303;p15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304" name="Google Shape;2304;p15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305" name="Google Shape;2305;p157"/>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306" name="Shape 2306"/>
        <p:cNvGrpSpPr/>
        <p:nvPr/>
      </p:nvGrpSpPr>
      <p:grpSpPr>
        <a:xfrm>
          <a:off x="0" y="0"/>
          <a:ext cx="0" cy="0"/>
          <a:chOff x="0" y="0"/>
          <a:chExt cx="0" cy="0"/>
        </a:xfrm>
      </p:grpSpPr>
      <p:sp>
        <p:nvSpPr>
          <p:cNvPr id="2307" name="Google Shape;2307;p158"/>
          <p:cNvSpPr txBox="1"/>
          <p:nvPr>
            <p:ph type="title"/>
          </p:nvPr>
        </p:nvSpPr>
        <p:spPr>
          <a:xfrm>
            <a:off x="2438400" y="2975652"/>
            <a:ext cx="8046900" cy="1292700"/>
          </a:xfrm>
          <a:prstGeom prst="rect">
            <a:avLst/>
          </a:prstGeom>
          <a:noFill/>
          <a:ln>
            <a:noFill/>
          </a:ln>
        </p:spPr>
        <p:txBody>
          <a:bodyPr anchorCtr="1" anchor="ctr" bIns="0" lIns="0" spcFirstLastPara="1" rIns="0" wrap="square" tIns="0">
            <a:noAutofit/>
          </a:bodyPr>
          <a:lstStyle>
            <a:lvl1pPr indent="0" lvl="0" marL="0" marR="0" rtl="0" algn="l">
              <a:spcBef>
                <a:spcPts val="0"/>
              </a:spcBef>
              <a:spcAft>
                <a:spcPts val="0"/>
              </a:spcAft>
              <a:buSzPts val="3400"/>
              <a:buNone/>
              <a:defRPr b="0" i="0" sz="2400" u="none" cap="none" strike="noStrike"/>
            </a:lvl1pPr>
            <a:lvl2pPr indent="0" lvl="1" marL="0" marR="0" rtl="0" algn="l">
              <a:spcBef>
                <a:spcPts val="0"/>
              </a:spcBef>
              <a:spcAft>
                <a:spcPts val="0"/>
              </a:spcAft>
              <a:buSzPts val="3400"/>
              <a:buNone/>
              <a:defRPr b="0" i="0" sz="2400" u="none" cap="none" strike="noStrike"/>
            </a:lvl2pPr>
            <a:lvl3pPr indent="0" lvl="2" marL="0" marR="0" rtl="0" algn="l">
              <a:spcBef>
                <a:spcPts val="0"/>
              </a:spcBef>
              <a:spcAft>
                <a:spcPts val="0"/>
              </a:spcAft>
              <a:buSzPts val="3400"/>
              <a:buNone/>
              <a:defRPr b="0" i="0" sz="2400" u="none" cap="none" strike="noStrike"/>
            </a:lvl3pPr>
            <a:lvl4pPr indent="0" lvl="3" marL="0" marR="0" rtl="0" algn="l">
              <a:spcBef>
                <a:spcPts val="0"/>
              </a:spcBef>
              <a:spcAft>
                <a:spcPts val="0"/>
              </a:spcAft>
              <a:buSzPts val="3400"/>
              <a:buNone/>
              <a:defRPr b="0" i="0" sz="2400" u="none" cap="none" strike="noStrike"/>
            </a:lvl4pPr>
            <a:lvl5pPr indent="0" lvl="4" marL="0" marR="0" rtl="0" algn="l">
              <a:spcBef>
                <a:spcPts val="0"/>
              </a:spcBef>
              <a:spcAft>
                <a:spcPts val="0"/>
              </a:spcAft>
              <a:buSzPts val="3400"/>
              <a:buNone/>
              <a:defRPr b="0" i="0" sz="2400" u="none" cap="none" strike="noStrike"/>
            </a:lvl5pPr>
            <a:lvl6pPr indent="0" lvl="5" marL="0" marR="0" rtl="0" algn="l">
              <a:spcBef>
                <a:spcPts val="0"/>
              </a:spcBef>
              <a:spcAft>
                <a:spcPts val="0"/>
              </a:spcAft>
              <a:buSzPts val="3400"/>
              <a:buNone/>
              <a:defRPr b="0" i="0" sz="2400" u="none" cap="none" strike="noStrike"/>
            </a:lvl6pPr>
            <a:lvl7pPr indent="0" lvl="6" marL="0" marR="0" rtl="0" algn="l">
              <a:spcBef>
                <a:spcPts val="0"/>
              </a:spcBef>
              <a:spcAft>
                <a:spcPts val="0"/>
              </a:spcAft>
              <a:buSzPts val="3400"/>
              <a:buNone/>
              <a:defRPr b="0" i="0" sz="2400" u="none" cap="none" strike="noStrike"/>
            </a:lvl7pPr>
            <a:lvl8pPr indent="0" lvl="7" marL="0" marR="0" rtl="0" algn="l">
              <a:spcBef>
                <a:spcPts val="0"/>
              </a:spcBef>
              <a:spcAft>
                <a:spcPts val="0"/>
              </a:spcAft>
              <a:buSzPts val="3400"/>
              <a:buNone/>
              <a:defRPr b="0" i="0" sz="2400" u="none" cap="none" strike="noStrike"/>
            </a:lvl8pPr>
            <a:lvl9pPr indent="0" lvl="8" marL="0" marR="0" rtl="0" algn="l">
              <a:spcBef>
                <a:spcPts val="0"/>
              </a:spcBef>
              <a:spcAft>
                <a:spcPts val="0"/>
              </a:spcAft>
              <a:buSzPts val="3400"/>
              <a:buNone/>
              <a:defRPr b="0" i="0" sz="2400" u="none" cap="none" strike="noStrike"/>
            </a:lvl9pPr>
          </a:lstStyle>
          <a:p/>
        </p:txBody>
      </p:sp>
      <p:sp>
        <p:nvSpPr>
          <p:cNvPr id="2308" name="Google Shape;2308;p158"/>
          <p:cNvSpPr txBox="1"/>
          <p:nvPr>
            <p:ph idx="1" type="body"/>
          </p:nvPr>
        </p:nvSpPr>
        <p:spPr>
          <a:xfrm>
            <a:off x="2438400" y="4341910"/>
            <a:ext cx="8046900" cy="19248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600"/>
              <a:buNone/>
              <a:defRPr b="0" i="0" sz="2400" u="none" cap="none" strike="noStrike"/>
            </a:lvl1pPr>
            <a:lvl2pPr indent="-228600" lvl="1" marL="914400" marR="0" rtl="0" algn="l">
              <a:spcBef>
                <a:spcPts val="500"/>
              </a:spcBef>
              <a:spcAft>
                <a:spcPts val="0"/>
              </a:spcAft>
              <a:buSzPts val="1400"/>
              <a:buNone/>
              <a:defRPr b="0" i="0" sz="2400" u="none" cap="none" strike="noStrike"/>
            </a:lvl2pPr>
            <a:lvl3pPr indent="-228600" lvl="2" marL="1371600" marR="0" rtl="0" algn="l">
              <a:spcBef>
                <a:spcPts val="500"/>
              </a:spcBef>
              <a:spcAft>
                <a:spcPts val="0"/>
              </a:spcAft>
              <a:buSzPts val="1400"/>
              <a:buNone/>
              <a:defRPr b="0" i="0" sz="2400" u="none" cap="none" strike="noStrike"/>
            </a:lvl3pPr>
            <a:lvl4pPr indent="-228600" lvl="3" marL="1828800" marR="0" rtl="0" algn="l">
              <a:spcBef>
                <a:spcPts val="500"/>
              </a:spcBef>
              <a:spcAft>
                <a:spcPts val="0"/>
              </a:spcAft>
              <a:buSzPts val="1400"/>
              <a:buNone/>
              <a:defRPr b="0" i="0" sz="2400" u="none" cap="none" strike="noStrike"/>
            </a:lvl4pPr>
            <a:lvl5pPr indent="-228600" lvl="4" marL="2286000" marR="0" rtl="0" algn="l">
              <a:spcBef>
                <a:spcPts val="500"/>
              </a:spcBef>
              <a:spcAft>
                <a:spcPts val="0"/>
              </a:spcAft>
              <a:buSzPts val="1400"/>
              <a:buNone/>
              <a:defRPr b="0" i="0" sz="2400" u="none" cap="none" strike="noStrike"/>
            </a:lvl5pPr>
            <a:lvl6pPr indent="-228600" lvl="5" marL="2743200" marR="0" rtl="0" algn="l">
              <a:spcBef>
                <a:spcPts val="500"/>
              </a:spcBef>
              <a:spcAft>
                <a:spcPts val="0"/>
              </a:spcAft>
              <a:buSzPts val="1400"/>
              <a:buNone/>
              <a:defRPr b="0" i="0" sz="2400" u="none" cap="none" strike="noStrike"/>
            </a:lvl6pPr>
            <a:lvl7pPr indent="-228600" lvl="6" marL="3200400" marR="0" rtl="0" algn="l">
              <a:spcBef>
                <a:spcPts val="500"/>
              </a:spcBef>
              <a:spcAft>
                <a:spcPts val="0"/>
              </a:spcAft>
              <a:buSzPts val="1400"/>
              <a:buNone/>
              <a:defRPr b="0" i="0" sz="2400" u="none" cap="none" strike="noStrike"/>
            </a:lvl7pPr>
            <a:lvl8pPr indent="-228600" lvl="7" marL="3657600" marR="0" rtl="0" algn="l">
              <a:spcBef>
                <a:spcPts val="500"/>
              </a:spcBef>
              <a:spcAft>
                <a:spcPts val="0"/>
              </a:spcAft>
              <a:buSzPts val="1400"/>
              <a:buNone/>
              <a:defRPr b="0" i="0" sz="2400" u="none" cap="none" strike="noStrike"/>
            </a:lvl8pPr>
            <a:lvl9pPr indent="-228600" lvl="8" marL="4114800" marR="0" rtl="0" algn="l">
              <a:spcBef>
                <a:spcPts val="500"/>
              </a:spcBef>
              <a:spcAft>
                <a:spcPts val="500"/>
              </a:spcAft>
              <a:buSzPts val="1400"/>
              <a:buNone/>
              <a:defRPr b="0" i="0" sz="2400" u="none" cap="none" strike="noStrike"/>
            </a:lvl9pPr>
          </a:lstStyle>
          <a:p/>
        </p:txBody>
      </p:sp>
      <p:sp>
        <p:nvSpPr>
          <p:cNvPr id="2309" name="Google Shape;2309;p158"/>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nly">
  <p:cSld name="CUSTOM_1_1">
    <p:spTree>
      <p:nvGrpSpPr>
        <p:cNvPr id="2310" name="Shape 2310"/>
        <p:cNvGrpSpPr/>
        <p:nvPr/>
      </p:nvGrpSpPr>
      <p:grpSpPr>
        <a:xfrm>
          <a:off x="0" y="0"/>
          <a:ext cx="0" cy="0"/>
          <a:chOff x="0" y="0"/>
          <a:chExt cx="0" cy="0"/>
        </a:xfrm>
      </p:grpSpPr>
      <p:sp>
        <p:nvSpPr>
          <p:cNvPr id="2311" name="Google Shape;2311;p159"/>
          <p:cNvSpPr txBox="1"/>
          <p:nvPr>
            <p:ph idx="12" type="sldNum"/>
          </p:nvPr>
        </p:nvSpPr>
        <p:spPr>
          <a:xfrm>
            <a:off x="137770" y="6311925"/>
            <a:ext cx="480900" cy="524700"/>
          </a:xfrm>
          <a:prstGeom prst="rect">
            <a:avLst/>
          </a:prstGeom>
        </p:spPr>
        <p:txBody>
          <a:bodyPr anchorCtr="0" anchor="t"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r">
              <a:spcBef>
                <a:spcPts val="0"/>
              </a:spcBef>
              <a:spcAft>
                <a:spcPts val="0"/>
              </a:spcAft>
              <a:buNone/>
            </a:pPr>
            <a:fld id="{00000000-1234-1234-1234-123412341234}" type="slidenum">
              <a:rPr lang="en"/>
              <a:t>‹#›</a:t>
            </a:fld>
            <a:endParaRPr/>
          </a:p>
        </p:txBody>
      </p:sp>
      <p:sp>
        <p:nvSpPr>
          <p:cNvPr id="2312" name="Google Shape;2312;p159"/>
          <p:cNvSpPr txBox="1"/>
          <p:nvPr>
            <p:ph idx="1" type="body"/>
          </p:nvPr>
        </p:nvSpPr>
        <p:spPr>
          <a:xfrm>
            <a:off x="1102267" y="2167900"/>
            <a:ext cx="9987600" cy="3526500"/>
          </a:xfrm>
          <a:prstGeom prst="rect">
            <a:avLst/>
          </a:prstGeom>
        </p:spPr>
        <p:txBody>
          <a:bodyPr anchorCtr="0" anchor="t" bIns="0" lIns="0" spcFirstLastPara="1" rIns="0" wrap="square" tIns="0">
            <a:noAutofit/>
          </a:bodyPr>
          <a:lstStyle>
            <a:lvl1pPr indent="-311150" lvl="0" marL="457200" rtl="0">
              <a:spcBef>
                <a:spcPts val="0"/>
              </a:spcBef>
              <a:spcAft>
                <a:spcPts val="0"/>
              </a:spcAft>
              <a:buSzPts val="1300"/>
              <a:buFont typeface="Proxima Nova"/>
              <a:buChar char="▸"/>
              <a:defRPr>
                <a:latin typeface="Proxima Nova"/>
                <a:ea typeface="Proxima Nova"/>
                <a:cs typeface="Proxima Nova"/>
                <a:sym typeface="Proxima Nova"/>
              </a:defRPr>
            </a:lvl1pPr>
            <a:lvl2pPr indent="-311150" lvl="1" marL="914400" rtl="0">
              <a:spcBef>
                <a:spcPts val="500"/>
              </a:spcBef>
              <a:spcAft>
                <a:spcPts val="0"/>
              </a:spcAft>
              <a:buSzPts val="1300"/>
              <a:buFont typeface="Proxima Nova"/>
              <a:buChar char="･"/>
              <a:defRPr>
                <a:latin typeface="Proxima Nova"/>
                <a:ea typeface="Proxima Nova"/>
                <a:cs typeface="Proxima Nova"/>
                <a:sym typeface="Proxima Nova"/>
              </a:defRPr>
            </a:lvl2pPr>
            <a:lvl3pPr indent="-311150" lvl="2" marL="1371600" rtl="0">
              <a:spcBef>
                <a:spcPts val="500"/>
              </a:spcBef>
              <a:spcAft>
                <a:spcPts val="0"/>
              </a:spcAft>
              <a:buSzPts val="1300"/>
              <a:buFont typeface="Proxima Nova"/>
              <a:buChar char="･"/>
              <a:defRPr>
                <a:latin typeface="Proxima Nova"/>
                <a:ea typeface="Proxima Nova"/>
                <a:cs typeface="Proxima Nova"/>
                <a:sym typeface="Proxima Nova"/>
              </a:defRPr>
            </a:lvl3pPr>
            <a:lvl4pPr indent="-311150" lvl="3" marL="1828800" rtl="0">
              <a:spcBef>
                <a:spcPts val="500"/>
              </a:spcBef>
              <a:spcAft>
                <a:spcPts val="0"/>
              </a:spcAft>
              <a:buSzPts val="1300"/>
              <a:buFont typeface="Proxima Nova"/>
              <a:buChar char="･"/>
              <a:defRPr>
                <a:latin typeface="Proxima Nova"/>
                <a:ea typeface="Proxima Nova"/>
                <a:cs typeface="Proxima Nova"/>
                <a:sym typeface="Proxima Nova"/>
              </a:defRPr>
            </a:lvl4pPr>
            <a:lvl5pPr indent="-311150" lvl="4" marL="2286000" rtl="0">
              <a:spcBef>
                <a:spcPts val="500"/>
              </a:spcBef>
              <a:spcAft>
                <a:spcPts val="0"/>
              </a:spcAft>
              <a:buSzPts val="1300"/>
              <a:buFont typeface="Proxima Nova"/>
              <a:buChar char="･"/>
              <a:defRPr>
                <a:latin typeface="Proxima Nova"/>
                <a:ea typeface="Proxima Nova"/>
                <a:cs typeface="Proxima Nova"/>
                <a:sym typeface="Proxima Nova"/>
              </a:defRPr>
            </a:lvl5pPr>
            <a:lvl6pPr indent="-311150" lvl="5" marL="2743200" rtl="0">
              <a:spcBef>
                <a:spcPts val="500"/>
              </a:spcBef>
              <a:spcAft>
                <a:spcPts val="0"/>
              </a:spcAft>
              <a:buSzPts val="1300"/>
              <a:buFont typeface="Proxima Nova"/>
              <a:buChar char="･"/>
              <a:defRPr>
                <a:latin typeface="Proxima Nova"/>
                <a:ea typeface="Proxima Nova"/>
                <a:cs typeface="Proxima Nova"/>
                <a:sym typeface="Proxima Nova"/>
              </a:defRPr>
            </a:lvl6pPr>
            <a:lvl7pPr indent="-311150" lvl="6" marL="3200400" rtl="0">
              <a:spcBef>
                <a:spcPts val="500"/>
              </a:spcBef>
              <a:spcAft>
                <a:spcPts val="0"/>
              </a:spcAft>
              <a:buSzPts val="1300"/>
              <a:buFont typeface="Proxima Nova"/>
              <a:buChar char="･"/>
              <a:defRPr>
                <a:latin typeface="Proxima Nova"/>
                <a:ea typeface="Proxima Nova"/>
                <a:cs typeface="Proxima Nova"/>
                <a:sym typeface="Proxima Nova"/>
              </a:defRPr>
            </a:lvl7pPr>
            <a:lvl8pPr indent="-311150" lvl="7" marL="3657600" rtl="0">
              <a:spcBef>
                <a:spcPts val="500"/>
              </a:spcBef>
              <a:spcAft>
                <a:spcPts val="0"/>
              </a:spcAft>
              <a:buSzPts val="1300"/>
              <a:buFont typeface="Proxima Nova"/>
              <a:buChar char="･"/>
              <a:defRPr>
                <a:latin typeface="Proxima Nova"/>
                <a:ea typeface="Proxima Nova"/>
                <a:cs typeface="Proxima Nova"/>
                <a:sym typeface="Proxima Nova"/>
              </a:defRPr>
            </a:lvl8pPr>
            <a:lvl9pPr indent="-311150" lvl="8" marL="4114800" rtl="0">
              <a:spcBef>
                <a:spcPts val="500"/>
              </a:spcBef>
              <a:spcAft>
                <a:spcPts val="500"/>
              </a:spcAft>
              <a:buSzPts val="1300"/>
              <a:buFont typeface="Proxima Nova"/>
              <a:buChar char="･"/>
              <a:defRPr>
                <a:latin typeface="Proxima Nova"/>
                <a:ea typeface="Proxima Nova"/>
                <a:cs typeface="Proxima Nova"/>
                <a:sym typeface="Proxima Nova"/>
              </a:defRPr>
            </a:lvl9pPr>
          </a:lstStyle>
          <a:p/>
        </p:txBody>
      </p:sp>
      <p:sp>
        <p:nvSpPr>
          <p:cNvPr id="2313" name="Google Shape;2313;p159"/>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9pPr>
          </a:lstStyle>
          <a:p/>
        </p:txBody>
      </p:sp>
      <p:sp>
        <p:nvSpPr>
          <p:cNvPr id="2314" name="Google Shape;2314;p159"/>
          <p:cNvSpPr txBox="1"/>
          <p:nvPr>
            <p:ph idx="2" type="subTitle"/>
          </p:nvPr>
        </p:nvSpPr>
        <p:spPr>
          <a:xfrm>
            <a:off x="1102200" y="1239700"/>
            <a:ext cx="9987600" cy="8757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500"/>
              </a:spcBef>
              <a:spcAft>
                <a:spcPts val="0"/>
              </a:spcAft>
              <a:buNone/>
              <a:defRPr>
                <a:latin typeface="Proxima Nova"/>
                <a:ea typeface="Proxima Nova"/>
                <a:cs typeface="Proxima Nova"/>
                <a:sym typeface="Proxima Nova"/>
              </a:defRPr>
            </a:lvl2pPr>
            <a:lvl3pPr lvl="2" rtl="0">
              <a:lnSpc>
                <a:spcPct val="100000"/>
              </a:lnSpc>
              <a:spcBef>
                <a:spcPts val="500"/>
              </a:spcBef>
              <a:spcAft>
                <a:spcPts val="0"/>
              </a:spcAft>
              <a:buNone/>
              <a:defRPr>
                <a:latin typeface="Proxima Nova"/>
                <a:ea typeface="Proxima Nova"/>
                <a:cs typeface="Proxima Nova"/>
                <a:sym typeface="Proxima Nova"/>
              </a:defRPr>
            </a:lvl3pPr>
            <a:lvl4pPr lvl="3" rtl="0">
              <a:lnSpc>
                <a:spcPct val="100000"/>
              </a:lnSpc>
              <a:spcBef>
                <a:spcPts val="500"/>
              </a:spcBef>
              <a:spcAft>
                <a:spcPts val="0"/>
              </a:spcAft>
              <a:buNone/>
              <a:defRPr>
                <a:latin typeface="Proxima Nova"/>
                <a:ea typeface="Proxima Nova"/>
                <a:cs typeface="Proxima Nova"/>
                <a:sym typeface="Proxima Nova"/>
              </a:defRPr>
            </a:lvl4pPr>
            <a:lvl5pPr lvl="4" rtl="0">
              <a:lnSpc>
                <a:spcPct val="100000"/>
              </a:lnSpc>
              <a:spcBef>
                <a:spcPts val="500"/>
              </a:spcBef>
              <a:spcAft>
                <a:spcPts val="0"/>
              </a:spcAft>
              <a:buNone/>
              <a:defRPr>
                <a:latin typeface="Proxima Nova"/>
                <a:ea typeface="Proxima Nova"/>
                <a:cs typeface="Proxima Nova"/>
                <a:sym typeface="Proxima Nova"/>
              </a:defRPr>
            </a:lvl5pPr>
            <a:lvl6pPr lvl="5" rtl="0">
              <a:lnSpc>
                <a:spcPct val="100000"/>
              </a:lnSpc>
              <a:spcBef>
                <a:spcPts val="500"/>
              </a:spcBef>
              <a:spcAft>
                <a:spcPts val="0"/>
              </a:spcAft>
              <a:buNone/>
              <a:defRPr>
                <a:latin typeface="Proxima Nova"/>
                <a:ea typeface="Proxima Nova"/>
                <a:cs typeface="Proxima Nova"/>
                <a:sym typeface="Proxima Nova"/>
              </a:defRPr>
            </a:lvl6pPr>
            <a:lvl7pPr lvl="6" rtl="0">
              <a:lnSpc>
                <a:spcPct val="100000"/>
              </a:lnSpc>
              <a:spcBef>
                <a:spcPts val="500"/>
              </a:spcBef>
              <a:spcAft>
                <a:spcPts val="0"/>
              </a:spcAft>
              <a:buNone/>
              <a:defRPr>
                <a:latin typeface="Proxima Nova"/>
                <a:ea typeface="Proxima Nova"/>
                <a:cs typeface="Proxima Nova"/>
                <a:sym typeface="Proxima Nova"/>
              </a:defRPr>
            </a:lvl7pPr>
            <a:lvl8pPr lvl="7" rtl="0">
              <a:lnSpc>
                <a:spcPct val="100000"/>
              </a:lnSpc>
              <a:spcBef>
                <a:spcPts val="500"/>
              </a:spcBef>
              <a:spcAft>
                <a:spcPts val="0"/>
              </a:spcAft>
              <a:buNone/>
              <a:defRPr>
                <a:latin typeface="Proxima Nova"/>
                <a:ea typeface="Proxima Nova"/>
                <a:cs typeface="Proxima Nova"/>
                <a:sym typeface="Proxima Nova"/>
              </a:defRPr>
            </a:lvl8pPr>
            <a:lvl9pPr lvl="8" rtl="0">
              <a:lnSpc>
                <a:spcPct val="100000"/>
              </a:lnSpc>
              <a:spcBef>
                <a:spcPts val="500"/>
              </a:spcBef>
              <a:spcAft>
                <a:spcPts val="500"/>
              </a:spcAft>
              <a:buNone/>
              <a:defRPr>
                <a:latin typeface="Proxima Nova"/>
                <a:ea typeface="Proxima Nova"/>
                <a:cs typeface="Proxima Nova"/>
                <a:sym typeface="Proxima Nova"/>
              </a:defRPr>
            </a:lvl9pPr>
          </a:lstStyle>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left, text right">
  <p:cSld name="CUSTOM_1_1_1">
    <p:spTree>
      <p:nvGrpSpPr>
        <p:cNvPr id="2315" name="Shape 2315"/>
        <p:cNvGrpSpPr/>
        <p:nvPr/>
      </p:nvGrpSpPr>
      <p:grpSpPr>
        <a:xfrm>
          <a:off x="0" y="0"/>
          <a:ext cx="0" cy="0"/>
          <a:chOff x="0" y="0"/>
          <a:chExt cx="0" cy="0"/>
        </a:xfrm>
      </p:grpSpPr>
      <p:sp>
        <p:nvSpPr>
          <p:cNvPr id="2316" name="Google Shape;2316;p160"/>
          <p:cNvSpPr txBox="1"/>
          <p:nvPr>
            <p:ph idx="12" type="sldNum"/>
          </p:nvPr>
        </p:nvSpPr>
        <p:spPr>
          <a:xfrm>
            <a:off x="137770" y="6311925"/>
            <a:ext cx="480900" cy="524700"/>
          </a:xfrm>
          <a:prstGeom prst="rect">
            <a:avLst/>
          </a:prstGeom>
        </p:spPr>
        <p:txBody>
          <a:bodyPr anchorCtr="0" anchor="t"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r">
              <a:spcBef>
                <a:spcPts val="0"/>
              </a:spcBef>
              <a:spcAft>
                <a:spcPts val="0"/>
              </a:spcAft>
              <a:buNone/>
            </a:pPr>
            <a:fld id="{00000000-1234-1234-1234-123412341234}" type="slidenum">
              <a:rPr lang="en"/>
              <a:t>‹#›</a:t>
            </a:fld>
            <a:endParaRPr/>
          </a:p>
        </p:txBody>
      </p:sp>
      <p:sp>
        <p:nvSpPr>
          <p:cNvPr id="2317" name="Google Shape;2317;p160"/>
          <p:cNvSpPr txBox="1"/>
          <p:nvPr>
            <p:ph idx="1" type="body"/>
          </p:nvPr>
        </p:nvSpPr>
        <p:spPr>
          <a:xfrm>
            <a:off x="6309800" y="2167900"/>
            <a:ext cx="4779900" cy="3526500"/>
          </a:xfrm>
          <a:prstGeom prst="rect">
            <a:avLst/>
          </a:prstGeom>
        </p:spPr>
        <p:txBody>
          <a:bodyPr anchorCtr="0" anchor="t" bIns="0" lIns="0" spcFirstLastPara="1" rIns="0" wrap="square" tIns="0">
            <a:noAutofit/>
          </a:bodyPr>
          <a:lstStyle>
            <a:lvl1pPr indent="-311150" lvl="0" marL="457200" rtl="0">
              <a:spcBef>
                <a:spcPts val="0"/>
              </a:spcBef>
              <a:spcAft>
                <a:spcPts val="0"/>
              </a:spcAft>
              <a:buSzPts val="1300"/>
              <a:buChar char="▸"/>
              <a:defRPr/>
            </a:lvl1pPr>
            <a:lvl2pPr indent="-311150" lvl="1" marL="914400" rtl="0">
              <a:spcBef>
                <a:spcPts val="500"/>
              </a:spcBef>
              <a:spcAft>
                <a:spcPts val="0"/>
              </a:spcAft>
              <a:buSzPts val="1300"/>
              <a:buChar char="･"/>
              <a:defRPr/>
            </a:lvl2pPr>
            <a:lvl3pPr indent="-311150" lvl="2" marL="1371600" rtl="0">
              <a:spcBef>
                <a:spcPts val="500"/>
              </a:spcBef>
              <a:spcAft>
                <a:spcPts val="0"/>
              </a:spcAft>
              <a:buSzPts val="1300"/>
              <a:buChar char="･"/>
              <a:defRPr/>
            </a:lvl3pPr>
            <a:lvl4pPr indent="-311150" lvl="3" marL="1828800" rtl="0">
              <a:spcBef>
                <a:spcPts val="500"/>
              </a:spcBef>
              <a:spcAft>
                <a:spcPts val="0"/>
              </a:spcAft>
              <a:buSzPts val="1300"/>
              <a:buChar char="･"/>
              <a:defRPr/>
            </a:lvl4pPr>
            <a:lvl5pPr indent="-311150" lvl="4" marL="2286000" rtl="0">
              <a:spcBef>
                <a:spcPts val="500"/>
              </a:spcBef>
              <a:spcAft>
                <a:spcPts val="0"/>
              </a:spcAft>
              <a:buSzPts val="1300"/>
              <a:buChar char="･"/>
              <a:defRPr/>
            </a:lvl5pPr>
            <a:lvl6pPr indent="-311150" lvl="5" marL="2743200" rtl="0">
              <a:spcBef>
                <a:spcPts val="500"/>
              </a:spcBef>
              <a:spcAft>
                <a:spcPts val="0"/>
              </a:spcAft>
              <a:buSzPts val="1300"/>
              <a:buChar char="･"/>
              <a:defRPr/>
            </a:lvl6pPr>
            <a:lvl7pPr indent="-311150" lvl="6" marL="3200400" rtl="0">
              <a:spcBef>
                <a:spcPts val="500"/>
              </a:spcBef>
              <a:spcAft>
                <a:spcPts val="0"/>
              </a:spcAft>
              <a:buSzPts val="1300"/>
              <a:buChar char="･"/>
              <a:defRPr/>
            </a:lvl7pPr>
            <a:lvl8pPr indent="-311150" lvl="7" marL="3657600" rtl="0">
              <a:spcBef>
                <a:spcPts val="500"/>
              </a:spcBef>
              <a:spcAft>
                <a:spcPts val="0"/>
              </a:spcAft>
              <a:buSzPts val="1300"/>
              <a:buChar char="･"/>
              <a:defRPr/>
            </a:lvl8pPr>
            <a:lvl9pPr indent="-311150" lvl="8" marL="4114800" rtl="0">
              <a:spcBef>
                <a:spcPts val="500"/>
              </a:spcBef>
              <a:spcAft>
                <a:spcPts val="500"/>
              </a:spcAft>
              <a:buSzPts val="1300"/>
              <a:buChar char="･"/>
              <a:defRPr/>
            </a:lvl9pPr>
          </a:lstStyle>
          <a:p/>
        </p:txBody>
      </p:sp>
      <p:sp>
        <p:nvSpPr>
          <p:cNvPr id="2318" name="Google Shape;2318;p160"/>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9pPr>
          </a:lstStyle>
          <a:p/>
        </p:txBody>
      </p:sp>
      <p:sp>
        <p:nvSpPr>
          <p:cNvPr id="2319" name="Google Shape;2319;p160"/>
          <p:cNvSpPr txBox="1"/>
          <p:nvPr>
            <p:ph idx="2" type="subTitle"/>
          </p:nvPr>
        </p:nvSpPr>
        <p:spPr>
          <a:xfrm>
            <a:off x="1102200" y="1239700"/>
            <a:ext cx="9987600" cy="438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500"/>
              </a:spcBef>
              <a:spcAft>
                <a:spcPts val="0"/>
              </a:spcAft>
              <a:buNone/>
              <a:defRPr>
                <a:latin typeface="Proxima Nova"/>
                <a:ea typeface="Proxima Nova"/>
                <a:cs typeface="Proxima Nova"/>
                <a:sym typeface="Proxima Nova"/>
              </a:defRPr>
            </a:lvl2pPr>
            <a:lvl3pPr lvl="2" rtl="0">
              <a:lnSpc>
                <a:spcPct val="100000"/>
              </a:lnSpc>
              <a:spcBef>
                <a:spcPts val="500"/>
              </a:spcBef>
              <a:spcAft>
                <a:spcPts val="0"/>
              </a:spcAft>
              <a:buNone/>
              <a:defRPr>
                <a:latin typeface="Proxima Nova"/>
                <a:ea typeface="Proxima Nova"/>
                <a:cs typeface="Proxima Nova"/>
                <a:sym typeface="Proxima Nova"/>
              </a:defRPr>
            </a:lvl3pPr>
            <a:lvl4pPr lvl="3" rtl="0">
              <a:lnSpc>
                <a:spcPct val="100000"/>
              </a:lnSpc>
              <a:spcBef>
                <a:spcPts val="500"/>
              </a:spcBef>
              <a:spcAft>
                <a:spcPts val="0"/>
              </a:spcAft>
              <a:buNone/>
              <a:defRPr>
                <a:latin typeface="Proxima Nova"/>
                <a:ea typeface="Proxima Nova"/>
                <a:cs typeface="Proxima Nova"/>
                <a:sym typeface="Proxima Nova"/>
              </a:defRPr>
            </a:lvl4pPr>
            <a:lvl5pPr lvl="4" rtl="0">
              <a:lnSpc>
                <a:spcPct val="100000"/>
              </a:lnSpc>
              <a:spcBef>
                <a:spcPts val="500"/>
              </a:spcBef>
              <a:spcAft>
                <a:spcPts val="0"/>
              </a:spcAft>
              <a:buNone/>
              <a:defRPr>
                <a:latin typeface="Proxima Nova"/>
                <a:ea typeface="Proxima Nova"/>
                <a:cs typeface="Proxima Nova"/>
                <a:sym typeface="Proxima Nova"/>
              </a:defRPr>
            </a:lvl5pPr>
            <a:lvl6pPr lvl="5" rtl="0">
              <a:lnSpc>
                <a:spcPct val="100000"/>
              </a:lnSpc>
              <a:spcBef>
                <a:spcPts val="500"/>
              </a:spcBef>
              <a:spcAft>
                <a:spcPts val="0"/>
              </a:spcAft>
              <a:buNone/>
              <a:defRPr>
                <a:latin typeface="Proxima Nova"/>
                <a:ea typeface="Proxima Nova"/>
                <a:cs typeface="Proxima Nova"/>
                <a:sym typeface="Proxima Nova"/>
              </a:defRPr>
            </a:lvl6pPr>
            <a:lvl7pPr lvl="6" rtl="0">
              <a:lnSpc>
                <a:spcPct val="100000"/>
              </a:lnSpc>
              <a:spcBef>
                <a:spcPts val="500"/>
              </a:spcBef>
              <a:spcAft>
                <a:spcPts val="0"/>
              </a:spcAft>
              <a:buNone/>
              <a:defRPr>
                <a:latin typeface="Proxima Nova"/>
                <a:ea typeface="Proxima Nova"/>
                <a:cs typeface="Proxima Nova"/>
                <a:sym typeface="Proxima Nova"/>
              </a:defRPr>
            </a:lvl7pPr>
            <a:lvl8pPr lvl="7" rtl="0">
              <a:lnSpc>
                <a:spcPct val="100000"/>
              </a:lnSpc>
              <a:spcBef>
                <a:spcPts val="500"/>
              </a:spcBef>
              <a:spcAft>
                <a:spcPts val="0"/>
              </a:spcAft>
              <a:buNone/>
              <a:defRPr>
                <a:latin typeface="Proxima Nova"/>
                <a:ea typeface="Proxima Nova"/>
                <a:cs typeface="Proxima Nova"/>
                <a:sym typeface="Proxima Nova"/>
              </a:defRPr>
            </a:lvl8pPr>
            <a:lvl9pPr lvl="8" rtl="0">
              <a:lnSpc>
                <a:spcPct val="100000"/>
              </a:lnSpc>
              <a:spcBef>
                <a:spcPts val="500"/>
              </a:spcBef>
              <a:spcAft>
                <a:spcPts val="500"/>
              </a:spcAft>
              <a:buNone/>
              <a:defRPr>
                <a:latin typeface="Proxima Nova"/>
                <a:ea typeface="Proxima Nova"/>
                <a:cs typeface="Proxima Nova"/>
                <a:sym typeface="Proxima Nova"/>
              </a:defRPr>
            </a:lvl9pPr>
          </a:lstStyle>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top, text bottom">
  <p:cSld name="CUSTOM_3_1_2">
    <p:spTree>
      <p:nvGrpSpPr>
        <p:cNvPr id="2320" name="Shape 2320"/>
        <p:cNvGrpSpPr/>
        <p:nvPr/>
      </p:nvGrpSpPr>
      <p:grpSpPr>
        <a:xfrm>
          <a:off x="0" y="0"/>
          <a:ext cx="0" cy="0"/>
          <a:chOff x="0" y="0"/>
          <a:chExt cx="0" cy="0"/>
        </a:xfrm>
      </p:grpSpPr>
      <p:sp>
        <p:nvSpPr>
          <p:cNvPr id="2321" name="Google Shape;2321;p161"/>
          <p:cNvSpPr txBox="1"/>
          <p:nvPr>
            <p:ph idx="12" type="sldNum"/>
          </p:nvPr>
        </p:nvSpPr>
        <p:spPr>
          <a:xfrm>
            <a:off x="137770" y="6311925"/>
            <a:ext cx="480900" cy="524700"/>
          </a:xfrm>
          <a:prstGeom prst="rect">
            <a:avLst/>
          </a:prstGeom>
        </p:spPr>
        <p:txBody>
          <a:bodyPr anchorCtr="0" anchor="t"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r">
              <a:spcBef>
                <a:spcPts val="0"/>
              </a:spcBef>
              <a:spcAft>
                <a:spcPts val="0"/>
              </a:spcAft>
              <a:buNone/>
            </a:pPr>
            <a:fld id="{00000000-1234-1234-1234-123412341234}" type="slidenum">
              <a:rPr lang="en"/>
              <a:t>‹#›</a:t>
            </a:fld>
            <a:endParaRPr/>
          </a:p>
        </p:txBody>
      </p:sp>
      <p:sp>
        <p:nvSpPr>
          <p:cNvPr id="2322" name="Google Shape;2322;p161"/>
          <p:cNvSpPr txBox="1"/>
          <p:nvPr>
            <p:ph idx="1" type="body"/>
          </p:nvPr>
        </p:nvSpPr>
        <p:spPr>
          <a:xfrm>
            <a:off x="1102200" y="5212665"/>
            <a:ext cx="9987600" cy="524700"/>
          </a:xfrm>
          <a:prstGeom prst="rect">
            <a:avLst/>
          </a:prstGeom>
        </p:spPr>
        <p:txBody>
          <a:bodyPr anchorCtr="0" anchor="t" bIns="0" lIns="0" spcFirstLastPara="1" rIns="0" wrap="square" tIns="0">
            <a:noAutofit/>
          </a:bodyPr>
          <a:lstStyle>
            <a:lvl1pPr indent="-330200" lvl="0" marL="457200" rtl="0" algn="ctr">
              <a:spcBef>
                <a:spcPts val="0"/>
              </a:spcBef>
              <a:spcAft>
                <a:spcPts val="0"/>
              </a:spcAft>
              <a:buSzPts val="1600"/>
              <a:buChar char="▸"/>
              <a:defRPr sz="1900"/>
            </a:lvl1pPr>
            <a:lvl2pPr indent="-317500" lvl="1" marL="914400" rtl="0" algn="ctr">
              <a:spcBef>
                <a:spcPts val="0"/>
              </a:spcBef>
              <a:spcAft>
                <a:spcPts val="0"/>
              </a:spcAft>
              <a:buSzPts val="1400"/>
              <a:buChar char="･"/>
              <a:defRPr sz="1900"/>
            </a:lvl2pPr>
            <a:lvl3pPr indent="-317500" lvl="2" marL="1371600" rtl="0" algn="ctr">
              <a:spcBef>
                <a:spcPts val="0"/>
              </a:spcBef>
              <a:spcAft>
                <a:spcPts val="0"/>
              </a:spcAft>
              <a:buSzPts val="1400"/>
              <a:buChar char="･"/>
              <a:defRPr sz="1900"/>
            </a:lvl3pPr>
            <a:lvl4pPr indent="-317500" lvl="3" marL="1828800" rtl="0" algn="ctr">
              <a:spcBef>
                <a:spcPts val="0"/>
              </a:spcBef>
              <a:spcAft>
                <a:spcPts val="0"/>
              </a:spcAft>
              <a:buSzPts val="1400"/>
              <a:buChar char="･"/>
              <a:defRPr sz="1900"/>
            </a:lvl4pPr>
            <a:lvl5pPr indent="-317500" lvl="4" marL="2286000" rtl="0" algn="ctr">
              <a:spcBef>
                <a:spcPts val="0"/>
              </a:spcBef>
              <a:spcAft>
                <a:spcPts val="0"/>
              </a:spcAft>
              <a:buSzPts val="1400"/>
              <a:buChar char="･"/>
              <a:defRPr sz="1900"/>
            </a:lvl5pPr>
            <a:lvl6pPr indent="-317500" lvl="5" marL="2743200" rtl="0" algn="ctr">
              <a:spcBef>
                <a:spcPts val="0"/>
              </a:spcBef>
              <a:spcAft>
                <a:spcPts val="0"/>
              </a:spcAft>
              <a:buSzPts val="1400"/>
              <a:buChar char="･"/>
              <a:defRPr sz="1900"/>
            </a:lvl6pPr>
            <a:lvl7pPr indent="-317500" lvl="6" marL="3200400" rtl="0" algn="ctr">
              <a:spcBef>
                <a:spcPts val="0"/>
              </a:spcBef>
              <a:spcAft>
                <a:spcPts val="0"/>
              </a:spcAft>
              <a:buSzPts val="1400"/>
              <a:buChar char="･"/>
              <a:defRPr sz="1900"/>
            </a:lvl7pPr>
            <a:lvl8pPr indent="-317500" lvl="7" marL="3657600" rtl="0" algn="ctr">
              <a:spcBef>
                <a:spcPts val="0"/>
              </a:spcBef>
              <a:spcAft>
                <a:spcPts val="0"/>
              </a:spcAft>
              <a:buSzPts val="1400"/>
              <a:buChar char="･"/>
              <a:defRPr sz="1900"/>
            </a:lvl8pPr>
            <a:lvl9pPr indent="-317500" lvl="8" marL="4114800" rtl="0" algn="ctr">
              <a:spcBef>
                <a:spcPts val="0"/>
              </a:spcBef>
              <a:spcAft>
                <a:spcPts val="0"/>
              </a:spcAft>
              <a:buSzPts val="1400"/>
              <a:buChar char="･"/>
              <a:defRPr sz="1900"/>
            </a:lvl9pPr>
          </a:lstStyle>
          <a:p/>
        </p:txBody>
      </p:sp>
      <p:sp>
        <p:nvSpPr>
          <p:cNvPr id="2323" name="Google Shape;2323;p161"/>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9pPr>
          </a:lstStyle>
          <a:p/>
        </p:txBody>
      </p:sp>
      <p:sp>
        <p:nvSpPr>
          <p:cNvPr id="2324" name="Google Shape;2324;p161"/>
          <p:cNvSpPr txBox="1"/>
          <p:nvPr>
            <p:ph idx="2" type="subTitle"/>
          </p:nvPr>
        </p:nvSpPr>
        <p:spPr>
          <a:xfrm>
            <a:off x="1102200" y="1239700"/>
            <a:ext cx="9987600" cy="438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500"/>
              </a:spcBef>
              <a:spcAft>
                <a:spcPts val="0"/>
              </a:spcAft>
              <a:buNone/>
              <a:defRPr>
                <a:latin typeface="Proxima Nova"/>
                <a:ea typeface="Proxima Nova"/>
                <a:cs typeface="Proxima Nova"/>
                <a:sym typeface="Proxima Nova"/>
              </a:defRPr>
            </a:lvl2pPr>
            <a:lvl3pPr lvl="2" rtl="0">
              <a:lnSpc>
                <a:spcPct val="100000"/>
              </a:lnSpc>
              <a:spcBef>
                <a:spcPts val="500"/>
              </a:spcBef>
              <a:spcAft>
                <a:spcPts val="0"/>
              </a:spcAft>
              <a:buNone/>
              <a:defRPr>
                <a:latin typeface="Proxima Nova"/>
                <a:ea typeface="Proxima Nova"/>
                <a:cs typeface="Proxima Nova"/>
                <a:sym typeface="Proxima Nova"/>
              </a:defRPr>
            </a:lvl3pPr>
            <a:lvl4pPr lvl="3" rtl="0">
              <a:lnSpc>
                <a:spcPct val="100000"/>
              </a:lnSpc>
              <a:spcBef>
                <a:spcPts val="500"/>
              </a:spcBef>
              <a:spcAft>
                <a:spcPts val="0"/>
              </a:spcAft>
              <a:buNone/>
              <a:defRPr>
                <a:latin typeface="Proxima Nova"/>
                <a:ea typeface="Proxima Nova"/>
                <a:cs typeface="Proxima Nova"/>
                <a:sym typeface="Proxima Nova"/>
              </a:defRPr>
            </a:lvl4pPr>
            <a:lvl5pPr lvl="4" rtl="0">
              <a:lnSpc>
                <a:spcPct val="100000"/>
              </a:lnSpc>
              <a:spcBef>
                <a:spcPts val="500"/>
              </a:spcBef>
              <a:spcAft>
                <a:spcPts val="0"/>
              </a:spcAft>
              <a:buNone/>
              <a:defRPr>
                <a:latin typeface="Proxima Nova"/>
                <a:ea typeface="Proxima Nova"/>
                <a:cs typeface="Proxima Nova"/>
                <a:sym typeface="Proxima Nova"/>
              </a:defRPr>
            </a:lvl5pPr>
            <a:lvl6pPr lvl="5" rtl="0">
              <a:lnSpc>
                <a:spcPct val="100000"/>
              </a:lnSpc>
              <a:spcBef>
                <a:spcPts val="500"/>
              </a:spcBef>
              <a:spcAft>
                <a:spcPts val="0"/>
              </a:spcAft>
              <a:buNone/>
              <a:defRPr>
                <a:latin typeface="Proxima Nova"/>
                <a:ea typeface="Proxima Nova"/>
                <a:cs typeface="Proxima Nova"/>
                <a:sym typeface="Proxima Nova"/>
              </a:defRPr>
            </a:lvl6pPr>
            <a:lvl7pPr lvl="6" rtl="0">
              <a:lnSpc>
                <a:spcPct val="100000"/>
              </a:lnSpc>
              <a:spcBef>
                <a:spcPts val="500"/>
              </a:spcBef>
              <a:spcAft>
                <a:spcPts val="0"/>
              </a:spcAft>
              <a:buNone/>
              <a:defRPr>
                <a:latin typeface="Proxima Nova"/>
                <a:ea typeface="Proxima Nova"/>
                <a:cs typeface="Proxima Nova"/>
                <a:sym typeface="Proxima Nova"/>
              </a:defRPr>
            </a:lvl7pPr>
            <a:lvl8pPr lvl="7" rtl="0">
              <a:lnSpc>
                <a:spcPct val="100000"/>
              </a:lnSpc>
              <a:spcBef>
                <a:spcPts val="500"/>
              </a:spcBef>
              <a:spcAft>
                <a:spcPts val="0"/>
              </a:spcAft>
              <a:buNone/>
              <a:defRPr>
                <a:latin typeface="Proxima Nova"/>
                <a:ea typeface="Proxima Nova"/>
                <a:cs typeface="Proxima Nova"/>
                <a:sym typeface="Proxima Nova"/>
              </a:defRPr>
            </a:lvl8pPr>
            <a:lvl9pPr lvl="8" rtl="0">
              <a:lnSpc>
                <a:spcPct val="100000"/>
              </a:lnSpc>
              <a:spcBef>
                <a:spcPts val="500"/>
              </a:spcBef>
              <a:spcAft>
                <a:spcPts val="500"/>
              </a:spcAft>
              <a:buNone/>
              <a:defRPr>
                <a:latin typeface="Proxima Nova"/>
                <a:ea typeface="Proxima Nova"/>
                <a:cs typeface="Proxima Nova"/>
                <a:sym typeface="Proxima Nova"/>
              </a:defRPr>
            </a:lvl9pPr>
          </a:lstStyle>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nly 1">
  <p:cSld name="CUSTOM_1_2">
    <p:spTree>
      <p:nvGrpSpPr>
        <p:cNvPr id="2325" name="Shape 2325"/>
        <p:cNvGrpSpPr/>
        <p:nvPr/>
      </p:nvGrpSpPr>
      <p:grpSpPr>
        <a:xfrm>
          <a:off x="0" y="0"/>
          <a:ext cx="0" cy="0"/>
          <a:chOff x="0" y="0"/>
          <a:chExt cx="0" cy="0"/>
        </a:xfrm>
      </p:grpSpPr>
      <p:sp>
        <p:nvSpPr>
          <p:cNvPr id="2326" name="Google Shape;2326;p162"/>
          <p:cNvSpPr txBox="1"/>
          <p:nvPr>
            <p:ph idx="12" type="sldNum"/>
          </p:nvPr>
        </p:nvSpPr>
        <p:spPr>
          <a:xfrm>
            <a:off x="137767" y="6311933"/>
            <a:ext cx="441900" cy="392700"/>
          </a:xfrm>
          <a:prstGeom prst="rect">
            <a:avLst/>
          </a:prstGeom>
        </p:spPr>
        <p:txBody>
          <a:bodyPr anchorCtr="0" anchor="t"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r">
              <a:spcBef>
                <a:spcPts val="0"/>
              </a:spcBef>
              <a:spcAft>
                <a:spcPts val="0"/>
              </a:spcAft>
              <a:buNone/>
            </a:pPr>
            <a:fld id="{00000000-1234-1234-1234-123412341234}" type="slidenum">
              <a:rPr lang="en"/>
              <a:t>‹#›</a:t>
            </a:fld>
            <a:endParaRPr/>
          </a:p>
        </p:txBody>
      </p:sp>
      <p:sp>
        <p:nvSpPr>
          <p:cNvPr id="2327" name="Google Shape;2327;p162"/>
          <p:cNvSpPr txBox="1"/>
          <p:nvPr>
            <p:ph idx="1" type="body"/>
          </p:nvPr>
        </p:nvSpPr>
        <p:spPr>
          <a:xfrm>
            <a:off x="1102267" y="2167900"/>
            <a:ext cx="9987600" cy="3526500"/>
          </a:xfrm>
          <a:prstGeom prst="rect">
            <a:avLst/>
          </a:prstGeom>
        </p:spPr>
        <p:txBody>
          <a:bodyPr anchorCtr="0" anchor="t" bIns="0" lIns="0" spcFirstLastPara="1" rIns="0" wrap="square" tIns="0">
            <a:noAutofit/>
          </a:bodyPr>
          <a:lstStyle>
            <a:lvl1pPr indent="-311150" lvl="0" marL="457200" rtl="0">
              <a:spcBef>
                <a:spcPts val="0"/>
              </a:spcBef>
              <a:spcAft>
                <a:spcPts val="0"/>
              </a:spcAft>
              <a:buSzPts val="1300"/>
              <a:buFont typeface="Proxima Nova"/>
              <a:buChar char="▸"/>
              <a:defRPr>
                <a:latin typeface="Proxima Nova"/>
                <a:ea typeface="Proxima Nova"/>
                <a:cs typeface="Proxima Nova"/>
                <a:sym typeface="Proxima Nova"/>
              </a:defRPr>
            </a:lvl1pPr>
            <a:lvl2pPr indent="-311150" lvl="1" marL="914400" rtl="0">
              <a:spcBef>
                <a:spcPts val="500"/>
              </a:spcBef>
              <a:spcAft>
                <a:spcPts val="0"/>
              </a:spcAft>
              <a:buSzPts val="1300"/>
              <a:buFont typeface="Proxima Nova"/>
              <a:buChar char="･"/>
              <a:defRPr>
                <a:latin typeface="Proxima Nova"/>
                <a:ea typeface="Proxima Nova"/>
                <a:cs typeface="Proxima Nova"/>
                <a:sym typeface="Proxima Nova"/>
              </a:defRPr>
            </a:lvl2pPr>
            <a:lvl3pPr indent="-311150" lvl="2" marL="1371600" rtl="0">
              <a:spcBef>
                <a:spcPts val="500"/>
              </a:spcBef>
              <a:spcAft>
                <a:spcPts val="0"/>
              </a:spcAft>
              <a:buSzPts val="1300"/>
              <a:buFont typeface="Proxima Nova"/>
              <a:buChar char="･"/>
              <a:defRPr>
                <a:latin typeface="Proxima Nova"/>
                <a:ea typeface="Proxima Nova"/>
                <a:cs typeface="Proxima Nova"/>
                <a:sym typeface="Proxima Nova"/>
              </a:defRPr>
            </a:lvl3pPr>
            <a:lvl4pPr indent="-311150" lvl="3" marL="1828800" rtl="0">
              <a:spcBef>
                <a:spcPts val="500"/>
              </a:spcBef>
              <a:spcAft>
                <a:spcPts val="0"/>
              </a:spcAft>
              <a:buSzPts val="1300"/>
              <a:buFont typeface="Proxima Nova"/>
              <a:buChar char="･"/>
              <a:defRPr>
                <a:latin typeface="Proxima Nova"/>
                <a:ea typeface="Proxima Nova"/>
                <a:cs typeface="Proxima Nova"/>
                <a:sym typeface="Proxima Nova"/>
              </a:defRPr>
            </a:lvl4pPr>
            <a:lvl5pPr indent="-311150" lvl="4" marL="2286000" rtl="0">
              <a:spcBef>
                <a:spcPts val="500"/>
              </a:spcBef>
              <a:spcAft>
                <a:spcPts val="0"/>
              </a:spcAft>
              <a:buSzPts val="1300"/>
              <a:buFont typeface="Proxima Nova"/>
              <a:buChar char="･"/>
              <a:defRPr>
                <a:latin typeface="Proxima Nova"/>
                <a:ea typeface="Proxima Nova"/>
                <a:cs typeface="Proxima Nova"/>
                <a:sym typeface="Proxima Nova"/>
              </a:defRPr>
            </a:lvl5pPr>
            <a:lvl6pPr indent="-311150" lvl="5" marL="2743200" rtl="0">
              <a:spcBef>
                <a:spcPts val="500"/>
              </a:spcBef>
              <a:spcAft>
                <a:spcPts val="0"/>
              </a:spcAft>
              <a:buSzPts val="1300"/>
              <a:buFont typeface="Proxima Nova"/>
              <a:buChar char="･"/>
              <a:defRPr>
                <a:latin typeface="Proxima Nova"/>
                <a:ea typeface="Proxima Nova"/>
                <a:cs typeface="Proxima Nova"/>
                <a:sym typeface="Proxima Nova"/>
              </a:defRPr>
            </a:lvl6pPr>
            <a:lvl7pPr indent="-311150" lvl="6" marL="3200400" rtl="0">
              <a:spcBef>
                <a:spcPts val="500"/>
              </a:spcBef>
              <a:spcAft>
                <a:spcPts val="0"/>
              </a:spcAft>
              <a:buSzPts val="1300"/>
              <a:buFont typeface="Proxima Nova"/>
              <a:buChar char="･"/>
              <a:defRPr>
                <a:latin typeface="Proxima Nova"/>
                <a:ea typeface="Proxima Nova"/>
                <a:cs typeface="Proxima Nova"/>
                <a:sym typeface="Proxima Nova"/>
              </a:defRPr>
            </a:lvl7pPr>
            <a:lvl8pPr indent="-311150" lvl="7" marL="3657600" rtl="0">
              <a:spcBef>
                <a:spcPts val="500"/>
              </a:spcBef>
              <a:spcAft>
                <a:spcPts val="0"/>
              </a:spcAft>
              <a:buSzPts val="1300"/>
              <a:buFont typeface="Proxima Nova"/>
              <a:buChar char="･"/>
              <a:defRPr>
                <a:latin typeface="Proxima Nova"/>
                <a:ea typeface="Proxima Nova"/>
                <a:cs typeface="Proxima Nova"/>
                <a:sym typeface="Proxima Nova"/>
              </a:defRPr>
            </a:lvl8pPr>
            <a:lvl9pPr indent="-311150" lvl="8" marL="4114800" rtl="0">
              <a:spcBef>
                <a:spcPts val="500"/>
              </a:spcBef>
              <a:spcAft>
                <a:spcPts val="500"/>
              </a:spcAft>
              <a:buSzPts val="1300"/>
              <a:buFont typeface="Proxima Nova"/>
              <a:buChar char="･"/>
              <a:defRPr>
                <a:latin typeface="Proxima Nova"/>
                <a:ea typeface="Proxima Nova"/>
                <a:cs typeface="Proxima Nova"/>
                <a:sym typeface="Proxima Nova"/>
              </a:defRPr>
            </a:lvl9pPr>
          </a:lstStyle>
          <a:p/>
        </p:txBody>
      </p:sp>
      <p:sp>
        <p:nvSpPr>
          <p:cNvPr id="2328" name="Google Shape;2328;p162"/>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9pPr>
          </a:lstStyle>
          <a:p/>
        </p:txBody>
      </p:sp>
      <p:sp>
        <p:nvSpPr>
          <p:cNvPr id="2329" name="Google Shape;2329;p162"/>
          <p:cNvSpPr txBox="1"/>
          <p:nvPr>
            <p:ph idx="2" type="subTitle"/>
          </p:nvPr>
        </p:nvSpPr>
        <p:spPr>
          <a:xfrm>
            <a:off x="1102200" y="1239700"/>
            <a:ext cx="9987600" cy="8757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500"/>
              </a:spcBef>
              <a:spcAft>
                <a:spcPts val="0"/>
              </a:spcAft>
              <a:buNone/>
              <a:defRPr>
                <a:latin typeface="Proxima Nova"/>
                <a:ea typeface="Proxima Nova"/>
                <a:cs typeface="Proxima Nova"/>
                <a:sym typeface="Proxima Nova"/>
              </a:defRPr>
            </a:lvl2pPr>
            <a:lvl3pPr lvl="2" rtl="0">
              <a:lnSpc>
                <a:spcPct val="100000"/>
              </a:lnSpc>
              <a:spcBef>
                <a:spcPts val="500"/>
              </a:spcBef>
              <a:spcAft>
                <a:spcPts val="0"/>
              </a:spcAft>
              <a:buNone/>
              <a:defRPr>
                <a:latin typeface="Proxima Nova"/>
                <a:ea typeface="Proxima Nova"/>
                <a:cs typeface="Proxima Nova"/>
                <a:sym typeface="Proxima Nova"/>
              </a:defRPr>
            </a:lvl3pPr>
            <a:lvl4pPr lvl="3" rtl="0">
              <a:lnSpc>
                <a:spcPct val="100000"/>
              </a:lnSpc>
              <a:spcBef>
                <a:spcPts val="500"/>
              </a:spcBef>
              <a:spcAft>
                <a:spcPts val="0"/>
              </a:spcAft>
              <a:buNone/>
              <a:defRPr>
                <a:latin typeface="Proxima Nova"/>
                <a:ea typeface="Proxima Nova"/>
                <a:cs typeface="Proxima Nova"/>
                <a:sym typeface="Proxima Nova"/>
              </a:defRPr>
            </a:lvl4pPr>
            <a:lvl5pPr lvl="4" rtl="0">
              <a:lnSpc>
                <a:spcPct val="100000"/>
              </a:lnSpc>
              <a:spcBef>
                <a:spcPts val="500"/>
              </a:spcBef>
              <a:spcAft>
                <a:spcPts val="0"/>
              </a:spcAft>
              <a:buNone/>
              <a:defRPr>
                <a:latin typeface="Proxima Nova"/>
                <a:ea typeface="Proxima Nova"/>
                <a:cs typeface="Proxima Nova"/>
                <a:sym typeface="Proxima Nova"/>
              </a:defRPr>
            </a:lvl5pPr>
            <a:lvl6pPr lvl="5" rtl="0">
              <a:lnSpc>
                <a:spcPct val="100000"/>
              </a:lnSpc>
              <a:spcBef>
                <a:spcPts val="500"/>
              </a:spcBef>
              <a:spcAft>
                <a:spcPts val="0"/>
              </a:spcAft>
              <a:buNone/>
              <a:defRPr>
                <a:latin typeface="Proxima Nova"/>
                <a:ea typeface="Proxima Nova"/>
                <a:cs typeface="Proxima Nova"/>
                <a:sym typeface="Proxima Nova"/>
              </a:defRPr>
            </a:lvl6pPr>
            <a:lvl7pPr lvl="6" rtl="0">
              <a:lnSpc>
                <a:spcPct val="100000"/>
              </a:lnSpc>
              <a:spcBef>
                <a:spcPts val="500"/>
              </a:spcBef>
              <a:spcAft>
                <a:spcPts val="0"/>
              </a:spcAft>
              <a:buNone/>
              <a:defRPr>
                <a:latin typeface="Proxima Nova"/>
                <a:ea typeface="Proxima Nova"/>
                <a:cs typeface="Proxima Nova"/>
                <a:sym typeface="Proxima Nova"/>
              </a:defRPr>
            </a:lvl7pPr>
            <a:lvl8pPr lvl="7" rtl="0">
              <a:lnSpc>
                <a:spcPct val="100000"/>
              </a:lnSpc>
              <a:spcBef>
                <a:spcPts val="500"/>
              </a:spcBef>
              <a:spcAft>
                <a:spcPts val="0"/>
              </a:spcAft>
              <a:buNone/>
              <a:defRPr>
                <a:latin typeface="Proxima Nova"/>
                <a:ea typeface="Proxima Nova"/>
                <a:cs typeface="Proxima Nova"/>
                <a:sym typeface="Proxima Nova"/>
              </a:defRPr>
            </a:lvl8pPr>
            <a:lvl9pPr lvl="8" rtl="0">
              <a:lnSpc>
                <a:spcPct val="100000"/>
              </a:lnSpc>
              <a:spcBef>
                <a:spcPts val="500"/>
              </a:spcBef>
              <a:spcAft>
                <a:spcPts val="500"/>
              </a:spcAft>
              <a:buNone/>
              <a:defRPr>
                <a:latin typeface="Proxima Nova"/>
                <a:ea typeface="Proxima Nova"/>
                <a:cs typeface="Proxima Nova"/>
                <a:sym typeface="Proxima Nova"/>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ircles">
  <p:cSld name="CUSTOM_4_19">
    <p:spTree>
      <p:nvGrpSpPr>
        <p:cNvPr id="154" name="Shape 154"/>
        <p:cNvGrpSpPr/>
        <p:nvPr/>
      </p:nvGrpSpPr>
      <p:grpSpPr>
        <a:xfrm>
          <a:off x="0" y="0"/>
          <a:ext cx="0" cy="0"/>
          <a:chOff x="0" y="0"/>
          <a:chExt cx="0" cy="0"/>
        </a:xfrm>
      </p:grpSpPr>
      <p:sp>
        <p:nvSpPr>
          <p:cNvPr id="155" name="Google Shape;155;p1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56" name="Google Shape;156;p17"/>
          <p:cNvSpPr txBox="1"/>
          <p:nvPr>
            <p:ph type="title"/>
          </p:nvPr>
        </p:nvSpPr>
        <p:spPr>
          <a:xfrm>
            <a:off x="884963"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57" name="Google Shape;157;p1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58" name="Google Shape;158;p1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59" name="Google Shape;159;p1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60" name="Google Shape;160;p1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61" name="Google Shape;161;p17"/>
          <p:cNvSpPr txBox="1"/>
          <p:nvPr>
            <p:ph idx="2" type="subTitle"/>
          </p:nvPr>
        </p:nvSpPr>
        <p:spPr>
          <a:xfrm>
            <a:off x="885038"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62" name="Google Shape;162;p1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pic>
        <p:nvPicPr>
          <p:cNvPr id="163" name="Google Shape;163;p17"/>
          <p:cNvPicPr preferRelativeResize="0"/>
          <p:nvPr/>
        </p:nvPicPr>
        <p:blipFill rotWithShape="1">
          <a:blip r:embed="rId3">
            <a:alphaModFix/>
          </a:blip>
          <a:srcRect b="0" l="0" r="0" t="0"/>
          <a:stretch/>
        </p:blipFill>
        <p:spPr>
          <a:xfrm>
            <a:off x="1420039" y="2175762"/>
            <a:ext cx="9351922" cy="3488587"/>
          </a:xfrm>
          <a:prstGeom prst="rect">
            <a:avLst/>
          </a:prstGeom>
          <a:noFill/>
          <a:ln>
            <a:noFill/>
          </a:ln>
        </p:spPr>
      </p:pic>
      <p:sp>
        <p:nvSpPr>
          <p:cNvPr id="164" name="Google Shape;164;p17"/>
          <p:cNvSpPr txBox="1"/>
          <p:nvPr>
            <p:ph idx="4" type="subTitle"/>
          </p:nvPr>
        </p:nvSpPr>
        <p:spPr>
          <a:xfrm>
            <a:off x="1977450" y="2894055"/>
            <a:ext cx="2343600" cy="2052000"/>
          </a:xfrm>
          <a:prstGeom prst="rect">
            <a:avLst/>
          </a:prstGeom>
        </p:spPr>
        <p:txBody>
          <a:bodyPr anchorCtr="0" anchor="ctr" bIns="91425" lIns="274300" spcFirstLastPara="1" rIns="274300" wrap="square" tIns="91425">
            <a:noAutofit/>
          </a:bodyPr>
          <a:lstStyle>
            <a:lvl1pPr lvl="0" algn="ctr">
              <a:lnSpc>
                <a:spcPct val="100000"/>
              </a:lnSpc>
              <a:spcBef>
                <a:spcPts val="0"/>
              </a:spcBef>
              <a:spcAft>
                <a:spcPts val="0"/>
              </a:spcAft>
              <a:buNone/>
              <a:defRPr sz="1800"/>
            </a:lvl1pPr>
            <a:lvl2pPr lvl="1" algn="ctr">
              <a:lnSpc>
                <a:spcPct val="100000"/>
              </a:lnSpc>
              <a:spcBef>
                <a:spcPts val="0"/>
              </a:spcBef>
              <a:spcAft>
                <a:spcPts val="0"/>
              </a:spcAft>
              <a:buNone/>
              <a:defRPr sz="1800"/>
            </a:lvl2pPr>
            <a:lvl3pPr lvl="2" algn="ctr">
              <a:lnSpc>
                <a:spcPct val="100000"/>
              </a:lnSpc>
              <a:spcBef>
                <a:spcPts val="0"/>
              </a:spcBef>
              <a:spcAft>
                <a:spcPts val="0"/>
              </a:spcAft>
              <a:buNone/>
              <a:defRPr sz="1800"/>
            </a:lvl3pPr>
            <a:lvl4pPr lvl="3" algn="ctr">
              <a:lnSpc>
                <a:spcPct val="100000"/>
              </a:lnSpc>
              <a:spcBef>
                <a:spcPts val="0"/>
              </a:spcBef>
              <a:spcAft>
                <a:spcPts val="0"/>
              </a:spcAft>
              <a:buNone/>
              <a:defRPr sz="1800"/>
            </a:lvl4pPr>
            <a:lvl5pPr lvl="4" algn="ctr">
              <a:lnSpc>
                <a:spcPct val="100000"/>
              </a:lnSpc>
              <a:spcBef>
                <a:spcPts val="0"/>
              </a:spcBef>
              <a:spcAft>
                <a:spcPts val="0"/>
              </a:spcAft>
              <a:buNone/>
              <a:defRPr sz="1800"/>
            </a:lvl5pPr>
            <a:lvl6pPr lvl="5" algn="ctr">
              <a:lnSpc>
                <a:spcPct val="100000"/>
              </a:lnSpc>
              <a:spcBef>
                <a:spcPts val="0"/>
              </a:spcBef>
              <a:spcAft>
                <a:spcPts val="0"/>
              </a:spcAft>
              <a:buNone/>
              <a:defRPr sz="1800"/>
            </a:lvl6pPr>
            <a:lvl7pPr lvl="6" algn="ctr">
              <a:lnSpc>
                <a:spcPct val="100000"/>
              </a:lnSpc>
              <a:spcBef>
                <a:spcPts val="0"/>
              </a:spcBef>
              <a:spcAft>
                <a:spcPts val="0"/>
              </a:spcAft>
              <a:buNone/>
              <a:defRPr sz="1800"/>
            </a:lvl7pPr>
            <a:lvl8pPr lvl="7" algn="ctr">
              <a:lnSpc>
                <a:spcPct val="100000"/>
              </a:lnSpc>
              <a:spcBef>
                <a:spcPts val="0"/>
              </a:spcBef>
              <a:spcAft>
                <a:spcPts val="0"/>
              </a:spcAft>
              <a:buNone/>
              <a:defRPr sz="1800"/>
            </a:lvl8pPr>
            <a:lvl9pPr lvl="8" algn="ctr">
              <a:lnSpc>
                <a:spcPct val="100000"/>
              </a:lnSpc>
              <a:spcBef>
                <a:spcPts val="0"/>
              </a:spcBef>
              <a:spcAft>
                <a:spcPts val="0"/>
              </a:spcAft>
              <a:buNone/>
              <a:defRPr sz="1800"/>
            </a:lvl9pPr>
          </a:lstStyle>
          <a:p/>
        </p:txBody>
      </p:sp>
      <p:sp>
        <p:nvSpPr>
          <p:cNvPr id="165" name="Google Shape;165;p17"/>
          <p:cNvSpPr txBox="1"/>
          <p:nvPr>
            <p:ph idx="5" type="subTitle"/>
          </p:nvPr>
        </p:nvSpPr>
        <p:spPr>
          <a:xfrm>
            <a:off x="4924200" y="2894050"/>
            <a:ext cx="2343600" cy="20520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
        <p:nvSpPr>
          <p:cNvPr id="166" name="Google Shape;166;p17"/>
          <p:cNvSpPr txBox="1"/>
          <p:nvPr>
            <p:ph idx="6" type="subTitle"/>
          </p:nvPr>
        </p:nvSpPr>
        <p:spPr>
          <a:xfrm>
            <a:off x="7870950" y="2894050"/>
            <a:ext cx="2343600" cy="20520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30" name="Shape 2330"/>
        <p:cNvGrpSpPr/>
        <p:nvPr/>
      </p:nvGrpSpPr>
      <p:grpSpPr>
        <a:xfrm>
          <a:off x="0" y="0"/>
          <a:ext cx="0" cy="0"/>
          <a:chOff x="0" y="0"/>
          <a:chExt cx="0" cy="0"/>
        </a:xfrm>
      </p:grpSpPr>
      <p:sp>
        <p:nvSpPr>
          <p:cNvPr id="2331" name="Google Shape;2331;p163"/>
          <p:cNvSpPr txBox="1"/>
          <p:nvPr>
            <p:ph type="title"/>
          </p:nvPr>
        </p:nvSpPr>
        <p:spPr>
          <a:xfrm>
            <a:off x="415600" y="593367"/>
            <a:ext cx="11360700" cy="7635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332" name="Google Shape;2332;p163"/>
          <p:cNvSpPr txBox="1"/>
          <p:nvPr>
            <p:ph idx="1" type="body"/>
          </p:nvPr>
        </p:nvSpPr>
        <p:spPr>
          <a:xfrm>
            <a:off x="415600" y="1536633"/>
            <a:ext cx="11360700" cy="45552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17500" lvl="1" marL="914400" rtl="0">
              <a:spcBef>
                <a:spcPts val="500"/>
              </a:spcBef>
              <a:spcAft>
                <a:spcPts val="0"/>
              </a:spcAft>
              <a:buSzPts val="1400"/>
              <a:buChar char="･"/>
              <a:defRPr/>
            </a:lvl2pPr>
            <a:lvl3pPr indent="-317500" lvl="2" marL="1371600" rtl="0">
              <a:spcBef>
                <a:spcPts val="500"/>
              </a:spcBef>
              <a:spcAft>
                <a:spcPts val="0"/>
              </a:spcAft>
              <a:buSzPts val="1400"/>
              <a:buChar char="･"/>
              <a:defRPr/>
            </a:lvl3pPr>
            <a:lvl4pPr indent="-317500" lvl="3" marL="1828800" rtl="0">
              <a:spcBef>
                <a:spcPts val="500"/>
              </a:spcBef>
              <a:spcAft>
                <a:spcPts val="0"/>
              </a:spcAft>
              <a:buSzPts val="1400"/>
              <a:buChar char="･"/>
              <a:defRPr/>
            </a:lvl4pPr>
            <a:lvl5pPr indent="-317500" lvl="4" marL="2286000" rtl="0">
              <a:spcBef>
                <a:spcPts val="500"/>
              </a:spcBef>
              <a:spcAft>
                <a:spcPts val="0"/>
              </a:spcAft>
              <a:buSzPts val="1400"/>
              <a:buChar char="･"/>
              <a:defRPr/>
            </a:lvl5pPr>
            <a:lvl6pPr indent="-317500" lvl="5" marL="2743200" rtl="0">
              <a:spcBef>
                <a:spcPts val="500"/>
              </a:spcBef>
              <a:spcAft>
                <a:spcPts val="0"/>
              </a:spcAft>
              <a:buSzPts val="1400"/>
              <a:buChar char="･"/>
              <a:defRPr/>
            </a:lvl6pPr>
            <a:lvl7pPr indent="-317500" lvl="6" marL="3200400" rtl="0">
              <a:spcBef>
                <a:spcPts val="500"/>
              </a:spcBef>
              <a:spcAft>
                <a:spcPts val="0"/>
              </a:spcAft>
              <a:buSzPts val="1400"/>
              <a:buChar char="･"/>
              <a:defRPr/>
            </a:lvl7pPr>
            <a:lvl8pPr indent="-317500" lvl="7" marL="3657600" rtl="0">
              <a:spcBef>
                <a:spcPts val="500"/>
              </a:spcBef>
              <a:spcAft>
                <a:spcPts val="0"/>
              </a:spcAft>
              <a:buSzPts val="1400"/>
              <a:buChar char="･"/>
              <a:defRPr/>
            </a:lvl8pPr>
            <a:lvl9pPr indent="-317500" lvl="8" marL="4114800" rtl="0">
              <a:spcBef>
                <a:spcPts val="500"/>
              </a:spcBef>
              <a:spcAft>
                <a:spcPts val="500"/>
              </a:spcAft>
              <a:buSzPts val="1400"/>
              <a:buChar char="･"/>
              <a:defRPr/>
            </a:lvl9pPr>
          </a:lstStyle>
          <a:p/>
        </p:txBody>
      </p:sp>
      <p:sp>
        <p:nvSpPr>
          <p:cNvPr id="2333" name="Google Shape;2333;p163"/>
          <p:cNvSpPr txBox="1"/>
          <p:nvPr>
            <p:ph idx="12" type="sldNum"/>
          </p:nvPr>
        </p:nvSpPr>
        <p:spPr>
          <a:xfrm>
            <a:off x="11296610" y="6217622"/>
            <a:ext cx="731700" cy="524700"/>
          </a:xfrm>
          <a:prstGeom prst="rect">
            <a:avLst/>
          </a:prstGeom>
        </p:spPr>
        <p:txBody>
          <a:bodyPr anchorCtr="0" anchor="t"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only">
  <p:cSld name="headline only">
    <p:spTree>
      <p:nvGrpSpPr>
        <p:cNvPr id="2334" name="Shape 2334"/>
        <p:cNvGrpSpPr/>
        <p:nvPr/>
      </p:nvGrpSpPr>
      <p:grpSpPr>
        <a:xfrm>
          <a:off x="0" y="0"/>
          <a:ext cx="0" cy="0"/>
          <a:chOff x="0" y="0"/>
          <a:chExt cx="0" cy="0"/>
        </a:xfrm>
      </p:grpSpPr>
      <p:sp>
        <p:nvSpPr>
          <p:cNvPr id="2335" name="Google Shape;2335;p164"/>
          <p:cNvSpPr txBox="1"/>
          <p:nvPr>
            <p:ph type="title"/>
          </p:nvPr>
        </p:nvSpPr>
        <p:spPr>
          <a:xfrm>
            <a:off x="914400" y="2362200"/>
            <a:ext cx="10363200" cy="1371600"/>
          </a:xfrm>
          <a:prstGeom prst="rect">
            <a:avLst/>
          </a:prstGeom>
          <a:noFill/>
          <a:ln>
            <a:noFill/>
          </a:ln>
        </p:spPr>
        <p:txBody>
          <a:bodyPr anchorCtr="0" anchor="ctr" bIns="0" lIns="0" spcFirstLastPara="1" rIns="0" wrap="square" tIns="0">
            <a:noAutofit/>
          </a:bodyPr>
          <a:lstStyle>
            <a:lvl1pPr indent="0" lvl="0" marL="0" marR="0" rtl="0" algn="ctr">
              <a:spcBef>
                <a:spcPts val="0"/>
              </a:spcBef>
              <a:spcAft>
                <a:spcPts val="0"/>
              </a:spcAft>
              <a:buSzPts val="3400"/>
              <a:buNone/>
              <a:defRPr b="0" i="0" sz="4800" u="none" cap="none" strike="noStrike">
                <a:solidFill>
                  <a:schemeClr val="dk1"/>
                </a:solidFill>
                <a:latin typeface="Arial"/>
                <a:ea typeface="Arial"/>
                <a:cs typeface="Arial"/>
                <a:sym typeface="Arial"/>
              </a:defRPr>
            </a:lvl1pPr>
            <a:lvl2pPr indent="0" lvl="1" marL="0" marR="0" rtl="0" algn="ctr">
              <a:spcBef>
                <a:spcPts val="0"/>
              </a:spcBef>
              <a:spcAft>
                <a:spcPts val="0"/>
              </a:spcAft>
              <a:buSzPts val="3400"/>
              <a:buNone/>
              <a:defRPr b="0" i="0" sz="59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3400"/>
              <a:buNone/>
              <a:defRPr b="0" i="0" sz="59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3400"/>
              <a:buNone/>
              <a:defRPr b="0" i="0" sz="59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3400"/>
              <a:buNone/>
              <a:defRPr b="0" i="0" sz="5900" u="none" cap="none" strike="noStrike">
                <a:solidFill>
                  <a:schemeClr val="dk1"/>
                </a:solidFill>
                <a:latin typeface="Calibri"/>
                <a:ea typeface="Calibri"/>
                <a:cs typeface="Calibri"/>
                <a:sym typeface="Calibri"/>
              </a:defRPr>
            </a:lvl5pPr>
            <a:lvl6pPr indent="0" lvl="5" marL="609600" marR="0" rtl="0" algn="ctr">
              <a:spcBef>
                <a:spcPts val="0"/>
              </a:spcBef>
              <a:spcAft>
                <a:spcPts val="0"/>
              </a:spcAft>
              <a:buSzPts val="3400"/>
              <a:buNone/>
              <a:defRPr b="0" i="0" sz="5900" u="none" cap="none" strike="noStrike">
                <a:solidFill>
                  <a:schemeClr val="dk1"/>
                </a:solidFill>
                <a:latin typeface="Calibri"/>
                <a:ea typeface="Calibri"/>
                <a:cs typeface="Calibri"/>
                <a:sym typeface="Calibri"/>
              </a:defRPr>
            </a:lvl6pPr>
            <a:lvl7pPr indent="0" lvl="6" marL="1219200" marR="0" rtl="0" algn="ctr">
              <a:spcBef>
                <a:spcPts val="0"/>
              </a:spcBef>
              <a:spcAft>
                <a:spcPts val="0"/>
              </a:spcAft>
              <a:buSzPts val="3400"/>
              <a:buNone/>
              <a:defRPr b="0" i="0" sz="5900" u="none" cap="none" strike="noStrike">
                <a:solidFill>
                  <a:schemeClr val="dk1"/>
                </a:solidFill>
                <a:latin typeface="Calibri"/>
                <a:ea typeface="Calibri"/>
                <a:cs typeface="Calibri"/>
                <a:sym typeface="Calibri"/>
              </a:defRPr>
            </a:lvl7pPr>
            <a:lvl8pPr indent="0" lvl="7" marL="1828800" marR="0" rtl="0" algn="ctr">
              <a:spcBef>
                <a:spcPts val="0"/>
              </a:spcBef>
              <a:spcAft>
                <a:spcPts val="0"/>
              </a:spcAft>
              <a:buSzPts val="3400"/>
              <a:buNone/>
              <a:defRPr b="0" i="0" sz="5900" u="none" cap="none" strike="noStrike">
                <a:solidFill>
                  <a:schemeClr val="dk1"/>
                </a:solidFill>
                <a:latin typeface="Calibri"/>
                <a:ea typeface="Calibri"/>
                <a:cs typeface="Calibri"/>
                <a:sym typeface="Calibri"/>
              </a:defRPr>
            </a:lvl8pPr>
            <a:lvl9pPr indent="0" lvl="8" marL="2438400" marR="0" rtl="0" algn="ctr">
              <a:spcBef>
                <a:spcPts val="0"/>
              </a:spcBef>
              <a:spcAft>
                <a:spcPts val="0"/>
              </a:spcAft>
              <a:buSzPts val="3400"/>
              <a:buNone/>
              <a:defRPr b="0" i="0" sz="5900" u="none" cap="none" strike="noStrike">
                <a:solidFill>
                  <a:schemeClr val="dk1"/>
                </a:solidFill>
                <a:latin typeface="Calibri"/>
                <a:ea typeface="Calibri"/>
                <a:cs typeface="Calibri"/>
                <a:sym typeface="Calibri"/>
              </a:defRPr>
            </a:lvl9pPr>
          </a:lstStyle>
          <a:p/>
        </p:txBody>
      </p:sp>
      <p:sp>
        <p:nvSpPr>
          <p:cNvPr id="2336" name="Google Shape;2336;p164"/>
          <p:cNvSpPr txBox="1"/>
          <p:nvPr>
            <p:ph idx="11" type="ftr"/>
          </p:nvPr>
        </p:nvSpPr>
        <p:spPr>
          <a:xfrm>
            <a:off x="609600" y="6400800"/>
            <a:ext cx="9550500" cy="365100"/>
          </a:xfrm>
          <a:prstGeom prst="rect">
            <a:avLst/>
          </a:prstGeom>
          <a:noFill/>
          <a:ln>
            <a:noFill/>
          </a:ln>
        </p:spPr>
        <p:txBody>
          <a:bodyPr anchorCtr="0" anchor="ctr" bIns="121900" lIns="121900" spcFirstLastPara="1" rIns="121900" wrap="square" tIns="121900">
            <a:noAutofit/>
          </a:bodyPr>
          <a:lstStyle>
            <a:lvl1pPr indent="0" lvl="0" marL="0" marR="0" rtl="0" algn="l">
              <a:spcBef>
                <a:spcPts val="0"/>
              </a:spcBef>
              <a:spcAft>
                <a:spcPts val="0"/>
              </a:spcAft>
              <a:buSzPts val="1900"/>
              <a:buNone/>
              <a:defRPr sz="1100">
                <a:solidFill>
                  <a:srgbClr val="4C4C4C"/>
                </a:solidFill>
                <a:latin typeface="Arial"/>
                <a:ea typeface="Arial"/>
                <a:cs typeface="Arial"/>
                <a:sym typeface="Arial"/>
              </a:defRPr>
            </a:lvl1pPr>
            <a:lvl2pPr indent="0" lvl="1" marL="609600" marR="0" rtl="0" algn="l">
              <a:spcBef>
                <a:spcPts val="0"/>
              </a:spcBef>
              <a:spcAft>
                <a:spcPts val="0"/>
              </a:spcAft>
              <a:buSzPts val="1900"/>
              <a:buNone/>
              <a:defRPr b="0" i="0" sz="2400" u="none" cap="none" strike="noStrike">
                <a:solidFill>
                  <a:schemeClr val="dk1"/>
                </a:solidFill>
                <a:latin typeface="Calibri"/>
                <a:ea typeface="Calibri"/>
                <a:cs typeface="Calibri"/>
                <a:sym typeface="Calibri"/>
              </a:defRPr>
            </a:lvl2pPr>
            <a:lvl3pPr indent="0" lvl="2" marL="1219200" marR="0" rtl="0" algn="l">
              <a:spcBef>
                <a:spcPts val="0"/>
              </a:spcBef>
              <a:spcAft>
                <a:spcPts val="0"/>
              </a:spcAft>
              <a:buSzPts val="1900"/>
              <a:buNone/>
              <a:defRPr b="0" i="0" sz="2400" u="none" cap="none" strike="noStrike">
                <a:solidFill>
                  <a:schemeClr val="dk1"/>
                </a:solidFill>
                <a:latin typeface="Calibri"/>
                <a:ea typeface="Calibri"/>
                <a:cs typeface="Calibri"/>
                <a:sym typeface="Calibri"/>
              </a:defRPr>
            </a:lvl3pPr>
            <a:lvl4pPr indent="0" lvl="3" marL="1828800" marR="0" rtl="0" algn="l">
              <a:spcBef>
                <a:spcPts val="0"/>
              </a:spcBef>
              <a:spcAft>
                <a:spcPts val="0"/>
              </a:spcAft>
              <a:buSzPts val="1900"/>
              <a:buNone/>
              <a:defRPr b="0" i="0" sz="2400" u="none" cap="none" strike="noStrike">
                <a:solidFill>
                  <a:schemeClr val="dk1"/>
                </a:solidFill>
                <a:latin typeface="Calibri"/>
                <a:ea typeface="Calibri"/>
                <a:cs typeface="Calibri"/>
                <a:sym typeface="Calibri"/>
              </a:defRPr>
            </a:lvl4pPr>
            <a:lvl5pPr indent="0" lvl="4" marL="2438400" marR="0" rtl="0" algn="l">
              <a:spcBef>
                <a:spcPts val="0"/>
              </a:spcBef>
              <a:spcAft>
                <a:spcPts val="0"/>
              </a:spcAft>
              <a:buSzPts val="1900"/>
              <a:buNone/>
              <a:defRPr b="0" i="0" sz="2400" u="none" cap="none" strike="noStrike">
                <a:solidFill>
                  <a:schemeClr val="dk1"/>
                </a:solidFill>
                <a:latin typeface="Calibri"/>
                <a:ea typeface="Calibri"/>
                <a:cs typeface="Calibri"/>
                <a:sym typeface="Calibri"/>
              </a:defRPr>
            </a:lvl5pPr>
            <a:lvl6pPr indent="0" lvl="5" marL="3048000" marR="0" rtl="0" algn="l">
              <a:spcBef>
                <a:spcPts val="0"/>
              </a:spcBef>
              <a:spcAft>
                <a:spcPts val="0"/>
              </a:spcAft>
              <a:buSzPts val="1900"/>
              <a:buNone/>
              <a:defRPr b="0" i="0" sz="2400" u="none" cap="none" strike="noStrike">
                <a:solidFill>
                  <a:schemeClr val="dk1"/>
                </a:solidFill>
                <a:latin typeface="Calibri"/>
                <a:ea typeface="Calibri"/>
                <a:cs typeface="Calibri"/>
                <a:sym typeface="Calibri"/>
              </a:defRPr>
            </a:lvl6pPr>
            <a:lvl7pPr indent="0" lvl="6" marL="3657600" marR="0" rtl="0" algn="l">
              <a:spcBef>
                <a:spcPts val="0"/>
              </a:spcBef>
              <a:spcAft>
                <a:spcPts val="0"/>
              </a:spcAft>
              <a:buSzPts val="1900"/>
              <a:buNone/>
              <a:defRPr b="0" i="0" sz="2400" u="none" cap="none" strike="noStrike">
                <a:solidFill>
                  <a:schemeClr val="dk1"/>
                </a:solidFill>
                <a:latin typeface="Calibri"/>
                <a:ea typeface="Calibri"/>
                <a:cs typeface="Calibri"/>
                <a:sym typeface="Calibri"/>
              </a:defRPr>
            </a:lvl7pPr>
            <a:lvl8pPr indent="0" lvl="7" marL="4267200" marR="0" rtl="0" algn="l">
              <a:spcBef>
                <a:spcPts val="0"/>
              </a:spcBef>
              <a:spcAft>
                <a:spcPts val="0"/>
              </a:spcAft>
              <a:buSzPts val="1900"/>
              <a:buNone/>
              <a:defRPr b="0" i="0" sz="2400" u="none" cap="none" strike="noStrike">
                <a:solidFill>
                  <a:schemeClr val="dk1"/>
                </a:solidFill>
                <a:latin typeface="Calibri"/>
                <a:ea typeface="Calibri"/>
                <a:cs typeface="Calibri"/>
                <a:sym typeface="Calibri"/>
              </a:defRPr>
            </a:lvl8pPr>
            <a:lvl9pPr indent="0" lvl="8" marL="4876800" marR="0" rtl="0" algn="l">
              <a:spcBef>
                <a:spcPts val="0"/>
              </a:spcBef>
              <a:spcAft>
                <a:spcPts val="0"/>
              </a:spcAft>
              <a:buSzPts val="1900"/>
              <a:buNone/>
              <a:defRPr b="0" i="0" sz="2400" u="none" cap="none" strike="noStrike">
                <a:solidFill>
                  <a:schemeClr val="dk1"/>
                </a:solidFill>
                <a:latin typeface="Calibri"/>
                <a:ea typeface="Calibri"/>
                <a:cs typeface="Calibri"/>
                <a:sym typeface="Calibri"/>
              </a:defRPr>
            </a:lvl9pPr>
          </a:lstStyle>
          <a:p/>
        </p:txBody>
      </p:sp>
      <p:sp>
        <p:nvSpPr>
          <p:cNvPr id="2337" name="Google Shape;2337;p164"/>
          <p:cNvSpPr txBox="1"/>
          <p:nvPr>
            <p:ph idx="12" type="sldNum"/>
          </p:nvPr>
        </p:nvSpPr>
        <p:spPr>
          <a:xfrm>
            <a:off x="-101600" y="6400800"/>
            <a:ext cx="711300" cy="365100"/>
          </a:xfrm>
          <a:prstGeom prst="rect">
            <a:avLst/>
          </a:prstGeom>
          <a:noFill/>
          <a:ln>
            <a:noFill/>
          </a:ln>
        </p:spPr>
        <p:txBody>
          <a:bodyPr anchorCtr="0" anchor="ctr" bIns="24375" lIns="121900" spcFirstLastPara="1" rIns="121900" wrap="square" tIns="0">
            <a:noAutofit/>
          </a:bodyPr>
          <a:lstStyle>
            <a:lvl1pPr indent="0" lvl="0" marL="0" marR="0" rtl="0" algn="r">
              <a:spcBef>
                <a:spcPts val="0"/>
              </a:spcBef>
              <a:buNone/>
              <a:defRPr sz="1100">
                <a:solidFill>
                  <a:schemeClr val="dk1"/>
                </a:solidFill>
                <a:latin typeface="Arial"/>
                <a:ea typeface="Arial"/>
                <a:cs typeface="Arial"/>
                <a:sym typeface="Arial"/>
              </a:defRPr>
            </a:lvl1pPr>
            <a:lvl2pPr indent="0" lvl="1" marL="0" marR="0" rtl="0" algn="r">
              <a:spcBef>
                <a:spcPts val="0"/>
              </a:spcBef>
              <a:buNone/>
              <a:defRPr sz="1100">
                <a:solidFill>
                  <a:schemeClr val="dk1"/>
                </a:solidFill>
                <a:latin typeface="Arial"/>
                <a:ea typeface="Arial"/>
                <a:cs typeface="Arial"/>
                <a:sym typeface="Arial"/>
              </a:defRPr>
            </a:lvl2pPr>
            <a:lvl3pPr indent="0" lvl="2" marL="0" marR="0" rtl="0" algn="r">
              <a:spcBef>
                <a:spcPts val="0"/>
              </a:spcBef>
              <a:buNone/>
              <a:defRPr sz="1100">
                <a:solidFill>
                  <a:schemeClr val="dk1"/>
                </a:solidFill>
                <a:latin typeface="Arial"/>
                <a:ea typeface="Arial"/>
                <a:cs typeface="Arial"/>
                <a:sym typeface="Arial"/>
              </a:defRPr>
            </a:lvl3pPr>
            <a:lvl4pPr indent="0" lvl="3" marL="0" marR="0" rtl="0" algn="r">
              <a:spcBef>
                <a:spcPts val="0"/>
              </a:spcBef>
              <a:buNone/>
              <a:defRPr sz="1100">
                <a:solidFill>
                  <a:schemeClr val="dk1"/>
                </a:solidFill>
                <a:latin typeface="Arial"/>
                <a:ea typeface="Arial"/>
                <a:cs typeface="Arial"/>
                <a:sym typeface="Arial"/>
              </a:defRPr>
            </a:lvl4pPr>
            <a:lvl5pPr indent="0" lvl="4" marL="0" marR="0" rtl="0" algn="r">
              <a:spcBef>
                <a:spcPts val="0"/>
              </a:spcBef>
              <a:buNone/>
              <a:defRPr sz="1100">
                <a:solidFill>
                  <a:schemeClr val="dk1"/>
                </a:solidFill>
                <a:latin typeface="Arial"/>
                <a:ea typeface="Arial"/>
                <a:cs typeface="Arial"/>
                <a:sym typeface="Arial"/>
              </a:defRPr>
            </a:lvl5pPr>
            <a:lvl6pPr indent="0" lvl="5" marL="0" marR="0" rtl="0" algn="r">
              <a:spcBef>
                <a:spcPts val="0"/>
              </a:spcBef>
              <a:buNone/>
              <a:defRPr sz="1100">
                <a:solidFill>
                  <a:schemeClr val="dk1"/>
                </a:solidFill>
                <a:latin typeface="Arial"/>
                <a:ea typeface="Arial"/>
                <a:cs typeface="Arial"/>
                <a:sym typeface="Arial"/>
              </a:defRPr>
            </a:lvl6pPr>
            <a:lvl7pPr indent="0" lvl="6" marL="0" marR="0" rtl="0" algn="r">
              <a:spcBef>
                <a:spcPts val="0"/>
              </a:spcBef>
              <a:buNone/>
              <a:defRPr sz="1100">
                <a:solidFill>
                  <a:schemeClr val="dk1"/>
                </a:solidFill>
                <a:latin typeface="Arial"/>
                <a:ea typeface="Arial"/>
                <a:cs typeface="Arial"/>
                <a:sym typeface="Arial"/>
              </a:defRPr>
            </a:lvl7pPr>
            <a:lvl8pPr indent="0" lvl="7" marL="0" marR="0" rtl="0" algn="r">
              <a:spcBef>
                <a:spcPts val="0"/>
              </a:spcBef>
              <a:buNone/>
              <a:defRPr sz="1100">
                <a:solidFill>
                  <a:schemeClr val="dk1"/>
                </a:solidFill>
                <a:latin typeface="Arial"/>
                <a:ea typeface="Arial"/>
                <a:cs typeface="Arial"/>
                <a:sym typeface="Arial"/>
              </a:defRPr>
            </a:lvl8pPr>
            <a:lvl9pPr indent="0" lvl="8" marL="0" marR="0" rtl="0" algn="r">
              <a:spcBef>
                <a:spcPts val="0"/>
              </a:spcBef>
              <a:buNone/>
              <a:defRPr sz="11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_1_1_1">
    <p:spTree>
      <p:nvGrpSpPr>
        <p:cNvPr id="2338" name="Shape 2338"/>
        <p:cNvGrpSpPr/>
        <p:nvPr/>
      </p:nvGrpSpPr>
      <p:grpSpPr>
        <a:xfrm>
          <a:off x="0" y="0"/>
          <a:ext cx="0" cy="0"/>
          <a:chOff x="0" y="0"/>
          <a:chExt cx="0" cy="0"/>
        </a:xfrm>
      </p:grpSpPr>
      <p:sp>
        <p:nvSpPr>
          <p:cNvPr id="2339" name="Google Shape;2339;p165"/>
          <p:cNvSpPr txBox="1"/>
          <p:nvPr>
            <p:ph idx="12" type="sldNum"/>
          </p:nvPr>
        </p:nvSpPr>
        <p:spPr>
          <a:xfrm>
            <a:off x="137770" y="6311925"/>
            <a:ext cx="480900" cy="524700"/>
          </a:xfrm>
          <a:prstGeom prst="rect">
            <a:avLst/>
          </a:prstGeom>
        </p:spPr>
        <p:txBody>
          <a:bodyPr anchorCtr="0" anchor="t"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r">
              <a:spcBef>
                <a:spcPts val="0"/>
              </a:spcBef>
              <a:spcAft>
                <a:spcPts val="0"/>
              </a:spcAft>
              <a:buNone/>
            </a:pPr>
            <a:fld id="{00000000-1234-1234-1234-123412341234}" type="slidenum">
              <a:rPr lang="en"/>
              <a:t>‹#›</a:t>
            </a:fld>
            <a:endParaRPr/>
          </a:p>
        </p:txBody>
      </p:sp>
      <p:sp>
        <p:nvSpPr>
          <p:cNvPr id="2340" name="Google Shape;2340;p165"/>
          <p:cNvSpPr txBox="1"/>
          <p:nvPr>
            <p:ph idx="1" type="subTitle"/>
          </p:nvPr>
        </p:nvSpPr>
        <p:spPr>
          <a:xfrm>
            <a:off x="1102200" y="3829675"/>
            <a:ext cx="3014400" cy="8856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None/>
              <a:defRPr b="1"/>
            </a:lvl1pPr>
            <a:lvl2pPr lvl="1" rtl="0" algn="ctr">
              <a:lnSpc>
                <a:spcPct val="100000"/>
              </a:lnSpc>
              <a:spcBef>
                <a:spcPts val="500"/>
              </a:spcBef>
              <a:spcAft>
                <a:spcPts val="0"/>
              </a:spcAft>
              <a:buNone/>
              <a:defRPr/>
            </a:lvl2pPr>
            <a:lvl3pPr lvl="2" rtl="0" algn="ctr">
              <a:lnSpc>
                <a:spcPct val="100000"/>
              </a:lnSpc>
              <a:spcBef>
                <a:spcPts val="500"/>
              </a:spcBef>
              <a:spcAft>
                <a:spcPts val="0"/>
              </a:spcAft>
              <a:buNone/>
              <a:defRPr/>
            </a:lvl3pPr>
            <a:lvl4pPr lvl="3" rtl="0" algn="ctr">
              <a:lnSpc>
                <a:spcPct val="100000"/>
              </a:lnSpc>
              <a:spcBef>
                <a:spcPts val="500"/>
              </a:spcBef>
              <a:spcAft>
                <a:spcPts val="0"/>
              </a:spcAft>
              <a:buNone/>
              <a:defRPr/>
            </a:lvl4pPr>
            <a:lvl5pPr lvl="4" rtl="0" algn="ctr">
              <a:lnSpc>
                <a:spcPct val="100000"/>
              </a:lnSpc>
              <a:spcBef>
                <a:spcPts val="500"/>
              </a:spcBef>
              <a:spcAft>
                <a:spcPts val="0"/>
              </a:spcAft>
              <a:buNone/>
              <a:defRPr/>
            </a:lvl5pPr>
            <a:lvl6pPr lvl="5" rtl="0" algn="ctr">
              <a:lnSpc>
                <a:spcPct val="100000"/>
              </a:lnSpc>
              <a:spcBef>
                <a:spcPts val="500"/>
              </a:spcBef>
              <a:spcAft>
                <a:spcPts val="0"/>
              </a:spcAft>
              <a:buNone/>
              <a:defRPr/>
            </a:lvl6pPr>
            <a:lvl7pPr lvl="6" rtl="0" algn="ctr">
              <a:lnSpc>
                <a:spcPct val="100000"/>
              </a:lnSpc>
              <a:spcBef>
                <a:spcPts val="500"/>
              </a:spcBef>
              <a:spcAft>
                <a:spcPts val="0"/>
              </a:spcAft>
              <a:buNone/>
              <a:defRPr/>
            </a:lvl7pPr>
            <a:lvl8pPr lvl="7" rtl="0" algn="ctr">
              <a:lnSpc>
                <a:spcPct val="100000"/>
              </a:lnSpc>
              <a:spcBef>
                <a:spcPts val="500"/>
              </a:spcBef>
              <a:spcAft>
                <a:spcPts val="0"/>
              </a:spcAft>
              <a:buNone/>
              <a:defRPr/>
            </a:lvl8pPr>
            <a:lvl9pPr lvl="8" rtl="0" algn="ctr">
              <a:lnSpc>
                <a:spcPct val="100000"/>
              </a:lnSpc>
              <a:spcBef>
                <a:spcPts val="500"/>
              </a:spcBef>
              <a:spcAft>
                <a:spcPts val="500"/>
              </a:spcAft>
              <a:buNone/>
              <a:defRPr/>
            </a:lvl9pPr>
          </a:lstStyle>
          <a:p/>
        </p:txBody>
      </p:sp>
      <p:sp>
        <p:nvSpPr>
          <p:cNvPr id="2341" name="Google Shape;2341;p165"/>
          <p:cNvSpPr txBox="1"/>
          <p:nvPr>
            <p:ph idx="2" type="subTitle"/>
          </p:nvPr>
        </p:nvSpPr>
        <p:spPr>
          <a:xfrm>
            <a:off x="1102200" y="4715275"/>
            <a:ext cx="3014400" cy="885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None/>
              <a:defRPr sz="1600"/>
            </a:lvl1pPr>
            <a:lvl2pPr lvl="1" rtl="0" algn="ctr">
              <a:lnSpc>
                <a:spcPct val="100000"/>
              </a:lnSpc>
              <a:spcBef>
                <a:spcPts val="500"/>
              </a:spcBef>
              <a:spcAft>
                <a:spcPts val="0"/>
              </a:spcAft>
              <a:buNone/>
              <a:defRPr sz="1600"/>
            </a:lvl2pPr>
            <a:lvl3pPr lvl="2" rtl="0" algn="ctr">
              <a:lnSpc>
                <a:spcPct val="100000"/>
              </a:lnSpc>
              <a:spcBef>
                <a:spcPts val="500"/>
              </a:spcBef>
              <a:spcAft>
                <a:spcPts val="0"/>
              </a:spcAft>
              <a:buNone/>
              <a:defRPr sz="1600"/>
            </a:lvl3pPr>
            <a:lvl4pPr lvl="3" rtl="0" algn="ctr">
              <a:lnSpc>
                <a:spcPct val="100000"/>
              </a:lnSpc>
              <a:spcBef>
                <a:spcPts val="500"/>
              </a:spcBef>
              <a:spcAft>
                <a:spcPts val="0"/>
              </a:spcAft>
              <a:buNone/>
              <a:defRPr sz="1600"/>
            </a:lvl4pPr>
            <a:lvl5pPr lvl="4" rtl="0" algn="ctr">
              <a:lnSpc>
                <a:spcPct val="100000"/>
              </a:lnSpc>
              <a:spcBef>
                <a:spcPts val="500"/>
              </a:spcBef>
              <a:spcAft>
                <a:spcPts val="0"/>
              </a:spcAft>
              <a:buNone/>
              <a:defRPr sz="1600"/>
            </a:lvl5pPr>
            <a:lvl6pPr lvl="5" rtl="0" algn="ctr">
              <a:lnSpc>
                <a:spcPct val="100000"/>
              </a:lnSpc>
              <a:spcBef>
                <a:spcPts val="500"/>
              </a:spcBef>
              <a:spcAft>
                <a:spcPts val="0"/>
              </a:spcAft>
              <a:buNone/>
              <a:defRPr sz="1600"/>
            </a:lvl6pPr>
            <a:lvl7pPr lvl="6" rtl="0" algn="ctr">
              <a:lnSpc>
                <a:spcPct val="100000"/>
              </a:lnSpc>
              <a:spcBef>
                <a:spcPts val="500"/>
              </a:spcBef>
              <a:spcAft>
                <a:spcPts val="0"/>
              </a:spcAft>
              <a:buNone/>
              <a:defRPr sz="1600"/>
            </a:lvl7pPr>
            <a:lvl8pPr lvl="7" rtl="0" algn="ctr">
              <a:lnSpc>
                <a:spcPct val="100000"/>
              </a:lnSpc>
              <a:spcBef>
                <a:spcPts val="500"/>
              </a:spcBef>
              <a:spcAft>
                <a:spcPts val="0"/>
              </a:spcAft>
              <a:buNone/>
              <a:defRPr sz="1600"/>
            </a:lvl8pPr>
            <a:lvl9pPr lvl="8" rtl="0" algn="ctr">
              <a:lnSpc>
                <a:spcPct val="100000"/>
              </a:lnSpc>
              <a:spcBef>
                <a:spcPts val="500"/>
              </a:spcBef>
              <a:spcAft>
                <a:spcPts val="500"/>
              </a:spcAft>
              <a:buNone/>
              <a:defRPr sz="1600"/>
            </a:lvl9pPr>
          </a:lstStyle>
          <a:p/>
        </p:txBody>
      </p:sp>
      <p:sp>
        <p:nvSpPr>
          <p:cNvPr id="2342" name="Google Shape;2342;p165"/>
          <p:cNvSpPr txBox="1"/>
          <p:nvPr>
            <p:ph idx="3" type="subTitle"/>
          </p:nvPr>
        </p:nvSpPr>
        <p:spPr>
          <a:xfrm>
            <a:off x="4588800" y="4715275"/>
            <a:ext cx="3014400" cy="885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None/>
              <a:defRPr sz="1600"/>
            </a:lvl1pPr>
            <a:lvl2pPr lvl="1" rtl="0" algn="ctr">
              <a:lnSpc>
                <a:spcPct val="100000"/>
              </a:lnSpc>
              <a:spcBef>
                <a:spcPts val="500"/>
              </a:spcBef>
              <a:spcAft>
                <a:spcPts val="0"/>
              </a:spcAft>
              <a:buNone/>
              <a:defRPr sz="1600"/>
            </a:lvl2pPr>
            <a:lvl3pPr lvl="2" rtl="0" algn="ctr">
              <a:lnSpc>
                <a:spcPct val="100000"/>
              </a:lnSpc>
              <a:spcBef>
                <a:spcPts val="500"/>
              </a:spcBef>
              <a:spcAft>
                <a:spcPts val="0"/>
              </a:spcAft>
              <a:buNone/>
              <a:defRPr sz="1600"/>
            </a:lvl3pPr>
            <a:lvl4pPr lvl="3" rtl="0" algn="ctr">
              <a:lnSpc>
                <a:spcPct val="100000"/>
              </a:lnSpc>
              <a:spcBef>
                <a:spcPts val="500"/>
              </a:spcBef>
              <a:spcAft>
                <a:spcPts val="0"/>
              </a:spcAft>
              <a:buNone/>
              <a:defRPr sz="1600"/>
            </a:lvl4pPr>
            <a:lvl5pPr lvl="4" rtl="0" algn="ctr">
              <a:lnSpc>
                <a:spcPct val="100000"/>
              </a:lnSpc>
              <a:spcBef>
                <a:spcPts val="500"/>
              </a:spcBef>
              <a:spcAft>
                <a:spcPts val="0"/>
              </a:spcAft>
              <a:buNone/>
              <a:defRPr sz="1600"/>
            </a:lvl5pPr>
            <a:lvl6pPr lvl="5" rtl="0" algn="ctr">
              <a:lnSpc>
                <a:spcPct val="100000"/>
              </a:lnSpc>
              <a:spcBef>
                <a:spcPts val="500"/>
              </a:spcBef>
              <a:spcAft>
                <a:spcPts val="0"/>
              </a:spcAft>
              <a:buNone/>
              <a:defRPr sz="1600"/>
            </a:lvl6pPr>
            <a:lvl7pPr lvl="6" rtl="0" algn="ctr">
              <a:lnSpc>
                <a:spcPct val="100000"/>
              </a:lnSpc>
              <a:spcBef>
                <a:spcPts val="500"/>
              </a:spcBef>
              <a:spcAft>
                <a:spcPts val="0"/>
              </a:spcAft>
              <a:buNone/>
              <a:defRPr sz="1600"/>
            </a:lvl7pPr>
            <a:lvl8pPr lvl="7" rtl="0" algn="ctr">
              <a:lnSpc>
                <a:spcPct val="100000"/>
              </a:lnSpc>
              <a:spcBef>
                <a:spcPts val="500"/>
              </a:spcBef>
              <a:spcAft>
                <a:spcPts val="0"/>
              </a:spcAft>
              <a:buNone/>
              <a:defRPr sz="1600"/>
            </a:lvl8pPr>
            <a:lvl9pPr lvl="8" rtl="0" algn="ctr">
              <a:lnSpc>
                <a:spcPct val="100000"/>
              </a:lnSpc>
              <a:spcBef>
                <a:spcPts val="500"/>
              </a:spcBef>
              <a:spcAft>
                <a:spcPts val="500"/>
              </a:spcAft>
              <a:buNone/>
              <a:defRPr sz="1600"/>
            </a:lvl9pPr>
          </a:lstStyle>
          <a:p/>
        </p:txBody>
      </p:sp>
      <p:sp>
        <p:nvSpPr>
          <p:cNvPr id="2343" name="Google Shape;2343;p165"/>
          <p:cNvSpPr txBox="1"/>
          <p:nvPr>
            <p:ph idx="4" type="subTitle"/>
          </p:nvPr>
        </p:nvSpPr>
        <p:spPr>
          <a:xfrm>
            <a:off x="4588800" y="3829675"/>
            <a:ext cx="3014400" cy="8856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None/>
              <a:defRPr b="1"/>
            </a:lvl1pPr>
            <a:lvl2pPr lvl="1" rtl="0" algn="ctr">
              <a:lnSpc>
                <a:spcPct val="100000"/>
              </a:lnSpc>
              <a:spcBef>
                <a:spcPts val="500"/>
              </a:spcBef>
              <a:spcAft>
                <a:spcPts val="0"/>
              </a:spcAft>
              <a:buNone/>
              <a:defRPr/>
            </a:lvl2pPr>
            <a:lvl3pPr lvl="2" rtl="0" algn="ctr">
              <a:lnSpc>
                <a:spcPct val="100000"/>
              </a:lnSpc>
              <a:spcBef>
                <a:spcPts val="500"/>
              </a:spcBef>
              <a:spcAft>
                <a:spcPts val="0"/>
              </a:spcAft>
              <a:buNone/>
              <a:defRPr/>
            </a:lvl3pPr>
            <a:lvl4pPr lvl="3" rtl="0" algn="ctr">
              <a:lnSpc>
                <a:spcPct val="100000"/>
              </a:lnSpc>
              <a:spcBef>
                <a:spcPts val="500"/>
              </a:spcBef>
              <a:spcAft>
                <a:spcPts val="0"/>
              </a:spcAft>
              <a:buNone/>
              <a:defRPr/>
            </a:lvl4pPr>
            <a:lvl5pPr lvl="4" rtl="0" algn="ctr">
              <a:lnSpc>
                <a:spcPct val="100000"/>
              </a:lnSpc>
              <a:spcBef>
                <a:spcPts val="500"/>
              </a:spcBef>
              <a:spcAft>
                <a:spcPts val="0"/>
              </a:spcAft>
              <a:buNone/>
              <a:defRPr/>
            </a:lvl5pPr>
            <a:lvl6pPr lvl="5" rtl="0" algn="ctr">
              <a:lnSpc>
                <a:spcPct val="100000"/>
              </a:lnSpc>
              <a:spcBef>
                <a:spcPts val="500"/>
              </a:spcBef>
              <a:spcAft>
                <a:spcPts val="0"/>
              </a:spcAft>
              <a:buNone/>
              <a:defRPr/>
            </a:lvl6pPr>
            <a:lvl7pPr lvl="6" rtl="0" algn="ctr">
              <a:lnSpc>
                <a:spcPct val="100000"/>
              </a:lnSpc>
              <a:spcBef>
                <a:spcPts val="500"/>
              </a:spcBef>
              <a:spcAft>
                <a:spcPts val="0"/>
              </a:spcAft>
              <a:buNone/>
              <a:defRPr/>
            </a:lvl7pPr>
            <a:lvl8pPr lvl="7" rtl="0" algn="ctr">
              <a:lnSpc>
                <a:spcPct val="100000"/>
              </a:lnSpc>
              <a:spcBef>
                <a:spcPts val="500"/>
              </a:spcBef>
              <a:spcAft>
                <a:spcPts val="0"/>
              </a:spcAft>
              <a:buNone/>
              <a:defRPr/>
            </a:lvl8pPr>
            <a:lvl9pPr lvl="8" rtl="0" algn="ctr">
              <a:lnSpc>
                <a:spcPct val="100000"/>
              </a:lnSpc>
              <a:spcBef>
                <a:spcPts val="500"/>
              </a:spcBef>
              <a:spcAft>
                <a:spcPts val="500"/>
              </a:spcAft>
              <a:buNone/>
              <a:defRPr/>
            </a:lvl9pPr>
          </a:lstStyle>
          <a:p/>
        </p:txBody>
      </p:sp>
      <p:sp>
        <p:nvSpPr>
          <p:cNvPr id="2344" name="Google Shape;2344;p165"/>
          <p:cNvSpPr txBox="1"/>
          <p:nvPr>
            <p:ph idx="5" type="subTitle"/>
          </p:nvPr>
        </p:nvSpPr>
        <p:spPr>
          <a:xfrm>
            <a:off x="8075400" y="4715275"/>
            <a:ext cx="3014400" cy="885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None/>
              <a:defRPr sz="1600"/>
            </a:lvl1pPr>
            <a:lvl2pPr lvl="1" rtl="0" algn="ctr">
              <a:lnSpc>
                <a:spcPct val="100000"/>
              </a:lnSpc>
              <a:spcBef>
                <a:spcPts val="500"/>
              </a:spcBef>
              <a:spcAft>
                <a:spcPts val="0"/>
              </a:spcAft>
              <a:buNone/>
              <a:defRPr sz="1600"/>
            </a:lvl2pPr>
            <a:lvl3pPr lvl="2" rtl="0" algn="ctr">
              <a:lnSpc>
                <a:spcPct val="100000"/>
              </a:lnSpc>
              <a:spcBef>
                <a:spcPts val="500"/>
              </a:spcBef>
              <a:spcAft>
                <a:spcPts val="0"/>
              </a:spcAft>
              <a:buNone/>
              <a:defRPr sz="1600"/>
            </a:lvl3pPr>
            <a:lvl4pPr lvl="3" rtl="0" algn="ctr">
              <a:lnSpc>
                <a:spcPct val="100000"/>
              </a:lnSpc>
              <a:spcBef>
                <a:spcPts val="500"/>
              </a:spcBef>
              <a:spcAft>
                <a:spcPts val="0"/>
              </a:spcAft>
              <a:buNone/>
              <a:defRPr sz="1600"/>
            </a:lvl4pPr>
            <a:lvl5pPr lvl="4" rtl="0" algn="ctr">
              <a:lnSpc>
                <a:spcPct val="100000"/>
              </a:lnSpc>
              <a:spcBef>
                <a:spcPts val="500"/>
              </a:spcBef>
              <a:spcAft>
                <a:spcPts val="0"/>
              </a:spcAft>
              <a:buNone/>
              <a:defRPr sz="1600"/>
            </a:lvl5pPr>
            <a:lvl6pPr lvl="5" rtl="0" algn="ctr">
              <a:lnSpc>
                <a:spcPct val="100000"/>
              </a:lnSpc>
              <a:spcBef>
                <a:spcPts val="500"/>
              </a:spcBef>
              <a:spcAft>
                <a:spcPts val="0"/>
              </a:spcAft>
              <a:buNone/>
              <a:defRPr sz="1600"/>
            </a:lvl6pPr>
            <a:lvl7pPr lvl="6" rtl="0" algn="ctr">
              <a:lnSpc>
                <a:spcPct val="100000"/>
              </a:lnSpc>
              <a:spcBef>
                <a:spcPts val="500"/>
              </a:spcBef>
              <a:spcAft>
                <a:spcPts val="0"/>
              </a:spcAft>
              <a:buNone/>
              <a:defRPr sz="1600"/>
            </a:lvl7pPr>
            <a:lvl8pPr lvl="7" rtl="0" algn="ctr">
              <a:lnSpc>
                <a:spcPct val="100000"/>
              </a:lnSpc>
              <a:spcBef>
                <a:spcPts val="500"/>
              </a:spcBef>
              <a:spcAft>
                <a:spcPts val="0"/>
              </a:spcAft>
              <a:buNone/>
              <a:defRPr sz="1600"/>
            </a:lvl8pPr>
            <a:lvl9pPr lvl="8" rtl="0" algn="ctr">
              <a:lnSpc>
                <a:spcPct val="100000"/>
              </a:lnSpc>
              <a:spcBef>
                <a:spcPts val="500"/>
              </a:spcBef>
              <a:spcAft>
                <a:spcPts val="500"/>
              </a:spcAft>
              <a:buNone/>
              <a:defRPr sz="1600"/>
            </a:lvl9pPr>
          </a:lstStyle>
          <a:p/>
        </p:txBody>
      </p:sp>
      <p:sp>
        <p:nvSpPr>
          <p:cNvPr id="2345" name="Google Shape;2345;p165"/>
          <p:cNvSpPr txBox="1"/>
          <p:nvPr>
            <p:ph idx="6" type="subTitle"/>
          </p:nvPr>
        </p:nvSpPr>
        <p:spPr>
          <a:xfrm>
            <a:off x="8075400" y="3829675"/>
            <a:ext cx="3014400" cy="8856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None/>
              <a:defRPr b="1"/>
            </a:lvl1pPr>
            <a:lvl2pPr lvl="1" rtl="0" algn="ctr">
              <a:lnSpc>
                <a:spcPct val="100000"/>
              </a:lnSpc>
              <a:spcBef>
                <a:spcPts val="500"/>
              </a:spcBef>
              <a:spcAft>
                <a:spcPts val="0"/>
              </a:spcAft>
              <a:buNone/>
              <a:defRPr/>
            </a:lvl2pPr>
            <a:lvl3pPr lvl="2" rtl="0" algn="ctr">
              <a:lnSpc>
                <a:spcPct val="100000"/>
              </a:lnSpc>
              <a:spcBef>
                <a:spcPts val="500"/>
              </a:spcBef>
              <a:spcAft>
                <a:spcPts val="0"/>
              </a:spcAft>
              <a:buNone/>
              <a:defRPr/>
            </a:lvl3pPr>
            <a:lvl4pPr lvl="3" rtl="0" algn="ctr">
              <a:lnSpc>
                <a:spcPct val="100000"/>
              </a:lnSpc>
              <a:spcBef>
                <a:spcPts val="500"/>
              </a:spcBef>
              <a:spcAft>
                <a:spcPts val="0"/>
              </a:spcAft>
              <a:buNone/>
              <a:defRPr/>
            </a:lvl4pPr>
            <a:lvl5pPr lvl="4" rtl="0" algn="ctr">
              <a:lnSpc>
                <a:spcPct val="100000"/>
              </a:lnSpc>
              <a:spcBef>
                <a:spcPts val="500"/>
              </a:spcBef>
              <a:spcAft>
                <a:spcPts val="0"/>
              </a:spcAft>
              <a:buNone/>
              <a:defRPr/>
            </a:lvl5pPr>
            <a:lvl6pPr lvl="5" rtl="0" algn="ctr">
              <a:lnSpc>
                <a:spcPct val="100000"/>
              </a:lnSpc>
              <a:spcBef>
                <a:spcPts val="500"/>
              </a:spcBef>
              <a:spcAft>
                <a:spcPts val="0"/>
              </a:spcAft>
              <a:buNone/>
              <a:defRPr/>
            </a:lvl6pPr>
            <a:lvl7pPr lvl="6" rtl="0" algn="ctr">
              <a:lnSpc>
                <a:spcPct val="100000"/>
              </a:lnSpc>
              <a:spcBef>
                <a:spcPts val="500"/>
              </a:spcBef>
              <a:spcAft>
                <a:spcPts val="0"/>
              </a:spcAft>
              <a:buNone/>
              <a:defRPr/>
            </a:lvl7pPr>
            <a:lvl8pPr lvl="7" rtl="0" algn="ctr">
              <a:lnSpc>
                <a:spcPct val="100000"/>
              </a:lnSpc>
              <a:spcBef>
                <a:spcPts val="500"/>
              </a:spcBef>
              <a:spcAft>
                <a:spcPts val="0"/>
              </a:spcAft>
              <a:buNone/>
              <a:defRPr/>
            </a:lvl8pPr>
            <a:lvl9pPr lvl="8" rtl="0" algn="ctr">
              <a:lnSpc>
                <a:spcPct val="100000"/>
              </a:lnSpc>
              <a:spcBef>
                <a:spcPts val="500"/>
              </a:spcBef>
              <a:spcAft>
                <a:spcPts val="500"/>
              </a:spcAft>
              <a:buNone/>
              <a:defRPr/>
            </a:lvl9pPr>
          </a:lstStyle>
          <a:p/>
        </p:txBody>
      </p:sp>
      <p:sp>
        <p:nvSpPr>
          <p:cNvPr id="2346" name="Google Shape;2346;p165"/>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9pPr>
          </a:lstStyle>
          <a:p/>
        </p:txBody>
      </p:sp>
      <p:sp>
        <p:nvSpPr>
          <p:cNvPr id="2347" name="Google Shape;2347;p165"/>
          <p:cNvSpPr txBox="1"/>
          <p:nvPr>
            <p:ph idx="7" type="subTitle"/>
          </p:nvPr>
        </p:nvSpPr>
        <p:spPr>
          <a:xfrm>
            <a:off x="1102200" y="1239700"/>
            <a:ext cx="10077600" cy="438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500"/>
              </a:spcBef>
              <a:spcAft>
                <a:spcPts val="0"/>
              </a:spcAft>
              <a:buNone/>
              <a:defRPr>
                <a:latin typeface="Proxima Nova"/>
                <a:ea typeface="Proxima Nova"/>
                <a:cs typeface="Proxima Nova"/>
                <a:sym typeface="Proxima Nova"/>
              </a:defRPr>
            </a:lvl2pPr>
            <a:lvl3pPr lvl="2" rtl="0">
              <a:lnSpc>
                <a:spcPct val="100000"/>
              </a:lnSpc>
              <a:spcBef>
                <a:spcPts val="500"/>
              </a:spcBef>
              <a:spcAft>
                <a:spcPts val="0"/>
              </a:spcAft>
              <a:buNone/>
              <a:defRPr>
                <a:latin typeface="Proxima Nova"/>
                <a:ea typeface="Proxima Nova"/>
                <a:cs typeface="Proxima Nova"/>
                <a:sym typeface="Proxima Nova"/>
              </a:defRPr>
            </a:lvl3pPr>
            <a:lvl4pPr lvl="3" rtl="0">
              <a:lnSpc>
                <a:spcPct val="100000"/>
              </a:lnSpc>
              <a:spcBef>
                <a:spcPts val="500"/>
              </a:spcBef>
              <a:spcAft>
                <a:spcPts val="0"/>
              </a:spcAft>
              <a:buNone/>
              <a:defRPr>
                <a:latin typeface="Proxima Nova"/>
                <a:ea typeface="Proxima Nova"/>
                <a:cs typeface="Proxima Nova"/>
                <a:sym typeface="Proxima Nova"/>
              </a:defRPr>
            </a:lvl4pPr>
            <a:lvl5pPr lvl="4" rtl="0">
              <a:lnSpc>
                <a:spcPct val="100000"/>
              </a:lnSpc>
              <a:spcBef>
                <a:spcPts val="500"/>
              </a:spcBef>
              <a:spcAft>
                <a:spcPts val="0"/>
              </a:spcAft>
              <a:buNone/>
              <a:defRPr>
                <a:latin typeface="Proxima Nova"/>
                <a:ea typeface="Proxima Nova"/>
                <a:cs typeface="Proxima Nova"/>
                <a:sym typeface="Proxima Nova"/>
              </a:defRPr>
            </a:lvl5pPr>
            <a:lvl6pPr lvl="5" rtl="0">
              <a:lnSpc>
                <a:spcPct val="100000"/>
              </a:lnSpc>
              <a:spcBef>
                <a:spcPts val="500"/>
              </a:spcBef>
              <a:spcAft>
                <a:spcPts val="0"/>
              </a:spcAft>
              <a:buNone/>
              <a:defRPr>
                <a:latin typeface="Proxima Nova"/>
                <a:ea typeface="Proxima Nova"/>
                <a:cs typeface="Proxima Nova"/>
                <a:sym typeface="Proxima Nova"/>
              </a:defRPr>
            </a:lvl6pPr>
            <a:lvl7pPr lvl="6" rtl="0">
              <a:lnSpc>
                <a:spcPct val="100000"/>
              </a:lnSpc>
              <a:spcBef>
                <a:spcPts val="500"/>
              </a:spcBef>
              <a:spcAft>
                <a:spcPts val="0"/>
              </a:spcAft>
              <a:buNone/>
              <a:defRPr>
                <a:latin typeface="Proxima Nova"/>
                <a:ea typeface="Proxima Nova"/>
                <a:cs typeface="Proxima Nova"/>
                <a:sym typeface="Proxima Nova"/>
              </a:defRPr>
            </a:lvl7pPr>
            <a:lvl8pPr lvl="7" rtl="0">
              <a:lnSpc>
                <a:spcPct val="100000"/>
              </a:lnSpc>
              <a:spcBef>
                <a:spcPts val="500"/>
              </a:spcBef>
              <a:spcAft>
                <a:spcPts val="0"/>
              </a:spcAft>
              <a:buNone/>
              <a:defRPr>
                <a:latin typeface="Proxima Nova"/>
                <a:ea typeface="Proxima Nova"/>
                <a:cs typeface="Proxima Nova"/>
                <a:sym typeface="Proxima Nova"/>
              </a:defRPr>
            </a:lvl8pPr>
            <a:lvl9pPr lvl="8" rtl="0">
              <a:lnSpc>
                <a:spcPct val="100000"/>
              </a:lnSpc>
              <a:spcBef>
                <a:spcPts val="500"/>
              </a:spcBef>
              <a:spcAft>
                <a:spcPts val="500"/>
              </a:spcAft>
              <a:buNone/>
              <a:defRPr>
                <a:latin typeface="Proxima Nova"/>
                <a:ea typeface="Proxima Nova"/>
                <a:cs typeface="Proxima Nova"/>
                <a:sym typeface="Proxima Nova"/>
              </a:defRPr>
            </a:lvl9pPr>
          </a:lstStyle>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callouts 1">
  <p:cSld name="CUSTOM_4_13_1_1">
    <p:spTree>
      <p:nvGrpSpPr>
        <p:cNvPr id="2348" name="Shape 2348"/>
        <p:cNvGrpSpPr/>
        <p:nvPr/>
      </p:nvGrpSpPr>
      <p:grpSpPr>
        <a:xfrm>
          <a:off x="0" y="0"/>
          <a:ext cx="0" cy="0"/>
          <a:chOff x="0" y="0"/>
          <a:chExt cx="0" cy="0"/>
        </a:xfrm>
      </p:grpSpPr>
      <p:sp>
        <p:nvSpPr>
          <p:cNvPr id="2349" name="Google Shape;2349;p166"/>
          <p:cNvSpPr txBox="1"/>
          <p:nvPr>
            <p:ph idx="1" type="subTitle"/>
          </p:nvPr>
        </p:nvSpPr>
        <p:spPr>
          <a:xfrm>
            <a:off x="356535" y="55450"/>
            <a:ext cx="5148900" cy="3219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FF0000"/>
              </a:buClr>
              <a:buSzPts val="900"/>
              <a:buFont typeface="Red Hat Text Medium"/>
              <a:buNone/>
              <a:defRPr sz="900">
                <a:solidFill>
                  <a:srgbClr val="FF0000"/>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9pPr>
          </a:lstStyle>
          <a:p/>
        </p:txBody>
      </p:sp>
      <p:sp>
        <p:nvSpPr>
          <p:cNvPr id="2350" name="Google Shape;2350;p16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700"/>
            </a:lvl1pPr>
            <a:lvl2pPr lvl="1" rtl="0" algn="ctr">
              <a:lnSpc>
                <a:spcPct val="130000"/>
              </a:lnSpc>
              <a:spcBef>
                <a:spcPts val="0"/>
              </a:spcBef>
              <a:spcAft>
                <a:spcPts val="0"/>
              </a:spcAft>
              <a:buNone/>
              <a:defRPr sz="2700"/>
            </a:lvl2pPr>
            <a:lvl3pPr lvl="2" rtl="0" algn="ctr">
              <a:lnSpc>
                <a:spcPct val="130000"/>
              </a:lnSpc>
              <a:spcBef>
                <a:spcPts val="0"/>
              </a:spcBef>
              <a:spcAft>
                <a:spcPts val="0"/>
              </a:spcAft>
              <a:buNone/>
              <a:defRPr sz="2700"/>
            </a:lvl3pPr>
            <a:lvl4pPr lvl="3" rtl="0" algn="ctr">
              <a:lnSpc>
                <a:spcPct val="130000"/>
              </a:lnSpc>
              <a:spcBef>
                <a:spcPts val="0"/>
              </a:spcBef>
              <a:spcAft>
                <a:spcPts val="0"/>
              </a:spcAft>
              <a:buNone/>
              <a:defRPr sz="2700"/>
            </a:lvl4pPr>
            <a:lvl5pPr lvl="4" rtl="0" algn="ctr">
              <a:lnSpc>
                <a:spcPct val="130000"/>
              </a:lnSpc>
              <a:spcBef>
                <a:spcPts val="0"/>
              </a:spcBef>
              <a:spcAft>
                <a:spcPts val="0"/>
              </a:spcAft>
              <a:buNone/>
              <a:defRPr sz="2700"/>
            </a:lvl5pPr>
            <a:lvl6pPr lvl="5" rtl="0" algn="ctr">
              <a:lnSpc>
                <a:spcPct val="130000"/>
              </a:lnSpc>
              <a:spcBef>
                <a:spcPts val="0"/>
              </a:spcBef>
              <a:spcAft>
                <a:spcPts val="0"/>
              </a:spcAft>
              <a:buNone/>
              <a:defRPr sz="2700"/>
            </a:lvl6pPr>
            <a:lvl7pPr lvl="6" rtl="0" algn="ctr">
              <a:lnSpc>
                <a:spcPct val="130000"/>
              </a:lnSpc>
              <a:spcBef>
                <a:spcPts val="0"/>
              </a:spcBef>
              <a:spcAft>
                <a:spcPts val="0"/>
              </a:spcAft>
              <a:buNone/>
              <a:defRPr sz="2700"/>
            </a:lvl7pPr>
            <a:lvl8pPr lvl="7" rtl="0" algn="ctr">
              <a:lnSpc>
                <a:spcPct val="130000"/>
              </a:lnSpc>
              <a:spcBef>
                <a:spcPts val="0"/>
              </a:spcBef>
              <a:spcAft>
                <a:spcPts val="0"/>
              </a:spcAft>
              <a:buNone/>
              <a:defRPr sz="2700"/>
            </a:lvl8pPr>
            <a:lvl9pPr lvl="8" rtl="0" algn="ctr">
              <a:lnSpc>
                <a:spcPct val="130000"/>
              </a:lnSpc>
              <a:spcBef>
                <a:spcPts val="0"/>
              </a:spcBef>
              <a:spcAft>
                <a:spcPts val="0"/>
              </a:spcAft>
              <a:buNone/>
              <a:defRPr sz="2700"/>
            </a:lvl9pPr>
          </a:lstStyle>
          <a:p/>
        </p:txBody>
      </p:sp>
      <p:cxnSp>
        <p:nvCxnSpPr>
          <p:cNvPr id="2351" name="Google Shape;2351;p166"/>
          <p:cNvCxnSpPr/>
          <p:nvPr/>
        </p:nvCxnSpPr>
        <p:spPr>
          <a:xfrm rot="10800000">
            <a:off x="447775" y="100"/>
            <a:ext cx="0" cy="886500"/>
          </a:xfrm>
          <a:prstGeom prst="straightConnector1">
            <a:avLst/>
          </a:prstGeom>
          <a:noFill/>
          <a:ln cap="flat" cmpd="sng" w="9525">
            <a:solidFill>
              <a:srgbClr val="FF0000"/>
            </a:solidFill>
            <a:prstDash val="solid"/>
            <a:round/>
            <a:headEnd len="med" w="med" type="none"/>
            <a:tailEnd len="med" w="med" type="none"/>
          </a:ln>
        </p:spPr>
      </p:cxnSp>
      <p:cxnSp>
        <p:nvCxnSpPr>
          <p:cNvPr id="2352" name="Google Shape;2352;p166"/>
          <p:cNvCxnSpPr/>
          <p:nvPr/>
        </p:nvCxnSpPr>
        <p:spPr>
          <a:xfrm rot="10800000">
            <a:off x="447767" y="6401100"/>
            <a:ext cx="0" cy="456900"/>
          </a:xfrm>
          <a:prstGeom prst="straightConnector1">
            <a:avLst/>
          </a:prstGeom>
          <a:noFill/>
          <a:ln cap="flat" cmpd="sng" w="9525">
            <a:solidFill>
              <a:srgbClr val="FF0000"/>
            </a:solidFill>
            <a:prstDash val="solid"/>
            <a:round/>
            <a:headEnd len="med" w="med" type="none"/>
            <a:tailEnd len="med" w="med" type="none"/>
          </a:ln>
        </p:spPr>
      </p:cxnSp>
      <p:sp>
        <p:nvSpPr>
          <p:cNvPr id="2353" name="Google Shape;2353;p16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354" name="Google Shape;2354;p16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355" name="Google Shape;2355;p16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900">
                <a:solidFill>
                  <a:srgbClr val="FF0000"/>
                </a:solidFill>
              </a:defRPr>
            </a:lvl1pPr>
            <a:lvl2pPr lvl="1" rtl="0" algn="ctr">
              <a:spcBef>
                <a:spcPts val="500"/>
              </a:spcBef>
              <a:spcAft>
                <a:spcPts val="0"/>
              </a:spcAft>
              <a:buNone/>
              <a:defRPr sz="1900">
                <a:solidFill>
                  <a:srgbClr val="FF0000"/>
                </a:solidFill>
              </a:defRPr>
            </a:lvl2pPr>
            <a:lvl3pPr lvl="2" rtl="0" algn="ctr">
              <a:spcBef>
                <a:spcPts val="500"/>
              </a:spcBef>
              <a:spcAft>
                <a:spcPts val="0"/>
              </a:spcAft>
              <a:buNone/>
              <a:defRPr sz="1900">
                <a:solidFill>
                  <a:srgbClr val="FF0000"/>
                </a:solidFill>
              </a:defRPr>
            </a:lvl3pPr>
            <a:lvl4pPr lvl="3" rtl="0" algn="ctr">
              <a:spcBef>
                <a:spcPts val="500"/>
              </a:spcBef>
              <a:spcAft>
                <a:spcPts val="0"/>
              </a:spcAft>
              <a:buNone/>
              <a:defRPr sz="1900">
                <a:solidFill>
                  <a:srgbClr val="FF0000"/>
                </a:solidFill>
              </a:defRPr>
            </a:lvl4pPr>
            <a:lvl5pPr lvl="4" rtl="0" algn="ctr">
              <a:spcBef>
                <a:spcPts val="500"/>
              </a:spcBef>
              <a:spcAft>
                <a:spcPts val="0"/>
              </a:spcAft>
              <a:buNone/>
              <a:defRPr sz="1900">
                <a:solidFill>
                  <a:srgbClr val="FF0000"/>
                </a:solidFill>
              </a:defRPr>
            </a:lvl5pPr>
            <a:lvl6pPr lvl="5" rtl="0" algn="ctr">
              <a:spcBef>
                <a:spcPts val="500"/>
              </a:spcBef>
              <a:spcAft>
                <a:spcPts val="0"/>
              </a:spcAft>
              <a:buNone/>
              <a:defRPr sz="1900">
                <a:solidFill>
                  <a:srgbClr val="FF0000"/>
                </a:solidFill>
              </a:defRPr>
            </a:lvl6pPr>
            <a:lvl7pPr lvl="6" rtl="0" algn="ctr">
              <a:spcBef>
                <a:spcPts val="500"/>
              </a:spcBef>
              <a:spcAft>
                <a:spcPts val="0"/>
              </a:spcAft>
              <a:buNone/>
              <a:defRPr sz="1900">
                <a:solidFill>
                  <a:srgbClr val="FF0000"/>
                </a:solidFill>
              </a:defRPr>
            </a:lvl7pPr>
            <a:lvl8pPr lvl="7" rtl="0" algn="ctr">
              <a:spcBef>
                <a:spcPts val="500"/>
              </a:spcBef>
              <a:spcAft>
                <a:spcPts val="0"/>
              </a:spcAft>
              <a:buNone/>
              <a:defRPr sz="1900">
                <a:solidFill>
                  <a:srgbClr val="FF0000"/>
                </a:solidFill>
              </a:defRPr>
            </a:lvl8pPr>
            <a:lvl9pPr lvl="8" rtl="0" algn="ctr">
              <a:spcBef>
                <a:spcPts val="500"/>
              </a:spcBef>
              <a:spcAft>
                <a:spcPts val="500"/>
              </a:spcAft>
              <a:buNone/>
              <a:defRPr sz="1900">
                <a:solidFill>
                  <a:srgbClr val="FF0000"/>
                </a:solidFill>
              </a:defRPr>
            </a:lvl9pPr>
          </a:lstStyle>
          <a:p/>
        </p:txBody>
      </p:sp>
      <p:sp>
        <p:nvSpPr>
          <p:cNvPr id="2356" name="Google Shape;2356;p166"/>
          <p:cNvSpPr txBox="1"/>
          <p:nvPr>
            <p:ph idx="3" type="subTitle"/>
          </p:nvPr>
        </p:nvSpPr>
        <p:spPr>
          <a:xfrm>
            <a:off x="638950" y="6224800"/>
            <a:ext cx="8002500" cy="5595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rgbClr val="434343"/>
                </a:solidFill>
              </a:defRPr>
            </a:lvl1pPr>
            <a:lvl2pPr lvl="1" rtl="0">
              <a:lnSpc>
                <a:spcPct val="115000"/>
              </a:lnSpc>
              <a:spcBef>
                <a:spcPts val="0"/>
              </a:spcBef>
              <a:spcAft>
                <a:spcPts val="0"/>
              </a:spcAft>
              <a:buNone/>
              <a:defRPr sz="800">
                <a:solidFill>
                  <a:srgbClr val="434343"/>
                </a:solidFill>
              </a:defRPr>
            </a:lvl2pPr>
            <a:lvl3pPr lvl="2" rtl="0">
              <a:lnSpc>
                <a:spcPct val="115000"/>
              </a:lnSpc>
              <a:spcBef>
                <a:spcPts val="0"/>
              </a:spcBef>
              <a:spcAft>
                <a:spcPts val="0"/>
              </a:spcAft>
              <a:buNone/>
              <a:defRPr sz="800">
                <a:solidFill>
                  <a:srgbClr val="434343"/>
                </a:solidFill>
              </a:defRPr>
            </a:lvl3pPr>
            <a:lvl4pPr lvl="3" rtl="0">
              <a:lnSpc>
                <a:spcPct val="115000"/>
              </a:lnSpc>
              <a:spcBef>
                <a:spcPts val="0"/>
              </a:spcBef>
              <a:spcAft>
                <a:spcPts val="0"/>
              </a:spcAft>
              <a:buNone/>
              <a:defRPr sz="800">
                <a:solidFill>
                  <a:srgbClr val="434343"/>
                </a:solidFill>
              </a:defRPr>
            </a:lvl4pPr>
            <a:lvl5pPr lvl="4" rtl="0">
              <a:lnSpc>
                <a:spcPct val="115000"/>
              </a:lnSpc>
              <a:spcBef>
                <a:spcPts val="0"/>
              </a:spcBef>
              <a:spcAft>
                <a:spcPts val="0"/>
              </a:spcAft>
              <a:buNone/>
              <a:defRPr sz="800">
                <a:solidFill>
                  <a:srgbClr val="434343"/>
                </a:solidFill>
              </a:defRPr>
            </a:lvl5pPr>
            <a:lvl6pPr lvl="5" rtl="0">
              <a:lnSpc>
                <a:spcPct val="115000"/>
              </a:lnSpc>
              <a:spcBef>
                <a:spcPts val="0"/>
              </a:spcBef>
              <a:spcAft>
                <a:spcPts val="0"/>
              </a:spcAft>
              <a:buNone/>
              <a:defRPr sz="800">
                <a:solidFill>
                  <a:srgbClr val="434343"/>
                </a:solidFill>
              </a:defRPr>
            </a:lvl6pPr>
            <a:lvl7pPr lvl="6" rtl="0">
              <a:lnSpc>
                <a:spcPct val="115000"/>
              </a:lnSpc>
              <a:spcBef>
                <a:spcPts val="0"/>
              </a:spcBef>
              <a:spcAft>
                <a:spcPts val="0"/>
              </a:spcAft>
              <a:buNone/>
              <a:defRPr sz="800">
                <a:solidFill>
                  <a:srgbClr val="434343"/>
                </a:solidFill>
              </a:defRPr>
            </a:lvl7pPr>
            <a:lvl8pPr lvl="7" rtl="0">
              <a:lnSpc>
                <a:spcPct val="115000"/>
              </a:lnSpc>
              <a:spcBef>
                <a:spcPts val="0"/>
              </a:spcBef>
              <a:spcAft>
                <a:spcPts val="0"/>
              </a:spcAft>
              <a:buNone/>
              <a:defRPr sz="800">
                <a:solidFill>
                  <a:srgbClr val="434343"/>
                </a:solidFill>
              </a:defRPr>
            </a:lvl8pPr>
            <a:lvl9pPr lvl="8" rtl="0">
              <a:lnSpc>
                <a:spcPct val="115000"/>
              </a:lnSpc>
              <a:spcBef>
                <a:spcPts val="0"/>
              </a:spcBef>
              <a:spcAft>
                <a:spcPts val="0"/>
              </a:spcAft>
              <a:buNone/>
              <a:defRPr sz="800">
                <a:solidFill>
                  <a:srgbClr val="434343"/>
                </a:solidFill>
              </a:defRPr>
            </a:lvl9pPr>
          </a:lstStyle>
          <a:p/>
        </p:txBody>
      </p:sp>
      <p:sp>
        <p:nvSpPr>
          <p:cNvPr id="2357" name="Google Shape;2357;p166"/>
          <p:cNvSpPr txBox="1"/>
          <p:nvPr>
            <p:ph idx="4" type="subTitle"/>
          </p:nvPr>
        </p:nvSpPr>
        <p:spPr>
          <a:xfrm>
            <a:off x="3020263" y="3663925"/>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9pPr>
          </a:lstStyle>
          <a:p/>
        </p:txBody>
      </p:sp>
      <p:sp>
        <p:nvSpPr>
          <p:cNvPr id="2358" name="Google Shape;2358;p166"/>
          <p:cNvSpPr txBox="1"/>
          <p:nvPr>
            <p:ph idx="5" type="subTitle"/>
          </p:nvPr>
        </p:nvSpPr>
        <p:spPr>
          <a:xfrm>
            <a:off x="3020263" y="4153150"/>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500"/>
            </a:lvl1pPr>
            <a:lvl2pPr lvl="1" rtl="0">
              <a:spcBef>
                <a:spcPts val="500"/>
              </a:spcBef>
              <a:spcAft>
                <a:spcPts val="0"/>
              </a:spcAft>
              <a:buNone/>
              <a:defRPr sz="1500"/>
            </a:lvl2pPr>
            <a:lvl3pPr lvl="2" rtl="0">
              <a:spcBef>
                <a:spcPts val="500"/>
              </a:spcBef>
              <a:spcAft>
                <a:spcPts val="0"/>
              </a:spcAft>
              <a:buNone/>
              <a:defRPr sz="1500"/>
            </a:lvl3pPr>
            <a:lvl4pPr lvl="3" rtl="0">
              <a:spcBef>
                <a:spcPts val="500"/>
              </a:spcBef>
              <a:spcAft>
                <a:spcPts val="0"/>
              </a:spcAft>
              <a:buNone/>
              <a:defRPr sz="1500"/>
            </a:lvl4pPr>
            <a:lvl5pPr lvl="4" rtl="0">
              <a:spcBef>
                <a:spcPts val="500"/>
              </a:spcBef>
              <a:spcAft>
                <a:spcPts val="0"/>
              </a:spcAft>
              <a:buNone/>
              <a:defRPr sz="1500"/>
            </a:lvl5pPr>
            <a:lvl6pPr lvl="5" rtl="0">
              <a:spcBef>
                <a:spcPts val="500"/>
              </a:spcBef>
              <a:spcAft>
                <a:spcPts val="0"/>
              </a:spcAft>
              <a:buNone/>
              <a:defRPr sz="1500"/>
            </a:lvl6pPr>
            <a:lvl7pPr lvl="6" rtl="0">
              <a:spcBef>
                <a:spcPts val="500"/>
              </a:spcBef>
              <a:spcAft>
                <a:spcPts val="0"/>
              </a:spcAft>
              <a:buNone/>
              <a:defRPr sz="1500"/>
            </a:lvl7pPr>
            <a:lvl8pPr lvl="7" rtl="0">
              <a:spcBef>
                <a:spcPts val="500"/>
              </a:spcBef>
              <a:spcAft>
                <a:spcPts val="0"/>
              </a:spcAft>
              <a:buNone/>
              <a:defRPr sz="1500"/>
            </a:lvl8pPr>
            <a:lvl9pPr lvl="8" rtl="0">
              <a:spcBef>
                <a:spcPts val="500"/>
              </a:spcBef>
              <a:spcAft>
                <a:spcPts val="500"/>
              </a:spcAft>
              <a:buNone/>
              <a:defRPr sz="1500"/>
            </a:lvl9pPr>
          </a:lstStyle>
          <a:p/>
        </p:txBody>
      </p:sp>
      <p:sp>
        <p:nvSpPr>
          <p:cNvPr id="2359" name="Google Shape;2359;p166"/>
          <p:cNvSpPr txBox="1"/>
          <p:nvPr>
            <p:ph idx="6" type="subTitle"/>
          </p:nvPr>
        </p:nvSpPr>
        <p:spPr>
          <a:xfrm>
            <a:off x="6450688" y="3663925"/>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9pPr>
          </a:lstStyle>
          <a:p/>
        </p:txBody>
      </p:sp>
      <p:sp>
        <p:nvSpPr>
          <p:cNvPr id="2360" name="Google Shape;2360;p166"/>
          <p:cNvSpPr txBox="1"/>
          <p:nvPr>
            <p:ph idx="7" type="subTitle"/>
          </p:nvPr>
        </p:nvSpPr>
        <p:spPr>
          <a:xfrm>
            <a:off x="6450688" y="4153150"/>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500"/>
            </a:lvl1pPr>
            <a:lvl2pPr lvl="1" rtl="0">
              <a:spcBef>
                <a:spcPts val="500"/>
              </a:spcBef>
              <a:spcAft>
                <a:spcPts val="0"/>
              </a:spcAft>
              <a:buNone/>
              <a:defRPr sz="1500"/>
            </a:lvl2pPr>
            <a:lvl3pPr lvl="2" rtl="0">
              <a:spcBef>
                <a:spcPts val="500"/>
              </a:spcBef>
              <a:spcAft>
                <a:spcPts val="0"/>
              </a:spcAft>
              <a:buNone/>
              <a:defRPr sz="1500"/>
            </a:lvl3pPr>
            <a:lvl4pPr lvl="3" rtl="0">
              <a:spcBef>
                <a:spcPts val="500"/>
              </a:spcBef>
              <a:spcAft>
                <a:spcPts val="0"/>
              </a:spcAft>
              <a:buNone/>
              <a:defRPr sz="1500"/>
            </a:lvl4pPr>
            <a:lvl5pPr lvl="4" rtl="0">
              <a:spcBef>
                <a:spcPts val="500"/>
              </a:spcBef>
              <a:spcAft>
                <a:spcPts val="0"/>
              </a:spcAft>
              <a:buNone/>
              <a:defRPr sz="1500"/>
            </a:lvl5pPr>
            <a:lvl6pPr lvl="5" rtl="0">
              <a:spcBef>
                <a:spcPts val="500"/>
              </a:spcBef>
              <a:spcAft>
                <a:spcPts val="0"/>
              </a:spcAft>
              <a:buNone/>
              <a:defRPr sz="1500"/>
            </a:lvl6pPr>
            <a:lvl7pPr lvl="6" rtl="0">
              <a:spcBef>
                <a:spcPts val="500"/>
              </a:spcBef>
              <a:spcAft>
                <a:spcPts val="0"/>
              </a:spcAft>
              <a:buNone/>
              <a:defRPr sz="1500"/>
            </a:lvl7pPr>
            <a:lvl8pPr lvl="7" rtl="0">
              <a:spcBef>
                <a:spcPts val="500"/>
              </a:spcBef>
              <a:spcAft>
                <a:spcPts val="0"/>
              </a:spcAft>
              <a:buNone/>
              <a:defRPr sz="1500"/>
            </a:lvl8pPr>
            <a:lvl9pPr lvl="8" rtl="0">
              <a:spcBef>
                <a:spcPts val="500"/>
              </a:spcBef>
              <a:spcAft>
                <a:spcPts val="500"/>
              </a:spcAft>
              <a:buNone/>
              <a:defRPr sz="1500"/>
            </a:lvl9pPr>
          </a:lstStyle>
          <a:p/>
        </p:txBody>
      </p:sp>
      <p:sp>
        <p:nvSpPr>
          <p:cNvPr id="2361" name="Google Shape;2361;p166"/>
          <p:cNvSpPr/>
          <p:nvPr/>
        </p:nvSpPr>
        <p:spPr>
          <a:xfrm>
            <a:off x="9779550" y="6261775"/>
            <a:ext cx="731700" cy="32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66"/>
          <p:cNvSpPr/>
          <p:nvPr/>
        </p:nvSpPr>
        <p:spPr>
          <a:xfrm>
            <a:off x="10460025" y="310550"/>
            <a:ext cx="1281000" cy="32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ype="titleOnly">
  <p:cSld name="TITLE_ONLY">
    <p:bg>
      <p:bgPr>
        <a:blipFill>
          <a:blip r:embed="rId2">
            <a:alphaModFix/>
          </a:blip>
          <a:stretch>
            <a:fillRect/>
          </a:stretch>
        </a:blipFill>
      </p:bgPr>
    </p:bg>
    <p:spTree>
      <p:nvGrpSpPr>
        <p:cNvPr id="2363" name="Shape 2363"/>
        <p:cNvGrpSpPr/>
        <p:nvPr/>
      </p:nvGrpSpPr>
      <p:grpSpPr>
        <a:xfrm>
          <a:off x="0" y="0"/>
          <a:ext cx="0" cy="0"/>
          <a:chOff x="0" y="0"/>
          <a:chExt cx="0" cy="0"/>
        </a:xfrm>
      </p:grpSpPr>
      <p:sp>
        <p:nvSpPr>
          <p:cNvPr id="2364" name="Google Shape;2364;p167"/>
          <p:cNvSpPr/>
          <p:nvPr/>
        </p:nvSpPr>
        <p:spPr>
          <a:xfrm>
            <a:off x="9402734" y="3798966"/>
            <a:ext cx="2789100" cy="24738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365" name="Google Shape;2365;p167"/>
          <p:cNvSpPr/>
          <p:nvPr/>
        </p:nvSpPr>
        <p:spPr>
          <a:xfrm>
            <a:off x="202188" y="6459938"/>
            <a:ext cx="1213200" cy="21210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66" name="Google Shape;2366;p167"/>
          <p:cNvSpPr txBox="1"/>
          <p:nvPr>
            <p:ph idx="12" type="sldNum"/>
          </p:nvPr>
        </p:nvSpPr>
        <p:spPr>
          <a:xfrm>
            <a:off x="11409045" y="6333134"/>
            <a:ext cx="731700" cy="5250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10">
  <p:cSld name="CUSTOM_4_31">
    <p:spTree>
      <p:nvGrpSpPr>
        <p:cNvPr id="2367" name="Shape 2367"/>
        <p:cNvGrpSpPr/>
        <p:nvPr/>
      </p:nvGrpSpPr>
      <p:grpSpPr>
        <a:xfrm>
          <a:off x="0" y="0"/>
          <a:ext cx="0" cy="0"/>
          <a:chOff x="0" y="0"/>
          <a:chExt cx="0" cy="0"/>
        </a:xfrm>
      </p:grpSpPr>
      <p:sp>
        <p:nvSpPr>
          <p:cNvPr id="2368" name="Google Shape;2368;p168"/>
          <p:cNvSpPr txBox="1"/>
          <p:nvPr>
            <p:ph type="title"/>
          </p:nvPr>
        </p:nvSpPr>
        <p:spPr>
          <a:xfrm>
            <a:off x="1752600" y="946000"/>
            <a:ext cx="8686800" cy="9675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500">
                <a:solidFill>
                  <a:srgbClr val="000000"/>
                </a:solidFill>
              </a:defRPr>
            </a:lvl1pPr>
            <a:lvl2pPr lvl="1" rtl="0" algn="ctr">
              <a:lnSpc>
                <a:spcPct val="130000"/>
              </a:lnSpc>
              <a:spcBef>
                <a:spcPts val="0"/>
              </a:spcBef>
              <a:spcAft>
                <a:spcPts val="0"/>
              </a:spcAft>
              <a:buNone/>
              <a:defRPr sz="2500">
                <a:solidFill>
                  <a:srgbClr val="000000"/>
                </a:solidFill>
              </a:defRPr>
            </a:lvl2pPr>
            <a:lvl3pPr lvl="2" rtl="0" algn="ctr">
              <a:lnSpc>
                <a:spcPct val="130000"/>
              </a:lnSpc>
              <a:spcBef>
                <a:spcPts val="0"/>
              </a:spcBef>
              <a:spcAft>
                <a:spcPts val="0"/>
              </a:spcAft>
              <a:buNone/>
              <a:defRPr sz="2500">
                <a:solidFill>
                  <a:srgbClr val="000000"/>
                </a:solidFill>
              </a:defRPr>
            </a:lvl3pPr>
            <a:lvl4pPr lvl="3" rtl="0" algn="ctr">
              <a:lnSpc>
                <a:spcPct val="130000"/>
              </a:lnSpc>
              <a:spcBef>
                <a:spcPts val="0"/>
              </a:spcBef>
              <a:spcAft>
                <a:spcPts val="0"/>
              </a:spcAft>
              <a:buNone/>
              <a:defRPr sz="2500">
                <a:solidFill>
                  <a:srgbClr val="000000"/>
                </a:solidFill>
              </a:defRPr>
            </a:lvl4pPr>
            <a:lvl5pPr lvl="4" rtl="0" algn="ctr">
              <a:lnSpc>
                <a:spcPct val="130000"/>
              </a:lnSpc>
              <a:spcBef>
                <a:spcPts val="0"/>
              </a:spcBef>
              <a:spcAft>
                <a:spcPts val="0"/>
              </a:spcAft>
              <a:buNone/>
              <a:defRPr sz="2500">
                <a:solidFill>
                  <a:srgbClr val="000000"/>
                </a:solidFill>
              </a:defRPr>
            </a:lvl5pPr>
            <a:lvl6pPr lvl="5" rtl="0" algn="ctr">
              <a:lnSpc>
                <a:spcPct val="130000"/>
              </a:lnSpc>
              <a:spcBef>
                <a:spcPts val="0"/>
              </a:spcBef>
              <a:spcAft>
                <a:spcPts val="0"/>
              </a:spcAft>
              <a:buNone/>
              <a:defRPr sz="2500">
                <a:solidFill>
                  <a:srgbClr val="000000"/>
                </a:solidFill>
              </a:defRPr>
            </a:lvl6pPr>
            <a:lvl7pPr lvl="6" rtl="0" algn="ctr">
              <a:lnSpc>
                <a:spcPct val="130000"/>
              </a:lnSpc>
              <a:spcBef>
                <a:spcPts val="0"/>
              </a:spcBef>
              <a:spcAft>
                <a:spcPts val="0"/>
              </a:spcAft>
              <a:buNone/>
              <a:defRPr sz="2500">
                <a:solidFill>
                  <a:srgbClr val="000000"/>
                </a:solidFill>
              </a:defRPr>
            </a:lvl7pPr>
            <a:lvl8pPr lvl="7" rtl="0" algn="ctr">
              <a:lnSpc>
                <a:spcPct val="130000"/>
              </a:lnSpc>
              <a:spcBef>
                <a:spcPts val="0"/>
              </a:spcBef>
              <a:spcAft>
                <a:spcPts val="0"/>
              </a:spcAft>
              <a:buNone/>
              <a:defRPr sz="2500">
                <a:solidFill>
                  <a:srgbClr val="000000"/>
                </a:solidFill>
              </a:defRPr>
            </a:lvl8pPr>
            <a:lvl9pPr lvl="8" rtl="0" algn="ctr">
              <a:lnSpc>
                <a:spcPct val="130000"/>
              </a:lnSpc>
              <a:spcBef>
                <a:spcPts val="0"/>
              </a:spcBef>
              <a:spcAft>
                <a:spcPts val="0"/>
              </a:spcAft>
              <a:buNone/>
              <a:defRPr sz="2500">
                <a:solidFill>
                  <a:srgbClr val="000000"/>
                </a:solidFill>
              </a:defRPr>
            </a:lvl9pPr>
          </a:lstStyle>
          <a:p/>
        </p:txBody>
      </p:sp>
      <p:cxnSp>
        <p:nvCxnSpPr>
          <p:cNvPr id="2369" name="Google Shape;2369;p16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cxnSp>
        <p:nvCxnSpPr>
          <p:cNvPr id="2370" name="Google Shape;2370;p168"/>
          <p:cNvCxnSpPr/>
          <p:nvPr/>
        </p:nvCxnSpPr>
        <p:spPr>
          <a:xfrm rot="10800000">
            <a:off x="447767" y="6401700"/>
            <a:ext cx="0" cy="456300"/>
          </a:xfrm>
          <a:prstGeom prst="straightConnector1">
            <a:avLst/>
          </a:prstGeom>
          <a:noFill/>
          <a:ln cap="flat" cmpd="sng" w="9525">
            <a:solidFill>
              <a:srgbClr val="EE0000"/>
            </a:solidFill>
            <a:prstDash val="solid"/>
            <a:round/>
            <a:headEnd len="med" w="med" type="none"/>
            <a:tailEnd len="med" w="med" type="none"/>
          </a:ln>
        </p:spPr>
      </p:cxnSp>
      <p:sp>
        <p:nvSpPr>
          <p:cNvPr id="2371" name="Google Shape;2371;p16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372" name="Google Shape;2372;p168"/>
          <p:cNvSpPr txBox="1"/>
          <p:nvPr/>
        </p:nvSpPr>
        <p:spPr>
          <a:xfrm>
            <a:off x="10068030" y="269836"/>
            <a:ext cx="16188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800">
                <a:solidFill>
                  <a:srgbClr val="666666"/>
                </a:solidFill>
                <a:latin typeface="Overpass"/>
                <a:ea typeface="Overpass"/>
                <a:cs typeface="Overpass"/>
                <a:sym typeface="Overpass"/>
              </a:rPr>
              <a:t>CONFIDENTIAL </a:t>
            </a:r>
            <a:r>
              <a:rPr lang="en" sz="800">
                <a:solidFill>
                  <a:srgbClr val="666666"/>
                </a:solidFill>
                <a:latin typeface="Overpass Light"/>
                <a:ea typeface="Overpass Light"/>
                <a:cs typeface="Overpass Light"/>
                <a:sym typeface="Overpass Light"/>
              </a:rPr>
              <a:t>INTERNAL USE</a:t>
            </a:r>
            <a:endParaRPr sz="800">
              <a:solidFill>
                <a:srgbClr val="666666"/>
              </a:solidFill>
              <a:latin typeface="Overpass Light"/>
              <a:ea typeface="Overpass Light"/>
              <a:cs typeface="Overpass Light"/>
              <a:sym typeface="Overpass Light"/>
            </a:endParaRPr>
          </a:p>
        </p:txBody>
      </p:sp>
      <p:pic>
        <p:nvPicPr>
          <p:cNvPr id="2373" name="Google Shape;2373;p16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374" name="Google Shape;2374;p168"/>
          <p:cNvSpPr txBox="1"/>
          <p:nvPr>
            <p:ph idx="1" type="subTitle"/>
          </p:nvPr>
        </p:nvSpPr>
        <p:spPr>
          <a:xfrm>
            <a:off x="885050" y="6169550"/>
            <a:ext cx="9182700" cy="5595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500">
                <a:solidFill>
                  <a:srgbClr val="4D4D4F"/>
                </a:solidFill>
              </a:defRPr>
            </a:lvl1pPr>
            <a:lvl2pPr lvl="1" rtl="0">
              <a:lnSpc>
                <a:spcPct val="142000"/>
              </a:lnSpc>
              <a:spcBef>
                <a:spcPts val="0"/>
              </a:spcBef>
              <a:spcAft>
                <a:spcPts val="0"/>
              </a:spcAft>
              <a:buNone/>
              <a:defRPr sz="500">
                <a:solidFill>
                  <a:srgbClr val="4D4D4F"/>
                </a:solidFill>
              </a:defRPr>
            </a:lvl2pPr>
            <a:lvl3pPr lvl="2" rtl="0">
              <a:lnSpc>
                <a:spcPct val="142000"/>
              </a:lnSpc>
              <a:spcBef>
                <a:spcPts val="0"/>
              </a:spcBef>
              <a:spcAft>
                <a:spcPts val="0"/>
              </a:spcAft>
              <a:buNone/>
              <a:defRPr sz="500">
                <a:solidFill>
                  <a:srgbClr val="4D4D4F"/>
                </a:solidFill>
              </a:defRPr>
            </a:lvl3pPr>
            <a:lvl4pPr lvl="3" rtl="0">
              <a:lnSpc>
                <a:spcPct val="142000"/>
              </a:lnSpc>
              <a:spcBef>
                <a:spcPts val="0"/>
              </a:spcBef>
              <a:spcAft>
                <a:spcPts val="0"/>
              </a:spcAft>
              <a:buNone/>
              <a:defRPr sz="500">
                <a:solidFill>
                  <a:srgbClr val="4D4D4F"/>
                </a:solidFill>
              </a:defRPr>
            </a:lvl4pPr>
            <a:lvl5pPr lvl="4" rtl="0">
              <a:lnSpc>
                <a:spcPct val="142000"/>
              </a:lnSpc>
              <a:spcBef>
                <a:spcPts val="0"/>
              </a:spcBef>
              <a:spcAft>
                <a:spcPts val="0"/>
              </a:spcAft>
              <a:buNone/>
              <a:defRPr sz="500">
                <a:solidFill>
                  <a:srgbClr val="4D4D4F"/>
                </a:solidFill>
              </a:defRPr>
            </a:lvl5pPr>
            <a:lvl6pPr lvl="5" rtl="0">
              <a:lnSpc>
                <a:spcPct val="142000"/>
              </a:lnSpc>
              <a:spcBef>
                <a:spcPts val="0"/>
              </a:spcBef>
              <a:spcAft>
                <a:spcPts val="0"/>
              </a:spcAft>
              <a:buNone/>
              <a:defRPr sz="500">
                <a:solidFill>
                  <a:srgbClr val="4D4D4F"/>
                </a:solidFill>
              </a:defRPr>
            </a:lvl6pPr>
            <a:lvl7pPr lvl="6" rtl="0">
              <a:lnSpc>
                <a:spcPct val="142000"/>
              </a:lnSpc>
              <a:spcBef>
                <a:spcPts val="0"/>
              </a:spcBef>
              <a:spcAft>
                <a:spcPts val="0"/>
              </a:spcAft>
              <a:buNone/>
              <a:defRPr sz="500">
                <a:solidFill>
                  <a:srgbClr val="4D4D4F"/>
                </a:solidFill>
              </a:defRPr>
            </a:lvl7pPr>
            <a:lvl8pPr lvl="7" rtl="0">
              <a:lnSpc>
                <a:spcPct val="142000"/>
              </a:lnSpc>
              <a:spcBef>
                <a:spcPts val="0"/>
              </a:spcBef>
              <a:spcAft>
                <a:spcPts val="0"/>
              </a:spcAft>
              <a:buNone/>
              <a:defRPr sz="500">
                <a:solidFill>
                  <a:srgbClr val="4D4D4F"/>
                </a:solidFill>
              </a:defRPr>
            </a:lvl8pPr>
            <a:lvl9pPr lvl="8" rtl="0">
              <a:lnSpc>
                <a:spcPct val="142000"/>
              </a:lnSpc>
              <a:spcBef>
                <a:spcPts val="0"/>
              </a:spcBef>
              <a:spcAft>
                <a:spcPts val="0"/>
              </a:spcAft>
              <a:buNone/>
              <a:defRPr sz="500">
                <a:solidFill>
                  <a:srgbClr val="4D4D4F"/>
                </a:solidFill>
              </a:defRPr>
            </a:lvl9pPr>
          </a:lstStyle>
          <a:p/>
        </p:txBody>
      </p:sp>
      <p:sp>
        <p:nvSpPr>
          <p:cNvPr id="2375" name="Google Shape;2375;p168"/>
          <p:cNvSpPr txBox="1"/>
          <p:nvPr/>
        </p:nvSpPr>
        <p:spPr>
          <a:xfrm>
            <a:off x="634300" y="340636"/>
            <a:ext cx="2944500" cy="2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4D4D4F"/>
                </a:solidFill>
                <a:latin typeface="Overpass"/>
                <a:ea typeface="Overpass"/>
                <a:cs typeface="Overpass"/>
                <a:sym typeface="Overpass"/>
              </a:rPr>
              <a:t>2019 RED HAT TECH EXCHANGE</a:t>
            </a:r>
            <a:endParaRPr b="1" sz="800">
              <a:solidFill>
                <a:srgbClr val="4D4D4F"/>
              </a:solidFill>
              <a:latin typeface="Overpass"/>
              <a:ea typeface="Overpass"/>
              <a:cs typeface="Overpass"/>
              <a:sym typeface="Overpass"/>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nly 2">
  <p:cSld name="CUSTOM_1_3">
    <p:spTree>
      <p:nvGrpSpPr>
        <p:cNvPr id="2376" name="Shape 2376"/>
        <p:cNvGrpSpPr/>
        <p:nvPr/>
      </p:nvGrpSpPr>
      <p:grpSpPr>
        <a:xfrm>
          <a:off x="0" y="0"/>
          <a:ext cx="0" cy="0"/>
          <a:chOff x="0" y="0"/>
          <a:chExt cx="0" cy="0"/>
        </a:xfrm>
      </p:grpSpPr>
      <p:sp>
        <p:nvSpPr>
          <p:cNvPr id="2377" name="Google Shape;2377;p169"/>
          <p:cNvSpPr txBox="1"/>
          <p:nvPr>
            <p:ph idx="12" type="sldNum"/>
          </p:nvPr>
        </p:nvSpPr>
        <p:spPr>
          <a:xfrm>
            <a:off x="137770" y="6311925"/>
            <a:ext cx="4809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78" name="Google Shape;2378;p169"/>
          <p:cNvSpPr txBox="1"/>
          <p:nvPr>
            <p:ph idx="1" type="body"/>
          </p:nvPr>
        </p:nvSpPr>
        <p:spPr>
          <a:xfrm>
            <a:off x="1102267" y="2167900"/>
            <a:ext cx="9987600" cy="3526500"/>
          </a:xfrm>
          <a:prstGeom prst="rect">
            <a:avLst/>
          </a:prstGeom>
        </p:spPr>
        <p:txBody>
          <a:bodyPr anchorCtr="0" anchor="t" bIns="0" lIns="0" spcFirstLastPara="1" rIns="0" wrap="square" tIns="0">
            <a:noAutofit/>
          </a:bodyPr>
          <a:lstStyle>
            <a:lvl1pPr indent="-311150" lvl="0" marL="457200" rtl="0">
              <a:spcBef>
                <a:spcPts val="0"/>
              </a:spcBef>
              <a:spcAft>
                <a:spcPts val="0"/>
              </a:spcAft>
              <a:buSzPts val="1300"/>
              <a:buFont typeface="Proxima Nova"/>
              <a:buChar char="▸"/>
              <a:defRPr>
                <a:latin typeface="Proxima Nova"/>
                <a:ea typeface="Proxima Nova"/>
                <a:cs typeface="Proxima Nova"/>
                <a:sym typeface="Proxima Nova"/>
              </a:defRPr>
            </a:lvl1pPr>
            <a:lvl2pPr indent="-311150" lvl="1" marL="914400" rtl="0">
              <a:spcBef>
                <a:spcPts val="500"/>
              </a:spcBef>
              <a:spcAft>
                <a:spcPts val="0"/>
              </a:spcAft>
              <a:buSzPts val="1300"/>
              <a:buFont typeface="Proxima Nova"/>
              <a:buChar char="･"/>
              <a:defRPr>
                <a:latin typeface="Proxima Nova"/>
                <a:ea typeface="Proxima Nova"/>
                <a:cs typeface="Proxima Nova"/>
                <a:sym typeface="Proxima Nova"/>
              </a:defRPr>
            </a:lvl2pPr>
            <a:lvl3pPr indent="-311150" lvl="2" marL="1371600" rtl="0">
              <a:spcBef>
                <a:spcPts val="500"/>
              </a:spcBef>
              <a:spcAft>
                <a:spcPts val="0"/>
              </a:spcAft>
              <a:buSzPts val="1300"/>
              <a:buFont typeface="Proxima Nova"/>
              <a:buChar char="･"/>
              <a:defRPr>
                <a:latin typeface="Proxima Nova"/>
                <a:ea typeface="Proxima Nova"/>
                <a:cs typeface="Proxima Nova"/>
                <a:sym typeface="Proxima Nova"/>
              </a:defRPr>
            </a:lvl3pPr>
            <a:lvl4pPr indent="-311150" lvl="3" marL="1828800" rtl="0">
              <a:spcBef>
                <a:spcPts val="500"/>
              </a:spcBef>
              <a:spcAft>
                <a:spcPts val="0"/>
              </a:spcAft>
              <a:buSzPts val="1300"/>
              <a:buFont typeface="Proxima Nova"/>
              <a:buChar char="･"/>
              <a:defRPr>
                <a:latin typeface="Proxima Nova"/>
                <a:ea typeface="Proxima Nova"/>
                <a:cs typeface="Proxima Nova"/>
                <a:sym typeface="Proxima Nova"/>
              </a:defRPr>
            </a:lvl4pPr>
            <a:lvl5pPr indent="-311150" lvl="4" marL="2286000" rtl="0">
              <a:spcBef>
                <a:spcPts val="500"/>
              </a:spcBef>
              <a:spcAft>
                <a:spcPts val="0"/>
              </a:spcAft>
              <a:buSzPts val="1300"/>
              <a:buFont typeface="Proxima Nova"/>
              <a:buChar char="･"/>
              <a:defRPr>
                <a:latin typeface="Proxima Nova"/>
                <a:ea typeface="Proxima Nova"/>
                <a:cs typeface="Proxima Nova"/>
                <a:sym typeface="Proxima Nova"/>
              </a:defRPr>
            </a:lvl5pPr>
            <a:lvl6pPr indent="-311150" lvl="5" marL="2743200" rtl="0">
              <a:spcBef>
                <a:spcPts val="500"/>
              </a:spcBef>
              <a:spcAft>
                <a:spcPts val="0"/>
              </a:spcAft>
              <a:buSzPts val="1300"/>
              <a:buFont typeface="Proxima Nova"/>
              <a:buChar char="･"/>
              <a:defRPr>
                <a:latin typeface="Proxima Nova"/>
                <a:ea typeface="Proxima Nova"/>
                <a:cs typeface="Proxima Nova"/>
                <a:sym typeface="Proxima Nova"/>
              </a:defRPr>
            </a:lvl6pPr>
            <a:lvl7pPr indent="-311150" lvl="6" marL="3200400" rtl="0">
              <a:spcBef>
                <a:spcPts val="500"/>
              </a:spcBef>
              <a:spcAft>
                <a:spcPts val="0"/>
              </a:spcAft>
              <a:buSzPts val="1300"/>
              <a:buFont typeface="Proxima Nova"/>
              <a:buChar char="･"/>
              <a:defRPr>
                <a:latin typeface="Proxima Nova"/>
                <a:ea typeface="Proxima Nova"/>
                <a:cs typeface="Proxima Nova"/>
                <a:sym typeface="Proxima Nova"/>
              </a:defRPr>
            </a:lvl7pPr>
            <a:lvl8pPr indent="-311150" lvl="7" marL="3657600" rtl="0">
              <a:spcBef>
                <a:spcPts val="500"/>
              </a:spcBef>
              <a:spcAft>
                <a:spcPts val="0"/>
              </a:spcAft>
              <a:buSzPts val="1300"/>
              <a:buFont typeface="Proxima Nova"/>
              <a:buChar char="･"/>
              <a:defRPr>
                <a:latin typeface="Proxima Nova"/>
                <a:ea typeface="Proxima Nova"/>
                <a:cs typeface="Proxima Nova"/>
                <a:sym typeface="Proxima Nova"/>
              </a:defRPr>
            </a:lvl8pPr>
            <a:lvl9pPr indent="-311150" lvl="8" marL="4114800" rtl="0">
              <a:spcBef>
                <a:spcPts val="500"/>
              </a:spcBef>
              <a:spcAft>
                <a:spcPts val="500"/>
              </a:spcAft>
              <a:buSzPts val="1300"/>
              <a:buFont typeface="Proxima Nova"/>
              <a:buChar char="･"/>
              <a:defRPr>
                <a:latin typeface="Proxima Nova"/>
                <a:ea typeface="Proxima Nova"/>
                <a:cs typeface="Proxima Nova"/>
                <a:sym typeface="Proxima Nova"/>
              </a:defRPr>
            </a:lvl9pPr>
          </a:lstStyle>
          <a:p/>
        </p:txBody>
      </p:sp>
      <p:sp>
        <p:nvSpPr>
          <p:cNvPr id="2379" name="Google Shape;2379;p169"/>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9pPr>
          </a:lstStyle>
          <a:p/>
        </p:txBody>
      </p:sp>
      <p:sp>
        <p:nvSpPr>
          <p:cNvPr id="2380" name="Google Shape;2380;p169"/>
          <p:cNvSpPr txBox="1"/>
          <p:nvPr>
            <p:ph idx="2" type="subTitle"/>
          </p:nvPr>
        </p:nvSpPr>
        <p:spPr>
          <a:xfrm>
            <a:off x="1102200" y="1239700"/>
            <a:ext cx="9987600" cy="8757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500"/>
              </a:spcBef>
              <a:spcAft>
                <a:spcPts val="0"/>
              </a:spcAft>
              <a:buNone/>
              <a:defRPr>
                <a:latin typeface="Proxima Nova"/>
                <a:ea typeface="Proxima Nova"/>
                <a:cs typeface="Proxima Nova"/>
                <a:sym typeface="Proxima Nova"/>
              </a:defRPr>
            </a:lvl2pPr>
            <a:lvl3pPr lvl="2" rtl="0">
              <a:lnSpc>
                <a:spcPct val="100000"/>
              </a:lnSpc>
              <a:spcBef>
                <a:spcPts val="500"/>
              </a:spcBef>
              <a:spcAft>
                <a:spcPts val="0"/>
              </a:spcAft>
              <a:buNone/>
              <a:defRPr>
                <a:latin typeface="Proxima Nova"/>
                <a:ea typeface="Proxima Nova"/>
                <a:cs typeface="Proxima Nova"/>
                <a:sym typeface="Proxima Nova"/>
              </a:defRPr>
            </a:lvl3pPr>
            <a:lvl4pPr lvl="3" rtl="0">
              <a:lnSpc>
                <a:spcPct val="100000"/>
              </a:lnSpc>
              <a:spcBef>
                <a:spcPts val="500"/>
              </a:spcBef>
              <a:spcAft>
                <a:spcPts val="0"/>
              </a:spcAft>
              <a:buNone/>
              <a:defRPr>
                <a:latin typeface="Proxima Nova"/>
                <a:ea typeface="Proxima Nova"/>
                <a:cs typeface="Proxima Nova"/>
                <a:sym typeface="Proxima Nova"/>
              </a:defRPr>
            </a:lvl4pPr>
            <a:lvl5pPr lvl="4" rtl="0">
              <a:lnSpc>
                <a:spcPct val="100000"/>
              </a:lnSpc>
              <a:spcBef>
                <a:spcPts val="500"/>
              </a:spcBef>
              <a:spcAft>
                <a:spcPts val="0"/>
              </a:spcAft>
              <a:buNone/>
              <a:defRPr>
                <a:latin typeface="Proxima Nova"/>
                <a:ea typeface="Proxima Nova"/>
                <a:cs typeface="Proxima Nova"/>
                <a:sym typeface="Proxima Nova"/>
              </a:defRPr>
            </a:lvl5pPr>
            <a:lvl6pPr lvl="5" rtl="0">
              <a:lnSpc>
                <a:spcPct val="100000"/>
              </a:lnSpc>
              <a:spcBef>
                <a:spcPts val="500"/>
              </a:spcBef>
              <a:spcAft>
                <a:spcPts val="0"/>
              </a:spcAft>
              <a:buNone/>
              <a:defRPr>
                <a:latin typeface="Proxima Nova"/>
                <a:ea typeface="Proxima Nova"/>
                <a:cs typeface="Proxima Nova"/>
                <a:sym typeface="Proxima Nova"/>
              </a:defRPr>
            </a:lvl6pPr>
            <a:lvl7pPr lvl="6" rtl="0">
              <a:lnSpc>
                <a:spcPct val="100000"/>
              </a:lnSpc>
              <a:spcBef>
                <a:spcPts val="500"/>
              </a:spcBef>
              <a:spcAft>
                <a:spcPts val="0"/>
              </a:spcAft>
              <a:buNone/>
              <a:defRPr>
                <a:latin typeface="Proxima Nova"/>
                <a:ea typeface="Proxima Nova"/>
                <a:cs typeface="Proxima Nova"/>
                <a:sym typeface="Proxima Nova"/>
              </a:defRPr>
            </a:lvl7pPr>
            <a:lvl8pPr lvl="7" rtl="0">
              <a:lnSpc>
                <a:spcPct val="100000"/>
              </a:lnSpc>
              <a:spcBef>
                <a:spcPts val="500"/>
              </a:spcBef>
              <a:spcAft>
                <a:spcPts val="0"/>
              </a:spcAft>
              <a:buNone/>
              <a:defRPr>
                <a:latin typeface="Proxima Nova"/>
                <a:ea typeface="Proxima Nova"/>
                <a:cs typeface="Proxima Nova"/>
                <a:sym typeface="Proxima Nova"/>
              </a:defRPr>
            </a:lvl8pPr>
            <a:lvl9pPr lvl="8" rtl="0">
              <a:lnSpc>
                <a:spcPct val="100000"/>
              </a:lnSpc>
              <a:spcBef>
                <a:spcPts val="500"/>
              </a:spcBef>
              <a:spcAft>
                <a:spcPts val="500"/>
              </a:spcAft>
              <a:buNone/>
              <a:defRPr>
                <a:latin typeface="Proxima Nova"/>
                <a:ea typeface="Proxima Nova"/>
                <a:cs typeface="Proxima Nova"/>
                <a:sym typeface="Proxima Nova"/>
              </a:defRPr>
            </a:lvl9pPr>
          </a:lstStyle>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only 1">
  <p:cSld name="CUSTOM_5">
    <p:spTree>
      <p:nvGrpSpPr>
        <p:cNvPr id="2381" name="Shape 2381"/>
        <p:cNvGrpSpPr/>
        <p:nvPr/>
      </p:nvGrpSpPr>
      <p:grpSpPr>
        <a:xfrm>
          <a:off x="0" y="0"/>
          <a:ext cx="0" cy="0"/>
          <a:chOff x="0" y="0"/>
          <a:chExt cx="0" cy="0"/>
        </a:xfrm>
      </p:grpSpPr>
      <p:sp>
        <p:nvSpPr>
          <p:cNvPr id="2382" name="Google Shape;2382;p170"/>
          <p:cNvSpPr txBox="1"/>
          <p:nvPr>
            <p:ph type="title"/>
          </p:nvPr>
        </p:nvSpPr>
        <p:spPr>
          <a:xfrm>
            <a:off x="1102200" y="2273179"/>
            <a:ext cx="9987600" cy="1417500"/>
          </a:xfrm>
          <a:prstGeom prst="rect">
            <a:avLst/>
          </a:prstGeom>
        </p:spPr>
        <p:txBody>
          <a:bodyPr anchorCtr="0" anchor="ctr" bIns="0" lIns="0" spcFirstLastPara="1" rIns="0" wrap="square" tIns="0">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383" name="Google Shape;2383;p170"/>
          <p:cNvSpPr txBox="1"/>
          <p:nvPr>
            <p:ph idx="12" type="sldNum"/>
          </p:nvPr>
        </p:nvSpPr>
        <p:spPr>
          <a:xfrm>
            <a:off x="137770" y="6311925"/>
            <a:ext cx="4809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13">
  <p:cSld name="CUSTOM_4_32">
    <p:spTree>
      <p:nvGrpSpPr>
        <p:cNvPr id="2384" name="Shape 2384"/>
        <p:cNvGrpSpPr/>
        <p:nvPr/>
      </p:nvGrpSpPr>
      <p:grpSpPr>
        <a:xfrm>
          <a:off x="0" y="0"/>
          <a:ext cx="0" cy="0"/>
          <a:chOff x="0" y="0"/>
          <a:chExt cx="0" cy="0"/>
        </a:xfrm>
      </p:grpSpPr>
      <p:sp>
        <p:nvSpPr>
          <p:cNvPr id="2385" name="Google Shape;2385;p171"/>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solidFill>
                  <a:srgbClr val="000000"/>
                </a:solidFill>
              </a:defRPr>
            </a:lvl1pPr>
            <a:lvl2pPr lvl="1" rtl="0" algn="ctr">
              <a:lnSpc>
                <a:spcPct val="130000"/>
              </a:lnSpc>
              <a:spcBef>
                <a:spcPts val="0"/>
              </a:spcBef>
              <a:spcAft>
                <a:spcPts val="0"/>
              </a:spcAft>
              <a:buNone/>
              <a:defRPr sz="2600">
                <a:solidFill>
                  <a:srgbClr val="000000"/>
                </a:solidFill>
              </a:defRPr>
            </a:lvl2pPr>
            <a:lvl3pPr lvl="2" rtl="0" algn="ctr">
              <a:lnSpc>
                <a:spcPct val="130000"/>
              </a:lnSpc>
              <a:spcBef>
                <a:spcPts val="0"/>
              </a:spcBef>
              <a:spcAft>
                <a:spcPts val="0"/>
              </a:spcAft>
              <a:buNone/>
              <a:defRPr sz="2600">
                <a:solidFill>
                  <a:srgbClr val="000000"/>
                </a:solidFill>
              </a:defRPr>
            </a:lvl3pPr>
            <a:lvl4pPr lvl="3" rtl="0" algn="ctr">
              <a:lnSpc>
                <a:spcPct val="130000"/>
              </a:lnSpc>
              <a:spcBef>
                <a:spcPts val="0"/>
              </a:spcBef>
              <a:spcAft>
                <a:spcPts val="0"/>
              </a:spcAft>
              <a:buNone/>
              <a:defRPr sz="2600">
                <a:solidFill>
                  <a:srgbClr val="000000"/>
                </a:solidFill>
              </a:defRPr>
            </a:lvl4pPr>
            <a:lvl5pPr lvl="4" rtl="0" algn="ctr">
              <a:lnSpc>
                <a:spcPct val="130000"/>
              </a:lnSpc>
              <a:spcBef>
                <a:spcPts val="0"/>
              </a:spcBef>
              <a:spcAft>
                <a:spcPts val="0"/>
              </a:spcAft>
              <a:buNone/>
              <a:defRPr sz="2600">
                <a:solidFill>
                  <a:srgbClr val="000000"/>
                </a:solidFill>
              </a:defRPr>
            </a:lvl5pPr>
            <a:lvl6pPr lvl="5" rtl="0" algn="ctr">
              <a:lnSpc>
                <a:spcPct val="130000"/>
              </a:lnSpc>
              <a:spcBef>
                <a:spcPts val="0"/>
              </a:spcBef>
              <a:spcAft>
                <a:spcPts val="0"/>
              </a:spcAft>
              <a:buNone/>
              <a:defRPr sz="2600">
                <a:solidFill>
                  <a:srgbClr val="000000"/>
                </a:solidFill>
              </a:defRPr>
            </a:lvl6pPr>
            <a:lvl7pPr lvl="6" rtl="0" algn="ctr">
              <a:lnSpc>
                <a:spcPct val="130000"/>
              </a:lnSpc>
              <a:spcBef>
                <a:spcPts val="0"/>
              </a:spcBef>
              <a:spcAft>
                <a:spcPts val="0"/>
              </a:spcAft>
              <a:buNone/>
              <a:defRPr sz="2600">
                <a:solidFill>
                  <a:srgbClr val="000000"/>
                </a:solidFill>
              </a:defRPr>
            </a:lvl7pPr>
            <a:lvl8pPr lvl="7" rtl="0" algn="ctr">
              <a:lnSpc>
                <a:spcPct val="130000"/>
              </a:lnSpc>
              <a:spcBef>
                <a:spcPts val="0"/>
              </a:spcBef>
              <a:spcAft>
                <a:spcPts val="0"/>
              </a:spcAft>
              <a:buNone/>
              <a:defRPr sz="2600">
                <a:solidFill>
                  <a:srgbClr val="000000"/>
                </a:solidFill>
              </a:defRPr>
            </a:lvl8pPr>
            <a:lvl9pPr lvl="8" rtl="0" algn="ctr">
              <a:lnSpc>
                <a:spcPct val="130000"/>
              </a:lnSpc>
              <a:spcBef>
                <a:spcPts val="0"/>
              </a:spcBef>
              <a:spcAft>
                <a:spcPts val="0"/>
              </a:spcAft>
              <a:buNone/>
              <a:defRPr sz="2600">
                <a:solidFill>
                  <a:srgbClr val="000000"/>
                </a:solidFill>
              </a:defRPr>
            </a:lvl9pPr>
          </a:lstStyle>
          <a:p/>
        </p:txBody>
      </p:sp>
      <p:cxnSp>
        <p:nvCxnSpPr>
          <p:cNvPr id="2386" name="Google Shape;2386;p171"/>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387" name="Google Shape;2387;p17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2388" name="Google Shape;2388;p17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389" name="Google Shape;2389;p17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390" name="Google Shape;2390;p17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391" name="Google Shape;2391;p171"/>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14">
  <p:cSld name="CUSTOM_4_33">
    <p:spTree>
      <p:nvGrpSpPr>
        <p:cNvPr id="2392" name="Shape 2392"/>
        <p:cNvGrpSpPr/>
        <p:nvPr/>
      </p:nvGrpSpPr>
      <p:grpSpPr>
        <a:xfrm>
          <a:off x="0" y="0"/>
          <a:ext cx="0" cy="0"/>
          <a:chOff x="0" y="0"/>
          <a:chExt cx="0" cy="0"/>
        </a:xfrm>
      </p:grpSpPr>
      <p:sp>
        <p:nvSpPr>
          <p:cNvPr id="2393" name="Google Shape;2393;p172"/>
          <p:cNvSpPr txBox="1"/>
          <p:nvPr>
            <p:ph type="title"/>
          </p:nvPr>
        </p:nvSpPr>
        <p:spPr>
          <a:xfrm>
            <a:off x="1752600" y="946000"/>
            <a:ext cx="8686800" cy="9675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500">
                <a:solidFill>
                  <a:srgbClr val="000000"/>
                </a:solidFill>
              </a:defRPr>
            </a:lvl1pPr>
            <a:lvl2pPr lvl="1" rtl="0" algn="ctr">
              <a:lnSpc>
                <a:spcPct val="130000"/>
              </a:lnSpc>
              <a:spcBef>
                <a:spcPts val="0"/>
              </a:spcBef>
              <a:spcAft>
                <a:spcPts val="0"/>
              </a:spcAft>
              <a:buNone/>
              <a:defRPr sz="2500">
                <a:solidFill>
                  <a:srgbClr val="000000"/>
                </a:solidFill>
              </a:defRPr>
            </a:lvl2pPr>
            <a:lvl3pPr lvl="2" rtl="0" algn="ctr">
              <a:lnSpc>
                <a:spcPct val="130000"/>
              </a:lnSpc>
              <a:spcBef>
                <a:spcPts val="0"/>
              </a:spcBef>
              <a:spcAft>
                <a:spcPts val="0"/>
              </a:spcAft>
              <a:buNone/>
              <a:defRPr sz="2500">
                <a:solidFill>
                  <a:srgbClr val="000000"/>
                </a:solidFill>
              </a:defRPr>
            </a:lvl3pPr>
            <a:lvl4pPr lvl="3" rtl="0" algn="ctr">
              <a:lnSpc>
                <a:spcPct val="130000"/>
              </a:lnSpc>
              <a:spcBef>
                <a:spcPts val="0"/>
              </a:spcBef>
              <a:spcAft>
                <a:spcPts val="0"/>
              </a:spcAft>
              <a:buNone/>
              <a:defRPr sz="2500">
                <a:solidFill>
                  <a:srgbClr val="000000"/>
                </a:solidFill>
              </a:defRPr>
            </a:lvl4pPr>
            <a:lvl5pPr lvl="4" rtl="0" algn="ctr">
              <a:lnSpc>
                <a:spcPct val="130000"/>
              </a:lnSpc>
              <a:spcBef>
                <a:spcPts val="0"/>
              </a:spcBef>
              <a:spcAft>
                <a:spcPts val="0"/>
              </a:spcAft>
              <a:buNone/>
              <a:defRPr sz="2500">
                <a:solidFill>
                  <a:srgbClr val="000000"/>
                </a:solidFill>
              </a:defRPr>
            </a:lvl5pPr>
            <a:lvl6pPr lvl="5" rtl="0" algn="ctr">
              <a:lnSpc>
                <a:spcPct val="130000"/>
              </a:lnSpc>
              <a:spcBef>
                <a:spcPts val="0"/>
              </a:spcBef>
              <a:spcAft>
                <a:spcPts val="0"/>
              </a:spcAft>
              <a:buNone/>
              <a:defRPr sz="2500">
                <a:solidFill>
                  <a:srgbClr val="000000"/>
                </a:solidFill>
              </a:defRPr>
            </a:lvl6pPr>
            <a:lvl7pPr lvl="6" rtl="0" algn="ctr">
              <a:lnSpc>
                <a:spcPct val="130000"/>
              </a:lnSpc>
              <a:spcBef>
                <a:spcPts val="0"/>
              </a:spcBef>
              <a:spcAft>
                <a:spcPts val="0"/>
              </a:spcAft>
              <a:buNone/>
              <a:defRPr sz="2500">
                <a:solidFill>
                  <a:srgbClr val="000000"/>
                </a:solidFill>
              </a:defRPr>
            </a:lvl7pPr>
            <a:lvl8pPr lvl="7" rtl="0" algn="ctr">
              <a:lnSpc>
                <a:spcPct val="130000"/>
              </a:lnSpc>
              <a:spcBef>
                <a:spcPts val="0"/>
              </a:spcBef>
              <a:spcAft>
                <a:spcPts val="0"/>
              </a:spcAft>
              <a:buNone/>
              <a:defRPr sz="2500">
                <a:solidFill>
                  <a:srgbClr val="000000"/>
                </a:solidFill>
              </a:defRPr>
            </a:lvl8pPr>
            <a:lvl9pPr lvl="8" rtl="0" algn="ctr">
              <a:lnSpc>
                <a:spcPct val="130000"/>
              </a:lnSpc>
              <a:spcBef>
                <a:spcPts val="0"/>
              </a:spcBef>
              <a:spcAft>
                <a:spcPts val="0"/>
              </a:spcAft>
              <a:buNone/>
              <a:defRPr sz="2500">
                <a:solidFill>
                  <a:srgbClr val="000000"/>
                </a:solidFill>
              </a:defRPr>
            </a:lvl9pPr>
          </a:lstStyle>
          <a:p/>
        </p:txBody>
      </p:sp>
      <p:cxnSp>
        <p:nvCxnSpPr>
          <p:cNvPr id="2394" name="Google Shape;2394;p172"/>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cxnSp>
        <p:nvCxnSpPr>
          <p:cNvPr id="2395" name="Google Shape;2395;p172"/>
          <p:cNvCxnSpPr/>
          <p:nvPr/>
        </p:nvCxnSpPr>
        <p:spPr>
          <a:xfrm rot="10800000">
            <a:off x="447767" y="6401700"/>
            <a:ext cx="0" cy="456300"/>
          </a:xfrm>
          <a:prstGeom prst="straightConnector1">
            <a:avLst/>
          </a:prstGeom>
          <a:noFill/>
          <a:ln cap="flat" cmpd="sng" w="9525">
            <a:solidFill>
              <a:srgbClr val="EE0000"/>
            </a:solidFill>
            <a:prstDash val="solid"/>
            <a:round/>
            <a:headEnd len="med" w="med" type="none"/>
            <a:tailEnd len="med" w="med" type="none"/>
          </a:ln>
        </p:spPr>
      </p:cxnSp>
      <p:sp>
        <p:nvSpPr>
          <p:cNvPr id="2396" name="Google Shape;2396;p17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sp>
        <p:nvSpPr>
          <p:cNvPr id="2397" name="Google Shape;2397;p172"/>
          <p:cNvSpPr txBox="1"/>
          <p:nvPr/>
        </p:nvSpPr>
        <p:spPr>
          <a:xfrm>
            <a:off x="10068030" y="269836"/>
            <a:ext cx="1618800" cy="298800"/>
          </a:xfrm>
          <a:prstGeom prst="rect">
            <a:avLst/>
          </a:prstGeom>
          <a:noFill/>
          <a:ln>
            <a:noFill/>
          </a:ln>
        </p:spPr>
        <p:txBody>
          <a:bodyPr anchorCtr="0" anchor="b" bIns="0" lIns="0" spcFirstLastPara="1" rIns="0" wrap="square" tIns="0">
            <a:noAutofit/>
          </a:bodyPr>
          <a:lstStyle/>
          <a:p>
            <a:pPr indent="0" lvl="0" marL="0" rtl="0" algn="r">
              <a:lnSpc>
                <a:spcPct val="150000"/>
              </a:lnSpc>
              <a:spcBef>
                <a:spcPts val="0"/>
              </a:spcBef>
              <a:spcAft>
                <a:spcPts val="0"/>
              </a:spcAft>
              <a:buNone/>
            </a:pPr>
            <a:r>
              <a:rPr b="1" lang="en" sz="800">
                <a:solidFill>
                  <a:srgbClr val="666666"/>
                </a:solidFill>
                <a:latin typeface="Overpass"/>
                <a:ea typeface="Overpass"/>
                <a:cs typeface="Overpass"/>
                <a:sym typeface="Overpass"/>
              </a:rPr>
              <a:t>CONFIDENTIAL </a:t>
            </a:r>
            <a:r>
              <a:rPr lang="en" sz="800">
                <a:solidFill>
                  <a:srgbClr val="666666"/>
                </a:solidFill>
                <a:latin typeface="Overpass Light"/>
                <a:ea typeface="Overpass Light"/>
                <a:cs typeface="Overpass Light"/>
                <a:sym typeface="Overpass Light"/>
              </a:rPr>
              <a:t>INTERNAL USE</a:t>
            </a:r>
            <a:endParaRPr sz="800">
              <a:solidFill>
                <a:srgbClr val="666666"/>
              </a:solidFill>
              <a:latin typeface="Overpass Light"/>
              <a:ea typeface="Overpass Light"/>
              <a:cs typeface="Overpass Light"/>
              <a:sym typeface="Overpass Light"/>
            </a:endParaRPr>
          </a:p>
        </p:txBody>
      </p:sp>
      <p:pic>
        <p:nvPicPr>
          <p:cNvPr id="2398" name="Google Shape;2398;p17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399" name="Google Shape;2399;p172"/>
          <p:cNvSpPr txBox="1"/>
          <p:nvPr>
            <p:ph idx="1" type="subTitle"/>
          </p:nvPr>
        </p:nvSpPr>
        <p:spPr>
          <a:xfrm>
            <a:off x="885050" y="6169550"/>
            <a:ext cx="9182700" cy="5595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500">
                <a:solidFill>
                  <a:srgbClr val="4D4D4F"/>
                </a:solidFill>
              </a:defRPr>
            </a:lvl1pPr>
            <a:lvl2pPr lvl="1" rtl="0">
              <a:lnSpc>
                <a:spcPct val="142000"/>
              </a:lnSpc>
              <a:spcBef>
                <a:spcPts val="0"/>
              </a:spcBef>
              <a:spcAft>
                <a:spcPts val="0"/>
              </a:spcAft>
              <a:buNone/>
              <a:defRPr sz="500">
                <a:solidFill>
                  <a:srgbClr val="4D4D4F"/>
                </a:solidFill>
              </a:defRPr>
            </a:lvl2pPr>
            <a:lvl3pPr lvl="2" rtl="0">
              <a:lnSpc>
                <a:spcPct val="142000"/>
              </a:lnSpc>
              <a:spcBef>
                <a:spcPts val="0"/>
              </a:spcBef>
              <a:spcAft>
                <a:spcPts val="0"/>
              </a:spcAft>
              <a:buNone/>
              <a:defRPr sz="500">
                <a:solidFill>
                  <a:srgbClr val="4D4D4F"/>
                </a:solidFill>
              </a:defRPr>
            </a:lvl3pPr>
            <a:lvl4pPr lvl="3" rtl="0">
              <a:lnSpc>
                <a:spcPct val="142000"/>
              </a:lnSpc>
              <a:spcBef>
                <a:spcPts val="0"/>
              </a:spcBef>
              <a:spcAft>
                <a:spcPts val="0"/>
              </a:spcAft>
              <a:buNone/>
              <a:defRPr sz="500">
                <a:solidFill>
                  <a:srgbClr val="4D4D4F"/>
                </a:solidFill>
              </a:defRPr>
            </a:lvl4pPr>
            <a:lvl5pPr lvl="4" rtl="0">
              <a:lnSpc>
                <a:spcPct val="142000"/>
              </a:lnSpc>
              <a:spcBef>
                <a:spcPts val="0"/>
              </a:spcBef>
              <a:spcAft>
                <a:spcPts val="0"/>
              </a:spcAft>
              <a:buNone/>
              <a:defRPr sz="500">
                <a:solidFill>
                  <a:srgbClr val="4D4D4F"/>
                </a:solidFill>
              </a:defRPr>
            </a:lvl5pPr>
            <a:lvl6pPr lvl="5" rtl="0">
              <a:lnSpc>
                <a:spcPct val="142000"/>
              </a:lnSpc>
              <a:spcBef>
                <a:spcPts val="0"/>
              </a:spcBef>
              <a:spcAft>
                <a:spcPts val="0"/>
              </a:spcAft>
              <a:buNone/>
              <a:defRPr sz="500">
                <a:solidFill>
                  <a:srgbClr val="4D4D4F"/>
                </a:solidFill>
              </a:defRPr>
            </a:lvl6pPr>
            <a:lvl7pPr lvl="6" rtl="0">
              <a:lnSpc>
                <a:spcPct val="142000"/>
              </a:lnSpc>
              <a:spcBef>
                <a:spcPts val="0"/>
              </a:spcBef>
              <a:spcAft>
                <a:spcPts val="0"/>
              </a:spcAft>
              <a:buNone/>
              <a:defRPr sz="500">
                <a:solidFill>
                  <a:srgbClr val="4D4D4F"/>
                </a:solidFill>
              </a:defRPr>
            </a:lvl7pPr>
            <a:lvl8pPr lvl="7" rtl="0">
              <a:lnSpc>
                <a:spcPct val="142000"/>
              </a:lnSpc>
              <a:spcBef>
                <a:spcPts val="0"/>
              </a:spcBef>
              <a:spcAft>
                <a:spcPts val="0"/>
              </a:spcAft>
              <a:buNone/>
              <a:defRPr sz="500">
                <a:solidFill>
                  <a:srgbClr val="4D4D4F"/>
                </a:solidFill>
              </a:defRPr>
            </a:lvl8pPr>
            <a:lvl9pPr lvl="8" rtl="0">
              <a:lnSpc>
                <a:spcPct val="142000"/>
              </a:lnSpc>
              <a:spcBef>
                <a:spcPts val="0"/>
              </a:spcBef>
              <a:spcAft>
                <a:spcPts val="0"/>
              </a:spcAft>
              <a:buNone/>
              <a:defRPr sz="500">
                <a:solidFill>
                  <a:srgbClr val="4D4D4F"/>
                </a:solidFill>
              </a:defRPr>
            </a:lvl9pPr>
          </a:lstStyle>
          <a:p/>
        </p:txBody>
      </p:sp>
      <p:sp>
        <p:nvSpPr>
          <p:cNvPr id="2400" name="Google Shape;2400;p172"/>
          <p:cNvSpPr txBox="1"/>
          <p:nvPr/>
        </p:nvSpPr>
        <p:spPr>
          <a:xfrm>
            <a:off x="634300" y="340636"/>
            <a:ext cx="2944500" cy="2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4D4D4F"/>
                </a:solidFill>
                <a:latin typeface="Overpass"/>
                <a:ea typeface="Overpass"/>
                <a:cs typeface="Overpass"/>
                <a:sym typeface="Overpass"/>
              </a:rPr>
              <a:t>2019 RED HAT TECH EXCHANGE</a:t>
            </a:r>
            <a:endParaRPr b="1" sz="800">
              <a:solidFill>
                <a:srgbClr val="4D4D4F"/>
              </a:solidFill>
              <a:latin typeface="Overpass"/>
              <a:ea typeface="Overpass"/>
              <a:cs typeface="Overpass"/>
              <a:sym typeface="Overpas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lank">
  <p:cSld name="CUSTOM_4_18">
    <p:spTree>
      <p:nvGrpSpPr>
        <p:cNvPr id="167" name="Shape 167"/>
        <p:cNvGrpSpPr/>
        <p:nvPr/>
      </p:nvGrpSpPr>
      <p:grpSpPr>
        <a:xfrm>
          <a:off x="0" y="0"/>
          <a:ext cx="0" cy="0"/>
          <a:chOff x="0" y="0"/>
          <a:chExt cx="0" cy="0"/>
        </a:xfrm>
      </p:grpSpPr>
      <p:sp>
        <p:nvSpPr>
          <p:cNvPr id="168" name="Google Shape;168;p1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69" name="Google Shape;169;p1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70" name="Google Shape;170;p1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71" name="Google Shape;171;p1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72" name="Google Shape;172;p1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73" name="Google Shape;173;p18"/>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top, graphic bottom">
  <p:cSld name="CUSTOM_3_2">
    <p:spTree>
      <p:nvGrpSpPr>
        <p:cNvPr id="2401" name="Shape 2401"/>
        <p:cNvGrpSpPr/>
        <p:nvPr/>
      </p:nvGrpSpPr>
      <p:grpSpPr>
        <a:xfrm>
          <a:off x="0" y="0"/>
          <a:ext cx="0" cy="0"/>
          <a:chOff x="0" y="0"/>
          <a:chExt cx="0" cy="0"/>
        </a:xfrm>
      </p:grpSpPr>
      <p:sp>
        <p:nvSpPr>
          <p:cNvPr id="2402" name="Google Shape;2402;p173"/>
          <p:cNvSpPr txBox="1"/>
          <p:nvPr>
            <p:ph idx="12" type="sldNum"/>
          </p:nvPr>
        </p:nvSpPr>
        <p:spPr>
          <a:xfrm>
            <a:off x="137770" y="6311925"/>
            <a:ext cx="4809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03" name="Google Shape;2403;p173"/>
          <p:cNvSpPr txBox="1"/>
          <p:nvPr>
            <p:ph idx="1" type="body"/>
          </p:nvPr>
        </p:nvSpPr>
        <p:spPr>
          <a:xfrm>
            <a:off x="1102200" y="2072425"/>
            <a:ext cx="9987600" cy="524700"/>
          </a:xfrm>
          <a:prstGeom prst="rect">
            <a:avLst/>
          </a:prstGeom>
        </p:spPr>
        <p:txBody>
          <a:bodyPr anchorCtr="0" anchor="b" bIns="0" lIns="0" spcFirstLastPara="1" rIns="0" wrap="square" tIns="0">
            <a:noAutofit/>
          </a:bodyPr>
          <a:lstStyle>
            <a:lvl1pPr indent="-330200" lvl="0" marL="457200" rtl="0" algn="ctr">
              <a:spcBef>
                <a:spcPts val="0"/>
              </a:spcBef>
              <a:spcAft>
                <a:spcPts val="0"/>
              </a:spcAft>
              <a:buSzPts val="1600"/>
              <a:buChar char="▸"/>
              <a:defRPr sz="1900"/>
            </a:lvl1pPr>
            <a:lvl2pPr indent="-317500" lvl="1" marL="914400" rtl="0" algn="ctr">
              <a:spcBef>
                <a:spcPts val="0"/>
              </a:spcBef>
              <a:spcAft>
                <a:spcPts val="0"/>
              </a:spcAft>
              <a:buSzPts val="1400"/>
              <a:buChar char="･"/>
              <a:defRPr sz="1900"/>
            </a:lvl2pPr>
            <a:lvl3pPr indent="-317500" lvl="2" marL="1371600" rtl="0" algn="ctr">
              <a:spcBef>
                <a:spcPts val="0"/>
              </a:spcBef>
              <a:spcAft>
                <a:spcPts val="0"/>
              </a:spcAft>
              <a:buSzPts val="1400"/>
              <a:buChar char="･"/>
              <a:defRPr sz="1900"/>
            </a:lvl3pPr>
            <a:lvl4pPr indent="-317500" lvl="3" marL="1828800" rtl="0" algn="ctr">
              <a:spcBef>
                <a:spcPts val="0"/>
              </a:spcBef>
              <a:spcAft>
                <a:spcPts val="0"/>
              </a:spcAft>
              <a:buSzPts val="1400"/>
              <a:buChar char="･"/>
              <a:defRPr sz="1900"/>
            </a:lvl4pPr>
            <a:lvl5pPr indent="-317500" lvl="4" marL="2286000" rtl="0" algn="ctr">
              <a:spcBef>
                <a:spcPts val="0"/>
              </a:spcBef>
              <a:spcAft>
                <a:spcPts val="0"/>
              </a:spcAft>
              <a:buSzPts val="1400"/>
              <a:buChar char="･"/>
              <a:defRPr sz="1900"/>
            </a:lvl5pPr>
            <a:lvl6pPr indent="-317500" lvl="5" marL="2743200" rtl="0" algn="ctr">
              <a:spcBef>
                <a:spcPts val="0"/>
              </a:spcBef>
              <a:spcAft>
                <a:spcPts val="0"/>
              </a:spcAft>
              <a:buSzPts val="1400"/>
              <a:buChar char="･"/>
              <a:defRPr sz="1900"/>
            </a:lvl6pPr>
            <a:lvl7pPr indent="-317500" lvl="6" marL="3200400" rtl="0" algn="ctr">
              <a:spcBef>
                <a:spcPts val="0"/>
              </a:spcBef>
              <a:spcAft>
                <a:spcPts val="0"/>
              </a:spcAft>
              <a:buSzPts val="1400"/>
              <a:buChar char="･"/>
              <a:defRPr sz="1900"/>
            </a:lvl7pPr>
            <a:lvl8pPr indent="-317500" lvl="7" marL="3657600" rtl="0" algn="ctr">
              <a:spcBef>
                <a:spcPts val="0"/>
              </a:spcBef>
              <a:spcAft>
                <a:spcPts val="0"/>
              </a:spcAft>
              <a:buSzPts val="1400"/>
              <a:buChar char="･"/>
              <a:defRPr sz="1900"/>
            </a:lvl8pPr>
            <a:lvl9pPr indent="-317500" lvl="8" marL="4114800" rtl="0" algn="ctr">
              <a:spcBef>
                <a:spcPts val="0"/>
              </a:spcBef>
              <a:spcAft>
                <a:spcPts val="0"/>
              </a:spcAft>
              <a:buSzPts val="1400"/>
              <a:buChar char="･"/>
              <a:defRPr sz="1900"/>
            </a:lvl9pPr>
          </a:lstStyle>
          <a:p/>
        </p:txBody>
      </p:sp>
      <p:sp>
        <p:nvSpPr>
          <p:cNvPr id="2404" name="Google Shape;2404;p173"/>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Clr>
                <a:schemeClr val="dk1"/>
              </a:buClr>
              <a:buSzPts val="3400"/>
              <a:buNone/>
              <a:defRPr>
                <a:solidFill>
                  <a:schemeClr val="dk1"/>
                </a:solidFill>
              </a:defRPr>
            </a:lvl2pPr>
            <a:lvl3pPr lvl="2" rtl="0">
              <a:spcBef>
                <a:spcPts val="0"/>
              </a:spcBef>
              <a:spcAft>
                <a:spcPts val="0"/>
              </a:spcAft>
              <a:buClr>
                <a:schemeClr val="dk1"/>
              </a:buClr>
              <a:buSzPts val="3400"/>
              <a:buNone/>
              <a:defRPr>
                <a:solidFill>
                  <a:schemeClr val="dk1"/>
                </a:solidFill>
              </a:defRPr>
            </a:lvl3pPr>
            <a:lvl4pPr lvl="3" rtl="0">
              <a:spcBef>
                <a:spcPts val="0"/>
              </a:spcBef>
              <a:spcAft>
                <a:spcPts val="0"/>
              </a:spcAft>
              <a:buClr>
                <a:schemeClr val="dk1"/>
              </a:buClr>
              <a:buSzPts val="3400"/>
              <a:buNone/>
              <a:defRPr>
                <a:solidFill>
                  <a:schemeClr val="dk1"/>
                </a:solidFill>
              </a:defRPr>
            </a:lvl4pPr>
            <a:lvl5pPr lvl="4" rtl="0">
              <a:spcBef>
                <a:spcPts val="0"/>
              </a:spcBef>
              <a:spcAft>
                <a:spcPts val="0"/>
              </a:spcAft>
              <a:buClr>
                <a:schemeClr val="dk1"/>
              </a:buClr>
              <a:buSzPts val="3400"/>
              <a:buNone/>
              <a:defRPr>
                <a:solidFill>
                  <a:schemeClr val="dk1"/>
                </a:solidFill>
              </a:defRPr>
            </a:lvl5pPr>
            <a:lvl6pPr lvl="5" rtl="0">
              <a:spcBef>
                <a:spcPts val="0"/>
              </a:spcBef>
              <a:spcAft>
                <a:spcPts val="0"/>
              </a:spcAft>
              <a:buClr>
                <a:schemeClr val="dk1"/>
              </a:buClr>
              <a:buSzPts val="3400"/>
              <a:buNone/>
              <a:defRPr>
                <a:solidFill>
                  <a:schemeClr val="dk1"/>
                </a:solidFill>
              </a:defRPr>
            </a:lvl6pPr>
            <a:lvl7pPr lvl="6" rtl="0">
              <a:spcBef>
                <a:spcPts val="0"/>
              </a:spcBef>
              <a:spcAft>
                <a:spcPts val="0"/>
              </a:spcAft>
              <a:buClr>
                <a:schemeClr val="dk1"/>
              </a:buClr>
              <a:buSzPts val="3400"/>
              <a:buNone/>
              <a:defRPr>
                <a:solidFill>
                  <a:schemeClr val="dk1"/>
                </a:solidFill>
              </a:defRPr>
            </a:lvl7pPr>
            <a:lvl8pPr lvl="7" rtl="0">
              <a:spcBef>
                <a:spcPts val="0"/>
              </a:spcBef>
              <a:spcAft>
                <a:spcPts val="0"/>
              </a:spcAft>
              <a:buClr>
                <a:schemeClr val="dk1"/>
              </a:buClr>
              <a:buSzPts val="3400"/>
              <a:buNone/>
              <a:defRPr>
                <a:solidFill>
                  <a:schemeClr val="dk1"/>
                </a:solidFill>
              </a:defRPr>
            </a:lvl8pPr>
            <a:lvl9pPr lvl="8" rtl="0">
              <a:spcBef>
                <a:spcPts val="0"/>
              </a:spcBef>
              <a:spcAft>
                <a:spcPts val="0"/>
              </a:spcAft>
              <a:buClr>
                <a:schemeClr val="dk1"/>
              </a:buClr>
              <a:buSzPts val="3400"/>
              <a:buNone/>
              <a:defRPr>
                <a:solidFill>
                  <a:schemeClr val="dk1"/>
                </a:solidFill>
              </a:defRPr>
            </a:lvl9pPr>
          </a:lstStyle>
          <a:p/>
        </p:txBody>
      </p:sp>
      <p:sp>
        <p:nvSpPr>
          <p:cNvPr id="2405" name="Google Shape;2405;p173"/>
          <p:cNvSpPr txBox="1"/>
          <p:nvPr>
            <p:ph idx="2" type="subTitle"/>
          </p:nvPr>
        </p:nvSpPr>
        <p:spPr>
          <a:xfrm>
            <a:off x="1102200" y="1239700"/>
            <a:ext cx="9987600" cy="438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vl1pPr>
            <a:lvl2pPr lvl="1" rtl="0">
              <a:lnSpc>
                <a:spcPct val="100000"/>
              </a:lnSpc>
              <a:spcBef>
                <a:spcPts val="500"/>
              </a:spcBef>
              <a:spcAft>
                <a:spcPts val="0"/>
              </a:spcAft>
              <a:buNone/>
              <a:defRPr/>
            </a:lvl2pPr>
            <a:lvl3pPr lvl="2" rtl="0">
              <a:lnSpc>
                <a:spcPct val="100000"/>
              </a:lnSpc>
              <a:spcBef>
                <a:spcPts val="500"/>
              </a:spcBef>
              <a:spcAft>
                <a:spcPts val="0"/>
              </a:spcAft>
              <a:buNone/>
              <a:defRPr/>
            </a:lvl3pPr>
            <a:lvl4pPr lvl="3" rtl="0">
              <a:lnSpc>
                <a:spcPct val="100000"/>
              </a:lnSpc>
              <a:spcBef>
                <a:spcPts val="500"/>
              </a:spcBef>
              <a:spcAft>
                <a:spcPts val="0"/>
              </a:spcAft>
              <a:buNone/>
              <a:defRPr/>
            </a:lvl4pPr>
            <a:lvl5pPr lvl="4" rtl="0">
              <a:lnSpc>
                <a:spcPct val="100000"/>
              </a:lnSpc>
              <a:spcBef>
                <a:spcPts val="500"/>
              </a:spcBef>
              <a:spcAft>
                <a:spcPts val="0"/>
              </a:spcAft>
              <a:buNone/>
              <a:defRPr/>
            </a:lvl5pPr>
            <a:lvl6pPr lvl="5" rtl="0">
              <a:lnSpc>
                <a:spcPct val="100000"/>
              </a:lnSpc>
              <a:spcBef>
                <a:spcPts val="500"/>
              </a:spcBef>
              <a:spcAft>
                <a:spcPts val="0"/>
              </a:spcAft>
              <a:buNone/>
              <a:defRPr/>
            </a:lvl6pPr>
            <a:lvl7pPr lvl="6" rtl="0">
              <a:lnSpc>
                <a:spcPct val="100000"/>
              </a:lnSpc>
              <a:spcBef>
                <a:spcPts val="500"/>
              </a:spcBef>
              <a:spcAft>
                <a:spcPts val="0"/>
              </a:spcAft>
              <a:buNone/>
              <a:defRPr/>
            </a:lvl7pPr>
            <a:lvl8pPr lvl="7" rtl="0">
              <a:lnSpc>
                <a:spcPct val="100000"/>
              </a:lnSpc>
              <a:spcBef>
                <a:spcPts val="500"/>
              </a:spcBef>
              <a:spcAft>
                <a:spcPts val="0"/>
              </a:spcAft>
              <a:buNone/>
              <a:defRPr/>
            </a:lvl8pPr>
            <a:lvl9pPr lvl="8" rtl="0">
              <a:lnSpc>
                <a:spcPct val="100000"/>
              </a:lnSpc>
              <a:spcBef>
                <a:spcPts val="500"/>
              </a:spcBef>
              <a:spcAft>
                <a:spcPts val="500"/>
              </a:spcAft>
              <a:buNone/>
              <a:defRPr/>
            </a:lvl9pPr>
          </a:lstStyle>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nly 3">
  <p:cSld name="CUSTOM_1_4">
    <p:spTree>
      <p:nvGrpSpPr>
        <p:cNvPr id="2406" name="Shape 2406"/>
        <p:cNvGrpSpPr/>
        <p:nvPr/>
      </p:nvGrpSpPr>
      <p:grpSpPr>
        <a:xfrm>
          <a:off x="0" y="0"/>
          <a:ext cx="0" cy="0"/>
          <a:chOff x="0" y="0"/>
          <a:chExt cx="0" cy="0"/>
        </a:xfrm>
      </p:grpSpPr>
      <p:sp>
        <p:nvSpPr>
          <p:cNvPr id="2407" name="Google Shape;2407;p174"/>
          <p:cNvSpPr txBox="1"/>
          <p:nvPr>
            <p:ph idx="12" type="sldNum"/>
          </p:nvPr>
        </p:nvSpPr>
        <p:spPr>
          <a:xfrm>
            <a:off x="137770" y="6311925"/>
            <a:ext cx="4809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08" name="Google Shape;2408;p174"/>
          <p:cNvSpPr txBox="1"/>
          <p:nvPr>
            <p:ph idx="1" type="body"/>
          </p:nvPr>
        </p:nvSpPr>
        <p:spPr>
          <a:xfrm>
            <a:off x="1102267" y="2167900"/>
            <a:ext cx="9987600" cy="3526500"/>
          </a:xfrm>
          <a:prstGeom prst="rect">
            <a:avLst/>
          </a:prstGeom>
        </p:spPr>
        <p:txBody>
          <a:bodyPr anchorCtr="0" anchor="t" bIns="0" lIns="0" spcFirstLastPara="1" rIns="0" wrap="square" tIns="0">
            <a:noAutofit/>
          </a:bodyPr>
          <a:lstStyle>
            <a:lvl1pPr indent="-311150" lvl="0" marL="457200" rtl="0">
              <a:spcBef>
                <a:spcPts val="0"/>
              </a:spcBef>
              <a:spcAft>
                <a:spcPts val="0"/>
              </a:spcAft>
              <a:buSzPts val="1300"/>
              <a:buChar char="▸"/>
              <a:defRPr/>
            </a:lvl1pPr>
            <a:lvl2pPr indent="-311150" lvl="1" marL="914400" rtl="0">
              <a:spcBef>
                <a:spcPts val="500"/>
              </a:spcBef>
              <a:spcAft>
                <a:spcPts val="0"/>
              </a:spcAft>
              <a:buSzPts val="1300"/>
              <a:buChar char="･"/>
              <a:defRPr/>
            </a:lvl2pPr>
            <a:lvl3pPr indent="-311150" lvl="2" marL="1371600" rtl="0">
              <a:spcBef>
                <a:spcPts val="500"/>
              </a:spcBef>
              <a:spcAft>
                <a:spcPts val="0"/>
              </a:spcAft>
              <a:buSzPts val="1300"/>
              <a:buChar char="･"/>
              <a:defRPr/>
            </a:lvl3pPr>
            <a:lvl4pPr indent="-311150" lvl="3" marL="1828800" rtl="0">
              <a:spcBef>
                <a:spcPts val="500"/>
              </a:spcBef>
              <a:spcAft>
                <a:spcPts val="0"/>
              </a:spcAft>
              <a:buSzPts val="1300"/>
              <a:buChar char="･"/>
              <a:defRPr/>
            </a:lvl4pPr>
            <a:lvl5pPr indent="-311150" lvl="4" marL="2286000" rtl="0">
              <a:spcBef>
                <a:spcPts val="500"/>
              </a:spcBef>
              <a:spcAft>
                <a:spcPts val="0"/>
              </a:spcAft>
              <a:buSzPts val="1300"/>
              <a:buChar char="･"/>
              <a:defRPr/>
            </a:lvl5pPr>
            <a:lvl6pPr indent="-311150" lvl="5" marL="2743200" rtl="0">
              <a:spcBef>
                <a:spcPts val="500"/>
              </a:spcBef>
              <a:spcAft>
                <a:spcPts val="0"/>
              </a:spcAft>
              <a:buSzPts val="1300"/>
              <a:buChar char="･"/>
              <a:defRPr/>
            </a:lvl6pPr>
            <a:lvl7pPr indent="-311150" lvl="6" marL="3200400" rtl="0">
              <a:spcBef>
                <a:spcPts val="500"/>
              </a:spcBef>
              <a:spcAft>
                <a:spcPts val="0"/>
              </a:spcAft>
              <a:buSzPts val="1300"/>
              <a:buChar char="･"/>
              <a:defRPr/>
            </a:lvl7pPr>
            <a:lvl8pPr indent="-311150" lvl="7" marL="3657600" rtl="0">
              <a:spcBef>
                <a:spcPts val="500"/>
              </a:spcBef>
              <a:spcAft>
                <a:spcPts val="0"/>
              </a:spcAft>
              <a:buSzPts val="1300"/>
              <a:buChar char="･"/>
              <a:defRPr/>
            </a:lvl8pPr>
            <a:lvl9pPr indent="-311150" lvl="8" marL="4114800" rtl="0">
              <a:spcBef>
                <a:spcPts val="500"/>
              </a:spcBef>
              <a:spcAft>
                <a:spcPts val="500"/>
              </a:spcAft>
              <a:buSzPts val="1300"/>
              <a:buChar char="･"/>
              <a:defRPr/>
            </a:lvl9pPr>
          </a:lstStyle>
          <a:p/>
        </p:txBody>
      </p:sp>
      <p:sp>
        <p:nvSpPr>
          <p:cNvPr id="2409" name="Google Shape;2409;p174"/>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Clr>
                <a:schemeClr val="dk1"/>
              </a:buClr>
              <a:buSzPts val="3400"/>
              <a:buNone/>
              <a:defRPr>
                <a:solidFill>
                  <a:schemeClr val="dk1"/>
                </a:solidFill>
              </a:defRPr>
            </a:lvl2pPr>
            <a:lvl3pPr lvl="2" rtl="0">
              <a:spcBef>
                <a:spcPts val="0"/>
              </a:spcBef>
              <a:spcAft>
                <a:spcPts val="0"/>
              </a:spcAft>
              <a:buClr>
                <a:schemeClr val="dk1"/>
              </a:buClr>
              <a:buSzPts val="3400"/>
              <a:buNone/>
              <a:defRPr>
                <a:solidFill>
                  <a:schemeClr val="dk1"/>
                </a:solidFill>
              </a:defRPr>
            </a:lvl3pPr>
            <a:lvl4pPr lvl="3" rtl="0">
              <a:spcBef>
                <a:spcPts val="0"/>
              </a:spcBef>
              <a:spcAft>
                <a:spcPts val="0"/>
              </a:spcAft>
              <a:buClr>
                <a:schemeClr val="dk1"/>
              </a:buClr>
              <a:buSzPts val="3400"/>
              <a:buNone/>
              <a:defRPr>
                <a:solidFill>
                  <a:schemeClr val="dk1"/>
                </a:solidFill>
              </a:defRPr>
            </a:lvl4pPr>
            <a:lvl5pPr lvl="4" rtl="0">
              <a:spcBef>
                <a:spcPts val="0"/>
              </a:spcBef>
              <a:spcAft>
                <a:spcPts val="0"/>
              </a:spcAft>
              <a:buClr>
                <a:schemeClr val="dk1"/>
              </a:buClr>
              <a:buSzPts val="3400"/>
              <a:buNone/>
              <a:defRPr>
                <a:solidFill>
                  <a:schemeClr val="dk1"/>
                </a:solidFill>
              </a:defRPr>
            </a:lvl5pPr>
            <a:lvl6pPr lvl="5" rtl="0">
              <a:spcBef>
                <a:spcPts val="0"/>
              </a:spcBef>
              <a:spcAft>
                <a:spcPts val="0"/>
              </a:spcAft>
              <a:buClr>
                <a:schemeClr val="dk1"/>
              </a:buClr>
              <a:buSzPts val="3400"/>
              <a:buNone/>
              <a:defRPr>
                <a:solidFill>
                  <a:schemeClr val="dk1"/>
                </a:solidFill>
              </a:defRPr>
            </a:lvl6pPr>
            <a:lvl7pPr lvl="6" rtl="0">
              <a:spcBef>
                <a:spcPts val="0"/>
              </a:spcBef>
              <a:spcAft>
                <a:spcPts val="0"/>
              </a:spcAft>
              <a:buClr>
                <a:schemeClr val="dk1"/>
              </a:buClr>
              <a:buSzPts val="3400"/>
              <a:buNone/>
              <a:defRPr>
                <a:solidFill>
                  <a:schemeClr val="dk1"/>
                </a:solidFill>
              </a:defRPr>
            </a:lvl7pPr>
            <a:lvl8pPr lvl="7" rtl="0">
              <a:spcBef>
                <a:spcPts val="0"/>
              </a:spcBef>
              <a:spcAft>
                <a:spcPts val="0"/>
              </a:spcAft>
              <a:buClr>
                <a:schemeClr val="dk1"/>
              </a:buClr>
              <a:buSzPts val="3400"/>
              <a:buNone/>
              <a:defRPr>
                <a:solidFill>
                  <a:schemeClr val="dk1"/>
                </a:solidFill>
              </a:defRPr>
            </a:lvl8pPr>
            <a:lvl9pPr lvl="8" rtl="0">
              <a:spcBef>
                <a:spcPts val="0"/>
              </a:spcBef>
              <a:spcAft>
                <a:spcPts val="0"/>
              </a:spcAft>
              <a:buClr>
                <a:schemeClr val="dk1"/>
              </a:buClr>
              <a:buSzPts val="3400"/>
              <a:buNone/>
              <a:defRPr>
                <a:solidFill>
                  <a:schemeClr val="dk1"/>
                </a:solidFill>
              </a:defRPr>
            </a:lvl9pPr>
          </a:lstStyle>
          <a:p/>
        </p:txBody>
      </p:sp>
      <p:sp>
        <p:nvSpPr>
          <p:cNvPr id="2410" name="Google Shape;2410;p174"/>
          <p:cNvSpPr txBox="1"/>
          <p:nvPr>
            <p:ph idx="2" type="subTitle"/>
          </p:nvPr>
        </p:nvSpPr>
        <p:spPr>
          <a:xfrm>
            <a:off x="1102200" y="1239700"/>
            <a:ext cx="9987600" cy="8757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vl1pPr>
            <a:lvl2pPr lvl="1" rtl="0">
              <a:lnSpc>
                <a:spcPct val="100000"/>
              </a:lnSpc>
              <a:spcBef>
                <a:spcPts val="500"/>
              </a:spcBef>
              <a:spcAft>
                <a:spcPts val="0"/>
              </a:spcAft>
              <a:buNone/>
              <a:defRPr/>
            </a:lvl2pPr>
            <a:lvl3pPr lvl="2" rtl="0">
              <a:lnSpc>
                <a:spcPct val="100000"/>
              </a:lnSpc>
              <a:spcBef>
                <a:spcPts val="500"/>
              </a:spcBef>
              <a:spcAft>
                <a:spcPts val="0"/>
              </a:spcAft>
              <a:buNone/>
              <a:defRPr/>
            </a:lvl3pPr>
            <a:lvl4pPr lvl="3" rtl="0">
              <a:lnSpc>
                <a:spcPct val="100000"/>
              </a:lnSpc>
              <a:spcBef>
                <a:spcPts val="500"/>
              </a:spcBef>
              <a:spcAft>
                <a:spcPts val="0"/>
              </a:spcAft>
              <a:buNone/>
              <a:defRPr/>
            </a:lvl4pPr>
            <a:lvl5pPr lvl="4" rtl="0">
              <a:lnSpc>
                <a:spcPct val="100000"/>
              </a:lnSpc>
              <a:spcBef>
                <a:spcPts val="500"/>
              </a:spcBef>
              <a:spcAft>
                <a:spcPts val="0"/>
              </a:spcAft>
              <a:buNone/>
              <a:defRPr/>
            </a:lvl5pPr>
            <a:lvl6pPr lvl="5" rtl="0">
              <a:lnSpc>
                <a:spcPct val="100000"/>
              </a:lnSpc>
              <a:spcBef>
                <a:spcPts val="500"/>
              </a:spcBef>
              <a:spcAft>
                <a:spcPts val="0"/>
              </a:spcAft>
              <a:buNone/>
              <a:defRPr/>
            </a:lvl6pPr>
            <a:lvl7pPr lvl="6" rtl="0">
              <a:lnSpc>
                <a:spcPct val="100000"/>
              </a:lnSpc>
              <a:spcBef>
                <a:spcPts val="500"/>
              </a:spcBef>
              <a:spcAft>
                <a:spcPts val="0"/>
              </a:spcAft>
              <a:buNone/>
              <a:defRPr/>
            </a:lvl7pPr>
            <a:lvl8pPr lvl="7" rtl="0">
              <a:lnSpc>
                <a:spcPct val="100000"/>
              </a:lnSpc>
              <a:spcBef>
                <a:spcPts val="500"/>
              </a:spcBef>
              <a:spcAft>
                <a:spcPts val="0"/>
              </a:spcAft>
              <a:buNone/>
              <a:defRPr/>
            </a:lvl8pPr>
            <a:lvl9pPr lvl="8" rtl="0">
              <a:lnSpc>
                <a:spcPct val="100000"/>
              </a:lnSpc>
              <a:spcBef>
                <a:spcPts val="500"/>
              </a:spcBef>
              <a:spcAft>
                <a:spcPts val="500"/>
              </a:spcAft>
              <a:buNone/>
              <a:defRPr/>
            </a:lvl9pPr>
          </a:lstStyle>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top, text bottom 1">
  <p:cSld name="CUSTOM_3_1_3">
    <p:spTree>
      <p:nvGrpSpPr>
        <p:cNvPr id="2411" name="Shape 2411"/>
        <p:cNvGrpSpPr/>
        <p:nvPr/>
      </p:nvGrpSpPr>
      <p:grpSpPr>
        <a:xfrm>
          <a:off x="0" y="0"/>
          <a:ext cx="0" cy="0"/>
          <a:chOff x="0" y="0"/>
          <a:chExt cx="0" cy="0"/>
        </a:xfrm>
      </p:grpSpPr>
      <p:sp>
        <p:nvSpPr>
          <p:cNvPr id="2412" name="Google Shape;2412;p175"/>
          <p:cNvSpPr txBox="1"/>
          <p:nvPr>
            <p:ph idx="12" type="sldNum"/>
          </p:nvPr>
        </p:nvSpPr>
        <p:spPr>
          <a:xfrm>
            <a:off x="137770" y="6311925"/>
            <a:ext cx="4809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13" name="Google Shape;2413;p175"/>
          <p:cNvSpPr txBox="1"/>
          <p:nvPr>
            <p:ph idx="1" type="body"/>
          </p:nvPr>
        </p:nvSpPr>
        <p:spPr>
          <a:xfrm>
            <a:off x="1102200" y="5212665"/>
            <a:ext cx="9987600" cy="524700"/>
          </a:xfrm>
          <a:prstGeom prst="rect">
            <a:avLst/>
          </a:prstGeom>
        </p:spPr>
        <p:txBody>
          <a:bodyPr anchorCtr="0" anchor="t" bIns="0" lIns="0" spcFirstLastPara="1" rIns="0" wrap="square" tIns="0">
            <a:noAutofit/>
          </a:bodyPr>
          <a:lstStyle>
            <a:lvl1pPr indent="-330200" lvl="0" marL="457200" rtl="0" algn="ctr">
              <a:spcBef>
                <a:spcPts val="0"/>
              </a:spcBef>
              <a:spcAft>
                <a:spcPts val="0"/>
              </a:spcAft>
              <a:buSzPts val="1600"/>
              <a:buChar char="▸"/>
              <a:defRPr sz="1900"/>
            </a:lvl1pPr>
            <a:lvl2pPr indent="-317500" lvl="1" marL="914400" rtl="0" algn="ctr">
              <a:spcBef>
                <a:spcPts val="0"/>
              </a:spcBef>
              <a:spcAft>
                <a:spcPts val="0"/>
              </a:spcAft>
              <a:buSzPts val="1400"/>
              <a:buChar char="･"/>
              <a:defRPr sz="1900"/>
            </a:lvl2pPr>
            <a:lvl3pPr indent="-317500" lvl="2" marL="1371600" rtl="0" algn="ctr">
              <a:spcBef>
                <a:spcPts val="0"/>
              </a:spcBef>
              <a:spcAft>
                <a:spcPts val="0"/>
              </a:spcAft>
              <a:buSzPts val="1400"/>
              <a:buChar char="･"/>
              <a:defRPr sz="1900"/>
            </a:lvl3pPr>
            <a:lvl4pPr indent="-317500" lvl="3" marL="1828800" rtl="0" algn="ctr">
              <a:spcBef>
                <a:spcPts val="0"/>
              </a:spcBef>
              <a:spcAft>
                <a:spcPts val="0"/>
              </a:spcAft>
              <a:buSzPts val="1400"/>
              <a:buChar char="･"/>
              <a:defRPr sz="1900"/>
            </a:lvl4pPr>
            <a:lvl5pPr indent="-317500" lvl="4" marL="2286000" rtl="0" algn="ctr">
              <a:spcBef>
                <a:spcPts val="0"/>
              </a:spcBef>
              <a:spcAft>
                <a:spcPts val="0"/>
              </a:spcAft>
              <a:buSzPts val="1400"/>
              <a:buChar char="･"/>
              <a:defRPr sz="1900"/>
            </a:lvl5pPr>
            <a:lvl6pPr indent="-317500" lvl="5" marL="2743200" rtl="0" algn="ctr">
              <a:spcBef>
                <a:spcPts val="0"/>
              </a:spcBef>
              <a:spcAft>
                <a:spcPts val="0"/>
              </a:spcAft>
              <a:buSzPts val="1400"/>
              <a:buChar char="･"/>
              <a:defRPr sz="1900"/>
            </a:lvl6pPr>
            <a:lvl7pPr indent="-317500" lvl="6" marL="3200400" rtl="0" algn="ctr">
              <a:spcBef>
                <a:spcPts val="0"/>
              </a:spcBef>
              <a:spcAft>
                <a:spcPts val="0"/>
              </a:spcAft>
              <a:buSzPts val="1400"/>
              <a:buChar char="･"/>
              <a:defRPr sz="1900"/>
            </a:lvl7pPr>
            <a:lvl8pPr indent="-317500" lvl="7" marL="3657600" rtl="0" algn="ctr">
              <a:spcBef>
                <a:spcPts val="0"/>
              </a:spcBef>
              <a:spcAft>
                <a:spcPts val="0"/>
              </a:spcAft>
              <a:buSzPts val="1400"/>
              <a:buChar char="･"/>
              <a:defRPr sz="1900"/>
            </a:lvl8pPr>
            <a:lvl9pPr indent="-317500" lvl="8" marL="4114800" rtl="0" algn="ctr">
              <a:spcBef>
                <a:spcPts val="0"/>
              </a:spcBef>
              <a:spcAft>
                <a:spcPts val="0"/>
              </a:spcAft>
              <a:buSzPts val="1400"/>
              <a:buChar char="･"/>
              <a:defRPr sz="1900"/>
            </a:lvl9pPr>
          </a:lstStyle>
          <a:p/>
        </p:txBody>
      </p:sp>
      <p:sp>
        <p:nvSpPr>
          <p:cNvPr id="2414" name="Google Shape;2414;p175"/>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Clr>
                <a:schemeClr val="dk1"/>
              </a:buClr>
              <a:buSzPts val="3400"/>
              <a:buNone/>
              <a:defRPr b="0">
                <a:solidFill>
                  <a:schemeClr val="dk1"/>
                </a:solidFill>
              </a:defRPr>
            </a:lvl2pPr>
            <a:lvl3pPr lvl="2" rtl="0">
              <a:spcBef>
                <a:spcPts val="0"/>
              </a:spcBef>
              <a:spcAft>
                <a:spcPts val="0"/>
              </a:spcAft>
              <a:buClr>
                <a:schemeClr val="dk1"/>
              </a:buClr>
              <a:buSzPts val="3400"/>
              <a:buNone/>
              <a:defRPr b="0">
                <a:solidFill>
                  <a:schemeClr val="dk1"/>
                </a:solidFill>
              </a:defRPr>
            </a:lvl3pPr>
            <a:lvl4pPr lvl="3" rtl="0">
              <a:spcBef>
                <a:spcPts val="0"/>
              </a:spcBef>
              <a:spcAft>
                <a:spcPts val="0"/>
              </a:spcAft>
              <a:buClr>
                <a:schemeClr val="dk1"/>
              </a:buClr>
              <a:buSzPts val="3400"/>
              <a:buNone/>
              <a:defRPr b="0">
                <a:solidFill>
                  <a:schemeClr val="dk1"/>
                </a:solidFill>
              </a:defRPr>
            </a:lvl4pPr>
            <a:lvl5pPr lvl="4" rtl="0">
              <a:spcBef>
                <a:spcPts val="0"/>
              </a:spcBef>
              <a:spcAft>
                <a:spcPts val="0"/>
              </a:spcAft>
              <a:buClr>
                <a:schemeClr val="dk1"/>
              </a:buClr>
              <a:buSzPts val="3400"/>
              <a:buNone/>
              <a:defRPr b="0">
                <a:solidFill>
                  <a:schemeClr val="dk1"/>
                </a:solidFill>
              </a:defRPr>
            </a:lvl5pPr>
            <a:lvl6pPr lvl="5" rtl="0">
              <a:spcBef>
                <a:spcPts val="0"/>
              </a:spcBef>
              <a:spcAft>
                <a:spcPts val="0"/>
              </a:spcAft>
              <a:buClr>
                <a:schemeClr val="dk1"/>
              </a:buClr>
              <a:buSzPts val="3400"/>
              <a:buNone/>
              <a:defRPr b="0">
                <a:solidFill>
                  <a:schemeClr val="dk1"/>
                </a:solidFill>
              </a:defRPr>
            </a:lvl6pPr>
            <a:lvl7pPr lvl="6" rtl="0">
              <a:spcBef>
                <a:spcPts val="0"/>
              </a:spcBef>
              <a:spcAft>
                <a:spcPts val="0"/>
              </a:spcAft>
              <a:buClr>
                <a:schemeClr val="dk1"/>
              </a:buClr>
              <a:buSzPts val="3400"/>
              <a:buNone/>
              <a:defRPr b="0">
                <a:solidFill>
                  <a:schemeClr val="dk1"/>
                </a:solidFill>
              </a:defRPr>
            </a:lvl7pPr>
            <a:lvl8pPr lvl="7" rtl="0">
              <a:spcBef>
                <a:spcPts val="0"/>
              </a:spcBef>
              <a:spcAft>
                <a:spcPts val="0"/>
              </a:spcAft>
              <a:buClr>
                <a:schemeClr val="dk1"/>
              </a:buClr>
              <a:buSzPts val="3400"/>
              <a:buNone/>
              <a:defRPr b="0">
                <a:solidFill>
                  <a:schemeClr val="dk1"/>
                </a:solidFill>
              </a:defRPr>
            </a:lvl8pPr>
            <a:lvl9pPr lvl="8" rtl="0">
              <a:spcBef>
                <a:spcPts val="0"/>
              </a:spcBef>
              <a:spcAft>
                <a:spcPts val="0"/>
              </a:spcAft>
              <a:buClr>
                <a:schemeClr val="dk1"/>
              </a:buClr>
              <a:buSzPts val="3400"/>
              <a:buNone/>
              <a:defRPr b="0">
                <a:solidFill>
                  <a:schemeClr val="dk1"/>
                </a:solidFill>
              </a:defRPr>
            </a:lvl9pPr>
          </a:lstStyle>
          <a:p/>
        </p:txBody>
      </p:sp>
      <p:sp>
        <p:nvSpPr>
          <p:cNvPr id="2415" name="Google Shape;2415;p175"/>
          <p:cNvSpPr txBox="1"/>
          <p:nvPr>
            <p:ph idx="2" type="subTitle"/>
          </p:nvPr>
        </p:nvSpPr>
        <p:spPr>
          <a:xfrm>
            <a:off x="1102200" y="1239700"/>
            <a:ext cx="9987600" cy="438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vl1pPr>
            <a:lvl2pPr lvl="1" rtl="0">
              <a:lnSpc>
                <a:spcPct val="100000"/>
              </a:lnSpc>
              <a:spcBef>
                <a:spcPts val="500"/>
              </a:spcBef>
              <a:spcAft>
                <a:spcPts val="0"/>
              </a:spcAft>
              <a:buNone/>
              <a:defRPr/>
            </a:lvl2pPr>
            <a:lvl3pPr lvl="2" rtl="0">
              <a:lnSpc>
                <a:spcPct val="100000"/>
              </a:lnSpc>
              <a:spcBef>
                <a:spcPts val="500"/>
              </a:spcBef>
              <a:spcAft>
                <a:spcPts val="0"/>
              </a:spcAft>
              <a:buNone/>
              <a:defRPr/>
            </a:lvl3pPr>
            <a:lvl4pPr lvl="3" rtl="0">
              <a:lnSpc>
                <a:spcPct val="100000"/>
              </a:lnSpc>
              <a:spcBef>
                <a:spcPts val="500"/>
              </a:spcBef>
              <a:spcAft>
                <a:spcPts val="0"/>
              </a:spcAft>
              <a:buNone/>
              <a:defRPr/>
            </a:lvl4pPr>
            <a:lvl5pPr lvl="4" rtl="0">
              <a:lnSpc>
                <a:spcPct val="100000"/>
              </a:lnSpc>
              <a:spcBef>
                <a:spcPts val="500"/>
              </a:spcBef>
              <a:spcAft>
                <a:spcPts val="0"/>
              </a:spcAft>
              <a:buNone/>
              <a:defRPr/>
            </a:lvl5pPr>
            <a:lvl6pPr lvl="5" rtl="0">
              <a:lnSpc>
                <a:spcPct val="100000"/>
              </a:lnSpc>
              <a:spcBef>
                <a:spcPts val="500"/>
              </a:spcBef>
              <a:spcAft>
                <a:spcPts val="0"/>
              </a:spcAft>
              <a:buNone/>
              <a:defRPr/>
            </a:lvl6pPr>
            <a:lvl7pPr lvl="6" rtl="0">
              <a:lnSpc>
                <a:spcPct val="100000"/>
              </a:lnSpc>
              <a:spcBef>
                <a:spcPts val="500"/>
              </a:spcBef>
              <a:spcAft>
                <a:spcPts val="0"/>
              </a:spcAft>
              <a:buNone/>
              <a:defRPr/>
            </a:lvl7pPr>
            <a:lvl8pPr lvl="7" rtl="0">
              <a:lnSpc>
                <a:spcPct val="100000"/>
              </a:lnSpc>
              <a:spcBef>
                <a:spcPts val="500"/>
              </a:spcBef>
              <a:spcAft>
                <a:spcPts val="0"/>
              </a:spcAft>
              <a:buNone/>
              <a:defRPr/>
            </a:lvl8pPr>
            <a:lvl9pPr lvl="8" rtl="0">
              <a:lnSpc>
                <a:spcPct val="100000"/>
              </a:lnSpc>
              <a:spcBef>
                <a:spcPts val="500"/>
              </a:spcBef>
              <a:spcAft>
                <a:spcPts val="500"/>
              </a:spcAft>
              <a:buNone/>
              <a:defRPr/>
            </a:lvl9pPr>
          </a:lstStyle>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top, graphic bottom 1">
  <p:cSld name="CUSTOM_3_3">
    <p:spTree>
      <p:nvGrpSpPr>
        <p:cNvPr id="2416" name="Shape 2416"/>
        <p:cNvGrpSpPr/>
        <p:nvPr/>
      </p:nvGrpSpPr>
      <p:grpSpPr>
        <a:xfrm>
          <a:off x="0" y="0"/>
          <a:ext cx="0" cy="0"/>
          <a:chOff x="0" y="0"/>
          <a:chExt cx="0" cy="0"/>
        </a:xfrm>
      </p:grpSpPr>
      <p:sp>
        <p:nvSpPr>
          <p:cNvPr id="2417" name="Google Shape;2417;p176"/>
          <p:cNvSpPr txBox="1"/>
          <p:nvPr>
            <p:ph idx="12" type="sldNum"/>
          </p:nvPr>
        </p:nvSpPr>
        <p:spPr>
          <a:xfrm>
            <a:off x="137770" y="6311925"/>
            <a:ext cx="4809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18" name="Google Shape;2418;p176"/>
          <p:cNvSpPr txBox="1"/>
          <p:nvPr>
            <p:ph idx="1" type="body"/>
          </p:nvPr>
        </p:nvSpPr>
        <p:spPr>
          <a:xfrm>
            <a:off x="1102200" y="2072425"/>
            <a:ext cx="9987600" cy="524700"/>
          </a:xfrm>
          <a:prstGeom prst="rect">
            <a:avLst/>
          </a:prstGeom>
        </p:spPr>
        <p:txBody>
          <a:bodyPr anchorCtr="0" anchor="b" bIns="0" lIns="0" spcFirstLastPara="1" rIns="0" wrap="square" tIns="0">
            <a:noAutofit/>
          </a:bodyPr>
          <a:lstStyle>
            <a:lvl1pPr indent="-330200" lvl="0" marL="457200" rtl="0" algn="ctr">
              <a:spcBef>
                <a:spcPts val="0"/>
              </a:spcBef>
              <a:spcAft>
                <a:spcPts val="0"/>
              </a:spcAft>
              <a:buSzPts val="1600"/>
              <a:buChar char="▸"/>
              <a:defRPr sz="1900"/>
            </a:lvl1pPr>
            <a:lvl2pPr indent="-317500" lvl="1" marL="914400" rtl="0" algn="ctr">
              <a:spcBef>
                <a:spcPts val="0"/>
              </a:spcBef>
              <a:spcAft>
                <a:spcPts val="0"/>
              </a:spcAft>
              <a:buSzPts val="1400"/>
              <a:buChar char="･"/>
              <a:defRPr sz="1900"/>
            </a:lvl2pPr>
            <a:lvl3pPr indent="-317500" lvl="2" marL="1371600" rtl="0" algn="ctr">
              <a:spcBef>
                <a:spcPts val="0"/>
              </a:spcBef>
              <a:spcAft>
                <a:spcPts val="0"/>
              </a:spcAft>
              <a:buSzPts val="1400"/>
              <a:buChar char="･"/>
              <a:defRPr sz="1900"/>
            </a:lvl3pPr>
            <a:lvl4pPr indent="-317500" lvl="3" marL="1828800" rtl="0" algn="ctr">
              <a:spcBef>
                <a:spcPts val="0"/>
              </a:spcBef>
              <a:spcAft>
                <a:spcPts val="0"/>
              </a:spcAft>
              <a:buSzPts val="1400"/>
              <a:buChar char="･"/>
              <a:defRPr sz="1900"/>
            </a:lvl4pPr>
            <a:lvl5pPr indent="-317500" lvl="4" marL="2286000" rtl="0" algn="ctr">
              <a:spcBef>
                <a:spcPts val="0"/>
              </a:spcBef>
              <a:spcAft>
                <a:spcPts val="0"/>
              </a:spcAft>
              <a:buSzPts val="1400"/>
              <a:buChar char="･"/>
              <a:defRPr sz="1900"/>
            </a:lvl5pPr>
            <a:lvl6pPr indent="-317500" lvl="5" marL="2743200" rtl="0" algn="ctr">
              <a:spcBef>
                <a:spcPts val="0"/>
              </a:spcBef>
              <a:spcAft>
                <a:spcPts val="0"/>
              </a:spcAft>
              <a:buSzPts val="1400"/>
              <a:buChar char="･"/>
              <a:defRPr sz="1900"/>
            </a:lvl6pPr>
            <a:lvl7pPr indent="-317500" lvl="6" marL="3200400" rtl="0" algn="ctr">
              <a:spcBef>
                <a:spcPts val="0"/>
              </a:spcBef>
              <a:spcAft>
                <a:spcPts val="0"/>
              </a:spcAft>
              <a:buSzPts val="1400"/>
              <a:buChar char="･"/>
              <a:defRPr sz="1900"/>
            </a:lvl7pPr>
            <a:lvl8pPr indent="-317500" lvl="7" marL="3657600" rtl="0" algn="ctr">
              <a:spcBef>
                <a:spcPts val="0"/>
              </a:spcBef>
              <a:spcAft>
                <a:spcPts val="0"/>
              </a:spcAft>
              <a:buSzPts val="1400"/>
              <a:buChar char="･"/>
              <a:defRPr sz="1900"/>
            </a:lvl8pPr>
            <a:lvl9pPr indent="-317500" lvl="8" marL="4114800" rtl="0" algn="ctr">
              <a:spcBef>
                <a:spcPts val="0"/>
              </a:spcBef>
              <a:spcAft>
                <a:spcPts val="0"/>
              </a:spcAft>
              <a:buSzPts val="1400"/>
              <a:buChar char="･"/>
              <a:defRPr sz="1900"/>
            </a:lvl9pPr>
          </a:lstStyle>
          <a:p/>
        </p:txBody>
      </p:sp>
      <p:sp>
        <p:nvSpPr>
          <p:cNvPr id="2419" name="Google Shape;2419;p176"/>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Clr>
                <a:schemeClr val="dk1"/>
              </a:buClr>
              <a:buSzPts val="3400"/>
              <a:buNone/>
              <a:defRPr>
                <a:solidFill>
                  <a:schemeClr val="dk1"/>
                </a:solidFill>
              </a:defRPr>
            </a:lvl2pPr>
            <a:lvl3pPr lvl="2" rtl="0">
              <a:spcBef>
                <a:spcPts val="0"/>
              </a:spcBef>
              <a:spcAft>
                <a:spcPts val="0"/>
              </a:spcAft>
              <a:buClr>
                <a:schemeClr val="dk1"/>
              </a:buClr>
              <a:buSzPts val="3400"/>
              <a:buNone/>
              <a:defRPr>
                <a:solidFill>
                  <a:schemeClr val="dk1"/>
                </a:solidFill>
              </a:defRPr>
            </a:lvl3pPr>
            <a:lvl4pPr lvl="3" rtl="0">
              <a:spcBef>
                <a:spcPts val="0"/>
              </a:spcBef>
              <a:spcAft>
                <a:spcPts val="0"/>
              </a:spcAft>
              <a:buClr>
                <a:schemeClr val="dk1"/>
              </a:buClr>
              <a:buSzPts val="3400"/>
              <a:buNone/>
              <a:defRPr>
                <a:solidFill>
                  <a:schemeClr val="dk1"/>
                </a:solidFill>
              </a:defRPr>
            </a:lvl4pPr>
            <a:lvl5pPr lvl="4" rtl="0">
              <a:spcBef>
                <a:spcPts val="0"/>
              </a:spcBef>
              <a:spcAft>
                <a:spcPts val="0"/>
              </a:spcAft>
              <a:buClr>
                <a:schemeClr val="dk1"/>
              </a:buClr>
              <a:buSzPts val="3400"/>
              <a:buNone/>
              <a:defRPr>
                <a:solidFill>
                  <a:schemeClr val="dk1"/>
                </a:solidFill>
              </a:defRPr>
            </a:lvl5pPr>
            <a:lvl6pPr lvl="5" rtl="0">
              <a:spcBef>
                <a:spcPts val="0"/>
              </a:spcBef>
              <a:spcAft>
                <a:spcPts val="0"/>
              </a:spcAft>
              <a:buClr>
                <a:schemeClr val="dk1"/>
              </a:buClr>
              <a:buSzPts val="3400"/>
              <a:buNone/>
              <a:defRPr>
                <a:solidFill>
                  <a:schemeClr val="dk1"/>
                </a:solidFill>
              </a:defRPr>
            </a:lvl6pPr>
            <a:lvl7pPr lvl="6" rtl="0">
              <a:spcBef>
                <a:spcPts val="0"/>
              </a:spcBef>
              <a:spcAft>
                <a:spcPts val="0"/>
              </a:spcAft>
              <a:buClr>
                <a:schemeClr val="dk1"/>
              </a:buClr>
              <a:buSzPts val="3400"/>
              <a:buNone/>
              <a:defRPr>
                <a:solidFill>
                  <a:schemeClr val="dk1"/>
                </a:solidFill>
              </a:defRPr>
            </a:lvl7pPr>
            <a:lvl8pPr lvl="7" rtl="0">
              <a:spcBef>
                <a:spcPts val="0"/>
              </a:spcBef>
              <a:spcAft>
                <a:spcPts val="0"/>
              </a:spcAft>
              <a:buClr>
                <a:schemeClr val="dk1"/>
              </a:buClr>
              <a:buSzPts val="3400"/>
              <a:buNone/>
              <a:defRPr>
                <a:solidFill>
                  <a:schemeClr val="dk1"/>
                </a:solidFill>
              </a:defRPr>
            </a:lvl8pPr>
            <a:lvl9pPr lvl="8" rtl="0">
              <a:spcBef>
                <a:spcPts val="0"/>
              </a:spcBef>
              <a:spcAft>
                <a:spcPts val="0"/>
              </a:spcAft>
              <a:buClr>
                <a:schemeClr val="dk1"/>
              </a:buClr>
              <a:buSzPts val="3400"/>
              <a:buNone/>
              <a:defRPr>
                <a:solidFill>
                  <a:schemeClr val="dk1"/>
                </a:solidFill>
              </a:defRPr>
            </a:lvl9pPr>
          </a:lstStyle>
          <a:p/>
        </p:txBody>
      </p:sp>
      <p:sp>
        <p:nvSpPr>
          <p:cNvPr id="2420" name="Google Shape;2420;p176"/>
          <p:cNvSpPr txBox="1"/>
          <p:nvPr>
            <p:ph idx="2" type="subTitle"/>
          </p:nvPr>
        </p:nvSpPr>
        <p:spPr>
          <a:xfrm>
            <a:off x="1102200" y="1239700"/>
            <a:ext cx="9987600" cy="438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vl1pPr>
            <a:lvl2pPr lvl="1" rtl="0">
              <a:lnSpc>
                <a:spcPct val="100000"/>
              </a:lnSpc>
              <a:spcBef>
                <a:spcPts val="500"/>
              </a:spcBef>
              <a:spcAft>
                <a:spcPts val="0"/>
              </a:spcAft>
              <a:buNone/>
              <a:defRPr/>
            </a:lvl2pPr>
            <a:lvl3pPr lvl="2" rtl="0">
              <a:lnSpc>
                <a:spcPct val="100000"/>
              </a:lnSpc>
              <a:spcBef>
                <a:spcPts val="500"/>
              </a:spcBef>
              <a:spcAft>
                <a:spcPts val="0"/>
              </a:spcAft>
              <a:buNone/>
              <a:defRPr/>
            </a:lvl3pPr>
            <a:lvl4pPr lvl="3" rtl="0">
              <a:lnSpc>
                <a:spcPct val="100000"/>
              </a:lnSpc>
              <a:spcBef>
                <a:spcPts val="500"/>
              </a:spcBef>
              <a:spcAft>
                <a:spcPts val="0"/>
              </a:spcAft>
              <a:buNone/>
              <a:defRPr/>
            </a:lvl4pPr>
            <a:lvl5pPr lvl="4" rtl="0">
              <a:lnSpc>
                <a:spcPct val="100000"/>
              </a:lnSpc>
              <a:spcBef>
                <a:spcPts val="500"/>
              </a:spcBef>
              <a:spcAft>
                <a:spcPts val="0"/>
              </a:spcAft>
              <a:buNone/>
              <a:defRPr/>
            </a:lvl5pPr>
            <a:lvl6pPr lvl="5" rtl="0">
              <a:lnSpc>
                <a:spcPct val="100000"/>
              </a:lnSpc>
              <a:spcBef>
                <a:spcPts val="500"/>
              </a:spcBef>
              <a:spcAft>
                <a:spcPts val="0"/>
              </a:spcAft>
              <a:buNone/>
              <a:defRPr/>
            </a:lvl6pPr>
            <a:lvl7pPr lvl="6" rtl="0">
              <a:lnSpc>
                <a:spcPct val="100000"/>
              </a:lnSpc>
              <a:spcBef>
                <a:spcPts val="500"/>
              </a:spcBef>
              <a:spcAft>
                <a:spcPts val="0"/>
              </a:spcAft>
              <a:buNone/>
              <a:defRPr/>
            </a:lvl7pPr>
            <a:lvl8pPr lvl="7" rtl="0">
              <a:lnSpc>
                <a:spcPct val="100000"/>
              </a:lnSpc>
              <a:spcBef>
                <a:spcPts val="500"/>
              </a:spcBef>
              <a:spcAft>
                <a:spcPts val="0"/>
              </a:spcAft>
              <a:buNone/>
              <a:defRPr/>
            </a:lvl8pPr>
            <a:lvl9pPr lvl="8" rtl="0">
              <a:lnSpc>
                <a:spcPct val="100000"/>
              </a:lnSpc>
              <a:spcBef>
                <a:spcPts val="500"/>
              </a:spcBef>
              <a:spcAft>
                <a:spcPts val="500"/>
              </a:spcAft>
              <a:buNone/>
              <a:defRPr/>
            </a:lvl9pPr>
          </a:lstStyle>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nly 4">
  <p:cSld name="text only">
    <p:spTree>
      <p:nvGrpSpPr>
        <p:cNvPr id="2421" name="Shape 2421"/>
        <p:cNvGrpSpPr/>
        <p:nvPr/>
      </p:nvGrpSpPr>
      <p:grpSpPr>
        <a:xfrm>
          <a:off x="0" y="0"/>
          <a:ext cx="0" cy="0"/>
          <a:chOff x="0" y="0"/>
          <a:chExt cx="0" cy="0"/>
        </a:xfrm>
      </p:grpSpPr>
      <p:sp>
        <p:nvSpPr>
          <p:cNvPr id="2422" name="Google Shape;2422;p177"/>
          <p:cNvSpPr txBox="1"/>
          <p:nvPr>
            <p:ph idx="1" type="body"/>
          </p:nvPr>
        </p:nvSpPr>
        <p:spPr>
          <a:xfrm>
            <a:off x="914400" y="1397000"/>
            <a:ext cx="10363200" cy="381300"/>
          </a:xfrm>
          <a:prstGeom prst="rect">
            <a:avLst/>
          </a:prstGeom>
          <a:noFill/>
          <a:ln>
            <a:noFill/>
          </a:ln>
        </p:spPr>
        <p:txBody>
          <a:bodyPr anchorCtr="0" anchor="t" bIns="0" lIns="0" spcFirstLastPara="1" rIns="0" wrap="square" tIns="0">
            <a:noAutofit/>
          </a:bodyPr>
          <a:lstStyle>
            <a:lvl1pPr indent="-228600" lvl="0" marL="457200" marR="0" rtl="0" algn="l">
              <a:lnSpc>
                <a:spcPct val="110000"/>
              </a:lnSpc>
              <a:spcBef>
                <a:spcPts val="0"/>
              </a:spcBef>
              <a:spcAft>
                <a:spcPts val="0"/>
              </a:spcAft>
              <a:buClr>
                <a:srgbClr val="000000"/>
              </a:buClr>
              <a:buSzPts val="1600"/>
              <a:buFont typeface="Arial"/>
              <a:buNone/>
              <a:defRPr b="0" i="0" sz="1900" u="none" cap="none" strike="noStrike">
                <a:solidFill>
                  <a:srgbClr val="000000"/>
                </a:solidFill>
                <a:latin typeface="Arial"/>
                <a:ea typeface="Arial"/>
                <a:cs typeface="Arial"/>
                <a:sym typeface="Arial"/>
              </a:defRPr>
            </a:lvl1pPr>
            <a:lvl2pPr indent="-463550" lvl="1" marL="914400" marR="0" rtl="0" algn="l">
              <a:spcBef>
                <a:spcPts val="700"/>
              </a:spcBef>
              <a:spcAft>
                <a:spcPts val="0"/>
              </a:spcAft>
              <a:buClr>
                <a:schemeClr val="dk1"/>
              </a:buClr>
              <a:buSzPts val="3700"/>
              <a:buFont typeface="Arial"/>
              <a:buChar char="–"/>
              <a:defRPr b="0" i="0" sz="3700" u="none" cap="none" strike="noStrike">
                <a:solidFill>
                  <a:schemeClr val="dk1"/>
                </a:solidFill>
                <a:latin typeface="Calibri"/>
                <a:ea typeface="Calibri"/>
                <a:cs typeface="Calibri"/>
                <a:sym typeface="Calibri"/>
              </a:defRPr>
            </a:lvl2pPr>
            <a:lvl3pPr indent="-431800" lvl="2" marL="1371600" marR="0" rtl="0" algn="l">
              <a:spcBef>
                <a:spcPts val="6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3pPr>
            <a:lvl4pPr indent="-400050" lvl="3" marL="18288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4pPr>
            <a:lvl5pPr indent="-400050" lvl="4" marL="22860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spcBef>
                <a:spcPts val="500"/>
              </a:spcBef>
              <a:spcAft>
                <a:spcPts val="50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2423" name="Google Shape;2423;p177"/>
          <p:cNvSpPr txBox="1"/>
          <p:nvPr>
            <p:ph idx="11" type="ftr"/>
          </p:nvPr>
        </p:nvSpPr>
        <p:spPr>
          <a:xfrm>
            <a:off x="609600" y="6400800"/>
            <a:ext cx="9550500" cy="365100"/>
          </a:xfrm>
          <a:prstGeom prst="rect">
            <a:avLst/>
          </a:prstGeom>
          <a:noFill/>
          <a:ln>
            <a:noFill/>
          </a:ln>
        </p:spPr>
        <p:txBody>
          <a:bodyPr anchorCtr="0" anchor="ctr" bIns="121900" lIns="121900" spcFirstLastPara="1" rIns="121900" wrap="square" tIns="121900">
            <a:noAutofit/>
          </a:bodyPr>
          <a:lstStyle>
            <a:lvl1pPr indent="0" lvl="0" marL="0" marR="0" rtl="0" algn="l">
              <a:spcBef>
                <a:spcPts val="0"/>
              </a:spcBef>
              <a:spcAft>
                <a:spcPts val="0"/>
              </a:spcAft>
              <a:buSzPts val="1900"/>
              <a:buNone/>
              <a:defRPr sz="1100">
                <a:solidFill>
                  <a:srgbClr val="4C4C4C"/>
                </a:solidFill>
                <a:latin typeface="Arial"/>
                <a:ea typeface="Arial"/>
                <a:cs typeface="Arial"/>
                <a:sym typeface="Arial"/>
              </a:defRPr>
            </a:lvl1pPr>
            <a:lvl2pPr indent="0" lvl="1" marL="609600" marR="0" rtl="0" algn="l">
              <a:spcBef>
                <a:spcPts val="0"/>
              </a:spcBef>
              <a:spcAft>
                <a:spcPts val="0"/>
              </a:spcAft>
              <a:buSzPts val="1900"/>
              <a:buNone/>
              <a:defRPr b="0" i="0" sz="2400" u="none" cap="none" strike="noStrike">
                <a:solidFill>
                  <a:schemeClr val="dk1"/>
                </a:solidFill>
                <a:latin typeface="Calibri"/>
                <a:ea typeface="Calibri"/>
                <a:cs typeface="Calibri"/>
                <a:sym typeface="Calibri"/>
              </a:defRPr>
            </a:lvl2pPr>
            <a:lvl3pPr indent="0" lvl="2" marL="1219200" marR="0" rtl="0" algn="l">
              <a:spcBef>
                <a:spcPts val="0"/>
              </a:spcBef>
              <a:spcAft>
                <a:spcPts val="0"/>
              </a:spcAft>
              <a:buSzPts val="1900"/>
              <a:buNone/>
              <a:defRPr b="0" i="0" sz="2400" u="none" cap="none" strike="noStrike">
                <a:solidFill>
                  <a:schemeClr val="dk1"/>
                </a:solidFill>
                <a:latin typeface="Calibri"/>
                <a:ea typeface="Calibri"/>
                <a:cs typeface="Calibri"/>
                <a:sym typeface="Calibri"/>
              </a:defRPr>
            </a:lvl3pPr>
            <a:lvl4pPr indent="0" lvl="3" marL="1828800" marR="0" rtl="0" algn="l">
              <a:spcBef>
                <a:spcPts val="0"/>
              </a:spcBef>
              <a:spcAft>
                <a:spcPts val="0"/>
              </a:spcAft>
              <a:buSzPts val="1900"/>
              <a:buNone/>
              <a:defRPr b="0" i="0" sz="2400" u="none" cap="none" strike="noStrike">
                <a:solidFill>
                  <a:schemeClr val="dk1"/>
                </a:solidFill>
                <a:latin typeface="Calibri"/>
                <a:ea typeface="Calibri"/>
                <a:cs typeface="Calibri"/>
                <a:sym typeface="Calibri"/>
              </a:defRPr>
            </a:lvl4pPr>
            <a:lvl5pPr indent="0" lvl="4" marL="2438400" marR="0" rtl="0" algn="l">
              <a:spcBef>
                <a:spcPts val="0"/>
              </a:spcBef>
              <a:spcAft>
                <a:spcPts val="0"/>
              </a:spcAft>
              <a:buSzPts val="1900"/>
              <a:buNone/>
              <a:defRPr b="0" i="0" sz="2400" u="none" cap="none" strike="noStrike">
                <a:solidFill>
                  <a:schemeClr val="dk1"/>
                </a:solidFill>
                <a:latin typeface="Calibri"/>
                <a:ea typeface="Calibri"/>
                <a:cs typeface="Calibri"/>
                <a:sym typeface="Calibri"/>
              </a:defRPr>
            </a:lvl5pPr>
            <a:lvl6pPr indent="0" lvl="5" marL="3048000" marR="0" rtl="0" algn="l">
              <a:spcBef>
                <a:spcPts val="0"/>
              </a:spcBef>
              <a:spcAft>
                <a:spcPts val="0"/>
              </a:spcAft>
              <a:buSzPts val="1900"/>
              <a:buNone/>
              <a:defRPr b="0" i="0" sz="2400" u="none" cap="none" strike="noStrike">
                <a:solidFill>
                  <a:schemeClr val="dk1"/>
                </a:solidFill>
                <a:latin typeface="Calibri"/>
                <a:ea typeface="Calibri"/>
                <a:cs typeface="Calibri"/>
                <a:sym typeface="Calibri"/>
              </a:defRPr>
            </a:lvl6pPr>
            <a:lvl7pPr indent="0" lvl="6" marL="3657600" marR="0" rtl="0" algn="l">
              <a:spcBef>
                <a:spcPts val="0"/>
              </a:spcBef>
              <a:spcAft>
                <a:spcPts val="0"/>
              </a:spcAft>
              <a:buSzPts val="1900"/>
              <a:buNone/>
              <a:defRPr b="0" i="0" sz="2400" u="none" cap="none" strike="noStrike">
                <a:solidFill>
                  <a:schemeClr val="dk1"/>
                </a:solidFill>
                <a:latin typeface="Calibri"/>
                <a:ea typeface="Calibri"/>
                <a:cs typeface="Calibri"/>
                <a:sym typeface="Calibri"/>
              </a:defRPr>
            </a:lvl7pPr>
            <a:lvl8pPr indent="0" lvl="7" marL="4267200" marR="0" rtl="0" algn="l">
              <a:spcBef>
                <a:spcPts val="0"/>
              </a:spcBef>
              <a:spcAft>
                <a:spcPts val="0"/>
              </a:spcAft>
              <a:buSzPts val="1900"/>
              <a:buNone/>
              <a:defRPr b="0" i="0" sz="2400" u="none" cap="none" strike="noStrike">
                <a:solidFill>
                  <a:schemeClr val="dk1"/>
                </a:solidFill>
                <a:latin typeface="Calibri"/>
                <a:ea typeface="Calibri"/>
                <a:cs typeface="Calibri"/>
                <a:sym typeface="Calibri"/>
              </a:defRPr>
            </a:lvl8pPr>
            <a:lvl9pPr indent="0" lvl="8" marL="4876800" marR="0" rtl="0" algn="l">
              <a:spcBef>
                <a:spcPts val="0"/>
              </a:spcBef>
              <a:spcAft>
                <a:spcPts val="0"/>
              </a:spcAft>
              <a:buSzPts val="1900"/>
              <a:buNone/>
              <a:defRPr b="0" i="0" sz="2400" u="none" cap="none" strike="noStrike">
                <a:solidFill>
                  <a:schemeClr val="dk1"/>
                </a:solidFill>
                <a:latin typeface="Calibri"/>
                <a:ea typeface="Calibri"/>
                <a:cs typeface="Calibri"/>
                <a:sym typeface="Calibri"/>
              </a:defRPr>
            </a:lvl9pPr>
          </a:lstStyle>
          <a:p/>
        </p:txBody>
      </p:sp>
      <p:sp>
        <p:nvSpPr>
          <p:cNvPr id="2424" name="Google Shape;2424;p177"/>
          <p:cNvSpPr txBox="1"/>
          <p:nvPr>
            <p:ph idx="12" type="sldNum"/>
          </p:nvPr>
        </p:nvSpPr>
        <p:spPr>
          <a:xfrm>
            <a:off x="-101600" y="6400800"/>
            <a:ext cx="711300" cy="365100"/>
          </a:xfrm>
          <a:prstGeom prst="rect">
            <a:avLst/>
          </a:prstGeom>
          <a:noFill/>
          <a:ln>
            <a:noFill/>
          </a:ln>
        </p:spPr>
        <p:txBody>
          <a:bodyPr anchorCtr="0" anchor="ctr" bIns="24375" lIns="121900" spcFirstLastPara="1" rIns="121900" wrap="square" tIns="0">
            <a:noAutofit/>
          </a:bodyPr>
          <a:lstStyle>
            <a:lvl1pPr indent="0" lvl="0" marL="0" marR="0" rtl="0" algn="r">
              <a:spcBef>
                <a:spcPts val="0"/>
              </a:spcBef>
              <a:spcAft>
                <a:spcPts val="0"/>
              </a:spcAft>
              <a:buNone/>
              <a:defRPr sz="1100">
                <a:solidFill>
                  <a:schemeClr val="dk1"/>
                </a:solidFill>
                <a:latin typeface="Arial"/>
                <a:ea typeface="Arial"/>
                <a:cs typeface="Arial"/>
                <a:sym typeface="Arial"/>
              </a:defRPr>
            </a:lvl1pPr>
            <a:lvl2pPr indent="0" lvl="1" marL="0" marR="0" rtl="0" algn="r">
              <a:spcBef>
                <a:spcPts val="0"/>
              </a:spcBef>
              <a:spcAft>
                <a:spcPts val="0"/>
              </a:spcAft>
              <a:buNone/>
              <a:defRPr sz="1100">
                <a:solidFill>
                  <a:schemeClr val="dk1"/>
                </a:solidFill>
                <a:latin typeface="Arial"/>
                <a:ea typeface="Arial"/>
                <a:cs typeface="Arial"/>
                <a:sym typeface="Arial"/>
              </a:defRPr>
            </a:lvl2pPr>
            <a:lvl3pPr indent="0" lvl="2" marL="0" marR="0" rtl="0" algn="r">
              <a:spcBef>
                <a:spcPts val="0"/>
              </a:spcBef>
              <a:spcAft>
                <a:spcPts val="0"/>
              </a:spcAft>
              <a:buNone/>
              <a:defRPr sz="1100">
                <a:solidFill>
                  <a:schemeClr val="dk1"/>
                </a:solidFill>
                <a:latin typeface="Arial"/>
                <a:ea typeface="Arial"/>
                <a:cs typeface="Arial"/>
                <a:sym typeface="Arial"/>
              </a:defRPr>
            </a:lvl3pPr>
            <a:lvl4pPr indent="0" lvl="3" marL="0" marR="0" rtl="0" algn="r">
              <a:spcBef>
                <a:spcPts val="0"/>
              </a:spcBef>
              <a:spcAft>
                <a:spcPts val="0"/>
              </a:spcAft>
              <a:buNone/>
              <a:defRPr sz="1100">
                <a:solidFill>
                  <a:schemeClr val="dk1"/>
                </a:solidFill>
                <a:latin typeface="Arial"/>
                <a:ea typeface="Arial"/>
                <a:cs typeface="Arial"/>
                <a:sym typeface="Arial"/>
              </a:defRPr>
            </a:lvl4pPr>
            <a:lvl5pPr indent="0" lvl="4" marL="0" marR="0" rtl="0" algn="r">
              <a:spcBef>
                <a:spcPts val="0"/>
              </a:spcBef>
              <a:spcAft>
                <a:spcPts val="0"/>
              </a:spcAft>
              <a:buNone/>
              <a:defRPr sz="1100">
                <a:solidFill>
                  <a:schemeClr val="dk1"/>
                </a:solidFill>
                <a:latin typeface="Arial"/>
                <a:ea typeface="Arial"/>
                <a:cs typeface="Arial"/>
                <a:sym typeface="Arial"/>
              </a:defRPr>
            </a:lvl5pPr>
            <a:lvl6pPr indent="0" lvl="5" marL="0" marR="0" rtl="0" algn="r">
              <a:spcBef>
                <a:spcPts val="0"/>
              </a:spcBef>
              <a:spcAft>
                <a:spcPts val="0"/>
              </a:spcAft>
              <a:buNone/>
              <a:defRPr sz="1100">
                <a:solidFill>
                  <a:schemeClr val="dk1"/>
                </a:solidFill>
                <a:latin typeface="Arial"/>
                <a:ea typeface="Arial"/>
                <a:cs typeface="Arial"/>
                <a:sym typeface="Arial"/>
              </a:defRPr>
            </a:lvl6pPr>
            <a:lvl7pPr indent="0" lvl="6" marL="0" marR="0" rtl="0" algn="r">
              <a:spcBef>
                <a:spcPts val="0"/>
              </a:spcBef>
              <a:spcAft>
                <a:spcPts val="0"/>
              </a:spcAft>
              <a:buNone/>
              <a:defRPr sz="1100">
                <a:solidFill>
                  <a:schemeClr val="dk1"/>
                </a:solidFill>
                <a:latin typeface="Arial"/>
                <a:ea typeface="Arial"/>
                <a:cs typeface="Arial"/>
                <a:sym typeface="Arial"/>
              </a:defRPr>
            </a:lvl7pPr>
            <a:lvl8pPr indent="0" lvl="7" marL="0" marR="0" rtl="0" algn="r">
              <a:spcBef>
                <a:spcPts val="0"/>
              </a:spcBef>
              <a:spcAft>
                <a:spcPts val="0"/>
              </a:spcAft>
              <a:buNone/>
              <a:defRPr sz="1100">
                <a:solidFill>
                  <a:schemeClr val="dk1"/>
                </a:solidFill>
                <a:latin typeface="Arial"/>
                <a:ea typeface="Arial"/>
                <a:cs typeface="Arial"/>
                <a:sym typeface="Arial"/>
              </a:defRPr>
            </a:lvl8pPr>
            <a:lvl9pPr indent="0" lvl="8" marL="0" marR="0" rtl="0" algn="r">
              <a:spcBef>
                <a:spcPts val="0"/>
              </a:spcBef>
              <a:spcAft>
                <a:spcPts val="0"/>
              </a:spcAft>
              <a:buNone/>
              <a:defRPr sz="11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425" name="Google Shape;2425;p177"/>
          <p:cNvSpPr txBox="1"/>
          <p:nvPr>
            <p:ph type="title"/>
          </p:nvPr>
        </p:nvSpPr>
        <p:spPr>
          <a:xfrm>
            <a:off x="914400" y="0"/>
            <a:ext cx="10363200" cy="1371600"/>
          </a:xfrm>
          <a:prstGeom prst="rect">
            <a:avLst/>
          </a:prstGeom>
          <a:noFill/>
          <a:ln>
            <a:noFill/>
          </a:ln>
        </p:spPr>
        <p:txBody>
          <a:bodyPr anchorCtr="0" anchor="b" bIns="0" lIns="0" spcFirstLastPara="1" rIns="0" wrap="square" tIns="0">
            <a:noAutofit/>
          </a:bodyPr>
          <a:lstStyle>
            <a:lvl1pPr indent="0" lvl="0" marL="0" marR="0" rtl="0" algn="l">
              <a:spcBef>
                <a:spcPts val="0"/>
              </a:spcBef>
              <a:spcAft>
                <a:spcPts val="0"/>
              </a:spcAft>
              <a:buSzPts val="3400"/>
              <a:buNone/>
              <a:defRPr b="0" i="0" sz="3700" u="none" cap="none" strike="noStrike">
                <a:solidFill>
                  <a:srgbClr val="000000"/>
                </a:solidFill>
                <a:latin typeface="Arial"/>
                <a:ea typeface="Arial"/>
                <a:cs typeface="Arial"/>
                <a:sym typeface="Arial"/>
              </a:defRPr>
            </a:lvl1pPr>
            <a:lvl2pPr indent="0" lvl="1" marL="0" marR="0" rtl="0" algn="ctr">
              <a:spcBef>
                <a:spcPts val="0"/>
              </a:spcBef>
              <a:spcAft>
                <a:spcPts val="0"/>
              </a:spcAft>
              <a:buSzPts val="3400"/>
              <a:buNone/>
              <a:defRPr b="0" i="0" sz="59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3400"/>
              <a:buNone/>
              <a:defRPr b="0" i="0" sz="59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3400"/>
              <a:buNone/>
              <a:defRPr b="0" i="0" sz="59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3400"/>
              <a:buNone/>
              <a:defRPr b="0" i="0" sz="5900" u="none" cap="none" strike="noStrike">
                <a:solidFill>
                  <a:schemeClr val="dk1"/>
                </a:solidFill>
                <a:latin typeface="Calibri"/>
                <a:ea typeface="Calibri"/>
                <a:cs typeface="Calibri"/>
                <a:sym typeface="Calibri"/>
              </a:defRPr>
            </a:lvl5pPr>
            <a:lvl6pPr indent="0" lvl="5" marL="609600" marR="0" rtl="0" algn="ctr">
              <a:spcBef>
                <a:spcPts val="0"/>
              </a:spcBef>
              <a:spcAft>
                <a:spcPts val="0"/>
              </a:spcAft>
              <a:buSzPts val="3400"/>
              <a:buNone/>
              <a:defRPr b="0" i="0" sz="5900" u="none" cap="none" strike="noStrike">
                <a:solidFill>
                  <a:schemeClr val="dk1"/>
                </a:solidFill>
                <a:latin typeface="Calibri"/>
                <a:ea typeface="Calibri"/>
                <a:cs typeface="Calibri"/>
                <a:sym typeface="Calibri"/>
              </a:defRPr>
            </a:lvl6pPr>
            <a:lvl7pPr indent="0" lvl="6" marL="1219200" marR="0" rtl="0" algn="ctr">
              <a:spcBef>
                <a:spcPts val="0"/>
              </a:spcBef>
              <a:spcAft>
                <a:spcPts val="0"/>
              </a:spcAft>
              <a:buSzPts val="3400"/>
              <a:buNone/>
              <a:defRPr b="0" i="0" sz="5900" u="none" cap="none" strike="noStrike">
                <a:solidFill>
                  <a:schemeClr val="dk1"/>
                </a:solidFill>
                <a:latin typeface="Calibri"/>
                <a:ea typeface="Calibri"/>
                <a:cs typeface="Calibri"/>
                <a:sym typeface="Calibri"/>
              </a:defRPr>
            </a:lvl7pPr>
            <a:lvl8pPr indent="0" lvl="7" marL="1828800" marR="0" rtl="0" algn="ctr">
              <a:spcBef>
                <a:spcPts val="0"/>
              </a:spcBef>
              <a:spcAft>
                <a:spcPts val="0"/>
              </a:spcAft>
              <a:buSzPts val="3400"/>
              <a:buNone/>
              <a:defRPr b="0" i="0" sz="5900" u="none" cap="none" strike="noStrike">
                <a:solidFill>
                  <a:schemeClr val="dk1"/>
                </a:solidFill>
                <a:latin typeface="Calibri"/>
                <a:ea typeface="Calibri"/>
                <a:cs typeface="Calibri"/>
                <a:sym typeface="Calibri"/>
              </a:defRPr>
            </a:lvl8pPr>
            <a:lvl9pPr indent="0" lvl="8" marL="2438400" marR="0" rtl="0" algn="ctr">
              <a:spcBef>
                <a:spcPts val="0"/>
              </a:spcBef>
              <a:spcAft>
                <a:spcPts val="0"/>
              </a:spcAft>
              <a:buSzPts val="3400"/>
              <a:buNone/>
              <a:defRPr b="0" i="0" sz="5900" u="none" cap="none" strike="noStrike">
                <a:solidFill>
                  <a:schemeClr val="dk1"/>
                </a:solidFill>
                <a:latin typeface="Calibri"/>
                <a:ea typeface="Calibri"/>
                <a:cs typeface="Calibri"/>
                <a:sym typeface="Calibri"/>
              </a:defRPr>
            </a:lvl9pPr>
          </a:lstStyle>
          <a:p/>
        </p:txBody>
      </p:sp>
      <p:sp>
        <p:nvSpPr>
          <p:cNvPr id="2426" name="Google Shape;2426;p177"/>
          <p:cNvSpPr txBox="1"/>
          <p:nvPr>
            <p:ph idx="2" type="body"/>
          </p:nvPr>
        </p:nvSpPr>
        <p:spPr>
          <a:xfrm>
            <a:off x="914400" y="2209800"/>
            <a:ext cx="10363200" cy="990300"/>
          </a:xfrm>
          <a:prstGeom prst="rect">
            <a:avLst/>
          </a:prstGeom>
          <a:noFill/>
          <a:ln>
            <a:noFill/>
          </a:ln>
        </p:spPr>
        <p:txBody>
          <a:bodyPr anchorCtr="0" anchor="b" bIns="0" lIns="0" spcFirstLastPara="1" rIns="0" wrap="square" tIns="0">
            <a:noAutofit/>
          </a:bodyPr>
          <a:lstStyle>
            <a:lvl1pPr indent="-228600" lvl="0" marL="457200" marR="0" rtl="0" algn="l">
              <a:lnSpc>
                <a:spcPct val="110000"/>
              </a:lnSpc>
              <a:spcBef>
                <a:spcPts val="400"/>
              </a:spcBef>
              <a:spcAft>
                <a:spcPts val="0"/>
              </a:spcAft>
              <a:buClr>
                <a:srgbClr val="000000"/>
              </a:buClr>
              <a:buSzPts val="1600"/>
              <a:buFont typeface="Arial"/>
              <a:buNone/>
              <a:defRPr b="0" i="0" sz="1900" u="none" cap="none" strike="noStrike">
                <a:solidFill>
                  <a:srgbClr val="000000"/>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81000" lvl="3" marL="18288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381000" lvl="4" marL="22860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spcBef>
                <a:spcPts val="500"/>
              </a:spcBef>
              <a:spcAft>
                <a:spcPts val="50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
        <p:nvSpPr>
          <p:cNvPr id="2427" name="Google Shape;2427;p177"/>
          <p:cNvSpPr txBox="1"/>
          <p:nvPr>
            <p:ph idx="3" type="body"/>
          </p:nvPr>
        </p:nvSpPr>
        <p:spPr>
          <a:xfrm>
            <a:off x="914400" y="3429000"/>
            <a:ext cx="10363200" cy="2438400"/>
          </a:xfrm>
          <a:prstGeom prst="rect">
            <a:avLst/>
          </a:prstGeom>
          <a:noFill/>
          <a:ln>
            <a:noFill/>
          </a:ln>
        </p:spPr>
        <p:txBody>
          <a:bodyPr anchorCtr="0" anchor="t" bIns="0" lIns="0" spcFirstLastPara="1" rIns="0" wrap="square" tIns="0">
            <a:noAutofit/>
          </a:bodyPr>
          <a:lstStyle>
            <a:lvl1pPr indent="-330200" lvl="0" marL="457200" marR="0" rtl="0" algn="l">
              <a:lnSpc>
                <a:spcPct val="110000"/>
              </a:lnSpc>
              <a:spcBef>
                <a:spcPts val="30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1pPr>
            <a:lvl2pPr indent="-330200" lvl="1" marL="914400" marR="0" rtl="0" algn="l">
              <a:lnSpc>
                <a:spcPct val="110000"/>
              </a:lnSpc>
              <a:spcBef>
                <a:spcPts val="30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2pPr>
            <a:lvl3pPr indent="-330200" lvl="2" marL="1371600" marR="0" rtl="0" algn="l">
              <a:lnSpc>
                <a:spcPct val="110000"/>
              </a:lnSpc>
              <a:spcBef>
                <a:spcPts val="30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3pPr>
            <a:lvl4pPr indent="-330200" lvl="3" marL="1828800" marR="0" rtl="0" algn="l">
              <a:lnSpc>
                <a:spcPct val="110000"/>
              </a:lnSpc>
              <a:spcBef>
                <a:spcPts val="30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4pPr>
            <a:lvl5pPr indent="-330200" lvl="4" marL="2286000" marR="0" rtl="0" algn="l">
              <a:lnSpc>
                <a:spcPct val="110000"/>
              </a:lnSpc>
              <a:spcBef>
                <a:spcPts val="30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5pPr>
            <a:lvl6pPr indent="-400050" lvl="5" marL="27432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6pPr>
            <a:lvl7pPr indent="-400050" lvl="6" marL="32004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7pPr>
            <a:lvl8pPr indent="-400050" lvl="7" marL="36576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8pPr>
            <a:lvl9pPr indent="-400050" lvl="8" marL="4114800" marR="0" rtl="0" algn="l">
              <a:spcBef>
                <a:spcPts val="500"/>
              </a:spcBef>
              <a:spcAft>
                <a:spcPts val="50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graphics">
  <p:cSld name="CUSTOM_2_2">
    <p:spTree>
      <p:nvGrpSpPr>
        <p:cNvPr id="2428" name="Shape 2428"/>
        <p:cNvGrpSpPr/>
        <p:nvPr/>
      </p:nvGrpSpPr>
      <p:grpSpPr>
        <a:xfrm>
          <a:off x="0" y="0"/>
          <a:ext cx="0" cy="0"/>
          <a:chOff x="0" y="0"/>
          <a:chExt cx="0" cy="0"/>
        </a:xfrm>
      </p:grpSpPr>
      <p:sp>
        <p:nvSpPr>
          <p:cNvPr id="2429" name="Google Shape;2429;p178"/>
          <p:cNvSpPr txBox="1"/>
          <p:nvPr>
            <p:ph idx="12" type="sldNum"/>
          </p:nvPr>
        </p:nvSpPr>
        <p:spPr>
          <a:xfrm>
            <a:off x="137770" y="6311925"/>
            <a:ext cx="480900" cy="5247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30" name="Google Shape;2430;p178"/>
          <p:cNvSpPr txBox="1"/>
          <p:nvPr>
            <p:ph idx="1" type="subTitle"/>
          </p:nvPr>
        </p:nvSpPr>
        <p:spPr>
          <a:xfrm>
            <a:off x="6624633" y="3670871"/>
            <a:ext cx="4465200" cy="6663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None/>
              <a:defRPr b="1"/>
            </a:lvl1pPr>
            <a:lvl2pPr lvl="1" rtl="0" algn="ctr">
              <a:lnSpc>
                <a:spcPct val="100000"/>
              </a:lnSpc>
              <a:spcBef>
                <a:spcPts val="500"/>
              </a:spcBef>
              <a:spcAft>
                <a:spcPts val="0"/>
              </a:spcAft>
              <a:buNone/>
              <a:defRPr b="1"/>
            </a:lvl2pPr>
            <a:lvl3pPr lvl="2" rtl="0" algn="ctr">
              <a:lnSpc>
                <a:spcPct val="100000"/>
              </a:lnSpc>
              <a:spcBef>
                <a:spcPts val="500"/>
              </a:spcBef>
              <a:spcAft>
                <a:spcPts val="0"/>
              </a:spcAft>
              <a:buNone/>
              <a:defRPr b="1"/>
            </a:lvl3pPr>
            <a:lvl4pPr lvl="3" rtl="0" algn="ctr">
              <a:lnSpc>
                <a:spcPct val="100000"/>
              </a:lnSpc>
              <a:spcBef>
                <a:spcPts val="500"/>
              </a:spcBef>
              <a:spcAft>
                <a:spcPts val="0"/>
              </a:spcAft>
              <a:buNone/>
              <a:defRPr b="1"/>
            </a:lvl4pPr>
            <a:lvl5pPr lvl="4" rtl="0" algn="ctr">
              <a:lnSpc>
                <a:spcPct val="100000"/>
              </a:lnSpc>
              <a:spcBef>
                <a:spcPts val="500"/>
              </a:spcBef>
              <a:spcAft>
                <a:spcPts val="0"/>
              </a:spcAft>
              <a:buNone/>
              <a:defRPr b="1"/>
            </a:lvl5pPr>
            <a:lvl6pPr lvl="5" rtl="0" algn="ctr">
              <a:lnSpc>
                <a:spcPct val="100000"/>
              </a:lnSpc>
              <a:spcBef>
                <a:spcPts val="500"/>
              </a:spcBef>
              <a:spcAft>
                <a:spcPts val="0"/>
              </a:spcAft>
              <a:buNone/>
              <a:defRPr b="1"/>
            </a:lvl6pPr>
            <a:lvl7pPr lvl="6" rtl="0" algn="ctr">
              <a:lnSpc>
                <a:spcPct val="100000"/>
              </a:lnSpc>
              <a:spcBef>
                <a:spcPts val="500"/>
              </a:spcBef>
              <a:spcAft>
                <a:spcPts val="0"/>
              </a:spcAft>
              <a:buNone/>
              <a:defRPr b="1"/>
            </a:lvl7pPr>
            <a:lvl8pPr lvl="7" rtl="0" algn="ctr">
              <a:lnSpc>
                <a:spcPct val="100000"/>
              </a:lnSpc>
              <a:spcBef>
                <a:spcPts val="500"/>
              </a:spcBef>
              <a:spcAft>
                <a:spcPts val="0"/>
              </a:spcAft>
              <a:buNone/>
              <a:defRPr b="1"/>
            </a:lvl8pPr>
            <a:lvl9pPr lvl="8" rtl="0" algn="ctr">
              <a:lnSpc>
                <a:spcPct val="100000"/>
              </a:lnSpc>
              <a:spcBef>
                <a:spcPts val="500"/>
              </a:spcBef>
              <a:spcAft>
                <a:spcPts val="500"/>
              </a:spcAft>
              <a:buNone/>
              <a:defRPr b="1"/>
            </a:lvl9pPr>
          </a:lstStyle>
          <a:p/>
        </p:txBody>
      </p:sp>
      <p:sp>
        <p:nvSpPr>
          <p:cNvPr id="2431" name="Google Shape;2431;p178"/>
          <p:cNvSpPr txBox="1"/>
          <p:nvPr>
            <p:ph idx="2" type="body"/>
          </p:nvPr>
        </p:nvSpPr>
        <p:spPr>
          <a:xfrm>
            <a:off x="6624467" y="4184771"/>
            <a:ext cx="4465200" cy="1788300"/>
          </a:xfrm>
          <a:prstGeom prst="rect">
            <a:avLst/>
          </a:prstGeom>
        </p:spPr>
        <p:txBody>
          <a:bodyPr anchorCtr="0" anchor="t" bIns="0" lIns="0" spcFirstLastPara="1" rIns="0" wrap="square" tIns="0">
            <a:noAutofit/>
          </a:bodyPr>
          <a:lstStyle>
            <a:lvl1pPr indent="-330200" lvl="0" marL="457200" rtl="0" algn="ctr">
              <a:spcBef>
                <a:spcPts val="0"/>
              </a:spcBef>
              <a:spcAft>
                <a:spcPts val="0"/>
              </a:spcAft>
              <a:buSzPts val="1600"/>
              <a:buChar char="▸"/>
              <a:defRPr sz="16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2432" name="Google Shape;2432;p178"/>
          <p:cNvSpPr txBox="1"/>
          <p:nvPr>
            <p:ph idx="3" type="subTitle"/>
          </p:nvPr>
        </p:nvSpPr>
        <p:spPr>
          <a:xfrm>
            <a:off x="1102200" y="3670871"/>
            <a:ext cx="4465200" cy="666300"/>
          </a:xfrm>
          <a:prstGeom prst="rect">
            <a:avLst/>
          </a:prstGeom>
        </p:spPr>
        <p:txBody>
          <a:bodyPr anchorCtr="0" anchor="b" bIns="0" lIns="0" spcFirstLastPara="1" rIns="0" wrap="square" tIns="0">
            <a:noAutofit/>
          </a:bodyPr>
          <a:lstStyle>
            <a:lvl1pPr lvl="0" rtl="0" algn="ctr">
              <a:lnSpc>
                <a:spcPct val="100000"/>
              </a:lnSpc>
              <a:spcBef>
                <a:spcPts val="0"/>
              </a:spcBef>
              <a:spcAft>
                <a:spcPts val="0"/>
              </a:spcAft>
              <a:buNone/>
              <a:defRPr b="1"/>
            </a:lvl1pPr>
            <a:lvl2pPr lvl="1" rtl="0" algn="ctr">
              <a:lnSpc>
                <a:spcPct val="100000"/>
              </a:lnSpc>
              <a:spcBef>
                <a:spcPts val="500"/>
              </a:spcBef>
              <a:spcAft>
                <a:spcPts val="0"/>
              </a:spcAft>
              <a:buNone/>
              <a:defRPr b="1"/>
            </a:lvl2pPr>
            <a:lvl3pPr lvl="2" rtl="0" algn="ctr">
              <a:lnSpc>
                <a:spcPct val="100000"/>
              </a:lnSpc>
              <a:spcBef>
                <a:spcPts val="500"/>
              </a:spcBef>
              <a:spcAft>
                <a:spcPts val="0"/>
              </a:spcAft>
              <a:buNone/>
              <a:defRPr b="1"/>
            </a:lvl3pPr>
            <a:lvl4pPr lvl="3" rtl="0" algn="ctr">
              <a:lnSpc>
                <a:spcPct val="100000"/>
              </a:lnSpc>
              <a:spcBef>
                <a:spcPts val="500"/>
              </a:spcBef>
              <a:spcAft>
                <a:spcPts val="0"/>
              </a:spcAft>
              <a:buNone/>
              <a:defRPr b="1"/>
            </a:lvl4pPr>
            <a:lvl5pPr lvl="4" rtl="0" algn="ctr">
              <a:lnSpc>
                <a:spcPct val="100000"/>
              </a:lnSpc>
              <a:spcBef>
                <a:spcPts val="500"/>
              </a:spcBef>
              <a:spcAft>
                <a:spcPts val="0"/>
              </a:spcAft>
              <a:buNone/>
              <a:defRPr b="1"/>
            </a:lvl5pPr>
            <a:lvl6pPr lvl="5" rtl="0" algn="ctr">
              <a:lnSpc>
                <a:spcPct val="100000"/>
              </a:lnSpc>
              <a:spcBef>
                <a:spcPts val="500"/>
              </a:spcBef>
              <a:spcAft>
                <a:spcPts val="0"/>
              </a:spcAft>
              <a:buNone/>
              <a:defRPr b="1"/>
            </a:lvl6pPr>
            <a:lvl7pPr lvl="6" rtl="0" algn="ctr">
              <a:lnSpc>
                <a:spcPct val="100000"/>
              </a:lnSpc>
              <a:spcBef>
                <a:spcPts val="500"/>
              </a:spcBef>
              <a:spcAft>
                <a:spcPts val="0"/>
              </a:spcAft>
              <a:buNone/>
              <a:defRPr b="1"/>
            </a:lvl7pPr>
            <a:lvl8pPr lvl="7" rtl="0" algn="ctr">
              <a:lnSpc>
                <a:spcPct val="100000"/>
              </a:lnSpc>
              <a:spcBef>
                <a:spcPts val="500"/>
              </a:spcBef>
              <a:spcAft>
                <a:spcPts val="0"/>
              </a:spcAft>
              <a:buNone/>
              <a:defRPr b="1"/>
            </a:lvl8pPr>
            <a:lvl9pPr lvl="8" rtl="0" algn="ctr">
              <a:lnSpc>
                <a:spcPct val="100000"/>
              </a:lnSpc>
              <a:spcBef>
                <a:spcPts val="500"/>
              </a:spcBef>
              <a:spcAft>
                <a:spcPts val="500"/>
              </a:spcAft>
              <a:buNone/>
              <a:defRPr b="1"/>
            </a:lvl9pPr>
          </a:lstStyle>
          <a:p/>
        </p:txBody>
      </p:sp>
      <p:sp>
        <p:nvSpPr>
          <p:cNvPr id="2433" name="Google Shape;2433;p178"/>
          <p:cNvSpPr txBox="1"/>
          <p:nvPr>
            <p:ph idx="4" type="body"/>
          </p:nvPr>
        </p:nvSpPr>
        <p:spPr>
          <a:xfrm>
            <a:off x="1102033" y="4184771"/>
            <a:ext cx="4465200" cy="1788300"/>
          </a:xfrm>
          <a:prstGeom prst="rect">
            <a:avLst/>
          </a:prstGeom>
        </p:spPr>
        <p:txBody>
          <a:bodyPr anchorCtr="0" anchor="t" bIns="0" lIns="0" spcFirstLastPara="1" rIns="0" wrap="square" tIns="0">
            <a:noAutofit/>
          </a:bodyPr>
          <a:lstStyle>
            <a:lvl1pPr indent="-330200" lvl="0" marL="457200" rtl="0" algn="ctr">
              <a:spcBef>
                <a:spcPts val="0"/>
              </a:spcBef>
              <a:spcAft>
                <a:spcPts val="0"/>
              </a:spcAft>
              <a:buSzPts val="1600"/>
              <a:buChar char="▸"/>
              <a:defRPr sz="16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2434" name="Google Shape;2434;p178"/>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Clr>
                <a:schemeClr val="dk1"/>
              </a:buClr>
              <a:buSzPts val="3400"/>
              <a:buNone/>
              <a:defRPr>
                <a:solidFill>
                  <a:schemeClr val="dk1"/>
                </a:solidFill>
              </a:defRPr>
            </a:lvl2pPr>
            <a:lvl3pPr lvl="2" rtl="0">
              <a:spcBef>
                <a:spcPts val="0"/>
              </a:spcBef>
              <a:spcAft>
                <a:spcPts val="0"/>
              </a:spcAft>
              <a:buClr>
                <a:schemeClr val="dk1"/>
              </a:buClr>
              <a:buSzPts val="3400"/>
              <a:buNone/>
              <a:defRPr>
                <a:solidFill>
                  <a:schemeClr val="dk1"/>
                </a:solidFill>
              </a:defRPr>
            </a:lvl3pPr>
            <a:lvl4pPr lvl="3" rtl="0">
              <a:spcBef>
                <a:spcPts val="0"/>
              </a:spcBef>
              <a:spcAft>
                <a:spcPts val="0"/>
              </a:spcAft>
              <a:buClr>
                <a:schemeClr val="dk1"/>
              </a:buClr>
              <a:buSzPts val="3400"/>
              <a:buNone/>
              <a:defRPr>
                <a:solidFill>
                  <a:schemeClr val="dk1"/>
                </a:solidFill>
              </a:defRPr>
            </a:lvl4pPr>
            <a:lvl5pPr lvl="4" rtl="0">
              <a:spcBef>
                <a:spcPts val="0"/>
              </a:spcBef>
              <a:spcAft>
                <a:spcPts val="0"/>
              </a:spcAft>
              <a:buClr>
                <a:schemeClr val="dk1"/>
              </a:buClr>
              <a:buSzPts val="3400"/>
              <a:buNone/>
              <a:defRPr>
                <a:solidFill>
                  <a:schemeClr val="dk1"/>
                </a:solidFill>
              </a:defRPr>
            </a:lvl5pPr>
            <a:lvl6pPr lvl="5" rtl="0">
              <a:spcBef>
                <a:spcPts val="0"/>
              </a:spcBef>
              <a:spcAft>
                <a:spcPts val="0"/>
              </a:spcAft>
              <a:buClr>
                <a:schemeClr val="dk1"/>
              </a:buClr>
              <a:buSzPts val="3400"/>
              <a:buNone/>
              <a:defRPr>
                <a:solidFill>
                  <a:schemeClr val="dk1"/>
                </a:solidFill>
              </a:defRPr>
            </a:lvl6pPr>
            <a:lvl7pPr lvl="6" rtl="0">
              <a:spcBef>
                <a:spcPts val="0"/>
              </a:spcBef>
              <a:spcAft>
                <a:spcPts val="0"/>
              </a:spcAft>
              <a:buClr>
                <a:schemeClr val="dk1"/>
              </a:buClr>
              <a:buSzPts val="3400"/>
              <a:buNone/>
              <a:defRPr>
                <a:solidFill>
                  <a:schemeClr val="dk1"/>
                </a:solidFill>
              </a:defRPr>
            </a:lvl7pPr>
            <a:lvl8pPr lvl="7" rtl="0">
              <a:spcBef>
                <a:spcPts val="0"/>
              </a:spcBef>
              <a:spcAft>
                <a:spcPts val="0"/>
              </a:spcAft>
              <a:buClr>
                <a:schemeClr val="dk1"/>
              </a:buClr>
              <a:buSzPts val="3400"/>
              <a:buNone/>
              <a:defRPr>
                <a:solidFill>
                  <a:schemeClr val="dk1"/>
                </a:solidFill>
              </a:defRPr>
            </a:lvl8pPr>
            <a:lvl9pPr lvl="8" rtl="0">
              <a:spcBef>
                <a:spcPts val="0"/>
              </a:spcBef>
              <a:spcAft>
                <a:spcPts val="0"/>
              </a:spcAft>
              <a:buClr>
                <a:schemeClr val="dk1"/>
              </a:buClr>
              <a:buSzPts val="3400"/>
              <a:buNone/>
              <a:defRPr>
                <a:solidFill>
                  <a:schemeClr val="dk1"/>
                </a:solidFill>
              </a:defRPr>
            </a:lvl9pPr>
          </a:lstStyle>
          <a:p/>
        </p:txBody>
      </p:sp>
      <p:sp>
        <p:nvSpPr>
          <p:cNvPr id="2435" name="Google Shape;2435;p178"/>
          <p:cNvSpPr txBox="1"/>
          <p:nvPr>
            <p:ph idx="5" type="subTitle"/>
          </p:nvPr>
        </p:nvSpPr>
        <p:spPr>
          <a:xfrm>
            <a:off x="1102200" y="1239700"/>
            <a:ext cx="9987600" cy="438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vl1pPr>
            <a:lvl2pPr lvl="1" rtl="0">
              <a:lnSpc>
                <a:spcPct val="100000"/>
              </a:lnSpc>
              <a:spcBef>
                <a:spcPts val="500"/>
              </a:spcBef>
              <a:spcAft>
                <a:spcPts val="0"/>
              </a:spcAft>
              <a:buNone/>
              <a:defRPr/>
            </a:lvl2pPr>
            <a:lvl3pPr lvl="2" rtl="0">
              <a:lnSpc>
                <a:spcPct val="100000"/>
              </a:lnSpc>
              <a:spcBef>
                <a:spcPts val="500"/>
              </a:spcBef>
              <a:spcAft>
                <a:spcPts val="0"/>
              </a:spcAft>
              <a:buNone/>
              <a:defRPr/>
            </a:lvl3pPr>
            <a:lvl4pPr lvl="3" rtl="0">
              <a:lnSpc>
                <a:spcPct val="100000"/>
              </a:lnSpc>
              <a:spcBef>
                <a:spcPts val="500"/>
              </a:spcBef>
              <a:spcAft>
                <a:spcPts val="0"/>
              </a:spcAft>
              <a:buNone/>
              <a:defRPr/>
            </a:lvl4pPr>
            <a:lvl5pPr lvl="4" rtl="0">
              <a:lnSpc>
                <a:spcPct val="100000"/>
              </a:lnSpc>
              <a:spcBef>
                <a:spcPts val="500"/>
              </a:spcBef>
              <a:spcAft>
                <a:spcPts val="0"/>
              </a:spcAft>
              <a:buNone/>
              <a:defRPr/>
            </a:lvl5pPr>
            <a:lvl6pPr lvl="5" rtl="0">
              <a:lnSpc>
                <a:spcPct val="100000"/>
              </a:lnSpc>
              <a:spcBef>
                <a:spcPts val="500"/>
              </a:spcBef>
              <a:spcAft>
                <a:spcPts val="0"/>
              </a:spcAft>
              <a:buNone/>
              <a:defRPr/>
            </a:lvl6pPr>
            <a:lvl7pPr lvl="6" rtl="0">
              <a:lnSpc>
                <a:spcPct val="100000"/>
              </a:lnSpc>
              <a:spcBef>
                <a:spcPts val="500"/>
              </a:spcBef>
              <a:spcAft>
                <a:spcPts val="0"/>
              </a:spcAft>
              <a:buNone/>
              <a:defRPr/>
            </a:lvl7pPr>
            <a:lvl8pPr lvl="7" rtl="0">
              <a:lnSpc>
                <a:spcPct val="100000"/>
              </a:lnSpc>
              <a:spcBef>
                <a:spcPts val="500"/>
              </a:spcBef>
              <a:spcAft>
                <a:spcPts val="0"/>
              </a:spcAft>
              <a:buNone/>
              <a:defRPr/>
            </a:lvl8pPr>
            <a:lvl9pPr lvl="8" rtl="0">
              <a:lnSpc>
                <a:spcPct val="100000"/>
              </a:lnSpc>
              <a:spcBef>
                <a:spcPts val="500"/>
              </a:spcBef>
              <a:spcAft>
                <a:spcPts val="500"/>
              </a:spcAft>
              <a:buNone/>
              <a:defRPr/>
            </a:lvl9pPr>
          </a:lstStyle>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USTOM_4_2_4">
    <p:spTree>
      <p:nvGrpSpPr>
        <p:cNvPr id="2436" name="Shape 2436"/>
        <p:cNvGrpSpPr/>
        <p:nvPr/>
      </p:nvGrpSpPr>
      <p:grpSpPr>
        <a:xfrm>
          <a:off x="0" y="0"/>
          <a:ext cx="0" cy="0"/>
          <a:chOff x="0" y="0"/>
          <a:chExt cx="0" cy="0"/>
        </a:xfrm>
      </p:grpSpPr>
      <p:sp>
        <p:nvSpPr>
          <p:cNvPr id="2437" name="Google Shape;2437;p179"/>
          <p:cNvSpPr txBox="1"/>
          <p:nvPr>
            <p:ph type="title"/>
          </p:nvPr>
        </p:nvSpPr>
        <p:spPr>
          <a:xfrm>
            <a:off x="447767" y="946000"/>
            <a:ext cx="11318100" cy="967500"/>
          </a:xfrm>
          <a:prstGeom prst="rect">
            <a:avLst/>
          </a:prstGeom>
        </p:spPr>
        <p:txBody>
          <a:bodyPr anchorCtr="0" anchor="t" bIns="0" lIns="0" spcFirstLastPara="1" rIns="0" wrap="square" tIns="0">
            <a:noAutofit/>
          </a:bodyPr>
          <a:lstStyle>
            <a:lvl1pPr lvl="0" rtl="0" algn="ctr">
              <a:lnSpc>
                <a:spcPct val="115000"/>
              </a:lnSpc>
              <a:spcBef>
                <a:spcPts val="0"/>
              </a:spcBef>
              <a:spcAft>
                <a:spcPts val="0"/>
              </a:spcAft>
              <a:buNone/>
              <a:defRPr sz="4800">
                <a:solidFill>
                  <a:srgbClr val="000000"/>
                </a:solidFill>
                <a:latin typeface="Overpass"/>
                <a:ea typeface="Overpass"/>
                <a:cs typeface="Overpass"/>
                <a:sym typeface="Overpass"/>
              </a:defRPr>
            </a:lvl1pPr>
            <a:lvl2pPr lvl="1" rtl="0" algn="ctr">
              <a:lnSpc>
                <a:spcPct val="130000"/>
              </a:lnSpc>
              <a:spcBef>
                <a:spcPts val="0"/>
              </a:spcBef>
              <a:spcAft>
                <a:spcPts val="0"/>
              </a:spcAft>
              <a:buNone/>
              <a:defRPr sz="2700">
                <a:solidFill>
                  <a:srgbClr val="000000"/>
                </a:solidFill>
              </a:defRPr>
            </a:lvl2pPr>
            <a:lvl3pPr lvl="2" rtl="0" algn="ctr">
              <a:lnSpc>
                <a:spcPct val="130000"/>
              </a:lnSpc>
              <a:spcBef>
                <a:spcPts val="0"/>
              </a:spcBef>
              <a:spcAft>
                <a:spcPts val="0"/>
              </a:spcAft>
              <a:buNone/>
              <a:defRPr sz="2700">
                <a:solidFill>
                  <a:srgbClr val="000000"/>
                </a:solidFill>
              </a:defRPr>
            </a:lvl3pPr>
            <a:lvl4pPr lvl="3" rtl="0" algn="ctr">
              <a:lnSpc>
                <a:spcPct val="130000"/>
              </a:lnSpc>
              <a:spcBef>
                <a:spcPts val="0"/>
              </a:spcBef>
              <a:spcAft>
                <a:spcPts val="0"/>
              </a:spcAft>
              <a:buNone/>
              <a:defRPr sz="2700">
                <a:solidFill>
                  <a:srgbClr val="000000"/>
                </a:solidFill>
              </a:defRPr>
            </a:lvl4pPr>
            <a:lvl5pPr lvl="4" rtl="0" algn="ctr">
              <a:lnSpc>
                <a:spcPct val="130000"/>
              </a:lnSpc>
              <a:spcBef>
                <a:spcPts val="0"/>
              </a:spcBef>
              <a:spcAft>
                <a:spcPts val="0"/>
              </a:spcAft>
              <a:buNone/>
              <a:defRPr sz="2700">
                <a:solidFill>
                  <a:srgbClr val="000000"/>
                </a:solidFill>
              </a:defRPr>
            </a:lvl5pPr>
            <a:lvl6pPr lvl="5" rtl="0" algn="ctr">
              <a:lnSpc>
                <a:spcPct val="130000"/>
              </a:lnSpc>
              <a:spcBef>
                <a:spcPts val="0"/>
              </a:spcBef>
              <a:spcAft>
                <a:spcPts val="0"/>
              </a:spcAft>
              <a:buNone/>
              <a:defRPr sz="2700">
                <a:solidFill>
                  <a:srgbClr val="000000"/>
                </a:solidFill>
              </a:defRPr>
            </a:lvl6pPr>
            <a:lvl7pPr lvl="6" rtl="0" algn="ctr">
              <a:lnSpc>
                <a:spcPct val="130000"/>
              </a:lnSpc>
              <a:spcBef>
                <a:spcPts val="0"/>
              </a:spcBef>
              <a:spcAft>
                <a:spcPts val="0"/>
              </a:spcAft>
              <a:buNone/>
              <a:defRPr sz="2700">
                <a:solidFill>
                  <a:srgbClr val="000000"/>
                </a:solidFill>
              </a:defRPr>
            </a:lvl7pPr>
            <a:lvl8pPr lvl="7" rtl="0" algn="ctr">
              <a:lnSpc>
                <a:spcPct val="130000"/>
              </a:lnSpc>
              <a:spcBef>
                <a:spcPts val="0"/>
              </a:spcBef>
              <a:spcAft>
                <a:spcPts val="0"/>
              </a:spcAft>
              <a:buNone/>
              <a:defRPr sz="2700">
                <a:solidFill>
                  <a:srgbClr val="000000"/>
                </a:solidFill>
              </a:defRPr>
            </a:lvl8pPr>
            <a:lvl9pPr lvl="8" rtl="0" algn="ctr">
              <a:lnSpc>
                <a:spcPct val="130000"/>
              </a:lnSpc>
              <a:spcBef>
                <a:spcPts val="0"/>
              </a:spcBef>
              <a:spcAft>
                <a:spcPts val="0"/>
              </a:spcAft>
              <a:buNone/>
              <a:defRPr sz="2700">
                <a:solidFill>
                  <a:srgbClr val="000000"/>
                </a:solidFill>
              </a:defRPr>
            </a:lvl9pPr>
          </a:lstStyle>
          <a:p/>
        </p:txBody>
      </p:sp>
      <p:cxnSp>
        <p:nvCxnSpPr>
          <p:cNvPr id="2438" name="Google Shape;2438;p179"/>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439" name="Google Shape;2439;p17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Red Hat Text Medium"/>
              <a:buNone/>
              <a:defRPr sz="900">
                <a:solidFill>
                  <a:srgbClr val="EE0000"/>
                </a:solidFill>
                <a:latin typeface="Red Hat Text Medium"/>
                <a:ea typeface="Red Hat Text Medium"/>
                <a:cs typeface="Red Hat Text Medium"/>
                <a:sym typeface="Red Hat Text Medium"/>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2440" name="Google Shape;2440;p179"/>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441" name="Google Shape;2441;p17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442" name="Google Shape;2442;p17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443" name="Google Shape;2443;p179"/>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700">
                <a:solidFill>
                  <a:srgbClr val="4D4D4F"/>
                </a:solidFill>
              </a:defRPr>
            </a:lvl1pPr>
            <a:lvl2pPr lvl="1" rtl="0">
              <a:lnSpc>
                <a:spcPct val="142000"/>
              </a:lnSpc>
              <a:spcBef>
                <a:spcPts val="0"/>
              </a:spcBef>
              <a:spcAft>
                <a:spcPts val="0"/>
              </a:spcAft>
              <a:buNone/>
              <a:defRPr sz="700">
                <a:solidFill>
                  <a:srgbClr val="4D4D4F"/>
                </a:solidFill>
              </a:defRPr>
            </a:lvl2pPr>
            <a:lvl3pPr lvl="2" rtl="0">
              <a:lnSpc>
                <a:spcPct val="142000"/>
              </a:lnSpc>
              <a:spcBef>
                <a:spcPts val="0"/>
              </a:spcBef>
              <a:spcAft>
                <a:spcPts val="0"/>
              </a:spcAft>
              <a:buNone/>
              <a:defRPr sz="700">
                <a:solidFill>
                  <a:srgbClr val="4D4D4F"/>
                </a:solidFill>
              </a:defRPr>
            </a:lvl3pPr>
            <a:lvl4pPr lvl="3" rtl="0">
              <a:lnSpc>
                <a:spcPct val="142000"/>
              </a:lnSpc>
              <a:spcBef>
                <a:spcPts val="0"/>
              </a:spcBef>
              <a:spcAft>
                <a:spcPts val="0"/>
              </a:spcAft>
              <a:buNone/>
              <a:defRPr sz="700">
                <a:solidFill>
                  <a:srgbClr val="4D4D4F"/>
                </a:solidFill>
              </a:defRPr>
            </a:lvl4pPr>
            <a:lvl5pPr lvl="4" rtl="0">
              <a:lnSpc>
                <a:spcPct val="142000"/>
              </a:lnSpc>
              <a:spcBef>
                <a:spcPts val="0"/>
              </a:spcBef>
              <a:spcAft>
                <a:spcPts val="0"/>
              </a:spcAft>
              <a:buNone/>
              <a:defRPr sz="700">
                <a:solidFill>
                  <a:srgbClr val="4D4D4F"/>
                </a:solidFill>
              </a:defRPr>
            </a:lvl5pPr>
            <a:lvl6pPr lvl="5" rtl="0">
              <a:lnSpc>
                <a:spcPct val="142000"/>
              </a:lnSpc>
              <a:spcBef>
                <a:spcPts val="0"/>
              </a:spcBef>
              <a:spcAft>
                <a:spcPts val="0"/>
              </a:spcAft>
              <a:buNone/>
              <a:defRPr sz="700">
                <a:solidFill>
                  <a:srgbClr val="4D4D4F"/>
                </a:solidFill>
              </a:defRPr>
            </a:lvl6pPr>
            <a:lvl7pPr lvl="6" rtl="0">
              <a:lnSpc>
                <a:spcPct val="142000"/>
              </a:lnSpc>
              <a:spcBef>
                <a:spcPts val="0"/>
              </a:spcBef>
              <a:spcAft>
                <a:spcPts val="0"/>
              </a:spcAft>
              <a:buNone/>
              <a:defRPr sz="700">
                <a:solidFill>
                  <a:srgbClr val="4D4D4F"/>
                </a:solidFill>
              </a:defRPr>
            </a:lvl7pPr>
            <a:lvl8pPr lvl="7" rtl="0">
              <a:lnSpc>
                <a:spcPct val="142000"/>
              </a:lnSpc>
              <a:spcBef>
                <a:spcPts val="0"/>
              </a:spcBef>
              <a:spcAft>
                <a:spcPts val="0"/>
              </a:spcAft>
              <a:buNone/>
              <a:defRPr sz="700">
                <a:solidFill>
                  <a:srgbClr val="4D4D4F"/>
                </a:solidFill>
              </a:defRPr>
            </a:lvl8pPr>
            <a:lvl9pPr lvl="8" rtl="0">
              <a:lnSpc>
                <a:spcPct val="142000"/>
              </a:lnSpc>
              <a:spcBef>
                <a:spcPts val="0"/>
              </a:spcBef>
              <a:spcAft>
                <a:spcPts val="0"/>
              </a:spcAft>
              <a:buNone/>
              <a:defRPr sz="700">
                <a:solidFill>
                  <a:srgbClr val="4D4D4F"/>
                </a:solidFill>
              </a:defRPr>
            </a:lvl9pPr>
          </a:lstStyle>
          <a:p/>
        </p:txBody>
      </p:sp>
      <p:sp>
        <p:nvSpPr>
          <p:cNvPr id="2444" name="Google Shape;2444;p179"/>
          <p:cNvSpPr txBox="1"/>
          <p:nvPr>
            <p:ph idx="3" type="body"/>
          </p:nvPr>
        </p:nvSpPr>
        <p:spPr>
          <a:xfrm>
            <a:off x="901600" y="1913600"/>
            <a:ext cx="10388700" cy="4256100"/>
          </a:xfrm>
          <a:prstGeom prst="rect">
            <a:avLst/>
          </a:prstGeom>
        </p:spPr>
        <p:txBody>
          <a:bodyPr anchorCtr="0" anchor="t" bIns="0" lIns="0" spcFirstLastPara="1" rIns="0" wrap="square" tIns="0">
            <a:noAutofit/>
          </a:bodyPr>
          <a:lstStyle>
            <a:lvl1pPr indent="-431800" lvl="0" marL="457200" rtl="0">
              <a:lnSpc>
                <a:spcPct val="115000"/>
              </a:lnSpc>
              <a:spcBef>
                <a:spcPts val="0"/>
              </a:spcBef>
              <a:spcAft>
                <a:spcPts val="0"/>
              </a:spcAft>
              <a:buClr>
                <a:schemeClr val="dk1"/>
              </a:buClr>
              <a:buSzPts val="3200"/>
              <a:buFont typeface="Proxima Nova"/>
              <a:buChar char="▸"/>
              <a:defRPr sz="3200">
                <a:solidFill>
                  <a:schemeClr val="dk1"/>
                </a:solidFill>
                <a:latin typeface="Proxima Nova"/>
                <a:ea typeface="Proxima Nova"/>
                <a:cs typeface="Proxima Nova"/>
                <a:sym typeface="Proxima Nova"/>
              </a:defRPr>
            </a:lvl1pPr>
            <a:lvl2pPr indent="-381000" lvl="1" marL="914400" rtl="0">
              <a:lnSpc>
                <a:spcPct val="115000"/>
              </a:lnSpc>
              <a:spcBef>
                <a:spcPts val="1100"/>
              </a:spcBef>
              <a:spcAft>
                <a:spcPts val="0"/>
              </a:spcAft>
              <a:buSzPts val="2400"/>
              <a:buFont typeface="Proxima Nova"/>
              <a:buChar char="･"/>
              <a:defRPr sz="2400">
                <a:latin typeface="Proxima Nova"/>
                <a:ea typeface="Proxima Nova"/>
                <a:cs typeface="Proxima Nova"/>
                <a:sym typeface="Proxima Nova"/>
              </a:defRPr>
            </a:lvl2pPr>
            <a:lvl3pPr indent="-349250" lvl="2" marL="1371600" rtl="0">
              <a:lnSpc>
                <a:spcPct val="115000"/>
              </a:lnSpc>
              <a:spcBef>
                <a:spcPts val="1100"/>
              </a:spcBef>
              <a:spcAft>
                <a:spcPts val="0"/>
              </a:spcAft>
              <a:buSzPts val="1900"/>
              <a:buFont typeface="Proxima Nova"/>
              <a:buChar char="･"/>
              <a:defRPr sz="1900">
                <a:latin typeface="Proxima Nova"/>
                <a:ea typeface="Proxima Nova"/>
                <a:cs typeface="Proxima Nova"/>
                <a:sym typeface="Proxima Nova"/>
              </a:defRPr>
            </a:lvl3pPr>
            <a:lvl4pPr indent="-317500" lvl="3" marL="1828800" rtl="0">
              <a:lnSpc>
                <a:spcPct val="115000"/>
              </a:lnSpc>
              <a:spcBef>
                <a:spcPts val="1100"/>
              </a:spcBef>
              <a:spcAft>
                <a:spcPts val="0"/>
              </a:spcAft>
              <a:buSzPts val="1400"/>
              <a:buFont typeface="Proxima Nova"/>
              <a:buChar char="･"/>
              <a:defRPr>
                <a:latin typeface="Proxima Nova"/>
                <a:ea typeface="Proxima Nova"/>
                <a:cs typeface="Proxima Nova"/>
                <a:sym typeface="Proxima Nova"/>
              </a:defRPr>
            </a:lvl4pPr>
            <a:lvl5pPr indent="-323850" lvl="4" marL="2286000" rtl="0">
              <a:lnSpc>
                <a:spcPct val="115000"/>
              </a:lnSpc>
              <a:spcBef>
                <a:spcPts val="1100"/>
              </a:spcBef>
              <a:spcAft>
                <a:spcPts val="0"/>
              </a:spcAft>
              <a:buSzPts val="1500"/>
              <a:buFont typeface="Proxima Nova"/>
              <a:buChar char="･"/>
              <a:defRPr sz="1500">
                <a:latin typeface="Proxima Nova"/>
                <a:ea typeface="Proxima Nova"/>
                <a:cs typeface="Proxima Nova"/>
                <a:sym typeface="Proxima Nova"/>
              </a:defRPr>
            </a:lvl5pPr>
            <a:lvl6pPr indent="-311150" lvl="5" marL="2743200" rtl="0">
              <a:lnSpc>
                <a:spcPct val="115000"/>
              </a:lnSpc>
              <a:spcBef>
                <a:spcPts val="1100"/>
              </a:spcBef>
              <a:spcAft>
                <a:spcPts val="0"/>
              </a:spcAft>
              <a:buSzPts val="1300"/>
              <a:buFont typeface="Proxima Nova"/>
              <a:buChar char="･"/>
              <a:defRPr sz="1300">
                <a:latin typeface="Proxima Nova"/>
                <a:ea typeface="Proxima Nova"/>
                <a:cs typeface="Proxima Nova"/>
                <a:sym typeface="Proxima Nova"/>
              </a:defRPr>
            </a:lvl6pPr>
            <a:lvl7pPr indent="-304800" lvl="6" marL="3200400" rtl="0">
              <a:lnSpc>
                <a:spcPct val="115000"/>
              </a:lnSpc>
              <a:spcBef>
                <a:spcPts val="1100"/>
              </a:spcBef>
              <a:spcAft>
                <a:spcPts val="0"/>
              </a:spcAft>
              <a:buSzPts val="1200"/>
              <a:buFont typeface="Proxima Nova"/>
              <a:buChar char="･"/>
              <a:defRPr sz="1200">
                <a:latin typeface="Proxima Nova"/>
                <a:ea typeface="Proxima Nova"/>
                <a:cs typeface="Proxima Nova"/>
                <a:sym typeface="Proxima Nova"/>
              </a:defRPr>
            </a:lvl7pPr>
            <a:lvl8pPr indent="-298450" lvl="7" marL="3657600" rtl="0">
              <a:lnSpc>
                <a:spcPct val="115000"/>
              </a:lnSpc>
              <a:spcBef>
                <a:spcPts val="1100"/>
              </a:spcBef>
              <a:spcAft>
                <a:spcPts val="0"/>
              </a:spcAft>
              <a:buSzPts val="1100"/>
              <a:buFont typeface="Proxima Nova"/>
              <a:buChar char="･"/>
              <a:defRPr sz="1100">
                <a:latin typeface="Proxima Nova"/>
                <a:ea typeface="Proxima Nova"/>
                <a:cs typeface="Proxima Nova"/>
                <a:sym typeface="Proxima Nova"/>
              </a:defRPr>
            </a:lvl8pPr>
            <a:lvl9pPr indent="-285750" lvl="8" marL="4114800" rtl="0">
              <a:lnSpc>
                <a:spcPct val="115000"/>
              </a:lnSpc>
              <a:spcBef>
                <a:spcPts val="1100"/>
              </a:spcBef>
              <a:spcAft>
                <a:spcPts val="110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olumn 2">
  <p:cSld name="CUSTOM_4_3_3">
    <p:spTree>
      <p:nvGrpSpPr>
        <p:cNvPr id="2445" name="Shape 2445"/>
        <p:cNvGrpSpPr/>
        <p:nvPr/>
      </p:nvGrpSpPr>
      <p:grpSpPr>
        <a:xfrm>
          <a:off x="0" y="0"/>
          <a:ext cx="0" cy="0"/>
          <a:chOff x="0" y="0"/>
          <a:chExt cx="0" cy="0"/>
        </a:xfrm>
      </p:grpSpPr>
      <p:cxnSp>
        <p:nvCxnSpPr>
          <p:cNvPr id="2446" name="Google Shape;2446;p180"/>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447" name="Google Shape;2447;p180"/>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448" name="Google Shape;2448;p18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449" name="Google Shape;2449;p18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450" name="Google Shape;2450;p180"/>
          <p:cNvSpPr txBox="1"/>
          <p:nvPr>
            <p:ph idx="1"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451" name="Google Shape;2451;p180"/>
          <p:cNvCxnSpPr/>
          <p:nvPr/>
        </p:nvCxnSpPr>
        <p:spPr>
          <a:xfrm>
            <a:off x="4306150" y="4229725"/>
            <a:ext cx="0" cy="1557600"/>
          </a:xfrm>
          <a:prstGeom prst="straightConnector1">
            <a:avLst/>
          </a:prstGeom>
          <a:noFill/>
          <a:ln cap="flat" cmpd="sng" w="9525">
            <a:solidFill>
              <a:schemeClr val="dk2"/>
            </a:solidFill>
            <a:prstDash val="dot"/>
            <a:round/>
            <a:headEnd len="med" w="med" type="none"/>
            <a:tailEnd len="med" w="med" type="none"/>
          </a:ln>
        </p:spPr>
      </p:cxnSp>
      <p:cxnSp>
        <p:nvCxnSpPr>
          <p:cNvPr id="2452" name="Google Shape;2452;p180"/>
          <p:cNvCxnSpPr/>
          <p:nvPr/>
        </p:nvCxnSpPr>
        <p:spPr>
          <a:xfrm>
            <a:off x="7885850" y="4229725"/>
            <a:ext cx="0" cy="1557600"/>
          </a:xfrm>
          <a:prstGeom prst="straightConnector1">
            <a:avLst/>
          </a:prstGeom>
          <a:noFill/>
          <a:ln cap="flat" cmpd="sng" w="9525">
            <a:solidFill>
              <a:schemeClr val="dk2"/>
            </a:solidFill>
            <a:prstDash val="dot"/>
            <a:round/>
            <a:headEnd len="med" w="med" type="none"/>
            <a:tailEnd len="med" w="med" type="none"/>
          </a:ln>
        </p:spPr>
      </p:cxnSp>
      <p:sp>
        <p:nvSpPr>
          <p:cNvPr id="2453" name="Google Shape;2453;p180"/>
          <p:cNvSpPr txBox="1"/>
          <p:nvPr>
            <p:ph idx="2" type="subTitle"/>
          </p:nvPr>
        </p:nvSpPr>
        <p:spPr>
          <a:xfrm>
            <a:off x="44683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9pPr>
          </a:lstStyle>
          <a:p/>
        </p:txBody>
      </p:sp>
      <p:sp>
        <p:nvSpPr>
          <p:cNvPr id="2454" name="Google Shape;2454;p180"/>
          <p:cNvSpPr txBox="1"/>
          <p:nvPr>
            <p:ph idx="3" type="subTitle"/>
          </p:nvPr>
        </p:nvSpPr>
        <p:spPr>
          <a:xfrm>
            <a:off x="44684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455" name="Google Shape;2455;p180"/>
          <p:cNvSpPr txBox="1"/>
          <p:nvPr>
            <p:ph idx="4" type="subTitle"/>
          </p:nvPr>
        </p:nvSpPr>
        <p:spPr>
          <a:xfrm>
            <a:off x="80480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9pPr>
          </a:lstStyle>
          <a:p/>
        </p:txBody>
      </p:sp>
      <p:sp>
        <p:nvSpPr>
          <p:cNvPr id="2456" name="Google Shape;2456;p180"/>
          <p:cNvSpPr txBox="1"/>
          <p:nvPr>
            <p:ph idx="5" type="subTitle"/>
          </p:nvPr>
        </p:nvSpPr>
        <p:spPr>
          <a:xfrm>
            <a:off x="80481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457" name="Google Shape;2457;p180"/>
          <p:cNvSpPr txBox="1"/>
          <p:nvPr>
            <p:ph idx="6" type="subTitle"/>
          </p:nvPr>
        </p:nvSpPr>
        <p:spPr>
          <a:xfrm>
            <a:off x="8886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9pPr>
          </a:lstStyle>
          <a:p/>
        </p:txBody>
      </p:sp>
      <p:sp>
        <p:nvSpPr>
          <p:cNvPr id="2458" name="Google Shape;2458;p180"/>
          <p:cNvSpPr txBox="1"/>
          <p:nvPr>
            <p:ph idx="7" type="subTitle"/>
          </p:nvPr>
        </p:nvSpPr>
        <p:spPr>
          <a:xfrm>
            <a:off x="8887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459" name="Google Shape;2459;p180"/>
          <p:cNvSpPr txBox="1"/>
          <p:nvPr>
            <p:ph idx="8"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sp>
        <p:nvSpPr>
          <p:cNvPr id="2460" name="Google Shape;2460;p180"/>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sp>
        <p:nvSpPr>
          <p:cNvPr id="2461" name="Google Shape;2461;p180"/>
          <p:cNvSpPr txBox="1"/>
          <p:nvPr>
            <p:ph idx="9"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image left 1 1">
  <p:cSld name="CUSTOM_4_2_3_2">
    <p:spTree>
      <p:nvGrpSpPr>
        <p:cNvPr id="2462" name="Shape 2462"/>
        <p:cNvGrpSpPr/>
        <p:nvPr/>
      </p:nvGrpSpPr>
      <p:grpSpPr>
        <a:xfrm>
          <a:off x="0" y="0"/>
          <a:ext cx="0" cy="0"/>
          <a:chOff x="0" y="0"/>
          <a:chExt cx="0" cy="0"/>
        </a:xfrm>
      </p:grpSpPr>
      <p:sp>
        <p:nvSpPr>
          <p:cNvPr id="2463" name="Google Shape;2463;p18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464" name="Google Shape;2464;p181"/>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465" name="Google Shape;2465;p18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466" name="Google Shape;2466;p18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467" name="Google Shape;2467;p18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468" name="Google Shape;2468;p18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469" name="Google Shape;2469;p181"/>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470" name="Google Shape;2470;p181"/>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471" name="Google Shape;2471;p181"/>
          <p:cNvSpPr txBox="1"/>
          <p:nvPr>
            <p:ph idx="4" type="subTitle"/>
          </p:nvPr>
        </p:nvSpPr>
        <p:spPr>
          <a:xfrm>
            <a:off x="5662075" y="2539250"/>
            <a:ext cx="5486400" cy="3168600"/>
          </a:xfrm>
          <a:prstGeom prst="rect">
            <a:avLst/>
          </a:prstGeom>
        </p:spPr>
        <p:txBody>
          <a:bodyPr anchorCtr="0" anchor="t" bIns="0" lIns="0" spcFirstLastPara="1" rIns="0" wrap="square" tIns="0">
            <a:noAutofit/>
          </a:bodyPr>
          <a:lstStyle>
            <a:lvl1pPr lvl="0" rtl="0">
              <a:lnSpc>
                <a:spcPct val="113000"/>
              </a:lnSpc>
              <a:spcBef>
                <a:spcPts val="0"/>
              </a:spcBef>
              <a:spcAft>
                <a:spcPts val="0"/>
              </a:spcAft>
              <a:buNone/>
              <a:defRPr/>
            </a:lvl1pPr>
            <a:lvl2pPr lvl="1" rtl="0">
              <a:lnSpc>
                <a:spcPct val="113000"/>
              </a:lnSpc>
              <a:spcBef>
                <a:spcPts val="2000"/>
              </a:spcBef>
              <a:spcAft>
                <a:spcPts val="0"/>
              </a:spcAft>
              <a:buNone/>
              <a:defRPr/>
            </a:lvl2pPr>
            <a:lvl3pPr lvl="2" rtl="0">
              <a:lnSpc>
                <a:spcPct val="113000"/>
              </a:lnSpc>
              <a:spcBef>
                <a:spcPts val="2000"/>
              </a:spcBef>
              <a:spcAft>
                <a:spcPts val="0"/>
              </a:spcAft>
              <a:buNone/>
              <a:defRPr/>
            </a:lvl3pPr>
            <a:lvl4pPr lvl="3" rtl="0">
              <a:lnSpc>
                <a:spcPct val="113000"/>
              </a:lnSpc>
              <a:spcBef>
                <a:spcPts val="2000"/>
              </a:spcBef>
              <a:spcAft>
                <a:spcPts val="0"/>
              </a:spcAft>
              <a:buNone/>
              <a:defRPr/>
            </a:lvl4pPr>
            <a:lvl5pPr lvl="4" rtl="0">
              <a:lnSpc>
                <a:spcPct val="113000"/>
              </a:lnSpc>
              <a:spcBef>
                <a:spcPts val="2000"/>
              </a:spcBef>
              <a:spcAft>
                <a:spcPts val="0"/>
              </a:spcAft>
              <a:buNone/>
              <a:defRPr/>
            </a:lvl5pPr>
            <a:lvl6pPr lvl="5" rtl="0">
              <a:lnSpc>
                <a:spcPct val="113000"/>
              </a:lnSpc>
              <a:spcBef>
                <a:spcPts val="2000"/>
              </a:spcBef>
              <a:spcAft>
                <a:spcPts val="0"/>
              </a:spcAft>
              <a:buNone/>
              <a:defRPr/>
            </a:lvl6pPr>
            <a:lvl7pPr lvl="6" rtl="0">
              <a:lnSpc>
                <a:spcPct val="113000"/>
              </a:lnSpc>
              <a:spcBef>
                <a:spcPts val="2000"/>
              </a:spcBef>
              <a:spcAft>
                <a:spcPts val="0"/>
              </a:spcAft>
              <a:buNone/>
              <a:defRPr/>
            </a:lvl7pPr>
            <a:lvl8pPr lvl="7" rtl="0">
              <a:lnSpc>
                <a:spcPct val="113000"/>
              </a:lnSpc>
              <a:spcBef>
                <a:spcPts val="2000"/>
              </a:spcBef>
              <a:spcAft>
                <a:spcPts val="0"/>
              </a:spcAft>
              <a:buNone/>
              <a:defRPr/>
            </a:lvl8pPr>
            <a:lvl9pPr lvl="8" rtl="0">
              <a:lnSpc>
                <a:spcPct val="113000"/>
              </a:lnSpc>
              <a:spcBef>
                <a:spcPts val="2000"/>
              </a:spcBef>
              <a:spcAft>
                <a:spcPts val="2000"/>
              </a:spcAft>
              <a:buNone/>
              <a:defRPr/>
            </a:lvl9pPr>
          </a:lstStyle>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callouts 1 1">
  <p:cSld name="CUSTOM_4_13_1_2">
    <p:spTree>
      <p:nvGrpSpPr>
        <p:cNvPr id="2472" name="Shape 2472"/>
        <p:cNvGrpSpPr/>
        <p:nvPr/>
      </p:nvGrpSpPr>
      <p:grpSpPr>
        <a:xfrm>
          <a:off x="0" y="0"/>
          <a:ext cx="0" cy="0"/>
          <a:chOff x="0" y="0"/>
          <a:chExt cx="0" cy="0"/>
        </a:xfrm>
      </p:grpSpPr>
      <p:sp>
        <p:nvSpPr>
          <p:cNvPr id="2473" name="Google Shape;2473;p182"/>
          <p:cNvSpPr txBox="1"/>
          <p:nvPr>
            <p:ph idx="1" type="subTitle"/>
          </p:nvPr>
        </p:nvSpPr>
        <p:spPr>
          <a:xfrm>
            <a:off x="356535" y="55450"/>
            <a:ext cx="5148900" cy="3219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FF0000"/>
              </a:buClr>
              <a:buSzPts val="900"/>
              <a:buFont typeface="Red Hat Text Medium"/>
              <a:buNone/>
              <a:defRPr sz="900">
                <a:solidFill>
                  <a:srgbClr val="FF0000"/>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9pPr>
          </a:lstStyle>
          <a:p/>
        </p:txBody>
      </p:sp>
      <p:sp>
        <p:nvSpPr>
          <p:cNvPr id="2474" name="Google Shape;2474;p182"/>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700"/>
            </a:lvl1pPr>
            <a:lvl2pPr lvl="1" rtl="0" algn="ctr">
              <a:lnSpc>
                <a:spcPct val="130000"/>
              </a:lnSpc>
              <a:spcBef>
                <a:spcPts val="0"/>
              </a:spcBef>
              <a:spcAft>
                <a:spcPts val="0"/>
              </a:spcAft>
              <a:buNone/>
              <a:defRPr sz="2700"/>
            </a:lvl2pPr>
            <a:lvl3pPr lvl="2" rtl="0" algn="ctr">
              <a:lnSpc>
                <a:spcPct val="130000"/>
              </a:lnSpc>
              <a:spcBef>
                <a:spcPts val="0"/>
              </a:spcBef>
              <a:spcAft>
                <a:spcPts val="0"/>
              </a:spcAft>
              <a:buNone/>
              <a:defRPr sz="2700"/>
            </a:lvl3pPr>
            <a:lvl4pPr lvl="3" rtl="0" algn="ctr">
              <a:lnSpc>
                <a:spcPct val="130000"/>
              </a:lnSpc>
              <a:spcBef>
                <a:spcPts val="0"/>
              </a:spcBef>
              <a:spcAft>
                <a:spcPts val="0"/>
              </a:spcAft>
              <a:buNone/>
              <a:defRPr sz="2700"/>
            </a:lvl4pPr>
            <a:lvl5pPr lvl="4" rtl="0" algn="ctr">
              <a:lnSpc>
                <a:spcPct val="130000"/>
              </a:lnSpc>
              <a:spcBef>
                <a:spcPts val="0"/>
              </a:spcBef>
              <a:spcAft>
                <a:spcPts val="0"/>
              </a:spcAft>
              <a:buNone/>
              <a:defRPr sz="2700"/>
            </a:lvl5pPr>
            <a:lvl6pPr lvl="5" rtl="0" algn="ctr">
              <a:lnSpc>
                <a:spcPct val="130000"/>
              </a:lnSpc>
              <a:spcBef>
                <a:spcPts val="0"/>
              </a:spcBef>
              <a:spcAft>
                <a:spcPts val="0"/>
              </a:spcAft>
              <a:buNone/>
              <a:defRPr sz="2700"/>
            </a:lvl6pPr>
            <a:lvl7pPr lvl="6" rtl="0" algn="ctr">
              <a:lnSpc>
                <a:spcPct val="130000"/>
              </a:lnSpc>
              <a:spcBef>
                <a:spcPts val="0"/>
              </a:spcBef>
              <a:spcAft>
                <a:spcPts val="0"/>
              </a:spcAft>
              <a:buNone/>
              <a:defRPr sz="2700"/>
            </a:lvl7pPr>
            <a:lvl8pPr lvl="7" rtl="0" algn="ctr">
              <a:lnSpc>
                <a:spcPct val="130000"/>
              </a:lnSpc>
              <a:spcBef>
                <a:spcPts val="0"/>
              </a:spcBef>
              <a:spcAft>
                <a:spcPts val="0"/>
              </a:spcAft>
              <a:buNone/>
              <a:defRPr sz="2700"/>
            </a:lvl8pPr>
            <a:lvl9pPr lvl="8" rtl="0" algn="ctr">
              <a:lnSpc>
                <a:spcPct val="130000"/>
              </a:lnSpc>
              <a:spcBef>
                <a:spcPts val="0"/>
              </a:spcBef>
              <a:spcAft>
                <a:spcPts val="0"/>
              </a:spcAft>
              <a:buNone/>
              <a:defRPr sz="2700"/>
            </a:lvl9pPr>
          </a:lstStyle>
          <a:p/>
        </p:txBody>
      </p:sp>
      <p:cxnSp>
        <p:nvCxnSpPr>
          <p:cNvPr id="2475" name="Google Shape;2475;p182"/>
          <p:cNvCxnSpPr/>
          <p:nvPr/>
        </p:nvCxnSpPr>
        <p:spPr>
          <a:xfrm rot="10800000">
            <a:off x="447775" y="100"/>
            <a:ext cx="0" cy="886500"/>
          </a:xfrm>
          <a:prstGeom prst="straightConnector1">
            <a:avLst/>
          </a:prstGeom>
          <a:noFill/>
          <a:ln cap="flat" cmpd="sng" w="9525">
            <a:solidFill>
              <a:srgbClr val="FF0000"/>
            </a:solidFill>
            <a:prstDash val="solid"/>
            <a:round/>
            <a:headEnd len="med" w="med" type="none"/>
            <a:tailEnd len="med" w="med" type="none"/>
          </a:ln>
        </p:spPr>
      </p:cxnSp>
      <p:cxnSp>
        <p:nvCxnSpPr>
          <p:cNvPr id="2476" name="Google Shape;2476;p182"/>
          <p:cNvCxnSpPr/>
          <p:nvPr/>
        </p:nvCxnSpPr>
        <p:spPr>
          <a:xfrm rot="10800000">
            <a:off x="447767" y="6401100"/>
            <a:ext cx="0" cy="456900"/>
          </a:xfrm>
          <a:prstGeom prst="straightConnector1">
            <a:avLst/>
          </a:prstGeom>
          <a:noFill/>
          <a:ln cap="flat" cmpd="sng" w="9525">
            <a:solidFill>
              <a:srgbClr val="FF0000"/>
            </a:solidFill>
            <a:prstDash val="solid"/>
            <a:round/>
            <a:headEnd len="med" w="med" type="none"/>
            <a:tailEnd len="med" w="med" type="none"/>
          </a:ln>
        </p:spPr>
      </p:cxnSp>
      <p:sp>
        <p:nvSpPr>
          <p:cNvPr id="2477" name="Google Shape;2477;p18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478" name="Google Shape;2478;p18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479" name="Google Shape;2479;p182"/>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900">
                <a:solidFill>
                  <a:srgbClr val="FF0000"/>
                </a:solidFill>
              </a:defRPr>
            </a:lvl1pPr>
            <a:lvl2pPr lvl="1" rtl="0" algn="ctr">
              <a:spcBef>
                <a:spcPts val="500"/>
              </a:spcBef>
              <a:spcAft>
                <a:spcPts val="0"/>
              </a:spcAft>
              <a:buNone/>
              <a:defRPr sz="1900">
                <a:solidFill>
                  <a:srgbClr val="FF0000"/>
                </a:solidFill>
              </a:defRPr>
            </a:lvl2pPr>
            <a:lvl3pPr lvl="2" rtl="0" algn="ctr">
              <a:spcBef>
                <a:spcPts val="500"/>
              </a:spcBef>
              <a:spcAft>
                <a:spcPts val="0"/>
              </a:spcAft>
              <a:buNone/>
              <a:defRPr sz="1900">
                <a:solidFill>
                  <a:srgbClr val="FF0000"/>
                </a:solidFill>
              </a:defRPr>
            </a:lvl3pPr>
            <a:lvl4pPr lvl="3" rtl="0" algn="ctr">
              <a:spcBef>
                <a:spcPts val="500"/>
              </a:spcBef>
              <a:spcAft>
                <a:spcPts val="0"/>
              </a:spcAft>
              <a:buNone/>
              <a:defRPr sz="1900">
                <a:solidFill>
                  <a:srgbClr val="FF0000"/>
                </a:solidFill>
              </a:defRPr>
            </a:lvl4pPr>
            <a:lvl5pPr lvl="4" rtl="0" algn="ctr">
              <a:spcBef>
                <a:spcPts val="500"/>
              </a:spcBef>
              <a:spcAft>
                <a:spcPts val="0"/>
              </a:spcAft>
              <a:buNone/>
              <a:defRPr sz="1900">
                <a:solidFill>
                  <a:srgbClr val="FF0000"/>
                </a:solidFill>
              </a:defRPr>
            </a:lvl5pPr>
            <a:lvl6pPr lvl="5" rtl="0" algn="ctr">
              <a:spcBef>
                <a:spcPts val="500"/>
              </a:spcBef>
              <a:spcAft>
                <a:spcPts val="0"/>
              </a:spcAft>
              <a:buNone/>
              <a:defRPr sz="1900">
                <a:solidFill>
                  <a:srgbClr val="FF0000"/>
                </a:solidFill>
              </a:defRPr>
            </a:lvl6pPr>
            <a:lvl7pPr lvl="6" rtl="0" algn="ctr">
              <a:spcBef>
                <a:spcPts val="500"/>
              </a:spcBef>
              <a:spcAft>
                <a:spcPts val="0"/>
              </a:spcAft>
              <a:buNone/>
              <a:defRPr sz="1900">
                <a:solidFill>
                  <a:srgbClr val="FF0000"/>
                </a:solidFill>
              </a:defRPr>
            </a:lvl7pPr>
            <a:lvl8pPr lvl="7" rtl="0" algn="ctr">
              <a:spcBef>
                <a:spcPts val="500"/>
              </a:spcBef>
              <a:spcAft>
                <a:spcPts val="0"/>
              </a:spcAft>
              <a:buNone/>
              <a:defRPr sz="1900">
                <a:solidFill>
                  <a:srgbClr val="FF0000"/>
                </a:solidFill>
              </a:defRPr>
            </a:lvl8pPr>
            <a:lvl9pPr lvl="8" rtl="0" algn="ctr">
              <a:spcBef>
                <a:spcPts val="500"/>
              </a:spcBef>
              <a:spcAft>
                <a:spcPts val="500"/>
              </a:spcAft>
              <a:buNone/>
              <a:defRPr sz="1900">
                <a:solidFill>
                  <a:srgbClr val="FF0000"/>
                </a:solidFill>
              </a:defRPr>
            </a:lvl9pPr>
          </a:lstStyle>
          <a:p/>
        </p:txBody>
      </p:sp>
      <p:sp>
        <p:nvSpPr>
          <p:cNvPr id="2480" name="Google Shape;2480;p182"/>
          <p:cNvSpPr txBox="1"/>
          <p:nvPr>
            <p:ph idx="3" type="subTitle"/>
          </p:nvPr>
        </p:nvSpPr>
        <p:spPr>
          <a:xfrm>
            <a:off x="638950" y="6224800"/>
            <a:ext cx="8002500" cy="5595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rgbClr val="434343"/>
                </a:solidFill>
              </a:defRPr>
            </a:lvl1pPr>
            <a:lvl2pPr lvl="1" rtl="0">
              <a:lnSpc>
                <a:spcPct val="115000"/>
              </a:lnSpc>
              <a:spcBef>
                <a:spcPts val="0"/>
              </a:spcBef>
              <a:spcAft>
                <a:spcPts val="0"/>
              </a:spcAft>
              <a:buNone/>
              <a:defRPr sz="800">
                <a:solidFill>
                  <a:srgbClr val="434343"/>
                </a:solidFill>
              </a:defRPr>
            </a:lvl2pPr>
            <a:lvl3pPr lvl="2" rtl="0">
              <a:lnSpc>
                <a:spcPct val="115000"/>
              </a:lnSpc>
              <a:spcBef>
                <a:spcPts val="0"/>
              </a:spcBef>
              <a:spcAft>
                <a:spcPts val="0"/>
              </a:spcAft>
              <a:buNone/>
              <a:defRPr sz="800">
                <a:solidFill>
                  <a:srgbClr val="434343"/>
                </a:solidFill>
              </a:defRPr>
            </a:lvl3pPr>
            <a:lvl4pPr lvl="3" rtl="0">
              <a:lnSpc>
                <a:spcPct val="115000"/>
              </a:lnSpc>
              <a:spcBef>
                <a:spcPts val="0"/>
              </a:spcBef>
              <a:spcAft>
                <a:spcPts val="0"/>
              </a:spcAft>
              <a:buNone/>
              <a:defRPr sz="800">
                <a:solidFill>
                  <a:srgbClr val="434343"/>
                </a:solidFill>
              </a:defRPr>
            </a:lvl4pPr>
            <a:lvl5pPr lvl="4" rtl="0">
              <a:lnSpc>
                <a:spcPct val="115000"/>
              </a:lnSpc>
              <a:spcBef>
                <a:spcPts val="0"/>
              </a:spcBef>
              <a:spcAft>
                <a:spcPts val="0"/>
              </a:spcAft>
              <a:buNone/>
              <a:defRPr sz="800">
                <a:solidFill>
                  <a:srgbClr val="434343"/>
                </a:solidFill>
              </a:defRPr>
            </a:lvl5pPr>
            <a:lvl6pPr lvl="5" rtl="0">
              <a:lnSpc>
                <a:spcPct val="115000"/>
              </a:lnSpc>
              <a:spcBef>
                <a:spcPts val="0"/>
              </a:spcBef>
              <a:spcAft>
                <a:spcPts val="0"/>
              </a:spcAft>
              <a:buNone/>
              <a:defRPr sz="800">
                <a:solidFill>
                  <a:srgbClr val="434343"/>
                </a:solidFill>
              </a:defRPr>
            </a:lvl6pPr>
            <a:lvl7pPr lvl="6" rtl="0">
              <a:lnSpc>
                <a:spcPct val="115000"/>
              </a:lnSpc>
              <a:spcBef>
                <a:spcPts val="0"/>
              </a:spcBef>
              <a:spcAft>
                <a:spcPts val="0"/>
              </a:spcAft>
              <a:buNone/>
              <a:defRPr sz="800">
                <a:solidFill>
                  <a:srgbClr val="434343"/>
                </a:solidFill>
              </a:defRPr>
            </a:lvl7pPr>
            <a:lvl8pPr lvl="7" rtl="0">
              <a:lnSpc>
                <a:spcPct val="115000"/>
              </a:lnSpc>
              <a:spcBef>
                <a:spcPts val="0"/>
              </a:spcBef>
              <a:spcAft>
                <a:spcPts val="0"/>
              </a:spcAft>
              <a:buNone/>
              <a:defRPr sz="800">
                <a:solidFill>
                  <a:srgbClr val="434343"/>
                </a:solidFill>
              </a:defRPr>
            </a:lvl8pPr>
            <a:lvl9pPr lvl="8" rtl="0">
              <a:lnSpc>
                <a:spcPct val="115000"/>
              </a:lnSpc>
              <a:spcBef>
                <a:spcPts val="0"/>
              </a:spcBef>
              <a:spcAft>
                <a:spcPts val="0"/>
              </a:spcAft>
              <a:buNone/>
              <a:defRPr sz="800">
                <a:solidFill>
                  <a:srgbClr val="434343"/>
                </a:solidFill>
              </a:defRPr>
            </a:lvl9pPr>
          </a:lstStyle>
          <a:p/>
        </p:txBody>
      </p:sp>
      <p:sp>
        <p:nvSpPr>
          <p:cNvPr id="2481" name="Google Shape;2481;p182"/>
          <p:cNvSpPr txBox="1"/>
          <p:nvPr>
            <p:ph idx="4" type="subTitle"/>
          </p:nvPr>
        </p:nvSpPr>
        <p:spPr>
          <a:xfrm>
            <a:off x="3020263" y="3663925"/>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9pPr>
          </a:lstStyle>
          <a:p/>
        </p:txBody>
      </p:sp>
      <p:sp>
        <p:nvSpPr>
          <p:cNvPr id="2482" name="Google Shape;2482;p182"/>
          <p:cNvSpPr txBox="1"/>
          <p:nvPr>
            <p:ph idx="5" type="subTitle"/>
          </p:nvPr>
        </p:nvSpPr>
        <p:spPr>
          <a:xfrm>
            <a:off x="3020263" y="4153150"/>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500"/>
            </a:lvl1pPr>
            <a:lvl2pPr lvl="1" rtl="0">
              <a:spcBef>
                <a:spcPts val="500"/>
              </a:spcBef>
              <a:spcAft>
                <a:spcPts val="0"/>
              </a:spcAft>
              <a:buNone/>
              <a:defRPr sz="1500"/>
            </a:lvl2pPr>
            <a:lvl3pPr lvl="2" rtl="0">
              <a:spcBef>
                <a:spcPts val="500"/>
              </a:spcBef>
              <a:spcAft>
                <a:spcPts val="0"/>
              </a:spcAft>
              <a:buNone/>
              <a:defRPr sz="1500"/>
            </a:lvl3pPr>
            <a:lvl4pPr lvl="3" rtl="0">
              <a:spcBef>
                <a:spcPts val="500"/>
              </a:spcBef>
              <a:spcAft>
                <a:spcPts val="0"/>
              </a:spcAft>
              <a:buNone/>
              <a:defRPr sz="1500"/>
            </a:lvl4pPr>
            <a:lvl5pPr lvl="4" rtl="0">
              <a:spcBef>
                <a:spcPts val="500"/>
              </a:spcBef>
              <a:spcAft>
                <a:spcPts val="0"/>
              </a:spcAft>
              <a:buNone/>
              <a:defRPr sz="1500"/>
            </a:lvl5pPr>
            <a:lvl6pPr lvl="5" rtl="0">
              <a:spcBef>
                <a:spcPts val="500"/>
              </a:spcBef>
              <a:spcAft>
                <a:spcPts val="0"/>
              </a:spcAft>
              <a:buNone/>
              <a:defRPr sz="1500"/>
            </a:lvl6pPr>
            <a:lvl7pPr lvl="6" rtl="0">
              <a:spcBef>
                <a:spcPts val="500"/>
              </a:spcBef>
              <a:spcAft>
                <a:spcPts val="0"/>
              </a:spcAft>
              <a:buNone/>
              <a:defRPr sz="1500"/>
            </a:lvl7pPr>
            <a:lvl8pPr lvl="7" rtl="0">
              <a:spcBef>
                <a:spcPts val="500"/>
              </a:spcBef>
              <a:spcAft>
                <a:spcPts val="0"/>
              </a:spcAft>
              <a:buNone/>
              <a:defRPr sz="1500"/>
            </a:lvl8pPr>
            <a:lvl9pPr lvl="8" rtl="0">
              <a:spcBef>
                <a:spcPts val="500"/>
              </a:spcBef>
              <a:spcAft>
                <a:spcPts val="500"/>
              </a:spcAft>
              <a:buNone/>
              <a:defRPr sz="1500"/>
            </a:lvl9pPr>
          </a:lstStyle>
          <a:p/>
        </p:txBody>
      </p:sp>
      <p:sp>
        <p:nvSpPr>
          <p:cNvPr id="2483" name="Google Shape;2483;p182"/>
          <p:cNvSpPr txBox="1"/>
          <p:nvPr>
            <p:ph idx="6" type="subTitle"/>
          </p:nvPr>
        </p:nvSpPr>
        <p:spPr>
          <a:xfrm>
            <a:off x="6450688" y="3663925"/>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9pPr>
          </a:lstStyle>
          <a:p/>
        </p:txBody>
      </p:sp>
      <p:sp>
        <p:nvSpPr>
          <p:cNvPr id="2484" name="Google Shape;2484;p182"/>
          <p:cNvSpPr txBox="1"/>
          <p:nvPr>
            <p:ph idx="7" type="subTitle"/>
          </p:nvPr>
        </p:nvSpPr>
        <p:spPr>
          <a:xfrm>
            <a:off x="6450688" y="4153150"/>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500"/>
            </a:lvl1pPr>
            <a:lvl2pPr lvl="1" rtl="0">
              <a:spcBef>
                <a:spcPts val="500"/>
              </a:spcBef>
              <a:spcAft>
                <a:spcPts val="0"/>
              </a:spcAft>
              <a:buNone/>
              <a:defRPr sz="1500"/>
            </a:lvl2pPr>
            <a:lvl3pPr lvl="2" rtl="0">
              <a:spcBef>
                <a:spcPts val="500"/>
              </a:spcBef>
              <a:spcAft>
                <a:spcPts val="0"/>
              </a:spcAft>
              <a:buNone/>
              <a:defRPr sz="1500"/>
            </a:lvl3pPr>
            <a:lvl4pPr lvl="3" rtl="0">
              <a:spcBef>
                <a:spcPts val="500"/>
              </a:spcBef>
              <a:spcAft>
                <a:spcPts val="0"/>
              </a:spcAft>
              <a:buNone/>
              <a:defRPr sz="1500"/>
            </a:lvl4pPr>
            <a:lvl5pPr lvl="4" rtl="0">
              <a:spcBef>
                <a:spcPts val="500"/>
              </a:spcBef>
              <a:spcAft>
                <a:spcPts val="0"/>
              </a:spcAft>
              <a:buNone/>
              <a:defRPr sz="1500"/>
            </a:lvl5pPr>
            <a:lvl6pPr lvl="5" rtl="0">
              <a:spcBef>
                <a:spcPts val="500"/>
              </a:spcBef>
              <a:spcAft>
                <a:spcPts val="0"/>
              </a:spcAft>
              <a:buNone/>
              <a:defRPr sz="1500"/>
            </a:lvl6pPr>
            <a:lvl7pPr lvl="6" rtl="0">
              <a:spcBef>
                <a:spcPts val="500"/>
              </a:spcBef>
              <a:spcAft>
                <a:spcPts val="0"/>
              </a:spcAft>
              <a:buNone/>
              <a:defRPr sz="1500"/>
            </a:lvl7pPr>
            <a:lvl8pPr lvl="7" rtl="0">
              <a:spcBef>
                <a:spcPts val="500"/>
              </a:spcBef>
              <a:spcAft>
                <a:spcPts val="0"/>
              </a:spcAft>
              <a:buNone/>
              <a:defRPr sz="1500"/>
            </a:lvl8pPr>
            <a:lvl9pPr lvl="8" rtl="0">
              <a:spcBef>
                <a:spcPts val="500"/>
              </a:spcBef>
              <a:spcAft>
                <a:spcPts val="500"/>
              </a:spcAft>
              <a:buNone/>
              <a:defRPr sz="1500"/>
            </a:lvl9pPr>
          </a:lstStyle>
          <a:p/>
        </p:txBody>
      </p:sp>
      <p:sp>
        <p:nvSpPr>
          <p:cNvPr id="2485" name="Google Shape;2485;p182"/>
          <p:cNvSpPr/>
          <p:nvPr/>
        </p:nvSpPr>
        <p:spPr>
          <a:xfrm>
            <a:off x="9779550" y="6261775"/>
            <a:ext cx="731700" cy="32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182"/>
          <p:cNvSpPr/>
          <p:nvPr/>
        </p:nvSpPr>
        <p:spPr>
          <a:xfrm>
            <a:off x="10460025" y="310550"/>
            <a:ext cx="1281000" cy="32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subhead, and body">
  <p:cSld name="CUSTOM_4_17">
    <p:spTree>
      <p:nvGrpSpPr>
        <p:cNvPr id="174" name="Shape 174"/>
        <p:cNvGrpSpPr/>
        <p:nvPr/>
      </p:nvGrpSpPr>
      <p:grpSpPr>
        <a:xfrm>
          <a:off x="0" y="0"/>
          <a:ext cx="0" cy="0"/>
          <a:chOff x="0" y="0"/>
          <a:chExt cx="0" cy="0"/>
        </a:xfrm>
      </p:grpSpPr>
      <p:sp>
        <p:nvSpPr>
          <p:cNvPr id="175" name="Google Shape;175;p1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76" name="Google Shape;176;p19"/>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77" name="Google Shape;177;p1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78" name="Google Shape;178;p1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79" name="Google Shape;179;p1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80" name="Google Shape;180;p1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81" name="Google Shape;181;p19"/>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82" name="Google Shape;182;p1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83" name="Google Shape;183;p19"/>
          <p:cNvSpPr txBox="1"/>
          <p:nvPr>
            <p:ph idx="4" type="body"/>
          </p:nvPr>
        </p:nvSpPr>
        <p:spPr>
          <a:xfrm>
            <a:off x="2438400" y="2286000"/>
            <a:ext cx="7315200" cy="3657600"/>
          </a:xfrm>
          <a:prstGeom prst="rect">
            <a:avLst/>
          </a:prstGeom>
        </p:spPr>
        <p:txBody>
          <a:bodyPr anchorCtr="0" anchor="t" bIns="0" lIns="0" spcFirstLastPara="1" rIns="0" wrap="square" tIns="0">
            <a:noAutofit/>
          </a:bodyPr>
          <a:lstStyle>
            <a:lvl1pPr indent="-317500" lvl="0" marL="457200">
              <a:lnSpc>
                <a:spcPct val="140000"/>
              </a:lnSpc>
              <a:spcBef>
                <a:spcPts val="1000"/>
              </a:spcBef>
              <a:spcAft>
                <a:spcPts val="0"/>
              </a:spcAft>
              <a:buSzPts val="1400"/>
              <a:buChar char="▸"/>
              <a:defRPr sz="1400"/>
            </a:lvl1pPr>
            <a:lvl2pPr indent="-304800" lvl="1" marL="914400">
              <a:lnSpc>
                <a:spcPct val="140000"/>
              </a:lnSpc>
              <a:spcBef>
                <a:spcPts val="1000"/>
              </a:spcBef>
              <a:spcAft>
                <a:spcPts val="0"/>
              </a:spcAft>
              <a:buSzPts val="1200"/>
              <a:buChar char="･"/>
              <a:defRPr sz="1200"/>
            </a:lvl2pPr>
            <a:lvl3pPr indent="-304800" lvl="2" marL="1371600">
              <a:lnSpc>
                <a:spcPct val="140000"/>
              </a:lnSpc>
              <a:spcBef>
                <a:spcPts val="1000"/>
              </a:spcBef>
              <a:spcAft>
                <a:spcPts val="0"/>
              </a:spcAft>
              <a:buSzPts val="1200"/>
              <a:buChar char="･"/>
              <a:defRPr sz="1200"/>
            </a:lvl3pPr>
            <a:lvl4pPr indent="-304800" lvl="3" marL="1828800">
              <a:lnSpc>
                <a:spcPct val="140000"/>
              </a:lnSpc>
              <a:spcBef>
                <a:spcPts val="1000"/>
              </a:spcBef>
              <a:spcAft>
                <a:spcPts val="0"/>
              </a:spcAft>
              <a:buSzPts val="1200"/>
              <a:buChar char="･"/>
              <a:defRPr sz="1200"/>
            </a:lvl4pPr>
            <a:lvl5pPr indent="-304800" lvl="4" marL="2286000">
              <a:lnSpc>
                <a:spcPct val="140000"/>
              </a:lnSpc>
              <a:spcBef>
                <a:spcPts val="1000"/>
              </a:spcBef>
              <a:spcAft>
                <a:spcPts val="0"/>
              </a:spcAft>
              <a:buSzPts val="1200"/>
              <a:buChar char="･"/>
              <a:defRPr sz="1200"/>
            </a:lvl5pPr>
            <a:lvl6pPr indent="-304800" lvl="5" marL="2743200">
              <a:lnSpc>
                <a:spcPct val="140000"/>
              </a:lnSpc>
              <a:spcBef>
                <a:spcPts val="1000"/>
              </a:spcBef>
              <a:spcAft>
                <a:spcPts val="0"/>
              </a:spcAft>
              <a:buSzPts val="1200"/>
              <a:buChar char="･"/>
              <a:defRPr sz="1200"/>
            </a:lvl6pPr>
            <a:lvl7pPr indent="-304800" lvl="6" marL="3200400">
              <a:lnSpc>
                <a:spcPct val="140000"/>
              </a:lnSpc>
              <a:spcBef>
                <a:spcPts val="1000"/>
              </a:spcBef>
              <a:spcAft>
                <a:spcPts val="0"/>
              </a:spcAft>
              <a:buSzPts val="1200"/>
              <a:buChar char="･"/>
              <a:defRPr sz="1200"/>
            </a:lvl7pPr>
            <a:lvl8pPr indent="-304800" lvl="7" marL="3657600">
              <a:lnSpc>
                <a:spcPct val="140000"/>
              </a:lnSpc>
              <a:spcBef>
                <a:spcPts val="1000"/>
              </a:spcBef>
              <a:spcAft>
                <a:spcPts val="0"/>
              </a:spcAft>
              <a:buSzPts val="1200"/>
              <a:buChar char="･"/>
              <a:defRPr sz="1200"/>
            </a:lvl8pPr>
            <a:lvl9pPr indent="-304800" lvl="8" marL="411480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subhead, and body 1">
  <p:cSld name="CUSTOM_4_17_3">
    <p:spTree>
      <p:nvGrpSpPr>
        <p:cNvPr id="2487" name="Shape 2487"/>
        <p:cNvGrpSpPr/>
        <p:nvPr/>
      </p:nvGrpSpPr>
      <p:grpSpPr>
        <a:xfrm>
          <a:off x="0" y="0"/>
          <a:ext cx="0" cy="0"/>
          <a:chOff x="0" y="0"/>
          <a:chExt cx="0" cy="0"/>
        </a:xfrm>
      </p:grpSpPr>
      <p:sp>
        <p:nvSpPr>
          <p:cNvPr id="2488" name="Google Shape;2488;p18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sp>
        <p:nvSpPr>
          <p:cNvPr id="2489" name="Google Shape;2489;p183"/>
          <p:cNvSpPr txBox="1"/>
          <p:nvPr>
            <p:ph type="title"/>
          </p:nvPr>
        </p:nvSpPr>
        <p:spPr>
          <a:xfrm>
            <a:off x="885050" y="1100350"/>
            <a:ext cx="10422000" cy="553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None/>
              <a:defRPr sz="2800">
                <a:latin typeface="Red Hat Display Medium"/>
                <a:ea typeface="Red Hat Display Medium"/>
                <a:cs typeface="Red Hat Display Medium"/>
                <a:sym typeface="Red Hat Display Medium"/>
              </a:defRPr>
            </a:lvl1pPr>
            <a:lvl2pPr lvl="1"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2pPr>
            <a:lvl3pPr lvl="2"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3pPr>
            <a:lvl4pPr lvl="3"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4pPr>
            <a:lvl5pPr lvl="4"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5pPr>
            <a:lvl6pPr lvl="5"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6pPr>
            <a:lvl7pPr lvl="6"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7pPr>
            <a:lvl8pPr lvl="7"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8pPr>
            <a:lvl9pPr lvl="8"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9pPr>
          </a:lstStyle>
          <a:p/>
        </p:txBody>
      </p:sp>
      <p:cxnSp>
        <p:nvCxnSpPr>
          <p:cNvPr id="2490" name="Google Shape;2490;p183"/>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491" name="Google Shape;2491;p183"/>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492" name="Google Shape;2492;p18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493" name="Google Shape;2493;p18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494" name="Google Shape;2494;p183"/>
          <p:cNvSpPr txBox="1"/>
          <p:nvPr>
            <p:ph idx="2" type="subTitle"/>
          </p:nvPr>
        </p:nvSpPr>
        <p:spPr>
          <a:xfrm>
            <a:off x="885125" y="1653550"/>
            <a:ext cx="10422000" cy="456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None/>
              <a:defRPr sz="1800">
                <a:solidFill>
                  <a:schemeClr val="accent1"/>
                </a:solidFill>
              </a:defRPr>
            </a:lvl1pPr>
            <a:lvl2pPr lvl="1" rtl="0" algn="ctr">
              <a:lnSpc>
                <a:spcPct val="100000"/>
              </a:lnSpc>
              <a:spcBef>
                <a:spcPts val="0"/>
              </a:spcBef>
              <a:spcAft>
                <a:spcPts val="0"/>
              </a:spcAft>
              <a:buNone/>
              <a:defRPr sz="1800">
                <a:solidFill>
                  <a:schemeClr val="accent1"/>
                </a:solidFill>
              </a:defRPr>
            </a:lvl2pPr>
            <a:lvl3pPr lvl="2" rtl="0" algn="ctr">
              <a:lnSpc>
                <a:spcPct val="100000"/>
              </a:lnSpc>
              <a:spcBef>
                <a:spcPts val="0"/>
              </a:spcBef>
              <a:spcAft>
                <a:spcPts val="0"/>
              </a:spcAft>
              <a:buNone/>
              <a:defRPr sz="1800">
                <a:solidFill>
                  <a:schemeClr val="accent1"/>
                </a:solidFill>
              </a:defRPr>
            </a:lvl3pPr>
            <a:lvl4pPr lvl="3" rtl="0" algn="ctr">
              <a:lnSpc>
                <a:spcPct val="100000"/>
              </a:lnSpc>
              <a:spcBef>
                <a:spcPts val="0"/>
              </a:spcBef>
              <a:spcAft>
                <a:spcPts val="0"/>
              </a:spcAft>
              <a:buNone/>
              <a:defRPr sz="1800">
                <a:solidFill>
                  <a:schemeClr val="accent1"/>
                </a:solidFill>
              </a:defRPr>
            </a:lvl4pPr>
            <a:lvl5pPr lvl="4" rtl="0" algn="ctr">
              <a:lnSpc>
                <a:spcPct val="100000"/>
              </a:lnSpc>
              <a:spcBef>
                <a:spcPts val="0"/>
              </a:spcBef>
              <a:spcAft>
                <a:spcPts val="0"/>
              </a:spcAft>
              <a:buNone/>
              <a:defRPr sz="1800">
                <a:solidFill>
                  <a:schemeClr val="accent1"/>
                </a:solidFill>
              </a:defRPr>
            </a:lvl5pPr>
            <a:lvl6pPr lvl="5" rtl="0" algn="ctr">
              <a:lnSpc>
                <a:spcPct val="100000"/>
              </a:lnSpc>
              <a:spcBef>
                <a:spcPts val="0"/>
              </a:spcBef>
              <a:spcAft>
                <a:spcPts val="0"/>
              </a:spcAft>
              <a:buNone/>
              <a:defRPr sz="1800">
                <a:solidFill>
                  <a:schemeClr val="accent1"/>
                </a:solidFill>
              </a:defRPr>
            </a:lvl6pPr>
            <a:lvl7pPr lvl="6" rtl="0" algn="ctr">
              <a:lnSpc>
                <a:spcPct val="100000"/>
              </a:lnSpc>
              <a:spcBef>
                <a:spcPts val="0"/>
              </a:spcBef>
              <a:spcAft>
                <a:spcPts val="0"/>
              </a:spcAft>
              <a:buNone/>
              <a:defRPr sz="1800">
                <a:solidFill>
                  <a:schemeClr val="accent1"/>
                </a:solidFill>
              </a:defRPr>
            </a:lvl7pPr>
            <a:lvl8pPr lvl="7" rtl="0" algn="ctr">
              <a:lnSpc>
                <a:spcPct val="100000"/>
              </a:lnSpc>
              <a:spcBef>
                <a:spcPts val="0"/>
              </a:spcBef>
              <a:spcAft>
                <a:spcPts val="0"/>
              </a:spcAft>
              <a:buNone/>
              <a:defRPr sz="1800">
                <a:solidFill>
                  <a:schemeClr val="accent1"/>
                </a:solidFill>
              </a:defRPr>
            </a:lvl8pPr>
            <a:lvl9pPr lvl="8" rtl="0" algn="ctr">
              <a:lnSpc>
                <a:spcPct val="100000"/>
              </a:lnSpc>
              <a:spcBef>
                <a:spcPts val="0"/>
              </a:spcBef>
              <a:spcAft>
                <a:spcPts val="0"/>
              </a:spcAft>
              <a:buNone/>
              <a:defRPr sz="1800">
                <a:solidFill>
                  <a:schemeClr val="accent1"/>
                </a:solidFill>
              </a:defRPr>
            </a:lvl9pPr>
          </a:lstStyle>
          <a:p/>
        </p:txBody>
      </p:sp>
      <p:sp>
        <p:nvSpPr>
          <p:cNvPr id="2495" name="Google Shape;2495;p183"/>
          <p:cNvSpPr txBox="1"/>
          <p:nvPr>
            <p:ph idx="3" type="body"/>
          </p:nvPr>
        </p:nvSpPr>
        <p:spPr>
          <a:xfrm>
            <a:off x="2438400" y="2286000"/>
            <a:ext cx="7315200" cy="3657600"/>
          </a:xfrm>
          <a:prstGeom prst="rect">
            <a:avLst/>
          </a:prstGeom>
        </p:spPr>
        <p:txBody>
          <a:bodyPr anchorCtr="0" anchor="t" bIns="0" lIns="0" spcFirstLastPara="1" rIns="0" wrap="square" tIns="0">
            <a:noAutofit/>
          </a:bodyPr>
          <a:lstStyle>
            <a:lvl1pPr indent="-330200" lvl="0" marL="457200" rtl="0">
              <a:lnSpc>
                <a:spcPct val="135000"/>
              </a:lnSpc>
              <a:spcBef>
                <a:spcPts val="1000"/>
              </a:spcBef>
              <a:spcAft>
                <a:spcPts val="0"/>
              </a:spcAft>
              <a:buSzPts val="1600"/>
              <a:buChar char="▸"/>
              <a:defRPr/>
            </a:lvl1pPr>
            <a:lvl2pPr indent="-317500" lvl="1" marL="914400" rtl="0">
              <a:lnSpc>
                <a:spcPct val="135000"/>
              </a:lnSpc>
              <a:spcBef>
                <a:spcPts val="1000"/>
              </a:spcBef>
              <a:spcAft>
                <a:spcPts val="0"/>
              </a:spcAft>
              <a:buSzPts val="1400"/>
              <a:buChar char="･"/>
              <a:defRPr/>
            </a:lvl2pPr>
            <a:lvl3pPr indent="-317500" lvl="2" marL="1371600" rtl="0">
              <a:lnSpc>
                <a:spcPct val="135000"/>
              </a:lnSpc>
              <a:spcBef>
                <a:spcPts val="1000"/>
              </a:spcBef>
              <a:spcAft>
                <a:spcPts val="0"/>
              </a:spcAft>
              <a:buSzPts val="1400"/>
              <a:buChar char="･"/>
              <a:defRPr/>
            </a:lvl3pPr>
            <a:lvl4pPr indent="-317500" lvl="3" marL="1828800" rtl="0">
              <a:lnSpc>
                <a:spcPct val="135000"/>
              </a:lnSpc>
              <a:spcBef>
                <a:spcPts val="1000"/>
              </a:spcBef>
              <a:spcAft>
                <a:spcPts val="0"/>
              </a:spcAft>
              <a:buSzPts val="1400"/>
              <a:buChar char="･"/>
              <a:defRPr/>
            </a:lvl4pPr>
            <a:lvl5pPr indent="-317500" lvl="4" marL="2286000" rtl="0">
              <a:lnSpc>
                <a:spcPct val="135000"/>
              </a:lnSpc>
              <a:spcBef>
                <a:spcPts val="1000"/>
              </a:spcBef>
              <a:spcAft>
                <a:spcPts val="0"/>
              </a:spcAft>
              <a:buSzPts val="1400"/>
              <a:buChar char="･"/>
              <a:defRPr/>
            </a:lvl5pPr>
            <a:lvl6pPr indent="-317500" lvl="5" marL="2743200" rtl="0">
              <a:lnSpc>
                <a:spcPct val="135000"/>
              </a:lnSpc>
              <a:spcBef>
                <a:spcPts val="1000"/>
              </a:spcBef>
              <a:spcAft>
                <a:spcPts val="0"/>
              </a:spcAft>
              <a:buSzPts val="1400"/>
              <a:buChar char="･"/>
              <a:defRPr/>
            </a:lvl6pPr>
            <a:lvl7pPr indent="-317500" lvl="6" marL="3200400" rtl="0">
              <a:lnSpc>
                <a:spcPct val="135000"/>
              </a:lnSpc>
              <a:spcBef>
                <a:spcPts val="1000"/>
              </a:spcBef>
              <a:spcAft>
                <a:spcPts val="0"/>
              </a:spcAft>
              <a:buSzPts val="1400"/>
              <a:buChar char="･"/>
              <a:defRPr/>
            </a:lvl7pPr>
            <a:lvl8pPr indent="-317500" lvl="7" marL="3657600" rtl="0">
              <a:lnSpc>
                <a:spcPct val="135000"/>
              </a:lnSpc>
              <a:spcBef>
                <a:spcPts val="1000"/>
              </a:spcBef>
              <a:spcAft>
                <a:spcPts val="0"/>
              </a:spcAft>
              <a:buSzPts val="1400"/>
              <a:buChar char="･"/>
              <a:defRPr/>
            </a:lvl8pPr>
            <a:lvl9pPr indent="-317500" lvl="8" marL="4114800" rtl="0">
              <a:lnSpc>
                <a:spcPct val="135000"/>
              </a:lnSpc>
              <a:spcBef>
                <a:spcPts val="1000"/>
              </a:spcBef>
              <a:spcAft>
                <a:spcPts val="1000"/>
              </a:spcAft>
              <a:buSzPts val="1400"/>
              <a:buChar char="･"/>
              <a:defRPr/>
            </a:lvl9pPr>
          </a:lstStyle>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subhead, and body 2">
  <p:cSld name="CUSTOM_4_17_4">
    <p:spTree>
      <p:nvGrpSpPr>
        <p:cNvPr id="2496" name="Shape 2496"/>
        <p:cNvGrpSpPr/>
        <p:nvPr/>
      </p:nvGrpSpPr>
      <p:grpSpPr>
        <a:xfrm>
          <a:off x="0" y="0"/>
          <a:ext cx="0" cy="0"/>
          <a:chOff x="0" y="0"/>
          <a:chExt cx="0" cy="0"/>
        </a:xfrm>
      </p:grpSpPr>
      <p:sp>
        <p:nvSpPr>
          <p:cNvPr id="2497" name="Google Shape;2497;p18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sp>
        <p:nvSpPr>
          <p:cNvPr id="2498" name="Google Shape;2498;p184"/>
          <p:cNvSpPr txBox="1"/>
          <p:nvPr>
            <p:ph type="title"/>
          </p:nvPr>
        </p:nvSpPr>
        <p:spPr>
          <a:xfrm>
            <a:off x="885050" y="1100350"/>
            <a:ext cx="10422000" cy="553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None/>
              <a:defRPr sz="2800">
                <a:latin typeface="Red Hat Display Medium"/>
                <a:ea typeface="Red Hat Display Medium"/>
                <a:cs typeface="Red Hat Display Medium"/>
                <a:sym typeface="Red Hat Display Medium"/>
              </a:defRPr>
            </a:lvl1pPr>
            <a:lvl2pPr lvl="1"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2pPr>
            <a:lvl3pPr lvl="2"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3pPr>
            <a:lvl4pPr lvl="3"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4pPr>
            <a:lvl5pPr lvl="4"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5pPr>
            <a:lvl6pPr lvl="5"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6pPr>
            <a:lvl7pPr lvl="6"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7pPr>
            <a:lvl8pPr lvl="7"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8pPr>
            <a:lvl9pPr lvl="8"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9pPr>
          </a:lstStyle>
          <a:p/>
        </p:txBody>
      </p:sp>
      <p:cxnSp>
        <p:nvCxnSpPr>
          <p:cNvPr id="2499" name="Google Shape;2499;p18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500" name="Google Shape;2500;p18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501" name="Google Shape;2501;p18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502" name="Google Shape;2502;p18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503" name="Google Shape;2503;p184"/>
          <p:cNvSpPr txBox="1"/>
          <p:nvPr>
            <p:ph idx="2" type="subTitle"/>
          </p:nvPr>
        </p:nvSpPr>
        <p:spPr>
          <a:xfrm>
            <a:off x="885125" y="1653550"/>
            <a:ext cx="10422000" cy="456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None/>
              <a:defRPr sz="1800">
                <a:solidFill>
                  <a:schemeClr val="accent1"/>
                </a:solidFill>
              </a:defRPr>
            </a:lvl1pPr>
            <a:lvl2pPr lvl="1" rtl="0" algn="ctr">
              <a:lnSpc>
                <a:spcPct val="100000"/>
              </a:lnSpc>
              <a:spcBef>
                <a:spcPts val="0"/>
              </a:spcBef>
              <a:spcAft>
                <a:spcPts val="0"/>
              </a:spcAft>
              <a:buNone/>
              <a:defRPr sz="1800">
                <a:solidFill>
                  <a:schemeClr val="accent1"/>
                </a:solidFill>
              </a:defRPr>
            </a:lvl2pPr>
            <a:lvl3pPr lvl="2" rtl="0" algn="ctr">
              <a:lnSpc>
                <a:spcPct val="100000"/>
              </a:lnSpc>
              <a:spcBef>
                <a:spcPts val="0"/>
              </a:spcBef>
              <a:spcAft>
                <a:spcPts val="0"/>
              </a:spcAft>
              <a:buNone/>
              <a:defRPr sz="1800">
                <a:solidFill>
                  <a:schemeClr val="accent1"/>
                </a:solidFill>
              </a:defRPr>
            </a:lvl3pPr>
            <a:lvl4pPr lvl="3" rtl="0" algn="ctr">
              <a:lnSpc>
                <a:spcPct val="100000"/>
              </a:lnSpc>
              <a:spcBef>
                <a:spcPts val="0"/>
              </a:spcBef>
              <a:spcAft>
                <a:spcPts val="0"/>
              </a:spcAft>
              <a:buNone/>
              <a:defRPr sz="1800">
                <a:solidFill>
                  <a:schemeClr val="accent1"/>
                </a:solidFill>
              </a:defRPr>
            </a:lvl4pPr>
            <a:lvl5pPr lvl="4" rtl="0" algn="ctr">
              <a:lnSpc>
                <a:spcPct val="100000"/>
              </a:lnSpc>
              <a:spcBef>
                <a:spcPts val="0"/>
              </a:spcBef>
              <a:spcAft>
                <a:spcPts val="0"/>
              </a:spcAft>
              <a:buNone/>
              <a:defRPr sz="1800">
                <a:solidFill>
                  <a:schemeClr val="accent1"/>
                </a:solidFill>
              </a:defRPr>
            </a:lvl5pPr>
            <a:lvl6pPr lvl="5" rtl="0" algn="ctr">
              <a:lnSpc>
                <a:spcPct val="100000"/>
              </a:lnSpc>
              <a:spcBef>
                <a:spcPts val="0"/>
              </a:spcBef>
              <a:spcAft>
                <a:spcPts val="0"/>
              </a:spcAft>
              <a:buNone/>
              <a:defRPr sz="1800">
                <a:solidFill>
                  <a:schemeClr val="accent1"/>
                </a:solidFill>
              </a:defRPr>
            </a:lvl6pPr>
            <a:lvl7pPr lvl="6" rtl="0" algn="ctr">
              <a:lnSpc>
                <a:spcPct val="100000"/>
              </a:lnSpc>
              <a:spcBef>
                <a:spcPts val="0"/>
              </a:spcBef>
              <a:spcAft>
                <a:spcPts val="0"/>
              </a:spcAft>
              <a:buNone/>
              <a:defRPr sz="1800">
                <a:solidFill>
                  <a:schemeClr val="accent1"/>
                </a:solidFill>
              </a:defRPr>
            </a:lvl7pPr>
            <a:lvl8pPr lvl="7" rtl="0" algn="ctr">
              <a:lnSpc>
                <a:spcPct val="100000"/>
              </a:lnSpc>
              <a:spcBef>
                <a:spcPts val="0"/>
              </a:spcBef>
              <a:spcAft>
                <a:spcPts val="0"/>
              </a:spcAft>
              <a:buNone/>
              <a:defRPr sz="1800">
                <a:solidFill>
                  <a:schemeClr val="accent1"/>
                </a:solidFill>
              </a:defRPr>
            </a:lvl8pPr>
            <a:lvl9pPr lvl="8" rtl="0" algn="ctr">
              <a:lnSpc>
                <a:spcPct val="100000"/>
              </a:lnSpc>
              <a:spcBef>
                <a:spcPts val="0"/>
              </a:spcBef>
              <a:spcAft>
                <a:spcPts val="0"/>
              </a:spcAft>
              <a:buNone/>
              <a:defRPr sz="1800">
                <a:solidFill>
                  <a:schemeClr val="accent1"/>
                </a:solidFill>
              </a:defRPr>
            </a:lvl9pPr>
          </a:lstStyle>
          <a:p/>
        </p:txBody>
      </p:sp>
      <p:sp>
        <p:nvSpPr>
          <p:cNvPr id="2504" name="Google Shape;2504;p184"/>
          <p:cNvSpPr txBox="1"/>
          <p:nvPr>
            <p:ph idx="3" type="body"/>
          </p:nvPr>
        </p:nvSpPr>
        <p:spPr>
          <a:xfrm>
            <a:off x="2438400" y="2286000"/>
            <a:ext cx="7315200" cy="3657600"/>
          </a:xfrm>
          <a:prstGeom prst="rect">
            <a:avLst/>
          </a:prstGeom>
        </p:spPr>
        <p:txBody>
          <a:bodyPr anchorCtr="0" anchor="t" bIns="0" lIns="0" spcFirstLastPara="1" rIns="0" wrap="square" tIns="0">
            <a:noAutofit/>
          </a:bodyPr>
          <a:lstStyle>
            <a:lvl1pPr indent="-330200" lvl="0" marL="457200" rtl="0">
              <a:lnSpc>
                <a:spcPct val="135000"/>
              </a:lnSpc>
              <a:spcBef>
                <a:spcPts val="1000"/>
              </a:spcBef>
              <a:spcAft>
                <a:spcPts val="0"/>
              </a:spcAft>
              <a:buSzPts val="1600"/>
              <a:buChar char="▸"/>
              <a:defRPr/>
            </a:lvl1pPr>
            <a:lvl2pPr indent="-317500" lvl="1" marL="914400" rtl="0">
              <a:lnSpc>
                <a:spcPct val="135000"/>
              </a:lnSpc>
              <a:spcBef>
                <a:spcPts val="1000"/>
              </a:spcBef>
              <a:spcAft>
                <a:spcPts val="0"/>
              </a:spcAft>
              <a:buSzPts val="1400"/>
              <a:buChar char="･"/>
              <a:defRPr/>
            </a:lvl2pPr>
            <a:lvl3pPr indent="-317500" lvl="2" marL="1371600" rtl="0">
              <a:lnSpc>
                <a:spcPct val="135000"/>
              </a:lnSpc>
              <a:spcBef>
                <a:spcPts val="1000"/>
              </a:spcBef>
              <a:spcAft>
                <a:spcPts val="0"/>
              </a:spcAft>
              <a:buSzPts val="1400"/>
              <a:buChar char="･"/>
              <a:defRPr/>
            </a:lvl3pPr>
            <a:lvl4pPr indent="-317500" lvl="3" marL="1828800" rtl="0">
              <a:lnSpc>
                <a:spcPct val="135000"/>
              </a:lnSpc>
              <a:spcBef>
                <a:spcPts val="1000"/>
              </a:spcBef>
              <a:spcAft>
                <a:spcPts val="0"/>
              </a:spcAft>
              <a:buSzPts val="1400"/>
              <a:buChar char="･"/>
              <a:defRPr/>
            </a:lvl4pPr>
            <a:lvl5pPr indent="-317500" lvl="4" marL="2286000" rtl="0">
              <a:lnSpc>
                <a:spcPct val="135000"/>
              </a:lnSpc>
              <a:spcBef>
                <a:spcPts val="1000"/>
              </a:spcBef>
              <a:spcAft>
                <a:spcPts val="0"/>
              </a:spcAft>
              <a:buSzPts val="1400"/>
              <a:buChar char="･"/>
              <a:defRPr/>
            </a:lvl5pPr>
            <a:lvl6pPr indent="-317500" lvl="5" marL="2743200" rtl="0">
              <a:lnSpc>
                <a:spcPct val="135000"/>
              </a:lnSpc>
              <a:spcBef>
                <a:spcPts val="1000"/>
              </a:spcBef>
              <a:spcAft>
                <a:spcPts val="0"/>
              </a:spcAft>
              <a:buSzPts val="1400"/>
              <a:buChar char="･"/>
              <a:defRPr/>
            </a:lvl6pPr>
            <a:lvl7pPr indent="-317500" lvl="6" marL="3200400" rtl="0">
              <a:lnSpc>
                <a:spcPct val="135000"/>
              </a:lnSpc>
              <a:spcBef>
                <a:spcPts val="1000"/>
              </a:spcBef>
              <a:spcAft>
                <a:spcPts val="0"/>
              </a:spcAft>
              <a:buSzPts val="1400"/>
              <a:buChar char="･"/>
              <a:defRPr/>
            </a:lvl7pPr>
            <a:lvl8pPr indent="-317500" lvl="7" marL="3657600" rtl="0">
              <a:lnSpc>
                <a:spcPct val="135000"/>
              </a:lnSpc>
              <a:spcBef>
                <a:spcPts val="1000"/>
              </a:spcBef>
              <a:spcAft>
                <a:spcPts val="0"/>
              </a:spcAft>
              <a:buSzPts val="1400"/>
              <a:buChar char="･"/>
              <a:defRPr/>
            </a:lvl8pPr>
            <a:lvl9pPr indent="-317500" lvl="8" marL="4114800" rtl="0">
              <a:lnSpc>
                <a:spcPct val="135000"/>
              </a:lnSpc>
              <a:spcBef>
                <a:spcPts val="1000"/>
              </a:spcBef>
              <a:spcAft>
                <a:spcPts val="1000"/>
              </a:spcAft>
              <a:buSzPts val="1400"/>
              <a:buChar char="･"/>
              <a:defRPr/>
            </a:lvl9pPr>
          </a:lstStyle>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subhead, and body 3">
  <p:cSld name="CUSTOM_4_17_5">
    <p:spTree>
      <p:nvGrpSpPr>
        <p:cNvPr id="2505" name="Shape 2505"/>
        <p:cNvGrpSpPr/>
        <p:nvPr/>
      </p:nvGrpSpPr>
      <p:grpSpPr>
        <a:xfrm>
          <a:off x="0" y="0"/>
          <a:ext cx="0" cy="0"/>
          <a:chOff x="0" y="0"/>
          <a:chExt cx="0" cy="0"/>
        </a:xfrm>
      </p:grpSpPr>
      <p:sp>
        <p:nvSpPr>
          <p:cNvPr id="2506" name="Google Shape;2506;p18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sp>
        <p:nvSpPr>
          <p:cNvPr id="2507" name="Google Shape;2507;p185"/>
          <p:cNvSpPr txBox="1"/>
          <p:nvPr>
            <p:ph type="title"/>
          </p:nvPr>
        </p:nvSpPr>
        <p:spPr>
          <a:xfrm>
            <a:off x="885050" y="1100350"/>
            <a:ext cx="10422000" cy="553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None/>
              <a:defRPr sz="2800">
                <a:latin typeface="Red Hat Display Medium"/>
                <a:ea typeface="Red Hat Display Medium"/>
                <a:cs typeface="Red Hat Display Medium"/>
                <a:sym typeface="Red Hat Display Medium"/>
              </a:defRPr>
            </a:lvl1pPr>
            <a:lvl2pPr lvl="1"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2pPr>
            <a:lvl3pPr lvl="2"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3pPr>
            <a:lvl4pPr lvl="3"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4pPr>
            <a:lvl5pPr lvl="4"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5pPr>
            <a:lvl6pPr lvl="5"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6pPr>
            <a:lvl7pPr lvl="6"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7pPr>
            <a:lvl8pPr lvl="7"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8pPr>
            <a:lvl9pPr lvl="8" rtl="0" algn="ctr">
              <a:lnSpc>
                <a:spcPct val="100000"/>
              </a:lnSpc>
              <a:spcBef>
                <a:spcPts val="0"/>
              </a:spcBef>
              <a:spcAft>
                <a:spcPts val="0"/>
              </a:spcAft>
              <a:buNone/>
              <a:defRPr sz="2600">
                <a:latin typeface="Red Hat Display Medium"/>
                <a:ea typeface="Red Hat Display Medium"/>
                <a:cs typeface="Red Hat Display Medium"/>
                <a:sym typeface="Red Hat Display Medium"/>
              </a:defRPr>
            </a:lvl9pPr>
          </a:lstStyle>
          <a:p/>
        </p:txBody>
      </p:sp>
      <p:cxnSp>
        <p:nvCxnSpPr>
          <p:cNvPr id="2508" name="Google Shape;2508;p18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509" name="Google Shape;2509;p18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510" name="Google Shape;2510;p18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511" name="Google Shape;2511;p18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512" name="Google Shape;2512;p185"/>
          <p:cNvSpPr txBox="1"/>
          <p:nvPr>
            <p:ph idx="2" type="subTitle"/>
          </p:nvPr>
        </p:nvSpPr>
        <p:spPr>
          <a:xfrm>
            <a:off x="885125" y="1653550"/>
            <a:ext cx="10422000" cy="456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None/>
              <a:defRPr sz="1800">
                <a:solidFill>
                  <a:schemeClr val="accent1"/>
                </a:solidFill>
              </a:defRPr>
            </a:lvl1pPr>
            <a:lvl2pPr lvl="1" rtl="0" algn="ctr">
              <a:lnSpc>
                <a:spcPct val="100000"/>
              </a:lnSpc>
              <a:spcBef>
                <a:spcPts val="0"/>
              </a:spcBef>
              <a:spcAft>
                <a:spcPts val="0"/>
              </a:spcAft>
              <a:buNone/>
              <a:defRPr sz="1800">
                <a:solidFill>
                  <a:schemeClr val="accent1"/>
                </a:solidFill>
              </a:defRPr>
            </a:lvl2pPr>
            <a:lvl3pPr lvl="2" rtl="0" algn="ctr">
              <a:lnSpc>
                <a:spcPct val="100000"/>
              </a:lnSpc>
              <a:spcBef>
                <a:spcPts val="0"/>
              </a:spcBef>
              <a:spcAft>
                <a:spcPts val="0"/>
              </a:spcAft>
              <a:buNone/>
              <a:defRPr sz="1800">
                <a:solidFill>
                  <a:schemeClr val="accent1"/>
                </a:solidFill>
              </a:defRPr>
            </a:lvl3pPr>
            <a:lvl4pPr lvl="3" rtl="0" algn="ctr">
              <a:lnSpc>
                <a:spcPct val="100000"/>
              </a:lnSpc>
              <a:spcBef>
                <a:spcPts val="0"/>
              </a:spcBef>
              <a:spcAft>
                <a:spcPts val="0"/>
              </a:spcAft>
              <a:buNone/>
              <a:defRPr sz="1800">
                <a:solidFill>
                  <a:schemeClr val="accent1"/>
                </a:solidFill>
              </a:defRPr>
            </a:lvl4pPr>
            <a:lvl5pPr lvl="4" rtl="0" algn="ctr">
              <a:lnSpc>
                <a:spcPct val="100000"/>
              </a:lnSpc>
              <a:spcBef>
                <a:spcPts val="0"/>
              </a:spcBef>
              <a:spcAft>
                <a:spcPts val="0"/>
              </a:spcAft>
              <a:buNone/>
              <a:defRPr sz="1800">
                <a:solidFill>
                  <a:schemeClr val="accent1"/>
                </a:solidFill>
              </a:defRPr>
            </a:lvl5pPr>
            <a:lvl6pPr lvl="5" rtl="0" algn="ctr">
              <a:lnSpc>
                <a:spcPct val="100000"/>
              </a:lnSpc>
              <a:spcBef>
                <a:spcPts val="0"/>
              </a:spcBef>
              <a:spcAft>
                <a:spcPts val="0"/>
              </a:spcAft>
              <a:buNone/>
              <a:defRPr sz="1800">
                <a:solidFill>
                  <a:schemeClr val="accent1"/>
                </a:solidFill>
              </a:defRPr>
            </a:lvl6pPr>
            <a:lvl7pPr lvl="6" rtl="0" algn="ctr">
              <a:lnSpc>
                <a:spcPct val="100000"/>
              </a:lnSpc>
              <a:spcBef>
                <a:spcPts val="0"/>
              </a:spcBef>
              <a:spcAft>
                <a:spcPts val="0"/>
              </a:spcAft>
              <a:buNone/>
              <a:defRPr sz="1800">
                <a:solidFill>
                  <a:schemeClr val="accent1"/>
                </a:solidFill>
              </a:defRPr>
            </a:lvl7pPr>
            <a:lvl8pPr lvl="7" rtl="0" algn="ctr">
              <a:lnSpc>
                <a:spcPct val="100000"/>
              </a:lnSpc>
              <a:spcBef>
                <a:spcPts val="0"/>
              </a:spcBef>
              <a:spcAft>
                <a:spcPts val="0"/>
              </a:spcAft>
              <a:buNone/>
              <a:defRPr sz="1800">
                <a:solidFill>
                  <a:schemeClr val="accent1"/>
                </a:solidFill>
              </a:defRPr>
            </a:lvl8pPr>
            <a:lvl9pPr lvl="8" rtl="0" algn="ctr">
              <a:lnSpc>
                <a:spcPct val="100000"/>
              </a:lnSpc>
              <a:spcBef>
                <a:spcPts val="0"/>
              </a:spcBef>
              <a:spcAft>
                <a:spcPts val="0"/>
              </a:spcAft>
              <a:buNone/>
              <a:defRPr sz="1800">
                <a:solidFill>
                  <a:schemeClr val="accent1"/>
                </a:solidFill>
              </a:defRPr>
            </a:lvl9pPr>
          </a:lstStyle>
          <a:p/>
        </p:txBody>
      </p:sp>
      <p:sp>
        <p:nvSpPr>
          <p:cNvPr id="2513" name="Google Shape;2513;p185"/>
          <p:cNvSpPr txBox="1"/>
          <p:nvPr>
            <p:ph idx="3" type="body"/>
          </p:nvPr>
        </p:nvSpPr>
        <p:spPr>
          <a:xfrm>
            <a:off x="2438400" y="2286000"/>
            <a:ext cx="7315200" cy="3657600"/>
          </a:xfrm>
          <a:prstGeom prst="rect">
            <a:avLst/>
          </a:prstGeom>
        </p:spPr>
        <p:txBody>
          <a:bodyPr anchorCtr="0" anchor="t" bIns="0" lIns="0" spcFirstLastPara="1" rIns="0" wrap="square" tIns="0">
            <a:noAutofit/>
          </a:bodyPr>
          <a:lstStyle>
            <a:lvl1pPr indent="-330200" lvl="0" marL="457200" rtl="0">
              <a:lnSpc>
                <a:spcPct val="135000"/>
              </a:lnSpc>
              <a:spcBef>
                <a:spcPts val="1000"/>
              </a:spcBef>
              <a:spcAft>
                <a:spcPts val="0"/>
              </a:spcAft>
              <a:buSzPts val="1600"/>
              <a:buChar char="▸"/>
              <a:defRPr/>
            </a:lvl1pPr>
            <a:lvl2pPr indent="-317500" lvl="1" marL="914400" rtl="0">
              <a:lnSpc>
                <a:spcPct val="135000"/>
              </a:lnSpc>
              <a:spcBef>
                <a:spcPts val="1000"/>
              </a:spcBef>
              <a:spcAft>
                <a:spcPts val="0"/>
              </a:spcAft>
              <a:buSzPts val="1400"/>
              <a:buChar char="･"/>
              <a:defRPr/>
            </a:lvl2pPr>
            <a:lvl3pPr indent="-317500" lvl="2" marL="1371600" rtl="0">
              <a:lnSpc>
                <a:spcPct val="135000"/>
              </a:lnSpc>
              <a:spcBef>
                <a:spcPts val="1000"/>
              </a:spcBef>
              <a:spcAft>
                <a:spcPts val="0"/>
              </a:spcAft>
              <a:buSzPts val="1400"/>
              <a:buChar char="･"/>
              <a:defRPr/>
            </a:lvl3pPr>
            <a:lvl4pPr indent="-317500" lvl="3" marL="1828800" rtl="0">
              <a:lnSpc>
                <a:spcPct val="135000"/>
              </a:lnSpc>
              <a:spcBef>
                <a:spcPts val="1000"/>
              </a:spcBef>
              <a:spcAft>
                <a:spcPts val="0"/>
              </a:spcAft>
              <a:buSzPts val="1400"/>
              <a:buChar char="･"/>
              <a:defRPr/>
            </a:lvl4pPr>
            <a:lvl5pPr indent="-317500" lvl="4" marL="2286000" rtl="0">
              <a:lnSpc>
                <a:spcPct val="135000"/>
              </a:lnSpc>
              <a:spcBef>
                <a:spcPts val="1000"/>
              </a:spcBef>
              <a:spcAft>
                <a:spcPts val="0"/>
              </a:spcAft>
              <a:buSzPts val="1400"/>
              <a:buChar char="･"/>
              <a:defRPr/>
            </a:lvl5pPr>
            <a:lvl6pPr indent="-317500" lvl="5" marL="2743200" rtl="0">
              <a:lnSpc>
                <a:spcPct val="135000"/>
              </a:lnSpc>
              <a:spcBef>
                <a:spcPts val="1000"/>
              </a:spcBef>
              <a:spcAft>
                <a:spcPts val="0"/>
              </a:spcAft>
              <a:buSzPts val="1400"/>
              <a:buChar char="･"/>
              <a:defRPr/>
            </a:lvl6pPr>
            <a:lvl7pPr indent="-317500" lvl="6" marL="3200400" rtl="0">
              <a:lnSpc>
                <a:spcPct val="135000"/>
              </a:lnSpc>
              <a:spcBef>
                <a:spcPts val="1000"/>
              </a:spcBef>
              <a:spcAft>
                <a:spcPts val="0"/>
              </a:spcAft>
              <a:buSzPts val="1400"/>
              <a:buChar char="･"/>
              <a:defRPr/>
            </a:lvl7pPr>
            <a:lvl8pPr indent="-317500" lvl="7" marL="3657600" rtl="0">
              <a:lnSpc>
                <a:spcPct val="135000"/>
              </a:lnSpc>
              <a:spcBef>
                <a:spcPts val="1000"/>
              </a:spcBef>
              <a:spcAft>
                <a:spcPts val="0"/>
              </a:spcAft>
              <a:buSzPts val="1400"/>
              <a:buChar char="･"/>
              <a:defRPr/>
            </a:lvl8pPr>
            <a:lvl9pPr indent="-317500" lvl="8" marL="4114800" rtl="0">
              <a:lnSpc>
                <a:spcPct val="135000"/>
              </a:lnSpc>
              <a:spcBef>
                <a:spcPts val="1000"/>
              </a:spcBef>
              <a:spcAft>
                <a:spcPts val="1000"/>
              </a:spcAft>
              <a:buSzPts val="1400"/>
              <a:buChar char="･"/>
              <a:defRPr/>
            </a:lvl9pPr>
          </a:lstStyle>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image and column body">
  <p:cSld name="CUSTOM_4_17_1_1">
    <p:spTree>
      <p:nvGrpSpPr>
        <p:cNvPr id="2514" name="Shape 2514"/>
        <p:cNvGrpSpPr/>
        <p:nvPr/>
      </p:nvGrpSpPr>
      <p:grpSpPr>
        <a:xfrm>
          <a:off x="0" y="0"/>
          <a:ext cx="0" cy="0"/>
          <a:chOff x="0" y="0"/>
          <a:chExt cx="0" cy="0"/>
        </a:xfrm>
      </p:grpSpPr>
      <p:cxnSp>
        <p:nvCxnSpPr>
          <p:cNvPr id="2515" name="Google Shape;2515;p18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516" name="Google Shape;2516;p18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517" name="Google Shape;2517;p18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518" name="Google Shape;2518;p18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519" name="Google Shape;2519;p186"/>
          <p:cNvSpPr txBox="1"/>
          <p:nvPr>
            <p:ph idx="1"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520" name="Google Shape;2520;p186"/>
          <p:cNvSpPr txBox="1"/>
          <p:nvPr>
            <p:ph idx="2" type="body"/>
          </p:nvPr>
        </p:nvSpPr>
        <p:spPr>
          <a:xfrm>
            <a:off x="6369425" y="2291175"/>
            <a:ext cx="4937700" cy="3727200"/>
          </a:xfrm>
          <a:prstGeom prst="rect">
            <a:avLst/>
          </a:prstGeom>
        </p:spPr>
        <p:txBody>
          <a:bodyPr anchorCtr="0" anchor="t" bIns="0" lIns="0" spcFirstLastPara="1" rIns="0" wrap="square" tIns="0">
            <a:noAutofit/>
          </a:bodyPr>
          <a:lstStyle>
            <a:lvl1pPr indent="-330200" lvl="0" marL="457200" rtl="0">
              <a:lnSpc>
                <a:spcPct val="135000"/>
              </a:lnSpc>
              <a:spcBef>
                <a:spcPts val="1000"/>
              </a:spcBef>
              <a:spcAft>
                <a:spcPts val="0"/>
              </a:spcAft>
              <a:buSzPts val="1600"/>
              <a:buChar char="▸"/>
              <a:defRPr/>
            </a:lvl1pPr>
            <a:lvl2pPr indent="-317500" lvl="1" marL="914400" rtl="0">
              <a:lnSpc>
                <a:spcPct val="135000"/>
              </a:lnSpc>
              <a:spcBef>
                <a:spcPts val="1000"/>
              </a:spcBef>
              <a:spcAft>
                <a:spcPts val="0"/>
              </a:spcAft>
              <a:buSzPts val="1400"/>
              <a:buChar char="･"/>
              <a:defRPr/>
            </a:lvl2pPr>
            <a:lvl3pPr indent="-317500" lvl="2" marL="1371600" rtl="0">
              <a:lnSpc>
                <a:spcPct val="135000"/>
              </a:lnSpc>
              <a:spcBef>
                <a:spcPts val="1000"/>
              </a:spcBef>
              <a:spcAft>
                <a:spcPts val="0"/>
              </a:spcAft>
              <a:buSzPts val="1400"/>
              <a:buChar char="･"/>
              <a:defRPr/>
            </a:lvl3pPr>
            <a:lvl4pPr indent="-317500" lvl="3" marL="1828800" rtl="0">
              <a:lnSpc>
                <a:spcPct val="135000"/>
              </a:lnSpc>
              <a:spcBef>
                <a:spcPts val="1000"/>
              </a:spcBef>
              <a:spcAft>
                <a:spcPts val="0"/>
              </a:spcAft>
              <a:buSzPts val="1400"/>
              <a:buChar char="･"/>
              <a:defRPr/>
            </a:lvl4pPr>
            <a:lvl5pPr indent="-317500" lvl="4" marL="2286000" rtl="0">
              <a:lnSpc>
                <a:spcPct val="135000"/>
              </a:lnSpc>
              <a:spcBef>
                <a:spcPts val="1000"/>
              </a:spcBef>
              <a:spcAft>
                <a:spcPts val="0"/>
              </a:spcAft>
              <a:buSzPts val="1400"/>
              <a:buChar char="･"/>
              <a:defRPr/>
            </a:lvl5pPr>
            <a:lvl6pPr indent="-317500" lvl="5" marL="2743200" rtl="0">
              <a:lnSpc>
                <a:spcPct val="135000"/>
              </a:lnSpc>
              <a:spcBef>
                <a:spcPts val="1000"/>
              </a:spcBef>
              <a:spcAft>
                <a:spcPts val="0"/>
              </a:spcAft>
              <a:buSzPts val="1400"/>
              <a:buChar char="･"/>
              <a:defRPr/>
            </a:lvl6pPr>
            <a:lvl7pPr indent="-317500" lvl="6" marL="3200400" rtl="0">
              <a:lnSpc>
                <a:spcPct val="135000"/>
              </a:lnSpc>
              <a:spcBef>
                <a:spcPts val="1000"/>
              </a:spcBef>
              <a:spcAft>
                <a:spcPts val="0"/>
              </a:spcAft>
              <a:buSzPts val="1400"/>
              <a:buChar char="･"/>
              <a:defRPr/>
            </a:lvl7pPr>
            <a:lvl8pPr indent="-317500" lvl="7" marL="3657600" rtl="0">
              <a:lnSpc>
                <a:spcPct val="135000"/>
              </a:lnSpc>
              <a:spcBef>
                <a:spcPts val="1000"/>
              </a:spcBef>
              <a:spcAft>
                <a:spcPts val="0"/>
              </a:spcAft>
              <a:buSzPts val="1400"/>
              <a:buChar char="･"/>
              <a:defRPr/>
            </a:lvl8pPr>
            <a:lvl9pPr indent="-317500" lvl="8" marL="4114800" rtl="0">
              <a:lnSpc>
                <a:spcPct val="135000"/>
              </a:lnSpc>
              <a:spcBef>
                <a:spcPts val="1000"/>
              </a:spcBef>
              <a:spcAft>
                <a:spcPts val="1000"/>
              </a:spcAft>
              <a:buSzPts val="1400"/>
              <a:buChar char="･"/>
              <a:defRPr/>
            </a:lvl9pPr>
          </a:lstStyle>
          <a:p/>
        </p:txBody>
      </p:sp>
      <p:sp>
        <p:nvSpPr>
          <p:cNvPr id="2521" name="Google Shape;2521;p186"/>
          <p:cNvSpPr txBox="1"/>
          <p:nvPr>
            <p:ph idx="3"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sp>
        <p:nvSpPr>
          <p:cNvPr id="2522" name="Google Shape;2522;p186"/>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sp>
        <p:nvSpPr>
          <p:cNvPr id="2523" name="Google Shape;2523;p186"/>
          <p:cNvSpPr txBox="1"/>
          <p:nvPr>
            <p:ph idx="4"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15">
  <p:cSld name="CUSTOM_4_34">
    <p:spTree>
      <p:nvGrpSpPr>
        <p:cNvPr id="2524" name="Shape 2524"/>
        <p:cNvGrpSpPr/>
        <p:nvPr/>
      </p:nvGrpSpPr>
      <p:grpSpPr>
        <a:xfrm>
          <a:off x="0" y="0"/>
          <a:ext cx="0" cy="0"/>
          <a:chOff x="0" y="0"/>
          <a:chExt cx="0" cy="0"/>
        </a:xfrm>
      </p:grpSpPr>
      <p:sp>
        <p:nvSpPr>
          <p:cNvPr id="2525" name="Google Shape;2525;p187"/>
          <p:cNvSpPr txBox="1"/>
          <p:nvPr>
            <p:ph type="title"/>
          </p:nvPr>
        </p:nvSpPr>
        <p:spPr>
          <a:xfrm>
            <a:off x="1752600" y="946000"/>
            <a:ext cx="8686800" cy="9675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700">
                <a:solidFill>
                  <a:srgbClr val="000000"/>
                </a:solidFill>
              </a:defRPr>
            </a:lvl1pPr>
            <a:lvl2pPr lvl="1" rtl="0" algn="ctr">
              <a:lnSpc>
                <a:spcPct val="130000"/>
              </a:lnSpc>
              <a:spcBef>
                <a:spcPts val="0"/>
              </a:spcBef>
              <a:spcAft>
                <a:spcPts val="0"/>
              </a:spcAft>
              <a:buNone/>
              <a:defRPr sz="2700">
                <a:solidFill>
                  <a:srgbClr val="000000"/>
                </a:solidFill>
              </a:defRPr>
            </a:lvl2pPr>
            <a:lvl3pPr lvl="2" rtl="0" algn="ctr">
              <a:lnSpc>
                <a:spcPct val="130000"/>
              </a:lnSpc>
              <a:spcBef>
                <a:spcPts val="0"/>
              </a:spcBef>
              <a:spcAft>
                <a:spcPts val="0"/>
              </a:spcAft>
              <a:buNone/>
              <a:defRPr sz="2700">
                <a:solidFill>
                  <a:srgbClr val="000000"/>
                </a:solidFill>
              </a:defRPr>
            </a:lvl3pPr>
            <a:lvl4pPr lvl="3" rtl="0" algn="ctr">
              <a:lnSpc>
                <a:spcPct val="130000"/>
              </a:lnSpc>
              <a:spcBef>
                <a:spcPts val="0"/>
              </a:spcBef>
              <a:spcAft>
                <a:spcPts val="0"/>
              </a:spcAft>
              <a:buNone/>
              <a:defRPr sz="2700">
                <a:solidFill>
                  <a:srgbClr val="000000"/>
                </a:solidFill>
              </a:defRPr>
            </a:lvl4pPr>
            <a:lvl5pPr lvl="4" rtl="0" algn="ctr">
              <a:lnSpc>
                <a:spcPct val="130000"/>
              </a:lnSpc>
              <a:spcBef>
                <a:spcPts val="0"/>
              </a:spcBef>
              <a:spcAft>
                <a:spcPts val="0"/>
              </a:spcAft>
              <a:buNone/>
              <a:defRPr sz="2700">
                <a:solidFill>
                  <a:srgbClr val="000000"/>
                </a:solidFill>
              </a:defRPr>
            </a:lvl5pPr>
            <a:lvl6pPr lvl="5" rtl="0" algn="ctr">
              <a:lnSpc>
                <a:spcPct val="130000"/>
              </a:lnSpc>
              <a:spcBef>
                <a:spcPts val="0"/>
              </a:spcBef>
              <a:spcAft>
                <a:spcPts val="0"/>
              </a:spcAft>
              <a:buNone/>
              <a:defRPr sz="2700">
                <a:solidFill>
                  <a:srgbClr val="000000"/>
                </a:solidFill>
              </a:defRPr>
            </a:lvl6pPr>
            <a:lvl7pPr lvl="6" rtl="0" algn="ctr">
              <a:lnSpc>
                <a:spcPct val="130000"/>
              </a:lnSpc>
              <a:spcBef>
                <a:spcPts val="0"/>
              </a:spcBef>
              <a:spcAft>
                <a:spcPts val="0"/>
              </a:spcAft>
              <a:buNone/>
              <a:defRPr sz="2700">
                <a:solidFill>
                  <a:srgbClr val="000000"/>
                </a:solidFill>
              </a:defRPr>
            </a:lvl7pPr>
            <a:lvl8pPr lvl="7" rtl="0" algn="ctr">
              <a:lnSpc>
                <a:spcPct val="130000"/>
              </a:lnSpc>
              <a:spcBef>
                <a:spcPts val="0"/>
              </a:spcBef>
              <a:spcAft>
                <a:spcPts val="0"/>
              </a:spcAft>
              <a:buNone/>
              <a:defRPr sz="2700">
                <a:solidFill>
                  <a:srgbClr val="000000"/>
                </a:solidFill>
              </a:defRPr>
            </a:lvl8pPr>
            <a:lvl9pPr lvl="8" rtl="0" algn="ctr">
              <a:lnSpc>
                <a:spcPct val="130000"/>
              </a:lnSpc>
              <a:spcBef>
                <a:spcPts val="0"/>
              </a:spcBef>
              <a:spcAft>
                <a:spcPts val="0"/>
              </a:spcAft>
              <a:buNone/>
              <a:defRPr sz="2700">
                <a:solidFill>
                  <a:srgbClr val="000000"/>
                </a:solidFill>
              </a:defRPr>
            </a:lvl9pPr>
          </a:lstStyle>
          <a:p/>
        </p:txBody>
      </p:sp>
      <p:cxnSp>
        <p:nvCxnSpPr>
          <p:cNvPr id="2526" name="Google Shape;2526;p187"/>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527" name="Google Shape;2527;p18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2528" name="Google Shape;2528;p187"/>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529" name="Google Shape;2529;p18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530" name="Google Shape;2530;p18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531" name="Google Shape;2531;p187"/>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700">
                <a:solidFill>
                  <a:srgbClr val="4D4D4F"/>
                </a:solidFill>
              </a:defRPr>
            </a:lvl1pPr>
            <a:lvl2pPr lvl="1" rtl="0">
              <a:lnSpc>
                <a:spcPct val="142000"/>
              </a:lnSpc>
              <a:spcBef>
                <a:spcPts val="0"/>
              </a:spcBef>
              <a:spcAft>
                <a:spcPts val="0"/>
              </a:spcAft>
              <a:buNone/>
              <a:defRPr sz="700">
                <a:solidFill>
                  <a:srgbClr val="4D4D4F"/>
                </a:solidFill>
              </a:defRPr>
            </a:lvl2pPr>
            <a:lvl3pPr lvl="2" rtl="0">
              <a:lnSpc>
                <a:spcPct val="142000"/>
              </a:lnSpc>
              <a:spcBef>
                <a:spcPts val="0"/>
              </a:spcBef>
              <a:spcAft>
                <a:spcPts val="0"/>
              </a:spcAft>
              <a:buNone/>
              <a:defRPr sz="700">
                <a:solidFill>
                  <a:srgbClr val="4D4D4F"/>
                </a:solidFill>
              </a:defRPr>
            </a:lvl3pPr>
            <a:lvl4pPr lvl="3" rtl="0">
              <a:lnSpc>
                <a:spcPct val="142000"/>
              </a:lnSpc>
              <a:spcBef>
                <a:spcPts val="0"/>
              </a:spcBef>
              <a:spcAft>
                <a:spcPts val="0"/>
              </a:spcAft>
              <a:buNone/>
              <a:defRPr sz="700">
                <a:solidFill>
                  <a:srgbClr val="4D4D4F"/>
                </a:solidFill>
              </a:defRPr>
            </a:lvl4pPr>
            <a:lvl5pPr lvl="4" rtl="0">
              <a:lnSpc>
                <a:spcPct val="142000"/>
              </a:lnSpc>
              <a:spcBef>
                <a:spcPts val="0"/>
              </a:spcBef>
              <a:spcAft>
                <a:spcPts val="0"/>
              </a:spcAft>
              <a:buNone/>
              <a:defRPr sz="700">
                <a:solidFill>
                  <a:srgbClr val="4D4D4F"/>
                </a:solidFill>
              </a:defRPr>
            </a:lvl5pPr>
            <a:lvl6pPr lvl="5" rtl="0">
              <a:lnSpc>
                <a:spcPct val="142000"/>
              </a:lnSpc>
              <a:spcBef>
                <a:spcPts val="0"/>
              </a:spcBef>
              <a:spcAft>
                <a:spcPts val="0"/>
              </a:spcAft>
              <a:buNone/>
              <a:defRPr sz="700">
                <a:solidFill>
                  <a:srgbClr val="4D4D4F"/>
                </a:solidFill>
              </a:defRPr>
            </a:lvl6pPr>
            <a:lvl7pPr lvl="6" rtl="0">
              <a:lnSpc>
                <a:spcPct val="142000"/>
              </a:lnSpc>
              <a:spcBef>
                <a:spcPts val="0"/>
              </a:spcBef>
              <a:spcAft>
                <a:spcPts val="0"/>
              </a:spcAft>
              <a:buNone/>
              <a:defRPr sz="700">
                <a:solidFill>
                  <a:srgbClr val="4D4D4F"/>
                </a:solidFill>
              </a:defRPr>
            </a:lvl7pPr>
            <a:lvl8pPr lvl="7" rtl="0">
              <a:lnSpc>
                <a:spcPct val="142000"/>
              </a:lnSpc>
              <a:spcBef>
                <a:spcPts val="0"/>
              </a:spcBef>
              <a:spcAft>
                <a:spcPts val="0"/>
              </a:spcAft>
              <a:buNone/>
              <a:defRPr sz="700">
                <a:solidFill>
                  <a:srgbClr val="4D4D4F"/>
                </a:solidFill>
              </a:defRPr>
            </a:lvl8pPr>
            <a:lvl9pPr lvl="8" rtl="0">
              <a:lnSpc>
                <a:spcPct val="142000"/>
              </a:lnSpc>
              <a:spcBef>
                <a:spcPts val="0"/>
              </a:spcBef>
              <a:spcAft>
                <a:spcPts val="0"/>
              </a:spcAft>
              <a:buNone/>
              <a:defRPr sz="700">
                <a:solidFill>
                  <a:srgbClr val="4D4D4F"/>
                </a:solidFill>
              </a:defRPr>
            </a:lvl9pPr>
          </a:lstStyle>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2 2">
  <p:cSld name="CUSTOM_4_23_1">
    <p:spTree>
      <p:nvGrpSpPr>
        <p:cNvPr id="2532" name="Shape 2532"/>
        <p:cNvGrpSpPr/>
        <p:nvPr/>
      </p:nvGrpSpPr>
      <p:grpSpPr>
        <a:xfrm>
          <a:off x="0" y="0"/>
          <a:ext cx="0" cy="0"/>
          <a:chOff x="0" y="0"/>
          <a:chExt cx="0" cy="0"/>
        </a:xfrm>
      </p:grpSpPr>
      <p:sp>
        <p:nvSpPr>
          <p:cNvPr id="2533" name="Google Shape;2533;p188"/>
          <p:cNvSpPr txBox="1"/>
          <p:nvPr>
            <p:ph type="title"/>
          </p:nvPr>
        </p:nvSpPr>
        <p:spPr>
          <a:xfrm>
            <a:off x="447775" y="946000"/>
            <a:ext cx="9991500" cy="967500"/>
          </a:xfrm>
          <a:prstGeom prst="rect">
            <a:avLst/>
          </a:prstGeom>
        </p:spPr>
        <p:txBody>
          <a:bodyPr anchorCtr="0" anchor="t" bIns="0" lIns="0" spcFirstLastPara="1" rIns="0" wrap="square" tIns="0">
            <a:noAutofit/>
          </a:bodyPr>
          <a:lstStyle>
            <a:lvl1pPr lvl="0" rtl="0">
              <a:lnSpc>
                <a:spcPct val="130000"/>
              </a:lnSpc>
              <a:spcBef>
                <a:spcPts val="0"/>
              </a:spcBef>
              <a:spcAft>
                <a:spcPts val="0"/>
              </a:spcAft>
              <a:buNone/>
              <a:defRPr b="1" sz="2700">
                <a:solidFill>
                  <a:srgbClr val="000000"/>
                </a:solidFill>
                <a:latin typeface="Overpass"/>
                <a:ea typeface="Overpass"/>
                <a:cs typeface="Overpass"/>
                <a:sym typeface="Overpass"/>
              </a:defRPr>
            </a:lvl1pPr>
            <a:lvl2pPr lvl="1" rtl="0">
              <a:lnSpc>
                <a:spcPct val="130000"/>
              </a:lnSpc>
              <a:spcBef>
                <a:spcPts val="0"/>
              </a:spcBef>
              <a:spcAft>
                <a:spcPts val="0"/>
              </a:spcAft>
              <a:buNone/>
              <a:defRPr b="1" sz="2700">
                <a:solidFill>
                  <a:srgbClr val="000000"/>
                </a:solidFill>
                <a:latin typeface="Overpass"/>
                <a:ea typeface="Overpass"/>
                <a:cs typeface="Overpass"/>
                <a:sym typeface="Overpass"/>
              </a:defRPr>
            </a:lvl2pPr>
            <a:lvl3pPr lvl="2" rtl="0">
              <a:lnSpc>
                <a:spcPct val="130000"/>
              </a:lnSpc>
              <a:spcBef>
                <a:spcPts val="0"/>
              </a:spcBef>
              <a:spcAft>
                <a:spcPts val="0"/>
              </a:spcAft>
              <a:buNone/>
              <a:defRPr b="1" sz="2700">
                <a:solidFill>
                  <a:srgbClr val="000000"/>
                </a:solidFill>
                <a:latin typeface="Overpass"/>
                <a:ea typeface="Overpass"/>
                <a:cs typeface="Overpass"/>
                <a:sym typeface="Overpass"/>
              </a:defRPr>
            </a:lvl3pPr>
            <a:lvl4pPr lvl="3" rtl="0">
              <a:lnSpc>
                <a:spcPct val="130000"/>
              </a:lnSpc>
              <a:spcBef>
                <a:spcPts val="0"/>
              </a:spcBef>
              <a:spcAft>
                <a:spcPts val="0"/>
              </a:spcAft>
              <a:buNone/>
              <a:defRPr b="1" sz="2700">
                <a:solidFill>
                  <a:srgbClr val="000000"/>
                </a:solidFill>
                <a:latin typeface="Overpass"/>
                <a:ea typeface="Overpass"/>
                <a:cs typeface="Overpass"/>
                <a:sym typeface="Overpass"/>
              </a:defRPr>
            </a:lvl4pPr>
            <a:lvl5pPr lvl="4" rtl="0">
              <a:lnSpc>
                <a:spcPct val="130000"/>
              </a:lnSpc>
              <a:spcBef>
                <a:spcPts val="0"/>
              </a:spcBef>
              <a:spcAft>
                <a:spcPts val="0"/>
              </a:spcAft>
              <a:buNone/>
              <a:defRPr b="1" sz="2700">
                <a:solidFill>
                  <a:srgbClr val="000000"/>
                </a:solidFill>
                <a:latin typeface="Overpass"/>
                <a:ea typeface="Overpass"/>
                <a:cs typeface="Overpass"/>
                <a:sym typeface="Overpass"/>
              </a:defRPr>
            </a:lvl5pPr>
            <a:lvl6pPr lvl="5" rtl="0">
              <a:lnSpc>
                <a:spcPct val="130000"/>
              </a:lnSpc>
              <a:spcBef>
                <a:spcPts val="0"/>
              </a:spcBef>
              <a:spcAft>
                <a:spcPts val="0"/>
              </a:spcAft>
              <a:buNone/>
              <a:defRPr b="1" sz="2700">
                <a:solidFill>
                  <a:srgbClr val="000000"/>
                </a:solidFill>
                <a:latin typeface="Overpass"/>
                <a:ea typeface="Overpass"/>
                <a:cs typeface="Overpass"/>
                <a:sym typeface="Overpass"/>
              </a:defRPr>
            </a:lvl6pPr>
            <a:lvl7pPr lvl="6" rtl="0">
              <a:lnSpc>
                <a:spcPct val="130000"/>
              </a:lnSpc>
              <a:spcBef>
                <a:spcPts val="0"/>
              </a:spcBef>
              <a:spcAft>
                <a:spcPts val="0"/>
              </a:spcAft>
              <a:buNone/>
              <a:defRPr b="1" sz="2700">
                <a:solidFill>
                  <a:srgbClr val="000000"/>
                </a:solidFill>
                <a:latin typeface="Overpass"/>
                <a:ea typeface="Overpass"/>
                <a:cs typeface="Overpass"/>
                <a:sym typeface="Overpass"/>
              </a:defRPr>
            </a:lvl7pPr>
            <a:lvl8pPr lvl="7" rtl="0">
              <a:lnSpc>
                <a:spcPct val="130000"/>
              </a:lnSpc>
              <a:spcBef>
                <a:spcPts val="0"/>
              </a:spcBef>
              <a:spcAft>
                <a:spcPts val="0"/>
              </a:spcAft>
              <a:buNone/>
              <a:defRPr b="1" sz="2700">
                <a:solidFill>
                  <a:srgbClr val="000000"/>
                </a:solidFill>
                <a:latin typeface="Overpass"/>
                <a:ea typeface="Overpass"/>
                <a:cs typeface="Overpass"/>
                <a:sym typeface="Overpass"/>
              </a:defRPr>
            </a:lvl8pPr>
            <a:lvl9pPr lvl="8" rtl="0">
              <a:lnSpc>
                <a:spcPct val="130000"/>
              </a:lnSpc>
              <a:spcBef>
                <a:spcPts val="0"/>
              </a:spcBef>
              <a:spcAft>
                <a:spcPts val="0"/>
              </a:spcAft>
              <a:buNone/>
              <a:defRPr b="1" sz="2700">
                <a:solidFill>
                  <a:srgbClr val="000000"/>
                </a:solidFill>
                <a:latin typeface="Overpass"/>
                <a:ea typeface="Overpass"/>
                <a:cs typeface="Overpass"/>
                <a:sym typeface="Overpass"/>
              </a:defRPr>
            </a:lvl9pPr>
          </a:lstStyle>
          <a:p/>
        </p:txBody>
      </p:sp>
      <p:cxnSp>
        <p:nvCxnSpPr>
          <p:cNvPr id="2534" name="Google Shape;2534;p18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cxnSp>
        <p:nvCxnSpPr>
          <p:cNvPr id="2535" name="Google Shape;2535;p188"/>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536" name="Google Shape;2536;p188"/>
          <p:cNvSpPr/>
          <p:nvPr/>
        </p:nvSpPr>
        <p:spPr>
          <a:xfrm>
            <a:off x="10543225" y="334025"/>
            <a:ext cx="1268400" cy="301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188"/>
          <p:cNvSpPr/>
          <p:nvPr/>
        </p:nvSpPr>
        <p:spPr>
          <a:xfrm>
            <a:off x="9924925" y="6263550"/>
            <a:ext cx="713400" cy="30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18">
  <p:cSld name="CUSTOM_4_37">
    <p:spTree>
      <p:nvGrpSpPr>
        <p:cNvPr id="2538" name="Shape 2538"/>
        <p:cNvGrpSpPr/>
        <p:nvPr/>
      </p:nvGrpSpPr>
      <p:grpSpPr>
        <a:xfrm>
          <a:off x="0" y="0"/>
          <a:ext cx="0" cy="0"/>
          <a:chOff x="0" y="0"/>
          <a:chExt cx="0" cy="0"/>
        </a:xfrm>
      </p:grpSpPr>
      <p:sp>
        <p:nvSpPr>
          <p:cNvPr id="2539" name="Google Shape;2539;p189"/>
          <p:cNvSpPr txBox="1"/>
          <p:nvPr>
            <p:ph type="title"/>
          </p:nvPr>
        </p:nvSpPr>
        <p:spPr>
          <a:xfrm>
            <a:off x="1752600" y="946000"/>
            <a:ext cx="8686800" cy="9675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700">
                <a:solidFill>
                  <a:srgbClr val="000000"/>
                </a:solidFill>
              </a:defRPr>
            </a:lvl1pPr>
            <a:lvl2pPr lvl="1" rtl="0" algn="ctr">
              <a:lnSpc>
                <a:spcPct val="130000"/>
              </a:lnSpc>
              <a:spcBef>
                <a:spcPts val="0"/>
              </a:spcBef>
              <a:spcAft>
                <a:spcPts val="0"/>
              </a:spcAft>
              <a:buNone/>
              <a:defRPr sz="2700">
                <a:solidFill>
                  <a:srgbClr val="000000"/>
                </a:solidFill>
              </a:defRPr>
            </a:lvl2pPr>
            <a:lvl3pPr lvl="2" rtl="0" algn="ctr">
              <a:lnSpc>
                <a:spcPct val="130000"/>
              </a:lnSpc>
              <a:spcBef>
                <a:spcPts val="0"/>
              </a:spcBef>
              <a:spcAft>
                <a:spcPts val="0"/>
              </a:spcAft>
              <a:buNone/>
              <a:defRPr sz="2700">
                <a:solidFill>
                  <a:srgbClr val="000000"/>
                </a:solidFill>
              </a:defRPr>
            </a:lvl3pPr>
            <a:lvl4pPr lvl="3" rtl="0" algn="ctr">
              <a:lnSpc>
                <a:spcPct val="130000"/>
              </a:lnSpc>
              <a:spcBef>
                <a:spcPts val="0"/>
              </a:spcBef>
              <a:spcAft>
                <a:spcPts val="0"/>
              </a:spcAft>
              <a:buNone/>
              <a:defRPr sz="2700">
                <a:solidFill>
                  <a:srgbClr val="000000"/>
                </a:solidFill>
              </a:defRPr>
            </a:lvl4pPr>
            <a:lvl5pPr lvl="4" rtl="0" algn="ctr">
              <a:lnSpc>
                <a:spcPct val="130000"/>
              </a:lnSpc>
              <a:spcBef>
                <a:spcPts val="0"/>
              </a:spcBef>
              <a:spcAft>
                <a:spcPts val="0"/>
              </a:spcAft>
              <a:buNone/>
              <a:defRPr sz="2700">
                <a:solidFill>
                  <a:srgbClr val="000000"/>
                </a:solidFill>
              </a:defRPr>
            </a:lvl5pPr>
            <a:lvl6pPr lvl="5" rtl="0" algn="ctr">
              <a:lnSpc>
                <a:spcPct val="130000"/>
              </a:lnSpc>
              <a:spcBef>
                <a:spcPts val="0"/>
              </a:spcBef>
              <a:spcAft>
                <a:spcPts val="0"/>
              </a:spcAft>
              <a:buNone/>
              <a:defRPr sz="2700">
                <a:solidFill>
                  <a:srgbClr val="000000"/>
                </a:solidFill>
              </a:defRPr>
            </a:lvl6pPr>
            <a:lvl7pPr lvl="6" rtl="0" algn="ctr">
              <a:lnSpc>
                <a:spcPct val="130000"/>
              </a:lnSpc>
              <a:spcBef>
                <a:spcPts val="0"/>
              </a:spcBef>
              <a:spcAft>
                <a:spcPts val="0"/>
              </a:spcAft>
              <a:buNone/>
              <a:defRPr sz="2700">
                <a:solidFill>
                  <a:srgbClr val="000000"/>
                </a:solidFill>
              </a:defRPr>
            </a:lvl7pPr>
            <a:lvl8pPr lvl="7" rtl="0" algn="ctr">
              <a:lnSpc>
                <a:spcPct val="130000"/>
              </a:lnSpc>
              <a:spcBef>
                <a:spcPts val="0"/>
              </a:spcBef>
              <a:spcAft>
                <a:spcPts val="0"/>
              </a:spcAft>
              <a:buNone/>
              <a:defRPr sz="2700">
                <a:solidFill>
                  <a:srgbClr val="000000"/>
                </a:solidFill>
              </a:defRPr>
            </a:lvl8pPr>
            <a:lvl9pPr lvl="8" rtl="0" algn="ctr">
              <a:lnSpc>
                <a:spcPct val="130000"/>
              </a:lnSpc>
              <a:spcBef>
                <a:spcPts val="0"/>
              </a:spcBef>
              <a:spcAft>
                <a:spcPts val="0"/>
              </a:spcAft>
              <a:buNone/>
              <a:defRPr sz="2700">
                <a:solidFill>
                  <a:srgbClr val="000000"/>
                </a:solidFill>
              </a:defRPr>
            </a:lvl9pPr>
          </a:lstStyle>
          <a:p/>
        </p:txBody>
      </p:sp>
      <p:cxnSp>
        <p:nvCxnSpPr>
          <p:cNvPr id="2540" name="Google Shape;2540;p189"/>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541" name="Google Shape;2541;p18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2542" name="Google Shape;2542;p189"/>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543" name="Google Shape;2543;p18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544" name="Google Shape;2544;p18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545" name="Google Shape;2545;p189"/>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700">
                <a:solidFill>
                  <a:srgbClr val="4D4D4F"/>
                </a:solidFill>
              </a:defRPr>
            </a:lvl1pPr>
            <a:lvl2pPr lvl="1" rtl="0">
              <a:lnSpc>
                <a:spcPct val="142000"/>
              </a:lnSpc>
              <a:spcBef>
                <a:spcPts val="0"/>
              </a:spcBef>
              <a:spcAft>
                <a:spcPts val="0"/>
              </a:spcAft>
              <a:buNone/>
              <a:defRPr sz="700">
                <a:solidFill>
                  <a:srgbClr val="4D4D4F"/>
                </a:solidFill>
              </a:defRPr>
            </a:lvl2pPr>
            <a:lvl3pPr lvl="2" rtl="0">
              <a:lnSpc>
                <a:spcPct val="142000"/>
              </a:lnSpc>
              <a:spcBef>
                <a:spcPts val="0"/>
              </a:spcBef>
              <a:spcAft>
                <a:spcPts val="0"/>
              </a:spcAft>
              <a:buNone/>
              <a:defRPr sz="700">
                <a:solidFill>
                  <a:srgbClr val="4D4D4F"/>
                </a:solidFill>
              </a:defRPr>
            </a:lvl3pPr>
            <a:lvl4pPr lvl="3" rtl="0">
              <a:lnSpc>
                <a:spcPct val="142000"/>
              </a:lnSpc>
              <a:spcBef>
                <a:spcPts val="0"/>
              </a:spcBef>
              <a:spcAft>
                <a:spcPts val="0"/>
              </a:spcAft>
              <a:buNone/>
              <a:defRPr sz="700">
                <a:solidFill>
                  <a:srgbClr val="4D4D4F"/>
                </a:solidFill>
              </a:defRPr>
            </a:lvl4pPr>
            <a:lvl5pPr lvl="4" rtl="0">
              <a:lnSpc>
                <a:spcPct val="142000"/>
              </a:lnSpc>
              <a:spcBef>
                <a:spcPts val="0"/>
              </a:spcBef>
              <a:spcAft>
                <a:spcPts val="0"/>
              </a:spcAft>
              <a:buNone/>
              <a:defRPr sz="700">
                <a:solidFill>
                  <a:srgbClr val="4D4D4F"/>
                </a:solidFill>
              </a:defRPr>
            </a:lvl5pPr>
            <a:lvl6pPr lvl="5" rtl="0">
              <a:lnSpc>
                <a:spcPct val="142000"/>
              </a:lnSpc>
              <a:spcBef>
                <a:spcPts val="0"/>
              </a:spcBef>
              <a:spcAft>
                <a:spcPts val="0"/>
              </a:spcAft>
              <a:buNone/>
              <a:defRPr sz="700">
                <a:solidFill>
                  <a:srgbClr val="4D4D4F"/>
                </a:solidFill>
              </a:defRPr>
            </a:lvl6pPr>
            <a:lvl7pPr lvl="6" rtl="0">
              <a:lnSpc>
                <a:spcPct val="142000"/>
              </a:lnSpc>
              <a:spcBef>
                <a:spcPts val="0"/>
              </a:spcBef>
              <a:spcAft>
                <a:spcPts val="0"/>
              </a:spcAft>
              <a:buNone/>
              <a:defRPr sz="700">
                <a:solidFill>
                  <a:srgbClr val="4D4D4F"/>
                </a:solidFill>
              </a:defRPr>
            </a:lvl7pPr>
            <a:lvl8pPr lvl="7" rtl="0">
              <a:lnSpc>
                <a:spcPct val="142000"/>
              </a:lnSpc>
              <a:spcBef>
                <a:spcPts val="0"/>
              </a:spcBef>
              <a:spcAft>
                <a:spcPts val="0"/>
              </a:spcAft>
              <a:buNone/>
              <a:defRPr sz="700">
                <a:solidFill>
                  <a:srgbClr val="4D4D4F"/>
                </a:solidFill>
              </a:defRPr>
            </a:lvl8pPr>
            <a:lvl9pPr lvl="8" rtl="0">
              <a:lnSpc>
                <a:spcPct val="142000"/>
              </a:lnSpc>
              <a:spcBef>
                <a:spcPts val="0"/>
              </a:spcBef>
              <a:spcAft>
                <a:spcPts val="0"/>
              </a:spcAft>
              <a:buNone/>
              <a:defRPr sz="700">
                <a:solidFill>
                  <a:srgbClr val="4D4D4F"/>
                </a:solidFill>
              </a:defRPr>
            </a:lvl9pPr>
          </a:lstStyle>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callouts 1 2">
  <p:cSld name="CUSTOM_4_13_1_3">
    <p:spTree>
      <p:nvGrpSpPr>
        <p:cNvPr id="2546" name="Shape 2546"/>
        <p:cNvGrpSpPr/>
        <p:nvPr/>
      </p:nvGrpSpPr>
      <p:grpSpPr>
        <a:xfrm>
          <a:off x="0" y="0"/>
          <a:ext cx="0" cy="0"/>
          <a:chOff x="0" y="0"/>
          <a:chExt cx="0" cy="0"/>
        </a:xfrm>
      </p:grpSpPr>
      <p:sp>
        <p:nvSpPr>
          <p:cNvPr id="2547" name="Google Shape;2547;p190"/>
          <p:cNvSpPr txBox="1"/>
          <p:nvPr>
            <p:ph idx="1" type="subTitle"/>
          </p:nvPr>
        </p:nvSpPr>
        <p:spPr>
          <a:xfrm>
            <a:off x="356535" y="55450"/>
            <a:ext cx="5148900" cy="3219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FF0000"/>
              </a:buClr>
              <a:buSzPts val="900"/>
              <a:buFont typeface="Red Hat Text Medium"/>
              <a:buNone/>
              <a:defRPr sz="900">
                <a:solidFill>
                  <a:srgbClr val="FF0000"/>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9pPr>
          </a:lstStyle>
          <a:p/>
        </p:txBody>
      </p:sp>
      <p:sp>
        <p:nvSpPr>
          <p:cNvPr id="2548" name="Google Shape;2548;p190"/>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700"/>
            </a:lvl1pPr>
            <a:lvl2pPr lvl="1" rtl="0" algn="ctr">
              <a:lnSpc>
                <a:spcPct val="130000"/>
              </a:lnSpc>
              <a:spcBef>
                <a:spcPts val="0"/>
              </a:spcBef>
              <a:spcAft>
                <a:spcPts val="0"/>
              </a:spcAft>
              <a:buNone/>
              <a:defRPr sz="2700"/>
            </a:lvl2pPr>
            <a:lvl3pPr lvl="2" rtl="0" algn="ctr">
              <a:lnSpc>
                <a:spcPct val="130000"/>
              </a:lnSpc>
              <a:spcBef>
                <a:spcPts val="0"/>
              </a:spcBef>
              <a:spcAft>
                <a:spcPts val="0"/>
              </a:spcAft>
              <a:buNone/>
              <a:defRPr sz="2700"/>
            </a:lvl3pPr>
            <a:lvl4pPr lvl="3" rtl="0" algn="ctr">
              <a:lnSpc>
                <a:spcPct val="130000"/>
              </a:lnSpc>
              <a:spcBef>
                <a:spcPts val="0"/>
              </a:spcBef>
              <a:spcAft>
                <a:spcPts val="0"/>
              </a:spcAft>
              <a:buNone/>
              <a:defRPr sz="2700"/>
            </a:lvl4pPr>
            <a:lvl5pPr lvl="4" rtl="0" algn="ctr">
              <a:lnSpc>
                <a:spcPct val="130000"/>
              </a:lnSpc>
              <a:spcBef>
                <a:spcPts val="0"/>
              </a:spcBef>
              <a:spcAft>
                <a:spcPts val="0"/>
              </a:spcAft>
              <a:buNone/>
              <a:defRPr sz="2700"/>
            </a:lvl5pPr>
            <a:lvl6pPr lvl="5" rtl="0" algn="ctr">
              <a:lnSpc>
                <a:spcPct val="130000"/>
              </a:lnSpc>
              <a:spcBef>
                <a:spcPts val="0"/>
              </a:spcBef>
              <a:spcAft>
                <a:spcPts val="0"/>
              </a:spcAft>
              <a:buNone/>
              <a:defRPr sz="2700"/>
            </a:lvl6pPr>
            <a:lvl7pPr lvl="6" rtl="0" algn="ctr">
              <a:lnSpc>
                <a:spcPct val="130000"/>
              </a:lnSpc>
              <a:spcBef>
                <a:spcPts val="0"/>
              </a:spcBef>
              <a:spcAft>
                <a:spcPts val="0"/>
              </a:spcAft>
              <a:buNone/>
              <a:defRPr sz="2700"/>
            </a:lvl7pPr>
            <a:lvl8pPr lvl="7" rtl="0" algn="ctr">
              <a:lnSpc>
                <a:spcPct val="130000"/>
              </a:lnSpc>
              <a:spcBef>
                <a:spcPts val="0"/>
              </a:spcBef>
              <a:spcAft>
                <a:spcPts val="0"/>
              </a:spcAft>
              <a:buNone/>
              <a:defRPr sz="2700"/>
            </a:lvl8pPr>
            <a:lvl9pPr lvl="8" rtl="0" algn="ctr">
              <a:lnSpc>
                <a:spcPct val="130000"/>
              </a:lnSpc>
              <a:spcBef>
                <a:spcPts val="0"/>
              </a:spcBef>
              <a:spcAft>
                <a:spcPts val="0"/>
              </a:spcAft>
              <a:buNone/>
              <a:defRPr sz="2700"/>
            </a:lvl9pPr>
          </a:lstStyle>
          <a:p/>
        </p:txBody>
      </p:sp>
      <p:cxnSp>
        <p:nvCxnSpPr>
          <p:cNvPr id="2549" name="Google Shape;2549;p190"/>
          <p:cNvCxnSpPr/>
          <p:nvPr/>
        </p:nvCxnSpPr>
        <p:spPr>
          <a:xfrm rot="10800000">
            <a:off x="447775" y="100"/>
            <a:ext cx="0" cy="886500"/>
          </a:xfrm>
          <a:prstGeom prst="straightConnector1">
            <a:avLst/>
          </a:prstGeom>
          <a:noFill/>
          <a:ln cap="flat" cmpd="sng" w="9525">
            <a:solidFill>
              <a:srgbClr val="FF0000"/>
            </a:solidFill>
            <a:prstDash val="solid"/>
            <a:round/>
            <a:headEnd len="med" w="med" type="none"/>
            <a:tailEnd len="med" w="med" type="none"/>
          </a:ln>
        </p:spPr>
      </p:cxnSp>
      <p:cxnSp>
        <p:nvCxnSpPr>
          <p:cNvPr id="2550" name="Google Shape;2550;p190"/>
          <p:cNvCxnSpPr/>
          <p:nvPr/>
        </p:nvCxnSpPr>
        <p:spPr>
          <a:xfrm rot="10800000">
            <a:off x="447767" y="6401100"/>
            <a:ext cx="0" cy="456900"/>
          </a:xfrm>
          <a:prstGeom prst="straightConnector1">
            <a:avLst/>
          </a:prstGeom>
          <a:noFill/>
          <a:ln cap="flat" cmpd="sng" w="9525">
            <a:solidFill>
              <a:srgbClr val="FF0000"/>
            </a:solidFill>
            <a:prstDash val="solid"/>
            <a:round/>
            <a:headEnd len="med" w="med" type="none"/>
            <a:tailEnd len="med" w="med" type="none"/>
          </a:ln>
        </p:spPr>
      </p:cxnSp>
      <p:sp>
        <p:nvSpPr>
          <p:cNvPr id="2551" name="Google Shape;2551;p19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552" name="Google Shape;2552;p19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553" name="Google Shape;2553;p190"/>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900">
                <a:solidFill>
                  <a:srgbClr val="FF0000"/>
                </a:solidFill>
              </a:defRPr>
            </a:lvl1pPr>
            <a:lvl2pPr lvl="1" rtl="0" algn="ctr">
              <a:spcBef>
                <a:spcPts val="500"/>
              </a:spcBef>
              <a:spcAft>
                <a:spcPts val="0"/>
              </a:spcAft>
              <a:buNone/>
              <a:defRPr sz="1900">
                <a:solidFill>
                  <a:srgbClr val="FF0000"/>
                </a:solidFill>
              </a:defRPr>
            </a:lvl2pPr>
            <a:lvl3pPr lvl="2" rtl="0" algn="ctr">
              <a:spcBef>
                <a:spcPts val="500"/>
              </a:spcBef>
              <a:spcAft>
                <a:spcPts val="0"/>
              </a:spcAft>
              <a:buNone/>
              <a:defRPr sz="1900">
                <a:solidFill>
                  <a:srgbClr val="FF0000"/>
                </a:solidFill>
              </a:defRPr>
            </a:lvl3pPr>
            <a:lvl4pPr lvl="3" rtl="0" algn="ctr">
              <a:spcBef>
                <a:spcPts val="500"/>
              </a:spcBef>
              <a:spcAft>
                <a:spcPts val="0"/>
              </a:spcAft>
              <a:buNone/>
              <a:defRPr sz="1900">
                <a:solidFill>
                  <a:srgbClr val="FF0000"/>
                </a:solidFill>
              </a:defRPr>
            </a:lvl4pPr>
            <a:lvl5pPr lvl="4" rtl="0" algn="ctr">
              <a:spcBef>
                <a:spcPts val="500"/>
              </a:spcBef>
              <a:spcAft>
                <a:spcPts val="0"/>
              </a:spcAft>
              <a:buNone/>
              <a:defRPr sz="1900">
                <a:solidFill>
                  <a:srgbClr val="FF0000"/>
                </a:solidFill>
              </a:defRPr>
            </a:lvl5pPr>
            <a:lvl6pPr lvl="5" rtl="0" algn="ctr">
              <a:spcBef>
                <a:spcPts val="500"/>
              </a:spcBef>
              <a:spcAft>
                <a:spcPts val="0"/>
              </a:spcAft>
              <a:buNone/>
              <a:defRPr sz="1900">
                <a:solidFill>
                  <a:srgbClr val="FF0000"/>
                </a:solidFill>
              </a:defRPr>
            </a:lvl6pPr>
            <a:lvl7pPr lvl="6" rtl="0" algn="ctr">
              <a:spcBef>
                <a:spcPts val="500"/>
              </a:spcBef>
              <a:spcAft>
                <a:spcPts val="0"/>
              </a:spcAft>
              <a:buNone/>
              <a:defRPr sz="1900">
                <a:solidFill>
                  <a:srgbClr val="FF0000"/>
                </a:solidFill>
              </a:defRPr>
            </a:lvl7pPr>
            <a:lvl8pPr lvl="7" rtl="0" algn="ctr">
              <a:spcBef>
                <a:spcPts val="500"/>
              </a:spcBef>
              <a:spcAft>
                <a:spcPts val="0"/>
              </a:spcAft>
              <a:buNone/>
              <a:defRPr sz="1900">
                <a:solidFill>
                  <a:srgbClr val="FF0000"/>
                </a:solidFill>
              </a:defRPr>
            </a:lvl8pPr>
            <a:lvl9pPr lvl="8" rtl="0" algn="ctr">
              <a:spcBef>
                <a:spcPts val="500"/>
              </a:spcBef>
              <a:spcAft>
                <a:spcPts val="500"/>
              </a:spcAft>
              <a:buNone/>
              <a:defRPr sz="1900">
                <a:solidFill>
                  <a:srgbClr val="FF0000"/>
                </a:solidFill>
              </a:defRPr>
            </a:lvl9pPr>
          </a:lstStyle>
          <a:p/>
        </p:txBody>
      </p:sp>
      <p:sp>
        <p:nvSpPr>
          <p:cNvPr id="2554" name="Google Shape;2554;p190"/>
          <p:cNvSpPr txBox="1"/>
          <p:nvPr>
            <p:ph idx="3" type="subTitle"/>
          </p:nvPr>
        </p:nvSpPr>
        <p:spPr>
          <a:xfrm>
            <a:off x="638950" y="6224800"/>
            <a:ext cx="8002500" cy="5595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rgbClr val="434343"/>
                </a:solidFill>
              </a:defRPr>
            </a:lvl1pPr>
            <a:lvl2pPr lvl="1" rtl="0">
              <a:lnSpc>
                <a:spcPct val="115000"/>
              </a:lnSpc>
              <a:spcBef>
                <a:spcPts val="0"/>
              </a:spcBef>
              <a:spcAft>
                <a:spcPts val="0"/>
              </a:spcAft>
              <a:buNone/>
              <a:defRPr sz="800">
                <a:solidFill>
                  <a:srgbClr val="434343"/>
                </a:solidFill>
              </a:defRPr>
            </a:lvl2pPr>
            <a:lvl3pPr lvl="2" rtl="0">
              <a:lnSpc>
                <a:spcPct val="115000"/>
              </a:lnSpc>
              <a:spcBef>
                <a:spcPts val="0"/>
              </a:spcBef>
              <a:spcAft>
                <a:spcPts val="0"/>
              </a:spcAft>
              <a:buNone/>
              <a:defRPr sz="800">
                <a:solidFill>
                  <a:srgbClr val="434343"/>
                </a:solidFill>
              </a:defRPr>
            </a:lvl3pPr>
            <a:lvl4pPr lvl="3" rtl="0">
              <a:lnSpc>
                <a:spcPct val="115000"/>
              </a:lnSpc>
              <a:spcBef>
                <a:spcPts val="0"/>
              </a:spcBef>
              <a:spcAft>
                <a:spcPts val="0"/>
              </a:spcAft>
              <a:buNone/>
              <a:defRPr sz="800">
                <a:solidFill>
                  <a:srgbClr val="434343"/>
                </a:solidFill>
              </a:defRPr>
            </a:lvl4pPr>
            <a:lvl5pPr lvl="4" rtl="0">
              <a:lnSpc>
                <a:spcPct val="115000"/>
              </a:lnSpc>
              <a:spcBef>
                <a:spcPts val="0"/>
              </a:spcBef>
              <a:spcAft>
                <a:spcPts val="0"/>
              </a:spcAft>
              <a:buNone/>
              <a:defRPr sz="800">
                <a:solidFill>
                  <a:srgbClr val="434343"/>
                </a:solidFill>
              </a:defRPr>
            </a:lvl5pPr>
            <a:lvl6pPr lvl="5" rtl="0">
              <a:lnSpc>
                <a:spcPct val="115000"/>
              </a:lnSpc>
              <a:spcBef>
                <a:spcPts val="0"/>
              </a:spcBef>
              <a:spcAft>
                <a:spcPts val="0"/>
              </a:spcAft>
              <a:buNone/>
              <a:defRPr sz="800">
                <a:solidFill>
                  <a:srgbClr val="434343"/>
                </a:solidFill>
              </a:defRPr>
            </a:lvl6pPr>
            <a:lvl7pPr lvl="6" rtl="0">
              <a:lnSpc>
                <a:spcPct val="115000"/>
              </a:lnSpc>
              <a:spcBef>
                <a:spcPts val="0"/>
              </a:spcBef>
              <a:spcAft>
                <a:spcPts val="0"/>
              </a:spcAft>
              <a:buNone/>
              <a:defRPr sz="800">
                <a:solidFill>
                  <a:srgbClr val="434343"/>
                </a:solidFill>
              </a:defRPr>
            </a:lvl7pPr>
            <a:lvl8pPr lvl="7" rtl="0">
              <a:lnSpc>
                <a:spcPct val="115000"/>
              </a:lnSpc>
              <a:spcBef>
                <a:spcPts val="0"/>
              </a:spcBef>
              <a:spcAft>
                <a:spcPts val="0"/>
              </a:spcAft>
              <a:buNone/>
              <a:defRPr sz="800">
                <a:solidFill>
                  <a:srgbClr val="434343"/>
                </a:solidFill>
              </a:defRPr>
            </a:lvl8pPr>
            <a:lvl9pPr lvl="8" rtl="0">
              <a:lnSpc>
                <a:spcPct val="115000"/>
              </a:lnSpc>
              <a:spcBef>
                <a:spcPts val="0"/>
              </a:spcBef>
              <a:spcAft>
                <a:spcPts val="0"/>
              </a:spcAft>
              <a:buNone/>
              <a:defRPr sz="800">
                <a:solidFill>
                  <a:srgbClr val="434343"/>
                </a:solidFill>
              </a:defRPr>
            </a:lvl9pPr>
          </a:lstStyle>
          <a:p/>
        </p:txBody>
      </p:sp>
      <p:sp>
        <p:nvSpPr>
          <p:cNvPr id="2555" name="Google Shape;2555;p190"/>
          <p:cNvSpPr txBox="1"/>
          <p:nvPr>
            <p:ph idx="4" type="subTitle"/>
          </p:nvPr>
        </p:nvSpPr>
        <p:spPr>
          <a:xfrm>
            <a:off x="3020263" y="3663925"/>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9pPr>
          </a:lstStyle>
          <a:p/>
        </p:txBody>
      </p:sp>
      <p:sp>
        <p:nvSpPr>
          <p:cNvPr id="2556" name="Google Shape;2556;p190"/>
          <p:cNvSpPr txBox="1"/>
          <p:nvPr>
            <p:ph idx="5" type="subTitle"/>
          </p:nvPr>
        </p:nvSpPr>
        <p:spPr>
          <a:xfrm>
            <a:off x="3020263" y="4153150"/>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500"/>
            </a:lvl1pPr>
            <a:lvl2pPr lvl="1" rtl="0">
              <a:spcBef>
                <a:spcPts val="500"/>
              </a:spcBef>
              <a:spcAft>
                <a:spcPts val="0"/>
              </a:spcAft>
              <a:buNone/>
              <a:defRPr sz="1500"/>
            </a:lvl2pPr>
            <a:lvl3pPr lvl="2" rtl="0">
              <a:spcBef>
                <a:spcPts val="500"/>
              </a:spcBef>
              <a:spcAft>
                <a:spcPts val="0"/>
              </a:spcAft>
              <a:buNone/>
              <a:defRPr sz="1500"/>
            </a:lvl3pPr>
            <a:lvl4pPr lvl="3" rtl="0">
              <a:spcBef>
                <a:spcPts val="500"/>
              </a:spcBef>
              <a:spcAft>
                <a:spcPts val="0"/>
              </a:spcAft>
              <a:buNone/>
              <a:defRPr sz="1500"/>
            </a:lvl4pPr>
            <a:lvl5pPr lvl="4" rtl="0">
              <a:spcBef>
                <a:spcPts val="500"/>
              </a:spcBef>
              <a:spcAft>
                <a:spcPts val="0"/>
              </a:spcAft>
              <a:buNone/>
              <a:defRPr sz="1500"/>
            </a:lvl5pPr>
            <a:lvl6pPr lvl="5" rtl="0">
              <a:spcBef>
                <a:spcPts val="500"/>
              </a:spcBef>
              <a:spcAft>
                <a:spcPts val="0"/>
              </a:spcAft>
              <a:buNone/>
              <a:defRPr sz="1500"/>
            </a:lvl6pPr>
            <a:lvl7pPr lvl="6" rtl="0">
              <a:spcBef>
                <a:spcPts val="500"/>
              </a:spcBef>
              <a:spcAft>
                <a:spcPts val="0"/>
              </a:spcAft>
              <a:buNone/>
              <a:defRPr sz="1500"/>
            </a:lvl7pPr>
            <a:lvl8pPr lvl="7" rtl="0">
              <a:spcBef>
                <a:spcPts val="500"/>
              </a:spcBef>
              <a:spcAft>
                <a:spcPts val="0"/>
              </a:spcAft>
              <a:buNone/>
              <a:defRPr sz="1500"/>
            </a:lvl8pPr>
            <a:lvl9pPr lvl="8" rtl="0">
              <a:spcBef>
                <a:spcPts val="500"/>
              </a:spcBef>
              <a:spcAft>
                <a:spcPts val="500"/>
              </a:spcAft>
              <a:buNone/>
              <a:defRPr sz="1500"/>
            </a:lvl9pPr>
          </a:lstStyle>
          <a:p/>
        </p:txBody>
      </p:sp>
      <p:sp>
        <p:nvSpPr>
          <p:cNvPr id="2557" name="Google Shape;2557;p190"/>
          <p:cNvSpPr txBox="1"/>
          <p:nvPr>
            <p:ph idx="6" type="subTitle"/>
          </p:nvPr>
        </p:nvSpPr>
        <p:spPr>
          <a:xfrm>
            <a:off x="6450688" y="3663925"/>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9pPr>
          </a:lstStyle>
          <a:p/>
        </p:txBody>
      </p:sp>
      <p:sp>
        <p:nvSpPr>
          <p:cNvPr id="2558" name="Google Shape;2558;p190"/>
          <p:cNvSpPr txBox="1"/>
          <p:nvPr>
            <p:ph idx="7" type="subTitle"/>
          </p:nvPr>
        </p:nvSpPr>
        <p:spPr>
          <a:xfrm>
            <a:off x="6450688" y="4153150"/>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500"/>
            </a:lvl1pPr>
            <a:lvl2pPr lvl="1" rtl="0">
              <a:spcBef>
                <a:spcPts val="500"/>
              </a:spcBef>
              <a:spcAft>
                <a:spcPts val="0"/>
              </a:spcAft>
              <a:buNone/>
              <a:defRPr sz="1500"/>
            </a:lvl2pPr>
            <a:lvl3pPr lvl="2" rtl="0">
              <a:spcBef>
                <a:spcPts val="500"/>
              </a:spcBef>
              <a:spcAft>
                <a:spcPts val="0"/>
              </a:spcAft>
              <a:buNone/>
              <a:defRPr sz="1500"/>
            </a:lvl3pPr>
            <a:lvl4pPr lvl="3" rtl="0">
              <a:spcBef>
                <a:spcPts val="500"/>
              </a:spcBef>
              <a:spcAft>
                <a:spcPts val="0"/>
              </a:spcAft>
              <a:buNone/>
              <a:defRPr sz="1500"/>
            </a:lvl4pPr>
            <a:lvl5pPr lvl="4" rtl="0">
              <a:spcBef>
                <a:spcPts val="500"/>
              </a:spcBef>
              <a:spcAft>
                <a:spcPts val="0"/>
              </a:spcAft>
              <a:buNone/>
              <a:defRPr sz="1500"/>
            </a:lvl5pPr>
            <a:lvl6pPr lvl="5" rtl="0">
              <a:spcBef>
                <a:spcPts val="500"/>
              </a:spcBef>
              <a:spcAft>
                <a:spcPts val="0"/>
              </a:spcAft>
              <a:buNone/>
              <a:defRPr sz="1500"/>
            </a:lvl6pPr>
            <a:lvl7pPr lvl="6" rtl="0">
              <a:spcBef>
                <a:spcPts val="500"/>
              </a:spcBef>
              <a:spcAft>
                <a:spcPts val="0"/>
              </a:spcAft>
              <a:buNone/>
              <a:defRPr sz="1500"/>
            </a:lvl7pPr>
            <a:lvl8pPr lvl="7" rtl="0">
              <a:spcBef>
                <a:spcPts val="500"/>
              </a:spcBef>
              <a:spcAft>
                <a:spcPts val="0"/>
              </a:spcAft>
              <a:buNone/>
              <a:defRPr sz="1500"/>
            </a:lvl8pPr>
            <a:lvl9pPr lvl="8" rtl="0">
              <a:spcBef>
                <a:spcPts val="500"/>
              </a:spcBef>
              <a:spcAft>
                <a:spcPts val="500"/>
              </a:spcAft>
              <a:buNone/>
              <a:defRPr sz="1500"/>
            </a:lvl9pPr>
          </a:lstStyle>
          <a:p/>
        </p:txBody>
      </p:sp>
      <p:sp>
        <p:nvSpPr>
          <p:cNvPr id="2559" name="Google Shape;2559;p190"/>
          <p:cNvSpPr/>
          <p:nvPr/>
        </p:nvSpPr>
        <p:spPr>
          <a:xfrm>
            <a:off x="9779550" y="6261775"/>
            <a:ext cx="731700" cy="32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90"/>
          <p:cNvSpPr/>
          <p:nvPr/>
        </p:nvSpPr>
        <p:spPr>
          <a:xfrm>
            <a:off x="10460025" y="310550"/>
            <a:ext cx="1281000" cy="32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callouts 1 3">
  <p:cSld name="CUSTOM_4_13_1_4">
    <p:spTree>
      <p:nvGrpSpPr>
        <p:cNvPr id="2561" name="Shape 2561"/>
        <p:cNvGrpSpPr/>
        <p:nvPr/>
      </p:nvGrpSpPr>
      <p:grpSpPr>
        <a:xfrm>
          <a:off x="0" y="0"/>
          <a:ext cx="0" cy="0"/>
          <a:chOff x="0" y="0"/>
          <a:chExt cx="0" cy="0"/>
        </a:xfrm>
      </p:grpSpPr>
      <p:sp>
        <p:nvSpPr>
          <p:cNvPr id="2562" name="Google Shape;2562;p191"/>
          <p:cNvSpPr txBox="1"/>
          <p:nvPr>
            <p:ph idx="1" type="subTitle"/>
          </p:nvPr>
        </p:nvSpPr>
        <p:spPr>
          <a:xfrm>
            <a:off x="356535" y="55450"/>
            <a:ext cx="5148900" cy="3219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FF0000"/>
              </a:buClr>
              <a:buSzPts val="900"/>
              <a:buFont typeface="Red Hat Text Medium"/>
              <a:buNone/>
              <a:defRPr sz="900">
                <a:solidFill>
                  <a:srgbClr val="FF0000"/>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9pPr>
          </a:lstStyle>
          <a:p/>
        </p:txBody>
      </p:sp>
      <p:sp>
        <p:nvSpPr>
          <p:cNvPr id="2563" name="Google Shape;2563;p191"/>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700"/>
            </a:lvl1pPr>
            <a:lvl2pPr lvl="1" rtl="0" algn="ctr">
              <a:lnSpc>
                <a:spcPct val="130000"/>
              </a:lnSpc>
              <a:spcBef>
                <a:spcPts val="0"/>
              </a:spcBef>
              <a:spcAft>
                <a:spcPts val="0"/>
              </a:spcAft>
              <a:buNone/>
              <a:defRPr sz="2700"/>
            </a:lvl2pPr>
            <a:lvl3pPr lvl="2" rtl="0" algn="ctr">
              <a:lnSpc>
                <a:spcPct val="130000"/>
              </a:lnSpc>
              <a:spcBef>
                <a:spcPts val="0"/>
              </a:spcBef>
              <a:spcAft>
                <a:spcPts val="0"/>
              </a:spcAft>
              <a:buNone/>
              <a:defRPr sz="2700"/>
            </a:lvl3pPr>
            <a:lvl4pPr lvl="3" rtl="0" algn="ctr">
              <a:lnSpc>
                <a:spcPct val="130000"/>
              </a:lnSpc>
              <a:spcBef>
                <a:spcPts val="0"/>
              </a:spcBef>
              <a:spcAft>
                <a:spcPts val="0"/>
              </a:spcAft>
              <a:buNone/>
              <a:defRPr sz="2700"/>
            </a:lvl4pPr>
            <a:lvl5pPr lvl="4" rtl="0" algn="ctr">
              <a:lnSpc>
                <a:spcPct val="130000"/>
              </a:lnSpc>
              <a:spcBef>
                <a:spcPts val="0"/>
              </a:spcBef>
              <a:spcAft>
                <a:spcPts val="0"/>
              </a:spcAft>
              <a:buNone/>
              <a:defRPr sz="2700"/>
            </a:lvl5pPr>
            <a:lvl6pPr lvl="5" rtl="0" algn="ctr">
              <a:lnSpc>
                <a:spcPct val="130000"/>
              </a:lnSpc>
              <a:spcBef>
                <a:spcPts val="0"/>
              </a:spcBef>
              <a:spcAft>
                <a:spcPts val="0"/>
              </a:spcAft>
              <a:buNone/>
              <a:defRPr sz="2700"/>
            </a:lvl6pPr>
            <a:lvl7pPr lvl="6" rtl="0" algn="ctr">
              <a:lnSpc>
                <a:spcPct val="130000"/>
              </a:lnSpc>
              <a:spcBef>
                <a:spcPts val="0"/>
              </a:spcBef>
              <a:spcAft>
                <a:spcPts val="0"/>
              </a:spcAft>
              <a:buNone/>
              <a:defRPr sz="2700"/>
            </a:lvl7pPr>
            <a:lvl8pPr lvl="7" rtl="0" algn="ctr">
              <a:lnSpc>
                <a:spcPct val="130000"/>
              </a:lnSpc>
              <a:spcBef>
                <a:spcPts val="0"/>
              </a:spcBef>
              <a:spcAft>
                <a:spcPts val="0"/>
              </a:spcAft>
              <a:buNone/>
              <a:defRPr sz="2700"/>
            </a:lvl8pPr>
            <a:lvl9pPr lvl="8" rtl="0" algn="ctr">
              <a:lnSpc>
                <a:spcPct val="130000"/>
              </a:lnSpc>
              <a:spcBef>
                <a:spcPts val="0"/>
              </a:spcBef>
              <a:spcAft>
                <a:spcPts val="0"/>
              </a:spcAft>
              <a:buNone/>
              <a:defRPr sz="2700"/>
            </a:lvl9pPr>
          </a:lstStyle>
          <a:p/>
        </p:txBody>
      </p:sp>
      <p:cxnSp>
        <p:nvCxnSpPr>
          <p:cNvPr id="2564" name="Google Shape;2564;p191"/>
          <p:cNvCxnSpPr/>
          <p:nvPr/>
        </p:nvCxnSpPr>
        <p:spPr>
          <a:xfrm rot="10800000">
            <a:off x="447775" y="100"/>
            <a:ext cx="0" cy="886500"/>
          </a:xfrm>
          <a:prstGeom prst="straightConnector1">
            <a:avLst/>
          </a:prstGeom>
          <a:noFill/>
          <a:ln cap="flat" cmpd="sng" w="9525">
            <a:solidFill>
              <a:srgbClr val="FF0000"/>
            </a:solidFill>
            <a:prstDash val="solid"/>
            <a:round/>
            <a:headEnd len="med" w="med" type="none"/>
            <a:tailEnd len="med" w="med" type="none"/>
          </a:ln>
        </p:spPr>
      </p:cxnSp>
      <p:cxnSp>
        <p:nvCxnSpPr>
          <p:cNvPr id="2565" name="Google Shape;2565;p191"/>
          <p:cNvCxnSpPr/>
          <p:nvPr/>
        </p:nvCxnSpPr>
        <p:spPr>
          <a:xfrm rot="10800000">
            <a:off x="447767" y="6401100"/>
            <a:ext cx="0" cy="456900"/>
          </a:xfrm>
          <a:prstGeom prst="straightConnector1">
            <a:avLst/>
          </a:prstGeom>
          <a:noFill/>
          <a:ln cap="flat" cmpd="sng" w="9525">
            <a:solidFill>
              <a:srgbClr val="FF0000"/>
            </a:solidFill>
            <a:prstDash val="solid"/>
            <a:round/>
            <a:headEnd len="med" w="med" type="none"/>
            <a:tailEnd len="med" w="med" type="none"/>
          </a:ln>
        </p:spPr>
      </p:cxnSp>
      <p:sp>
        <p:nvSpPr>
          <p:cNvPr id="2566" name="Google Shape;2566;p19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567" name="Google Shape;2567;p19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568" name="Google Shape;2568;p191"/>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900">
                <a:solidFill>
                  <a:srgbClr val="FF0000"/>
                </a:solidFill>
              </a:defRPr>
            </a:lvl1pPr>
            <a:lvl2pPr lvl="1" rtl="0" algn="ctr">
              <a:spcBef>
                <a:spcPts val="500"/>
              </a:spcBef>
              <a:spcAft>
                <a:spcPts val="0"/>
              </a:spcAft>
              <a:buNone/>
              <a:defRPr sz="1900">
                <a:solidFill>
                  <a:srgbClr val="FF0000"/>
                </a:solidFill>
              </a:defRPr>
            </a:lvl2pPr>
            <a:lvl3pPr lvl="2" rtl="0" algn="ctr">
              <a:spcBef>
                <a:spcPts val="500"/>
              </a:spcBef>
              <a:spcAft>
                <a:spcPts val="0"/>
              </a:spcAft>
              <a:buNone/>
              <a:defRPr sz="1900">
                <a:solidFill>
                  <a:srgbClr val="FF0000"/>
                </a:solidFill>
              </a:defRPr>
            </a:lvl3pPr>
            <a:lvl4pPr lvl="3" rtl="0" algn="ctr">
              <a:spcBef>
                <a:spcPts val="500"/>
              </a:spcBef>
              <a:spcAft>
                <a:spcPts val="0"/>
              </a:spcAft>
              <a:buNone/>
              <a:defRPr sz="1900">
                <a:solidFill>
                  <a:srgbClr val="FF0000"/>
                </a:solidFill>
              </a:defRPr>
            </a:lvl4pPr>
            <a:lvl5pPr lvl="4" rtl="0" algn="ctr">
              <a:spcBef>
                <a:spcPts val="500"/>
              </a:spcBef>
              <a:spcAft>
                <a:spcPts val="0"/>
              </a:spcAft>
              <a:buNone/>
              <a:defRPr sz="1900">
                <a:solidFill>
                  <a:srgbClr val="FF0000"/>
                </a:solidFill>
              </a:defRPr>
            </a:lvl5pPr>
            <a:lvl6pPr lvl="5" rtl="0" algn="ctr">
              <a:spcBef>
                <a:spcPts val="500"/>
              </a:spcBef>
              <a:spcAft>
                <a:spcPts val="0"/>
              </a:spcAft>
              <a:buNone/>
              <a:defRPr sz="1900">
                <a:solidFill>
                  <a:srgbClr val="FF0000"/>
                </a:solidFill>
              </a:defRPr>
            </a:lvl6pPr>
            <a:lvl7pPr lvl="6" rtl="0" algn="ctr">
              <a:spcBef>
                <a:spcPts val="500"/>
              </a:spcBef>
              <a:spcAft>
                <a:spcPts val="0"/>
              </a:spcAft>
              <a:buNone/>
              <a:defRPr sz="1900">
                <a:solidFill>
                  <a:srgbClr val="FF0000"/>
                </a:solidFill>
              </a:defRPr>
            </a:lvl7pPr>
            <a:lvl8pPr lvl="7" rtl="0" algn="ctr">
              <a:spcBef>
                <a:spcPts val="500"/>
              </a:spcBef>
              <a:spcAft>
                <a:spcPts val="0"/>
              </a:spcAft>
              <a:buNone/>
              <a:defRPr sz="1900">
                <a:solidFill>
                  <a:srgbClr val="FF0000"/>
                </a:solidFill>
              </a:defRPr>
            </a:lvl8pPr>
            <a:lvl9pPr lvl="8" rtl="0" algn="ctr">
              <a:spcBef>
                <a:spcPts val="500"/>
              </a:spcBef>
              <a:spcAft>
                <a:spcPts val="500"/>
              </a:spcAft>
              <a:buNone/>
              <a:defRPr sz="1900">
                <a:solidFill>
                  <a:srgbClr val="FF0000"/>
                </a:solidFill>
              </a:defRPr>
            </a:lvl9pPr>
          </a:lstStyle>
          <a:p/>
        </p:txBody>
      </p:sp>
      <p:sp>
        <p:nvSpPr>
          <p:cNvPr id="2569" name="Google Shape;2569;p191"/>
          <p:cNvSpPr txBox="1"/>
          <p:nvPr>
            <p:ph idx="3" type="subTitle"/>
          </p:nvPr>
        </p:nvSpPr>
        <p:spPr>
          <a:xfrm>
            <a:off x="638950" y="6224800"/>
            <a:ext cx="8002500" cy="5595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rgbClr val="434343"/>
                </a:solidFill>
              </a:defRPr>
            </a:lvl1pPr>
            <a:lvl2pPr lvl="1" rtl="0">
              <a:lnSpc>
                <a:spcPct val="115000"/>
              </a:lnSpc>
              <a:spcBef>
                <a:spcPts val="0"/>
              </a:spcBef>
              <a:spcAft>
                <a:spcPts val="0"/>
              </a:spcAft>
              <a:buNone/>
              <a:defRPr sz="800">
                <a:solidFill>
                  <a:srgbClr val="434343"/>
                </a:solidFill>
              </a:defRPr>
            </a:lvl2pPr>
            <a:lvl3pPr lvl="2" rtl="0">
              <a:lnSpc>
                <a:spcPct val="115000"/>
              </a:lnSpc>
              <a:spcBef>
                <a:spcPts val="0"/>
              </a:spcBef>
              <a:spcAft>
                <a:spcPts val="0"/>
              </a:spcAft>
              <a:buNone/>
              <a:defRPr sz="800">
                <a:solidFill>
                  <a:srgbClr val="434343"/>
                </a:solidFill>
              </a:defRPr>
            </a:lvl3pPr>
            <a:lvl4pPr lvl="3" rtl="0">
              <a:lnSpc>
                <a:spcPct val="115000"/>
              </a:lnSpc>
              <a:spcBef>
                <a:spcPts val="0"/>
              </a:spcBef>
              <a:spcAft>
                <a:spcPts val="0"/>
              </a:spcAft>
              <a:buNone/>
              <a:defRPr sz="800">
                <a:solidFill>
                  <a:srgbClr val="434343"/>
                </a:solidFill>
              </a:defRPr>
            </a:lvl4pPr>
            <a:lvl5pPr lvl="4" rtl="0">
              <a:lnSpc>
                <a:spcPct val="115000"/>
              </a:lnSpc>
              <a:spcBef>
                <a:spcPts val="0"/>
              </a:spcBef>
              <a:spcAft>
                <a:spcPts val="0"/>
              </a:spcAft>
              <a:buNone/>
              <a:defRPr sz="800">
                <a:solidFill>
                  <a:srgbClr val="434343"/>
                </a:solidFill>
              </a:defRPr>
            </a:lvl5pPr>
            <a:lvl6pPr lvl="5" rtl="0">
              <a:lnSpc>
                <a:spcPct val="115000"/>
              </a:lnSpc>
              <a:spcBef>
                <a:spcPts val="0"/>
              </a:spcBef>
              <a:spcAft>
                <a:spcPts val="0"/>
              </a:spcAft>
              <a:buNone/>
              <a:defRPr sz="800">
                <a:solidFill>
                  <a:srgbClr val="434343"/>
                </a:solidFill>
              </a:defRPr>
            </a:lvl6pPr>
            <a:lvl7pPr lvl="6" rtl="0">
              <a:lnSpc>
                <a:spcPct val="115000"/>
              </a:lnSpc>
              <a:spcBef>
                <a:spcPts val="0"/>
              </a:spcBef>
              <a:spcAft>
                <a:spcPts val="0"/>
              </a:spcAft>
              <a:buNone/>
              <a:defRPr sz="800">
                <a:solidFill>
                  <a:srgbClr val="434343"/>
                </a:solidFill>
              </a:defRPr>
            </a:lvl7pPr>
            <a:lvl8pPr lvl="7" rtl="0">
              <a:lnSpc>
                <a:spcPct val="115000"/>
              </a:lnSpc>
              <a:spcBef>
                <a:spcPts val="0"/>
              </a:spcBef>
              <a:spcAft>
                <a:spcPts val="0"/>
              </a:spcAft>
              <a:buNone/>
              <a:defRPr sz="800">
                <a:solidFill>
                  <a:srgbClr val="434343"/>
                </a:solidFill>
              </a:defRPr>
            </a:lvl8pPr>
            <a:lvl9pPr lvl="8" rtl="0">
              <a:lnSpc>
                <a:spcPct val="115000"/>
              </a:lnSpc>
              <a:spcBef>
                <a:spcPts val="0"/>
              </a:spcBef>
              <a:spcAft>
                <a:spcPts val="0"/>
              </a:spcAft>
              <a:buNone/>
              <a:defRPr sz="800">
                <a:solidFill>
                  <a:srgbClr val="434343"/>
                </a:solidFill>
              </a:defRPr>
            </a:lvl9pPr>
          </a:lstStyle>
          <a:p/>
        </p:txBody>
      </p:sp>
      <p:sp>
        <p:nvSpPr>
          <p:cNvPr id="2570" name="Google Shape;2570;p191"/>
          <p:cNvSpPr txBox="1"/>
          <p:nvPr>
            <p:ph idx="4" type="subTitle"/>
          </p:nvPr>
        </p:nvSpPr>
        <p:spPr>
          <a:xfrm>
            <a:off x="3020263" y="3663925"/>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9pPr>
          </a:lstStyle>
          <a:p/>
        </p:txBody>
      </p:sp>
      <p:sp>
        <p:nvSpPr>
          <p:cNvPr id="2571" name="Google Shape;2571;p191"/>
          <p:cNvSpPr txBox="1"/>
          <p:nvPr>
            <p:ph idx="5" type="subTitle"/>
          </p:nvPr>
        </p:nvSpPr>
        <p:spPr>
          <a:xfrm>
            <a:off x="3020263" y="4153150"/>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500"/>
            </a:lvl1pPr>
            <a:lvl2pPr lvl="1" rtl="0">
              <a:spcBef>
                <a:spcPts val="500"/>
              </a:spcBef>
              <a:spcAft>
                <a:spcPts val="0"/>
              </a:spcAft>
              <a:buNone/>
              <a:defRPr sz="1500"/>
            </a:lvl2pPr>
            <a:lvl3pPr lvl="2" rtl="0">
              <a:spcBef>
                <a:spcPts val="500"/>
              </a:spcBef>
              <a:spcAft>
                <a:spcPts val="0"/>
              </a:spcAft>
              <a:buNone/>
              <a:defRPr sz="1500"/>
            </a:lvl3pPr>
            <a:lvl4pPr lvl="3" rtl="0">
              <a:spcBef>
                <a:spcPts val="500"/>
              </a:spcBef>
              <a:spcAft>
                <a:spcPts val="0"/>
              </a:spcAft>
              <a:buNone/>
              <a:defRPr sz="1500"/>
            </a:lvl4pPr>
            <a:lvl5pPr lvl="4" rtl="0">
              <a:spcBef>
                <a:spcPts val="500"/>
              </a:spcBef>
              <a:spcAft>
                <a:spcPts val="0"/>
              </a:spcAft>
              <a:buNone/>
              <a:defRPr sz="1500"/>
            </a:lvl5pPr>
            <a:lvl6pPr lvl="5" rtl="0">
              <a:spcBef>
                <a:spcPts val="500"/>
              </a:spcBef>
              <a:spcAft>
                <a:spcPts val="0"/>
              </a:spcAft>
              <a:buNone/>
              <a:defRPr sz="1500"/>
            </a:lvl6pPr>
            <a:lvl7pPr lvl="6" rtl="0">
              <a:spcBef>
                <a:spcPts val="500"/>
              </a:spcBef>
              <a:spcAft>
                <a:spcPts val="0"/>
              </a:spcAft>
              <a:buNone/>
              <a:defRPr sz="1500"/>
            </a:lvl7pPr>
            <a:lvl8pPr lvl="7" rtl="0">
              <a:spcBef>
                <a:spcPts val="500"/>
              </a:spcBef>
              <a:spcAft>
                <a:spcPts val="0"/>
              </a:spcAft>
              <a:buNone/>
              <a:defRPr sz="1500"/>
            </a:lvl8pPr>
            <a:lvl9pPr lvl="8" rtl="0">
              <a:spcBef>
                <a:spcPts val="500"/>
              </a:spcBef>
              <a:spcAft>
                <a:spcPts val="500"/>
              </a:spcAft>
              <a:buNone/>
              <a:defRPr sz="1500"/>
            </a:lvl9pPr>
          </a:lstStyle>
          <a:p/>
        </p:txBody>
      </p:sp>
      <p:sp>
        <p:nvSpPr>
          <p:cNvPr id="2572" name="Google Shape;2572;p191"/>
          <p:cNvSpPr txBox="1"/>
          <p:nvPr>
            <p:ph idx="6" type="subTitle"/>
          </p:nvPr>
        </p:nvSpPr>
        <p:spPr>
          <a:xfrm>
            <a:off x="6450688" y="3663925"/>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9pPr>
          </a:lstStyle>
          <a:p/>
        </p:txBody>
      </p:sp>
      <p:sp>
        <p:nvSpPr>
          <p:cNvPr id="2573" name="Google Shape;2573;p191"/>
          <p:cNvSpPr txBox="1"/>
          <p:nvPr>
            <p:ph idx="7" type="subTitle"/>
          </p:nvPr>
        </p:nvSpPr>
        <p:spPr>
          <a:xfrm>
            <a:off x="6450688" y="4153150"/>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500"/>
            </a:lvl1pPr>
            <a:lvl2pPr lvl="1" rtl="0">
              <a:spcBef>
                <a:spcPts val="500"/>
              </a:spcBef>
              <a:spcAft>
                <a:spcPts val="0"/>
              </a:spcAft>
              <a:buNone/>
              <a:defRPr sz="1500"/>
            </a:lvl2pPr>
            <a:lvl3pPr lvl="2" rtl="0">
              <a:spcBef>
                <a:spcPts val="500"/>
              </a:spcBef>
              <a:spcAft>
                <a:spcPts val="0"/>
              </a:spcAft>
              <a:buNone/>
              <a:defRPr sz="1500"/>
            </a:lvl3pPr>
            <a:lvl4pPr lvl="3" rtl="0">
              <a:spcBef>
                <a:spcPts val="500"/>
              </a:spcBef>
              <a:spcAft>
                <a:spcPts val="0"/>
              </a:spcAft>
              <a:buNone/>
              <a:defRPr sz="1500"/>
            </a:lvl4pPr>
            <a:lvl5pPr lvl="4" rtl="0">
              <a:spcBef>
                <a:spcPts val="500"/>
              </a:spcBef>
              <a:spcAft>
                <a:spcPts val="0"/>
              </a:spcAft>
              <a:buNone/>
              <a:defRPr sz="1500"/>
            </a:lvl5pPr>
            <a:lvl6pPr lvl="5" rtl="0">
              <a:spcBef>
                <a:spcPts val="500"/>
              </a:spcBef>
              <a:spcAft>
                <a:spcPts val="0"/>
              </a:spcAft>
              <a:buNone/>
              <a:defRPr sz="1500"/>
            </a:lvl6pPr>
            <a:lvl7pPr lvl="6" rtl="0">
              <a:spcBef>
                <a:spcPts val="500"/>
              </a:spcBef>
              <a:spcAft>
                <a:spcPts val="0"/>
              </a:spcAft>
              <a:buNone/>
              <a:defRPr sz="1500"/>
            </a:lvl7pPr>
            <a:lvl8pPr lvl="7" rtl="0">
              <a:spcBef>
                <a:spcPts val="500"/>
              </a:spcBef>
              <a:spcAft>
                <a:spcPts val="0"/>
              </a:spcAft>
              <a:buNone/>
              <a:defRPr sz="1500"/>
            </a:lvl8pPr>
            <a:lvl9pPr lvl="8" rtl="0">
              <a:spcBef>
                <a:spcPts val="500"/>
              </a:spcBef>
              <a:spcAft>
                <a:spcPts val="500"/>
              </a:spcAft>
              <a:buNone/>
              <a:defRPr sz="1500"/>
            </a:lvl9pPr>
          </a:lstStyle>
          <a:p/>
        </p:txBody>
      </p:sp>
      <p:sp>
        <p:nvSpPr>
          <p:cNvPr id="2574" name="Google Shape;2574;p191"/>
          <p:cNvSpPr/>
          <p:nvPr/>
        </p:nvSpPr>
        <p:spPr>
          <a:xfrm>
            <a:off x="9779550" y="6261775"/>
            <a:ext cx="731700" cy="32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191"/>
          <p:cNvSpPr/>
          <p:nvPr/>
        </p:nvSpPr>
        <p:spPr>
          <a:xfrm>
            <a:off x="10460025" y="310550"/>
            <a:ext cx="1281000" cy="32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callouts 1 4">
  <p:cSld name="CUSTOM_4_13_1_5">
    <p:spTree>
      <p:nvGrpSpPr>
        <p:cNvPr id="2576" name="Shape 2576"/>
        <p:cNvGrpSpPr/>
        <p:nvPr/>
      </p:nvGrpSpPr>
      <p:grpSpPr>
        <a:xfrm>
          <a:off x="0" y="0"/>
          <a:ext cx="0" cy="0"/>
          <a:chOff x="0" y="0"/>
          <a:chExt cx="0" cy="0"/>
        </a:xfrm>
      </p:grpSpPr>
      <p:sp>
        <p:nvSpPr>
          <p:cNvPr id="2577" name="Google Shape;2577;p192"/>
          <p:cNvSpPr txBox="1"/>
          <p:nvPr>
            <p:ph idx="1" type="subTitle"/>
          </p:nvPr>
        </p:nvSpPr>
        <p:spPr>
          <a:xfrm>
            <a:off x="356535" y="55450"/>
            <a:ext cx="5148900" cy="3219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FF0000"/>
              </a:buClr>
              <a:buSzPts val="900"/>
              <a:buFont typeface="Red Hat Text Medium"/>
              <a:buNone/>
              <a:defRPr sz="900">
                <a:solidFill>
                  <a:srgbClr val="FF0000"/>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9pPr>
          </a:lstStyle>
          <a:p/>
        </p:txBody>
      </p:sp>
      <p:sp>
        <p:nvSpPr>
          <p:cNvPr id="2578" name="Google Shape;2578;p192"/>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700"/>
            </a:lvl1pPr>
            <a:lvl2pPr lvl="1" rtl="0" algn="ctr">
              <a:lnSpc>
                <a:spcPct val="130000"/>
              </a:lnSpc>
              <a:spcBef>
                <a:spcPts val="0"/>
              </a:spcBef>
              <a:spcAft>
                <a:spcPts val="0"/>
              </a:spcAft>
              <a:buNone/>
              <a:defRPr sz="2700"/>
            </a:lvl2pPr>
            <a:lvl3pPr lvl="2" rtl="0" algn="ctr">
              <a:lnSpc>
                <a:spcPct val="130000"/>
              </a:lnSpc>
              <a:spcBef>
                <a:spcPts val="0"/>
              </a:spcBef>
              <a:spcAft>
                <a:spcPts val="0"/>
              </a:spcAft>
              <a:buNone/>
              <a:defRPr sz="2700"/>
            </a:lvl3pPr>
            <a:lvl4pPr lvl="3" rtl="0" algn="ctr">
              <a:lnSpc>
                <a:spcPct val="130000"/>
              </a:lnSpc>
              <a:spcBef>
                <a:spcPts val="0"/>
              </a:spcBef>
              <a:spcAft>
                <a:spcPts val="0"/>
              </a:spcAft>
              <a:buNone/>
              <a:defRPr sz="2700"/>
            </a:lvl4pPr>
            <a:lvl5pPr lvl="4" rtl="0" algn="ctr">
              <a:lnSpc>
                <a:spcPct val="130000"/>
              </a:lnSpc>
              <a:spcBef>
                <a:spcPts val="0"/>
              </a:spcBef>
              <a:spcAft>
                <a:spcPts val="0"/>
              </a:spcAft>
              <a:buNone/>
              <a:defRPr sz="2700"/>
            </a:lvl5pPr>
            <a:lvl6pPr lvl="5" rtl="0" algn="ctr">
              <a:lnSpc>
                <a:spcPct val="130000"/>
              </a:lnSpc>
              <a:spcBef>
                <a:spcPts val="0"/>
              </a:spcBef>
              <a:spcAft>
                <a:spcPts val="0"/>
              </a:spcAft>
              <a:buNone/>
              <a:defRPr sz="2700"/>
            </a:lvl6pPr>
            <a:lvl7pPr lvl="6" rtl="0" algn="ctr">
              <a:lnSpc>
                <a:spcPct val="130000"/>
              </a:lnSpc>
              <a:spcBef>
                <a:spcPts val="0"/>
              </a:spcBef>
              <a:spcAft>
                <a:spcPts val="0"/>
              </a:spcAft>
              <a:buNone/>
              <a:defRPr sz="2700"/>
            </a:lvl7pPr>
            <a:lvl8pPr lvl="7" rtl="0" algn="ctr">
              <a:lnSpc>
                <a:spcPct val="130000"/>
              </a:lnSpc>
              <a:spcBef>
                <a:spcPts val="0"/>
              </a:spcBef>
              <a:spcAft>
                <a:spcPts val="0"/>
              </a:spcAft>
              <a:buNone/>
              <a:defRPr sz="2700"/>
            </a:lvl8pPr>
            <a:lvl9pPr lvl="8" rtl="0" algn="ctr">
              <a:lnSpc>
                <a:spcPct val="130000"/>
              </a:lnSpc>
              <a:spcBef>
                <a:spcPts val="0"/>
              </a:spcBef>
              <a:spcAft>
                <a:spcPts val="0"/>
              </a:spcAft>
              <a:buNone/>
              <a:defRPr sz="2700"/>
            </a:lvl9pPr>
          </a:lstStyle>
          <a:p/>
        </p:txBody>
      </p:sp>
      <p:cxnSp>
        <p:nvCxnSpPr>
          <p:cNvPr id="2579" name="Google Shape;2579;p192"/>
          <p:cNvCxnSpPr/>
          <p:nvPr/>
        </p:nvCxnSpPr>
        <p:spPr>
          <a:xfrm rot="10800000">
            <a:off x="447775" y="100"/>
            <a:ext cx="0" cy="886500"/>
          </a:xfrm>
          <a:prstGeom prst="straightConnector1">
            <a:avLst/>
          </a:prstGeom>
          <a:noFill/>
          <a:ln cap="flat" cmpd="sng" w="9525">
            <a:solidFill>
              <a:srgbClr val="FF0000"/>
            </a:solidFill>
            <a:prstDash val="solid"/>
            <a:round/>
            <a:headEnd len="med" w="med" type="none"/>
            <a:tailEnd len="med" w="med" type="none"/>
          </a:ln>
        </p:spPr>
      </p:cxnSp>
      <p:cxnSp>
        <p:nvCxnSpPr>
          <p:cNvPr id="2580" name="Google Shape;2580;p192"/>
          <p:cNvCxnSpPr/>
          <p:nvPr/>
        </p:nvCxnSpPr>
        <p:spPr>
          <a:xfrm rot="10800000">
            <a:off x="447767" y="6401100"/>
            <a:ext cx="0" cy="456900"/>
          </a:xfrm>
          <a:prstGeom prst="straightConnector1">
            <a:avLst/>
          </a:prstGeom>
          <a:noFill/>
          <a:ln cap="flat" cmpd="sng" w="9525">
            <a:solidFill>
              <a:srgbClr val="FF0000"/>
            </a:solidFill>
            <a:prstDash val="solid"/>
            <a:round/>
            <a:headEnd len="med" w="med" type="none"/>
            <a:tailEnd len="med" w="med" type="none"/>
          </a:ln>
        </p:spPr>
      </p:cxnSp>
      <p:sp>
        <p:nvSpPr>
          <p:cNvPr id="2581" name="Google Shape;2581;p19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582" name="Google Shape;2582;p19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583" name="Google Shape;2583;p192"/>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900">
                <a:solidFill>
                  <a:srgbClr val="FF0000"/>
                </a:solidFill>
              </a:defRPr>
            </a:lvl1pPr>
            <a:lvl2pPr lvl="1" rtl="0" algn="ctr">
              <a:spcBef>
                <a:spcPts val="500"/>
              </a:spcBef>
              <a:spcAft>
                <a:spcPts val="0"/>
              </a:spcAft>
              <a:buNone/>
              <a:defRPr sz="1900">
                <a:solidFill>
                  <a:srgbClr val="FF0000"/>
                </a:solidFill>
              </a:defRPr>
            </a:lvl2pPr>
            <a:lvl3pPr lvl="2" rtl="0" algn="ctr">
              <a:spcBef>
                <a:spcPts val="500"/>
              </a:spcBef>
              <a:spcAft>
                <a:spcPts val="0"/>
              </a:spcAft>
              <a:buNone/>
              <a:defRPr sz="1900">
                <a:solidFill>
                  <a:srgbClr val="FF0000"/>
                </a:solidFill>
              </a:defRPr>
            </a:lvl3pPr>
            <a:lvl4pPr lvl="3" rtl="0" algn="ctr">
              <a:spcBef>
                <a:spcPts val="500"/>
              </a:spcBef>
              <a:spcAft>
                <a:spcPts val="0"/>
              </a:spcAft>
              <a:buNone/>
              <a:defRPr sz="1900">
                <a:solidFill>
                  <a:srgbClr val="FF0000"/>
                </a:solidFill>
              </a:defRPr>
            </a:lvl4pPr>
            <a:lvl5pPr lvl="4" rtl="0" algn="ctr">
              <a:spcBef>
                <a:spcPts val="500"/>
              </a:spcBef>
              <a:spcAft>
                <a:spcPts val="0"/>
              </a:spcAft>
              <a:buNone/>
              <a:defRPr sz="1900">
                <a:solidFill>
                  <a:srgbClr val="FF0000"/>
                </a:solidFill>
              </a:defRPr>
            </a:lvl5pPr>
            <a:lvl6pPr lvl="5" rtl="0" algn="ctr">
              <a:spcBef>
                <a:spcPts val="500"/>
              </a:spcBef>
              <a:spcAft>
                <a:spcPts val="0"/>
              </a:spcAft>
              <a:buNone/>
              <a:defRPr sz="1900">
                <a:solidFill>
                  <a:srgbClr val="FF0000"/>
                </a:solidFill>
              </a:defRPr>
            </a:lvl6pPr>
            <a:lvl7pPr lvl="6" rtl="0" algn="ctr">
              <a:spcBef>
                <a:spcPts val="500"/>
              </a:spcBef>
              <a:spcAft>
                <a:spcPts val="0"/>
              </a:spcAft>
              <a:buNone/>
              <a:defRPr sz="1900">
                <a:solidFill>
                  <a:srgbClr val="FF0000"/>
                </a:solidFill>
              </a:defRPr>
            </a:lvl7pPr>
            <a:lvl8pPr lvl="7" rtl="0" algn="ctr">
              <a:spcBef>
                <a:spcPts val="500"/>
              </a:spcBef>
              <a:spcAft>
                <a:spcPts val="0"/>
              </a:spcAft>
              <a:buNone/>
              <a:defRPr sz="1900">
                <a:solidFill>
                  <a:srgbClr val="FF0000"/>
                </a:solidFill>
              </a:defRPr>
            </a:lvl8pPr>
            <a:lvl9pPr lvl="8" rtl="0" algn="ctr">
              <a:spcBef>
                <a:spcPts val="500"/>
              </a:spcBef>
              <a:spcAft>
                <a:spcPts val="500"/>
              </a:spcAft>
              <a:buNone/>
              <a:defRPr sz="1900">
                <a:solidFill>
                  <a:srgbClr val="FF0000"/>
                </a:solidFill>
              </a:defRPr>
            </a:lvl9pPr>
          </a:lstStyle>
          <a:p/>
        </p:txBody>
      </p:sp>
      <p:sp>
        <p:nvSpPr>
          <p:cNvPr id="2584" name="Google Shape;2584;p192"/>
          <p:cNvSpPr txBox="1"/>
          <p:nvPr>
            <p:ph idx="3" type="subTitle"/>
          </p:nvPr>
        </p:nvSpPr>
        <p:spPr>
          <a:xfrm>
            <a:off x="638950" y="6224800"/>
            <a:ext cx="8002500" cy="5595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rgbClr val="434343"/>
                </a:solidFill>
              </a:defRPr>
            </a:lvl1pPr>
            <a:lvl2pPr lvl="1" rtl="0">
              <a:lnSpc>
                <a:spcPct val="115000"/>
              </a:lnSpc>
              <a:spcBef>
                <a:spcPts val="0"/>
              </a:spcBef>
              <a:spcAft>
                <a:spcPts val="0"/>
              </a:spcAft>
              <a:buNone/>
              <a:defRPr sz="800">
                <a:solidFill>
                  <a:srgbClr val="434343"/>
                </a:solidFill>
              </a:defRPr>
            </a:lvl2pPr>
            <a:lvl3pPr lvl="2" rtl="0">
              <a:lnSpc>
                <a:spcPct val="115000"/>
              </a:lnSpc>
              <a:spcBef>
                <a:spcPts val="0"/>
              </a:spcBef>
              <a:spcAft>
                <a:spcPts val="0"/>
              </a:spcAft>
              <a:buNone/>
              <a:defRPr sz="800">
                <a:solidFill>
                  <a:srgbClr val="434343"/>
                </a:solidFill>
              </a:defRPr>
            </a:lvl3pPr>
            <a:lvl4pPr lvl="3" rtl="0">
              <a:lnSpc>
                <a:spcPct val="115000"/>
              </a:lnSpc>
              <a:spcBef>
                <a:spcPts val="0"/>
              </a:spcBef>
              <a:spcAft>
                <a:spcPts val="0"/>
              </a:spcAft>
              <a:buNone/>
              <a:defRPr sz="800">
                <a:solidFill>
                  <a:srgbClr val="434343"/>
                </a:solidFill>
              </a:defRPr>
            </a:lvl4pPr>
            <a:lvl5pPr lvl="4" rtl="0">
              <a:lnSpc>
                <a:spcPct val="115000"/>
              </a:lnSpc>
              <a:spcBef>
                <a:spcPts val="0"/>
              </a:spcBef>
              <a:spcAft>
                <a:spcPts val="0"/>
              </a:spcAft>
              <a:buNone/>
              <a:defRPr sz="800">
                <a:solidFill>
                  <a:srgbClr val="434343"/>
                </a:solidFill>
              </a:defRPr>
            </a:lvl5pPr>
            <a:lvl6pPr lvl="5" rtl="0">
              <a:lnSpc>
                <a:spcPct val="115000"/>
              </a:lnSpc>
              <a:spcBef>
                <a:spcPts val="0"/>
              </a:spcBef>
              <a:spcAft>
                <a:spcPts val="0"/>
              </a:spcAft>
              <a:buNone/>
              <a:defRPr sz="800">
                <a:solidFill>
                  <a:srgbClr val="434343"/>
                </a:solidFill>
              </a:defRPr>
            </a:lvl6pPr>
            <a:lvl7pPr lvl="6" rtl="0">
              <a:lnSpc>
                <a:spcPct val="115000"/>
              </a:lnSpc>
              <a:spcBef>
                <a:spcPts val="0"/>
              </a:spcBef>
              <a:spcAft>
                <a:spcPts val="0"/>
              </a:spcAft>
              <a:buNone/>
              <a:defRPr sz="800">
                <a:solidFill>
                  <a:srgbClr val="434343"/>
                </a:solidFill>
              </a:defRPr>
            </a:lvl7pPr>
            <a:lvl8pPr lvl="7" rtl="0">
              <a:lnSpc>
                <a:spcPct val="115000"/>
              </a:lnSpc>
              <a:spcBef>
                <a:spcPts val="0"/>
              </a:spcBef>
              <a:spcAft>
                <a:spcPts val="0"/>
              </a:spcAft>
              <a:buNone/>
              <a:defRPr sz="800">
                <a:solidFill>
                  <a:srgbClr val="434343"/>
                </a:solidFill>
              </a:defRPr>
            </a:lvl8pPr>
            <a:lvl9pPr lvl="8" rtl="0">
              <a:lnSpc>
                <a:spcPct val="115000"/>
              </a:lnSpc>
              <a:spcBef>
                <a:spcPts val="0"/>
              </a:spcBef>
              <a:spcAft>
                <a:spcPts val="0"/>
              </a:spcAft>
              <a:buNone/>
              <a:defRPr sz="800">
                <a:solidFill>
                  <a:srgbClr val="434343"/>
                </a:solidFill>
              </a:defRPr>
            </a:lvl9pPr>
          </a:lstStyle>
          <a:p/>
        </p:txBody>
      </p:sp>
      <p:sp>
        <p:nvSpPr>
          <p:cNvPr id="2585" name="Google Shape;2585;p192"/>
          <p:cNvSpPr txBox="1"/>
          <p:nvPr>
            <p:ph idx="4" type="subTitle"/>
          </p:nvPr>
        </p:nvSpPr>
        <p:spPr>
          <a:xfrm>
            <a:off x="3020263" y="3663925"/>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9pPr>
          </a:lstStyle>
          <a:p/>
        </p:txBody>
      </p:sp>
      <p:sp>
        <p:nvSpPr>
          <p:cNvPr id="2586" name="Google Shape;2586;p192"/>
          <p:cNvSpPr txBox="1"/>
          <p:nvPr>
            <p:ph idx="5" type="subTitle"/>
          </p:nvPr>
        </p:nvSpPr>
        <p:spPr>
          <a:xfrm>
            <a:off x="3020263" y="4153150"/>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500"/>
            </a:lvl1pPr>
            <a:lvl2pPr lvl="1" rtl="0">
              <a:spcBef>
                <a:spcPts val="500"/>
              </a:spcBef>
              <a:spcAft>
                <a:spcPts val="0"/>
              </a:spcAft>
              <a:buNone/>
              <a:defRPr sz="1500"/>
            </a:lvl2pPr>
            <a:lvl3pPr lvl="2" rtl="0">
              <a:spcBef>
                <a:spcPts val="500"/>
              </a:spcBef>
              <a:spcAft>
                <a:spcPts val="0"/>
              </a:spcAft>
              <a:buNone/>
              <a:defRPr sz="1500"/>
            </a:lvl3pPr>
            <a:lvl4pPr lvl="3" rtl="0">
              <a:spcBef>
                <a:spcPts val="500"/>
              </a:spcBef>
              <a:spcAft>
                <a:spcPts val="0"/>
              </a:spcAft>
              <a:buNone/>
              <a:defRPr sz="1500"/>
            </a:lvl4pPr>
            <a:lvl5pPr lvl="4" rtl="0">
              <a:spcBef>
                <a:spcPts val="500"/>
              </a:spcBef>
              <a:spcAft>
                <a:spcPts val="0"/>
              </a:spcAft>
              <a:buNone/>
              <a:defRPr sz="1500"/>
            </a:lvl5pPr>
            <a:lvl6pPr lvl="5" rtl="0">
              <a:spcBef>
                <a:spcPts val="500"/>
              </a:spcBef>
              <a:spcAft>
                <a:spcPts val="0"/>
              </a:spcAft>
              <a:buNone/>
              <a:defRPr sz="1500"/>
            </a:lvl6pPr>
            <a:lvl7pPr lvl="6" rtl="0">
              <a:spcBef>
                <a:spcPts val="500"/>
              </a:spcBef>
              <a:spcAft>
                <a:spcPts val="0"/>
              </a:spcAft>
              <a:buNone/>
              <a:defRPr sz="1500"/>
            </a:lvl7pPr>
            <a:lvl8pPr lvl="7" rtl="0">
              <a:spcBef>
                <a:spcPts val="500"/>
              </a:spcBef>
              <a:spcAft>
                <a:spcPts val="0"/>
              </a:spcAft>
              <a:buNone/>
              <a:defRPr sz="1500"/>
            </a:lvl8pPr>
            <a:lvl9pPr lvl="8" rtl="0">
              <a:spcBef>
                <a:spcPts val="500"/>
              </a:spcBef>
              <a:spcAft>
                <a:spcPts val="500"/>
              </a:spcAft>
              <a:buNone/>
              <a:defRPr sz="1500"/>
            </a:lvl9pPr>
          </a:lstStyle>
          <a:p/>
        </p:txBody>
      </p:sp>
      <p:sp>
        <p:nvSpPr>
          <p:cNvPr id="2587" name="Google Shape;2587;p192"/>
          <p:cNvSpPr txBox="1"/>
          <p:nvPr>
            <p:ph idx="6" type="subTitle"/>
          </p:nvPr>
        </p:nvSpPr>
        <p:spPr>
          <a:xfrm>
            <a:off x="6450688" y="3663925"/>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9pPr>
          </a:lstStyle>
          <a:p/>
        </p:txBody>
      </p:sp>
      <p:sp>
        <p:nvSpPr>
          <p:cNvPr id="2588" name="Google Shape;2588;p192"/>
          <p:cNvSpPr txBox="1"/>
          <p:nvPr>
            <p:ph idx="7" type="subTitle"/>
          </p:nvPr>
        </p:nvSpPr>
        <p:spPr>
          <a:xfrm>
            <a:off x="6450688" y="4153150"/>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500"/>
            </a:lvl1pPr>
            <a:lvl2pPr lvl="1" rtl="0">
              <a:spcBef>
                <a:spcPts val="500"/>
              </a:spcBef>
              <a:spcAft>
                <a:spcPts val="0"/>
              </a:spcAft>
              <a:buNone/>
              <a:defRPr sz="1500"/>
            </a:lvl2pPr>
            <a:lvl3pPr lvl="2" rtl="0">
              <a:spcBef>
                <a:spcPts val="500"/>
              </a:spcBef>
              <a:spcAft>
                <a:spcPts val="0"/>
              </a:spcAft>
              <a:buNone/>
              <a:defRPr sz="1500"/>
            </a:lvl3pPr>
            <a:lvl4pPr lvl="3" rtl="0">
              <a:spcBef>
                <a:spcPts val="500"/>
              </a:spcBef>
              <a:spcAft>
                <a:spcPts val="0"/>
              </a:spcAft>
              <a:buNone/>
              <a:defRPr sz="1500"/>
            </a:lvl4pPr>
            <a:lvl5pPr lvl="4" rtl="0">
              <a:spcBef>
                <a:spcPts val="500"/>
              </a:spcBef>
              <a:spcAft>
                <a:spcPts val="0"/>
              </a:spcAft>
              <a:buNone/>
              <a:defRPr sz="1500"/>
            </a:lvl5pPr>
            <a:lvl6pPr lvl="5" rtl="0">
              <a:spcBef>
                <a:spcPts val="500"/>
              </a:spcBef>
              <a:spcAft>
                <a:spcPts val="0"/>
              </a:spcAft>
              <a:buNone/>
              <a:defRPr sz="1500"/>
            </a:lvl6pPr>
            <a:lvl7pPr lvl="6" rtl="0">
              <a:spcBef>
                <a:spcPts val="500"/>
              </a:spcBef>
              <a:spcAft>
                <a:spcPts val="0"/>
              </a:spcAft>
              <a:buNone/>
              <a:defRPr sz="1500"/>
            </a:lvl7pPr>
            <a:lvl8pPr lvl="7" rtl="0">
              <a:spcBef>
                <a:spcPts val="500"/>
              </a:spcBef>
              <a:spcAft>
                <a:spcPts val="0"/>
              </a:spcAft>
              <a:buNone/>
              <a:defRPr sz="1500"/>
            </a:lvl8pPr>
            <a:lvl9pPr lvl="8" rtl="0">
              <a:spcBef>
                <a:spcPts val="500"/>
              </a:spcBef>
              <a:spcAft>
                <a:spcPts val="500"/>
              </a:spcAft>
              <a:buNone/>
              <a:defRPr sz="1500"/>
            </a:lvl9pPr>
          </a:lstStyle>
          <a:p/>
        </p:txBody>
      </p:sp>
      <p:sp>
        <p:nvSpPr>
          <p:cNvPr id="2589" name="Google Shape;2589;p192"/>
          <p:cNvSpPr/>
          <p:nvPr/>
        </p:nvSpPr>
        <p:spPr>
          <a:xfrm>
            <a:off x="9779550" y="6261775"/>
            <a:ext cx="731700" cy="32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192"/>
          <p:cNvSpPr/>
          <p:nvPr/>
        </p:nvSpPr>
        <p:spPr>
          <a:xfrm>
            <a:off x="10460025" y="310550"/>
            <a:ext cx="1281000" cy="32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and body">
  <p:cSld name="CUSTOM_4_17_2">
    <p:spTree>
      <p:nvGrpSpPr>
        <p:cNvPr id="184" name="Shape 184"/>
        <p:cNvGrpSpPr/>
        <p:nvPr/>
      </p:nvGrpSpPr>
      <p:grpSpPr>
        <a:xfrm>
          <a:off x="0" y="0"/>
          <a:ext cx="0" cy="0"/>
          <a:chOff x="0" y="0"/>
          <a:chExt cx="0" cy="0"/>
        </a:xfrm>
      </p:grpSpPr>
      <p:sp>
        <p:nvSpPr>
          <p:cNvPr id="185" name="Google Shape;185;p2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86" name="Google Shape;186;p20"/>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87" name="Google Shape;187;p20"/>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88" name="Google Shape;188;p20"/>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89" name="Google Shape;189;p2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90" name="Google Shape;190;p2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91" name="Google Shape;191;p20"/>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92" name="Google Shape;192;p20"/>
          <p:cNvSpPr txBox="1"/>
          <p:nvPr>
            <p:ph idx="3" type="body"/>
          </p:nvPr>
        </p:nvSpPr>
        <p:spPr>
          <a:xfrm>
            <a:off x="2438400" y="1828800"/>
            <a:ext cx="7315200" cy="41148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1 1">
  <p:cSld name="CUSTOM_4_21_1">
    <p:spTree>
      <p:nvGrpSpPr>
        <p:cNvPr id="2591" name="Shape 2591"/>
        <p:cNvGrpSpPr/>
        <p:nvPr/>
      </p:nvGrpSpPr>
      <p:grpSpPr>
        <a:xfrm>
          <a:off x="0" y="0"/>
          <a:ext cx="0" cy="0"/>
          <a:chOff x="0" y="0"/>
          <a:chExt cx="0" cy="0"/>
        </a:xfrm>
      </p:grpSpPr>
      <p:sp>
        <p:nvSpPr>
          <p:cNvPr id="2592" name="Google Shape;2592;p193"/>
          <p:cNvSpPr txBox="1"/>
          <p:nvPr>
            <p:ph type="title"/>
          </p:nvPr>
        </p:nvSpPr>
        <p:spPr>
          <a:xfrm>
            <a:off x="1752600" y="946000"/>
            <a:ext cx="8686800" cy="9681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700">
                <a:solidFill>
                  <a:srgbClr val="000000"/>
                </a:solidFill>
              </a:defRPr>
            </a:lvl1pPr>
            <a:lvl2pPr lvl="1" rtl="0" algn="ctr">
              <a:lnSpc>
                <a:spcPct val="130000"/>
              </a:lnSpc>
              <a:spcBef>
                <a:spcPts val="0"/>
              </a:spcBef>
              <a:spcAft>
                <a:spcPts val="0"/>
              </a:spcAft>
              <a:buNone/>
              <a:defRPr sz="2700">
                <a:solidFill>
                  <a:srgbClr val="000000"/>
                </a:solidFill>
              </a:defRPr>
            </a:lvl2pPr>
            <a:lvl3pPr lvl="2" rtl="0" algn="ctr">
              <a:lnSpc>
                <a:spcPct val="130000"/>
              </a:lnSpc>
              <a:spcBef>
                <a:spcPts val="0"/>
              </a:spcBef>
              <a:spcAft>
                <a:spcPts val="0"/>
              </a:spcAft>
              <a:buNone/>
              <a:defRPr sz="2700">
                <a:solidFill>
                  <a:srgbClr val="000000"/>
                </a:solidFill>
              </a:defRPr>
            </a:lvl3pPr>
            <a:lvl4pPr lvl="3" rtl="0" algn="ctr">
              <a:lnSpc>
                <a:spcPct val="130000"/>
              </a:lnSpc>
              <a:spcBef>
                <a:spcPts val="0"/>
              </a:spcBef>
              <a:spcAft>
                <a:spcPts val="0"/>
              </a:spcAft>
              <a:buNone/>
              <a:defRPr sz="2700">
                <a:solidFill>
                  <a:srgbClr val="000000"/>
                </a:solidFill>
              </a:defRPr>
            </a:lvl4pPr>
            <a:lvl5pPr lvl="4" rtl="0" algn="ctr">
              <a:lnSpc>
                <a:spcPct val="130000"/>
              </a:lnSpc>
              <a:spcBef>
                <a:spcPts val="0"/>
              </a:spcBef>
              <a:spcAft>
                <a:spcPts val="0"/>
              </a:spcAft>
              <a:buNone/>
              <a:defRPr sz="2700">
                <a:solidFill>
                  <a:srgbClr val="000000"/>
                </a:solidFill>
              </a:defRPr>
            </a:lvl5pPr>
            <a:lvl6pPr lvl="5" rtl="0" algn="ctr">
              <a:lnSpc>
                <a:spcPct val="130000"/>
              </a:lnSpc>
              <a:spcBef>
                <a:spcPts val="0"/>
              </a:spcBef>
              <a:spcAft>
                <a:spcPts val="0"/>
              </a:spcAft>
              <a:buNone/>
              <a:defRPr sz="2700">
                <a:solidFill>
                  <a:srgbClr val="000000"/>
                </a:solidFill>
              </a:defRPr>
            </a:lvl6pPr>
            <a:lvl7pPr lvl="6" rtl="0" algn="ctr">
              <a:lnSpc>
                <a:spcPct val="130000"/>
              </a:lnSpc>
              <a:spcBef>
                <a:spcPts val="0"/>
              </a:spcBef>
              <a:spcAft>
                <a:spcPts val="0"/>
              </a:spcAft>
              <a:buNone/>
              <a:defRPr sz="2700">
                <a:solidFill>
                  <a:srgbClr val="000000"/>
                </a:solidFill>
              </a:defRPr>
            </a:lvl7pPr>
            <a:lvl8pPr lvl="7" rtl="0" algn="ctr">
              <a:lnSpc>
                <a:spcPct val="130000"/>
              </a:lnSpc>
              <a:spcBef>
                <a:spcPts val="0"/>
              </a:spcBef>
              <a:spcAft>
                <a:spcPts val="0"/>
              </a:spcAft>
              <a:buNone/>
              <a:defRPr sz="2700">
                <a:solidFill>
                  <a:srgbClr val="000000"/>
                </a:solidFill>
              </a:defRPr>
            </a:lvl8pPr>
            <a:lvl9pPr lvl="8" rtl="0" algn="ctr">
              <a:lnSpc>
                <a:spcPct val="130000"/>
              </a:lnSpc>
              <a:spcBef>
                <a:spcPts val="0"/>
              </a:spcBef>
              <a:spcAft>
                <a:spcPts val="0"/>
              </a:spcAft>
              <a:buNone/>
              <a:defRPr sz="2700">
                <a:solidFill>
                  <a:srgbClr val="000000"/>
                </a:solidFill>
              </a:defRPr>
            </a:lvl9pPr>
          </a:lstStyle>
          <a:p/>
        </p:txBody>
      </p:sp>
      <p:cxnSp>
        <p:nvCxnSpPr>
          <p:cNvPr id="2593" name="Google Shape;2593;p193"/>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594" name="Google Shape;2594;p19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2595" name="Google Shape;2595;p193"/>
          <p:cNvCxnSpPr/>
          <p:nvPr/>
        </p:nvCxnSpPr>
        <p:spPr>
          <a:xfrm rot="10800000">
            <a:off x="447767" y="6401700"/>
            <a:ext cx="0" cy="456300"/>
          </a:xfrm>
          <a:prstGeom prst="straightConnector1">
            <a:avLst/>
          </a:prstGeom>
          <a:noFill/>
          <a:ln cap="flat" cmpd="sng" w="9525">
            <a:solidFill>
              <a:srgbClr val="EE0000"/>
            </a:solidFill>
            <a:prstDash val="solid"/>
            <a:round/>
            <a:headEnd len="med" w="med" type="none"/>
            <a:tailEnd len="med" w="med" type="none"/>
          </a:ln>
        </p:spPr>
      </p:cxnSp>
      <p:sp>
        <p:nvSpPr>
          <p:cNvPr id="2596" name="Google Shape;2596;p19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597" name="Google Shape;2597;p19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598" name="Google Shape;2598;p193"/>
          <p:cNvSpPr txBox="1"/>
          <p:nvPr>
            <p:ph idx="2" type="subTitle"/>
          </p:nvPr>
        </p:nvSpPr>
        <p:spPr>
          <a:xfrm>
            <a:off x="885050" y="6169550"/>
            <a:ext cx="9183300" cy="5601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700">
                <a:solidFill>
                  <a:srgbClr val="4D4D4F"/>
                </a:solidFill>
              </a:defRPr>
            </a:lvl1pPr>
            <a:lvl2pPr lvl="1" rtl="0">
              <a:lnSpc>
                <a:spcPct val="142000"/>
              </a:lnSpc>
              <a:spcBef>
                <a:spcPts val="0"/>
              </a:spcBef>
              <a:spcAft>
                <a:spcPts val="0"/>
              </a:spcAft>
              <a:buNone/>
              <a:defRPr sz="700">
                <a:solidFill>
                  <a:srgbClr val="4D4D4F"/>
                </a:solidFill>
              </a:defRPr>
            </a:lvl2pPr>
            <a:lvl3pPr lvl="2" rtl="0">
              <a:lnSpc>
                <a:spcPct val="142000"/>
              </a:lnSpc>
              <a:spcBef>
                <a:spcPts val="0"/>
              </a:spcBef>
              <a:spcAft>
                <a:spcPts val="0"/>
              </a:spcAft>
              <a:buNone/>
              <a:defRPr sz="700">
                <a:solidFill>
                  <a:srgbClr val="4D4D4F"/>
                </a:solidFill>
              </a:defRPr>
            </a:lvl3pPr>
            <a:lvl4pPr lvl="3" rtl="0">
              <a:lnSpc>
                <a:spcPct val="142000"/>
              </a:lnSpc>
              <a:spcBef>
                <a:spcPts val="0"/>
              </a:spcBef>
              <a:spcAft>
                <a:spcPts val="0"/>
              </a:spcAft>
              <a:buNone/>
              <a:defRPr sz="700">
                <a:solidFill>
                  <a:srgbClr val="4D4D4F"/>
                </a:solidFill>
              </a:defRPr>
            </a:lvl4pPr>
            <a:lvl5pPr lvl="4" rtl="0">
              <a:lnSpc>
                <a:spcPct val="142000"/>
              </a:lnSpc>
              <a:spcBef>
                <a:spcPts val="0"/>
              </a:spcBef>
              <a:spcAft>
                <a:spcPts val="0"/>
              </a:spcAft>
              <a:buNone/>
              <a:defRPr sz="700">
                <a:solidFill>
                  <a:srgbClr val="4D4D4F"/>
                </a:solidFill>
              </a:defRPr>
            </a:lvl5pPr>
            <a:lvl6pPr lvl="5" rtl="0">
              <a:lnSpc>
                <a:spcPct val="142000"/>
              </a:lnSpc>
              <a:spcBef>
                <a:spcPts val="0"/>
              </a:spcBef>
              <a:spcAft>
                <a:spcPts val="0"/>
              </a:spcAft>
              <a:buNone/>
              <a:defRPr sz="700">
                <a:solidFill>
                  <a:srgbClr val="4D4D4F"/>
                </a:solidFill>
              </a:defRPr>
            </a:lvl6pPr>
            <a:lvl7pPr lvl="6" rtl="0">
              <a:lnSpc>
                <a:spcPct val="142000"/>
              </a:lnSpc>
              <a:spcBef>
                <a:spcPts val="0"/>
              </a:spcBef>
              <a:spcAft>
                <a:spcPts val="0"/>
              </a:spcAft>
              <a:buNone/>
              <a:defRPr sz="700">
                <a:solidFill>
                  <a:srgbClr val="4D4D4F"/>
                </a:solidFill>
              </a:defRPr>
            </a:lvl7pPr>
            <a:lvl8pPr lvl="7" rtl="0">
              <a:lnSpc>
                <a:spcPct val="142000"/>
              </a:lnSpc>
              <a:spcBef>
                <a:spcPts val="0"/>
              </a:spcBef>
              <a:spcAft>
                <a:spcPts val="0"/>
              </a:spcAft>
              <a:buNone/>
              <a:defRPr sz="700">
                <a:solidFill>
                  <a:srgbClr val="4D4D4F"/>
                </a:solidFill>
              </a:defRPr>
            </a:lvl8pPr>
            <a:lvl9pPr lvl="8" rtl="0">
              <a:lnSpc>
                <a:spcPct val="142000"/>
              </a:lnSpc>
              <a:spcBef>
                <a:spcPts val="0"/>
              </a:spcBef>
              <a:spcAft>
                <a:spcPts val="0"/>
              </a:spcAft>
              <a:buNone/>
              <a:defRPr sz="700">
                <a:solidFill>
                  <a:srgbClr val="4D4D4F"/>
                </a:solidFill>
              </a:defRPr>
            </a:lvl9pPr>
          </a:lstStyle>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callouts 1 5">
  <p:cSld name="CUSTOM_4_13_1_6">
    <p:spTree>
      <p:nvGrpSpPr>
        <p:cNvPr id="2599" name="Shape 2599"/>
        <p:cNvGrpSpPr/>
        <p:nvPr/>
      </p:nvGrpSpPr>
      <p:grpSpPr>
        <a:xfrm>
          <a:off x="0" y="0"/>
          <a:ext cx="0" cy="0"/>
          <a:chOff x="0" y="0"/>
          <a:chExt cx="0" cy="0"/>
        </a:xfrm>
      </p:grpSpPr>
      <p:sp>
        <p:nvSpPr>
          <p:cNvPr id="2600" name="Google Shape;2600;p194"/>
          <p:cNvSpPr txBox="1"/>
          <p:nvPr>
            <p:ph idx="1" type="subTitle"/>
          </p:nvPr>
        </p:nvSpPr>
        <p:spPr>
          <a:xfrm>
            <a:off x="356535" y="55450"/>
            <a:ext cx="5148900" cy="3219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FF0000"/>
              </a:buClr>
              <a:buSzPts val="900"/>
              <a:buFont typeface="Red Hat Text Medium"/>
              <a:buNone/>
              <a:defRPr sz="900">
                <a:solidFill>
                  <a:srgbClr val="FF0000"/>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900"/>
              <a:buFont typeface="Red Hat Text Medium"/>
              <a:buNone/>
              <a:defRPr sz="900">
                <a:solidFill>
                  <a:schemeClr val="accent1"/>
                </a:solidFill>
                <a:latin typeface="Red Hat Text Medium"/>
                <a:ea typeface="Red Hat Text Medium"/>
                <a:cs typeface="Red Hat Text Medium"/>
                <a:sym typeface="Red Hat Text Medium"/>
              </a:defRPr>
            </a:lvl9pPr>
          </a:lstStyle>
          <a:p/>
        </p:txBody>
      </p:sp>
      <p:sp>
        <p:nvSpPr>
          <p:cNvPr id="2601" name="Google Shape;2601;p19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700"/>
            </a:lvl1pPr>
            <a:lvl2pPr lvl="1" rtl="0" algn="ctr">
              <a:lnSpc>
                <a:spcPct val="130000"/>
              </a:lnSpc>
              <a:spcBef>
                <a:spcPts val="0"/>
              </a:spcBef>
              <a:spcAft>
                <a:spcPts val="0"/>
              </a:spcAft>
              <a:buNone/>
              <a:defRPr sz="2700"/>
            </a:lvl2pPr>
            <a:lvl3pPr lvl="2" rtl="0" algn="ctr">
              <a:lnSpc>
                <a:spcPct val="130000"/>
              </a:lnSpc>
              <a:spcBef>
                <a:spcPts val="0"/>
              </a:spcBef>
              <a:spcAft>
                <a:spcPts val="0"/>
              </a:spcAft>
              <a:buNone/>
              <a:defRPr sz="2700"/>
            </a:lvl3pPr>
            <a:lvl4pPr lvl="3" rtl="0" algn="ctr">
              <a:lnSpc>
                <a:spcPct val="130000"/>
              </a:lnSpc>
              <a:spcBef>
                <a:spcPts val="0"/>
              </a:spcBef>
              <a:spcAft>
                <a:spcPts val="0"/>
              </a:spcAft>
              <a:buNone/>
              <a:defRPr sz="2700"/>
            </a:lvl4pPr>
            <a:lvl5pPr lvl="4" rtl="0" algn="ctr">
              <a:lnSpc>
                <a:spcPct val="130000"/>
              </a:lnSpc>
              <a:spcBef>
                <a:spcPts val="0"/>
              </a:spcBef>
              <a:spcAft>
                <a:spcPts val="0"/>
              </a:spcAft>
              <a:buNone/>
              <a:defRPr sz="2700"/>
            </a:lvl5pPr>
            <a:lvl6pPr lvl="5" rtl="0" algn="ctr">
              <a:lnSpc>
                <a:spcPct val="130000"/>
              </a:lnSpc>
              <a:spcBef>
                <a:spcPts val="0"/>
              </a:spcBef>
              <a:spcAft>
                <a:spcPts val="0"/>
              </a:spcAft>
              <a:buNone/>
              <a:defRPr sz="2700"/>
            </a:lvl6pPr>
            <a:lvl7pPr lvl="6" rtl="0" algn="ctr">
              <a:lnSpc>
                <a:spcPct val="130000"/>
              </a:lnSpc>
              <a:spcBef>
                <a:spcPts val="0"/>
              </a:spcBef>
              <a:spcAft>
                <a:spcPts val="0"/>
              </a:spcAft>
              <a:buNone/>
              <a:defRPr sz="2700"/>
            </a:lvl7pPr>
            <a:lvl8pPr lvl="7" rtl="0" algn="ctr">
              <a:lnSpc>
                <a:spcPct val="130000"/>
              </a:lnSpc>
              <a:spcBef>
                <a:spcPts val="0"/>
              </a:spcBef>
              <a:spcAft>
                <a:spcPts val="0"/>
              </a:spcAft>
              <a:buNone/>
              <a:defRPr sz="2700"/>
            </a:lvl8pPr>
            <a:lvl9pPr lvl="8" rtl="0" algn="ctr">
              <a:lnSpc>
                <a:spcPct val="130000"/>
              </a:lnSpc>
              <a:spcBef>
                <a:spcPts val="0"/>
              </a:spcBef>
              <a:spcAft>
                <a:spcPts val="0"/>
              </a:spcAft>
              <a:buNone/>
              <a:defRPr sz="2700"/>
            </a:lvl9pPr>
          </a:lstStyle>
          <a:p/>
        </p:txBody>
      </p:sp>
      <p:cxnSp>
        <p:nvCxnSpPr>
          <p:cNvPr id="2602" name="Google Shape;2602;p194"/>
          <p:cNvCxnSpPr/>
          <p:nvPr/>
        </p:nvCxnSpPr>
        <p:spPr>
          <a:xfrm rot="10800000">
            <a:off x="447775" y="100"/>
            <a:ext cx="0" cy="886500"/>
          </a:xfrm>
          <a:prstGeom prst="straightConnector1">
            <a:avLst/>
          </a:prstGeom>
          <a:noFill/>
          <a:ln cap="flat" cmpd="sng" w="9525">
            <a:solidFill>
              <a:srgbClr val="FF0000"/>
            </a:solidFill>
            <a:prstDash val="solid"/>
            <a:round/>
            <a:headEnd len="med" w="med" type="none"/>
            <a:tailEnd len="med" w="med" type="none"/>
          </a:ln>
        </p:spPr>
      </p:cxnSp>
      <p:cxnSp>
        <p:nvCxnSpPr>
          <p:cNvPr id="2603" name="Google Shape;2603;p194"/>
          <p:cNvCxnSpPr/>
          <p:nvPr/>
        </p:nvCxnSpPr>
        <p:spPr>
          <a:xfrm rot="10800000">
            <a:off x="447767" y="6401100"/>
            <a:ext cx="0" cy="456900"/>
          </a:xfrm>
          <a:prstGeom prst="straightConnector1">
            <a:avLst/>
          </a:prstGeom>
          <a:noFill/>
          <a:ln cap="flat" cmpd="sng" w="9525">
            <a:solidFill>
              <a:srgbClr val="FF0000"/>
            </a:solidFill>
            <a:prstDash val="solid"/>
            <a:round/>
            <a:headEnd len="med" w="med" type="none"/>
            <a:tailEnd len="med" w="med" type="none"/>
          </a:ln>
        </p:spPr>
      </p:cxnSp>
      <p:sp>
        <p:nvSpPr>
          <p:cNvPr id="2604" name="Google Shape;2604;p19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605" name="Google Shape;2605;p19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606" name="Google Shape;2606;p19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900">
                <a:solidFill>
                  <a:srgbClr val="FF0000"/>
                </a:solidFill>
              </a:defRPr>
            </a:lvl1pPr>
            <a:lvl2pPr lvl="1" rtl="0" algn="ctr">
              <a:spcBef>
                <a:spcPts val="500"/>
              </a:spcBef>
              <a:spcAft>
                <a:spcPts val="0"/>
              </a:spcAft>
              <a:buNone/>
              <a:defRPr sz="1900">
                <a:solidFill>
                  <a:srgbClr val="FF0000"/>
                </a:solidFill>
              </a:defRPr>
            </a:lvl2pPr>
            <a:lvl3pPr lvl="2" rtl="0" algn="ctr">
              <a:spcBef>
                <a:spcPts val="500"/>
              </a:spcBef>
              <a:spcAft>
                <a:spcPts val="0"/>
              </a:spcAft>
              <a:buNone/>
              <a:defRPr sz="1900">
                <a:solidFill>
                  <a:srgbClr val="FF0000"/>
                </a:solidFill>
              </a:defRPr>
            </a:lvl3pPr>
            <a:lvl4pPr lvl="3" rtl="0" algn="ctr">
              <a:spcBef>
                <a:spcPts val="500"/>
              </a:spcBef>
              <a:spcAft>
                <a:spcPts val="0"/>
              </a:spcAft>
              <a:buNone/>
              <a:defRPr sz="1900">
                <a:solidFill>
                  <a:srgbClr val="FF0000"/>
                </a:solidFill>
              </a:defRPr>
            </a:lvl4pPr>
            <a:lvl5pPr lvl="4" rtl="0" algn="ctr">
              <a:spcBef>
                <a:spcPts val="500"/>
              </a:spcBef>
              <a:spcAft>
                <a:spcPts val="0"/>
              </a:spcAft>
              <a:buNone/>
              <a:defRPr sz="1900">
                <a:solidFill>
                  <a:srgbClr val="FF0000"/>
                </a:solidFill>
              </a:defRPr>
            </a:lvl5pPr>
            <a:lvl6pPr lvl="5" rtl="0" algn="ctr">
              <a:spcBef>
                <a:spcPts val="500"/>
              </a:spcBef>
              <a:spcAft>
                <a:spcPts val="0"/>
              </a:spcAft>
              <a:buNone/>
              <a:defRPr sz="1900">
                <a:solidFill>
                  <a:srgbClr val="FF0000"/>
                </a:solidFill>
              </a:defRPr>
            </a:lvl6pPr>
            <a:lvl7pPr lvl="6" rtl="0" algn="ctr">
              <a:spcBef>
                <a:spcPts val="500"/>
              </a:spcBef>
              <a:spcAft>
                <a:spcPts val="0"/>
              </a:spcAft>
              <a:buNone/>
              <a:defRPr sz="1900">
                <a:solidFill>
                  <a:srgbClr val="FF0000"/>
                </a:solidFill>
              </a:defRPr>
            </a:lvl7pPr>
            <a:lvl8pPr lvl="7" rtl="0" algn="ctr">
              <a:spcBef>
                <a:spcPts val="500"/>
              </a:spcBef>
              <a:spcAft>
                <a:spcPts val="0"/>
              </a:spcAft>
              <a:buNone/>
              <a:defRPr sz="1900">
                <a:solidFill>
                  <a:srgbClr val="FF0000"/>
                </a:solidFill>
              </a:defRPr>
            </a:lvl8pPr>
            <a:lvl9pPr lvl="8" rtl="0" algn="ctr">
              <a:spcBef>
                <a:spcPts val="500"/>
              </a:spcBef>
              <a:spcAft>
                <a:spcPts val="500"/>
              </a:spcAft>
              <a:buNone/>
              <a:defRPr sz="1900">
                <a:solidFill>
                  <a:srgbClr val="FF0000"/>
                </a:solidFill>
              </a:defRPr>
            </a:lvl9pPr>
          </a:lstStyle>
          <a:p/>
        </p:txBody>
      </p:sp>
      <p:sp>
        <p:nvSpPr>
          <p:cNvPr id="2607" name="Google Shape;2607;p194"/>
          <p:cNvSpPr txBox="1"/>
          <p:nvPr>
            <p:ph idx="3" type="subTitle"/>
          </p:nvPr>
        </p:nvSpPr>
        <p:spPr>
          <a:xfrm>
            <a:off x="638950" y="6224800"/>
            <a:ext cx="8002500" cy="5595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rgbClr val="434343"/>
                </a:solidFill>
              </a:defRPr>
            </a:lvl1pPr>
            <a:lvl2pPr lvl="1" rtl="0">
              <a:lnSpc>
                <a:spcPct val="115000"/>
              </a:lnSpc>
              <a:spcBef>
                <a:spcPts val="0"/>
              </a:spcBef>
              <a:spcAft>
                <a:spcPts val="0"/>
              </a:spcAft>
              <a:buNone/>
              <a:defRPr sz="800">
                <a:solidFill>
                  <a:srgbClr val="434343"/>
                </a:solidFill>
              </a:defRPr>
            </a:lvl2pPr>
            <a:lvl3pPr lvl="2" rtl="0">
              <a:lnSpc>
                <a:spcPct val="115000"/>
              </a:lnSpc>
              <a:spcBef>
                <a:spcPts val="0"/>
              </a:spcBef>
              <a:spcAft>
                <a:spcPts val="0"/>
              </a:spcAft>
              <a:buNone/>
              <a:defRPr sz="800">
                <a:solidFill>
                  <a:srgbClr val="434343"/>
                </a:solidFill>
              </a:defRPr>
            </a:lvl3pPr>
            <a:lvl4pPr lvl="3" rtl="0">
              <a:lnSpc>
                <a:spcPct val="115000"/>
              </a:lnSpc>
              <a:spcBef>
                <a:spcPts val="0"/>
              </a:spcBef>
              <a:spcAft>
                <a:spcPts val="0"/>
              </a:spcAft>
              <a:buNone/>
              <a:defRPr sz="800">
                <a:solidFill>
                  <a:srgbClr val="434343"/>
                </a:solidFill>
              </a:defRPr>
            </a:lvl4pPr>
            <a:lvl5pPr lvl="4" rtl="0">
              <a:lnSpc>
                <a:spcPct val="115000"/>
              </a:lnSpc>
              <a:spcBef>
                <a:spcPts val="0"/>
              </a:spcBef>
              <a:spcAft>
                <a:spcPts val="0"/>
              </a:spcAft>
              <a:buNone/>
              <a:defRPr sz="800">
                <a:solidFill>
                  <a:srgbClr val="434343"/>
                </a:solidFill>
              </a:defRPr>
            </a:lvl5pPr>
            <a:lvl6pPr lvl="5" rtl="0">
              <a:lnSpc>
                <a:spcPct val="115000"/>
              </a:lnSpc>
              <a:spcBef>
                <a:spcPts val="0"/>
              </a:spcBef>
              <a:spcAft>
                <a:spcPts val="0"/>
              </a:spcAft>
              <a:buNone/>
              <a:defRPr sz="800">
                <a:solidFill>
                  <a:srgbClr val="434343"/>
                </a:solidFill>
              </a:defRPr>
            </a:lvl6pPr>
            <a:lvl7pPr lvl="6" rtl="0">
              <a:lnSpc>
                <a:spcPct val="115000"/>
              </a:lnSpc>
              <a:spcBef>
                <a:spcPts val="0"/>
              </a:spcBef>
              <a:spcAft>
                <a:spcPts val="0"/>
              </a:spcAft>
              <a:buNone/>
              <a:defRPr sz="800">
                <a:solidFill>
                  <a:srgbClr val="434343"/>
                </a:solidFill>
              </a:defRPr>
            </a:lvl7pPr>
            <a:lvl8pPr lvl="7" rtl="0">
              <a:lnSpc>
                <a:spcPct val="115000"/>
              </a:lnSpc>
              <a:spcBef>
                <a:spcPts val="0"/>
              </a:spcBef>
              <a:spcAft>
                <a:spcPts val="0"/>
              </a:spcAft>
              <a:buNone/>
              <a:defRPr sz="800">
                <a:solidFill>
                  <a:srgbClr val="434343"/>
                </a:solidFill>
              </a:defRPr>
            </a:lvl8pPr>
            <a:lvl9pPr lvl="8" rtl="0">
              <a:lnSpc>
                <a:spcPct val="115000"/>
              </a:lnSpc>
              <a:spcBef>
                <a:spcPts val="0"/>
              </a:spcBef>
              <a:spcAft>
                <a:spcPts val="0"/>
              </a:spcAft>
              <a:buNone/>
              <a:defRPr sz="800">
                <a:solidFill>
                  <a:srgbClr val="434343"/>
                </a:solidFill>
              </a:defRPr>
            </a:lvl9pPr>
          </a:lstStyle>
          <a:p/>
        </p:txBody>
      </p:sp>
      <p:sp>
        <p:nvSpPr>
          <p:cNvPr id="2608" name="Google Shape;2608;p194"/>
          <p:cNvSpPr txBox="1"/>
          <p:nvPr>
            <p:ph idx="4" type="subTitle"/>
          </p:nvPr>
        </p:nvSpPr>
        <p:spPr>
          <a:xfrm>
            <a:off x="3020263" y="3663925"/>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9pPr>
          </a:lstStyle>
          <a:p/>
        </p:txBody>
      </p:sp>
      <p:sp>
        <p:nvSpPr>
          <p:cNvPr id="2609" name="Google Shape;2609;p194"/>
          <p:cNvSpPr txBox="1"/>
          <p:nvPr>
            <p:ph idx="5" type="subTitle"/>
          </p:nvPr>
        </p:nvSpPr>
        <p:spPr>
          <a:xfrm>
            <a:off x="3020263" y="4153150"/>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500"/>
            </a:lvl1pPr>
            <a:lvl2pPr lvl="1" rtl="0">
              <a:spcBef>
                <a:spcPts val="500"/>
              </a:spcBef>
              <a:spcAft>
                <a:spcPts val="0"/>
              </a:spcAft>
              <a:buNone/>
              <a:defRPr sz="1500"/>
            </a:lvl2pPr>
            <a:lvl3pPr lvl="2" rtl="0">
              <a:spcBef>
                <a:spcPts val="500"/>
              </a:spcBef>
              <a:spcAft>
                <a:spcPts val="0"/>
              </a:spcAft>
              <a:buNone/>
              <a:defRPr sz="1500"/>
            </a:lvl3pPr>
            <a:lvl4pPr lvl="3" rtl="0">
              <a:spcBef>
                <a:spcPts val="500"/>
              </a:spcBef>
              <a:spcAft>
                <a:spcPts val="0"/>
              </a:spcAft>
              <a:buNone/>
              <a:defRPr sz="1500"/>
            </a:lvl4pPr>
            <a:lvl5pPr lvl="4" rtl="0">
              <a:spcBef>
                <a:spcPts val="500"/>
              </a:spcBef>
              <a:spcAft>
                <a:spcPts val="0"/>
              </a:spcAft>
              <a:buNone/>
              <a:defRPr sz="1500"/>
            </a:lvl5pPr>
            <a:lvl6pPr lvl="5" rtl="0">
              <a:spcBef>
                <a:spcPts val="500"/>
              </a:spcBef>
              <a:spcAft>
                <a:spcPts val="0"/>
              </a:spcAft>
              <a:buNone/>
              <a:defRPr sz="1500"/>
            </a:lvl6pPr>
            <a:lvl7pPr lvl="6" rtl="0">
              <a:spcBef>
                <a:spcPts val="500"/>
              </a:spcBef>
              <a:spcAft>
                <a:spcPts val="0"/>
              </a:spcAft>
              <a:buNone/>
              <a:defRPr sz="1500"/>
            </a:lvl7pPr>
            <a:lvl8pPr lvl="7" rtl="0">
              <a:spcBef>
                <a:spcPts val="500"/>
              </a:spcBef>
              <a:spcAft>
                <a:spcPts val="0"/>
              </a:spcAft>
              <a:buNone/>
              <a:defRPr sz="1500"/>
            </a:lvl8pPr>
            <a:lvl9pPr lvl="8" rtl="0">
              <a:spcBef>
                <a:spcPts val="500"/>
              </a:spcBef>
              <a:spcAft>
                <a:spcPts val="500"/>
              </a:spcAft>
              <a:buNone/>
              <a:defRPr sz="1500"/>
            </a:lvl9pPr>
          </a:lstStyle>
          <a:p/>
        </p:txBody>
      </p:sp>
      <p:sp>
        <p:nvSpPr>
          <p:cNvPr id="2610" name="Google Shape;2610;p194"/>
          <p:cNvSpPr txBox="1"/>
          <p:nvPr>
            <p:ph idx="6" type="subTitle"/>
          </p:nvPr>
        </p:nvSpPr>
        <p:spPr>
          <a:xfrm>
            <a:off x="6450688" y="3663925"/>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500">
                <a:solidFill>
                  <a:srgbClr val="FF0000"/>
                </a:solidFill>
                <a:latin typeface="Red Hat Text Medium"/>
                <a:ea typeface="Red Hat Text Medium"/>
                <a:cs typeface="Red Hat Text Medium"/>
                <a:sym typeface="Red Hat Text Medium"/>
              </a:defRPr>
            </a:lvl9pPr>
          </a:lstStyle>
          <a:p/>
        </p:txBody>
      </p:sp>
      <p:sp>
        <p:nvSpPr>
          <p:cNvPr id="2611" name="Google Shape;2611;p194"/>
          <p:cNvSpPr txBox="1"/>
          <p:nvPr>
            <p:ph idx="7" type="subTitle"/>
          </p:nvPr>
        </p:nvSpPr>
        <p:spPr>
          <a:xfrm>
            <a:off x="6450688" y="4153150"/>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500"/>
            </a:lvl1pPr>
            <a:lvl2pPr lvl="1" rtl="0">
              <a:spcBef>
                <a:spcPts val="500"/>
              </a:spcBef>
              <a:spcAft>
                <a:spcPts val="0"/>
              </a:spcAft>
              <a:buNone/>
              <a:defRPr sz="1500"/>
            </a:lvl2pPr>
            <a:lvl3pPr lvl="2" rtl="0">
              <a:spcBef>
                <a:spcPts val="500"/>
              </a:spcBef>
              <a:spcAft>
                <a:spcPts val="0"/>
              </a:spcAft>
              <a:buNone/>
              <a:defRPr sz="1500"/>
            </a:lvl3pPr>
            <a:lvl4pPr lvl="3" rtl="0">
              <a:spcBef>
                <a:spcPts val="500"/>
              </a:spcBef>
              <a:spcAft>
                <a:spcPts val="0"/>
              </a:spcAft>
              <a:buNone/>
              <a:defRPr sz="1500"/>
            </a:lvl4pPr>
            <a:lvl5pPr lvl="4" rtl="0">
              <a:spcBef>
                <a:spcPts val="500"/>
              </a:spcBef>
              <a:spcAft>
                <a:spcPts val="0"/>
              </a:spcAft>
              <a:buNone/>
              <a:defRPr sz="1500"/>
            </a:lvl5pPr>
            <a:lvl6pPr lvl="5" rtl="0">
              <a:spcBef>
                <a:spcPts val="500"/>
              </a:spcBef>
              <a:spcAft>
                <a:spcPts val="0"/>
              </a:spcAft>
              <a:buNone/>
              <a:defRPr sz="1500"/>
            </a:lvl6pPr>
            <a:lvl7pPr lvl="6" rtl="0">
              <a:spcBef>
                <a:spcPts val="500"/>
              </a:spcBef>
              <a:spcAft>
                <a:spcPts val="0"/>
              </a:spcAft>
              <a:buNone/>
              <a:defRPr sz="1500"/>
            </a:lvl7pPr>
            <a:lvl8pPr lvl="7" rtl="0">
              <a:spcBef>
                <a:spcPts val="500"/>
              </a:spcBef>
              <a:spcAft>
                <a:spcPts val="0"/>
              </a:spcAft>
              <a:buNone/>
              <a:defRPr sz="1500"/>
            </a:lvl8pPr>
            <a:lvl9pPr lvl="8" rtl="0">
              <a:spcBef>
                <a:spcPts val="500"/>
              </a:spcBef>
              <a:spcAft>
                <a:spcPts val="500"/>
              </a:spcAft>
              <a:buNone/>
              <a:defRPr sz="1500"/>
            </a:lvl9pPr>
          </a:lstStyle>
          <a:p/>
        </p:txBody>
      </p:sp>
      <p:sp>
        <p:nvSpPr>
          <p:cNvPr id="2612" name="Google Shape;2612;p194"/>
          <p:cNvSpPr/>
          <p:nvPr/>
        </p:nvSpPr>
        <p:spPr>
          <a:xfrm>
            <a:off x="9779550" y="6261775"/>
            <a:ext cx="731700" cy="32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194"/>
          <p:cNvSpPr/>
          <p:nvPr/>
        </p:nvSpPr>
        <p:spPr>
          <a:xfrm>
            <a:off x="10460025" y="310550"/>
            <a:ext cx="1281000" cy="321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light 1">
  <p:cSld name="CUSTOM_4_1_1_1">
    <p:bg>
      <p:bgPr>
        <a:solidFill>
          <a:schemeClr val="lt1"/>
        </a:solidFill>
      </p:bgPr>
    </p:bg>
    <p:spTree>
      <p:nvGrpSpPr>
        <p:cNvPr id="2614" name="Shape 2614"/>
        <p:cNvGrpSpPr/>
        <p:nvPr/>
      </p:nvGrpSpPr>
      <p:grpSpPr>
        <a:xfrm>
          <a:off x="0" y="0"/>
          <a:ext cx="0" cy="0"/>
          <a:chOff x="0" y="0"/>
          <a:chExt cx="0" cy="0"/>
        </a:xfrm>
      </p:grpSpPr>
      <p:cxnSp>
        <p:nvCxnSpPr>
          <p:cNvPr id="2615" name="Google Shape;2615;p195"/>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616" name="Google Shape;2616;p19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9pPr>
          </a:lstStyle>
          <a:p/>
        </p:txBody>
      </p:sp>
      <p:cxnSp>
        <p:nvCxnSpPr>
          <p:cNvPr id="2617" name="Google Shape;2617;p19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2618" name="Google Shape;2618;p19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solidFill>
                  <a:schemeClr val="dk1"/>
                </a:solidFill>
                <a:latin typeface="Red Hat Text Medium"/>
                <a:ea typeface="Red Hat Text Medium"/>
                <a:cs typeface="Red Hat Text Medium"/>
                <a:sym typeface="Red Hat Text Medium"/>
              </a:defRPr>
            </a:lvl1pPr>
            <a:lvl2pPr lvl="1" rtl="0" algn="ctr">
              <a:buNone/>
              <a:defRPr sz="800">
                <a:solidFill>
                  <a:schemeClr val="dk1"/>
                </a:solidFill>
                <a:latin typeface="Red Hat Text Medium"/>
                <a:ea typeface="Red Hat Text Medium"/>
                <a:cs typeface="Red Hat Text Medium"/>
                <a:sym typeface="Red Hat Text Medium"/>
              </a:defRPr>
            </a:lvl2pPr>
            <a:lvl3pPr lvl="2" rtl="0" algn="ctr">
              <a:buNone/>
              <a:defRPr sz="800">
                <a:solidFill>
                  <a:schemeClr val="dk1"/>
                </a:solidFill>
                <a:latin typeface="Red Hat Text Medium"/>
                <a:ea typeface="Red Hat Text Medium"/>
                <a:cs typeface="Red Hat Text Medium"/>
                <a:sym typeface="Red Hat Text Medium"/>
              </a:defRPr>
            </a:lvl3pPr>
            <a:lvl4pPr lvl="3" rtl="0" algn="ctr">
              <a:buNone/>
              <a:defRPr sz="800">
                <a:solidFill>
                  <a:schemeClr val="dk1"/>
                </a:solidFill>
                <a:latin typeface="Red Hat Text Medium"/>
                <a:ea typeface="Red Hat Text Medium"/>
                <a:cs typeface="Red Hat Text Medium"/>
                <a:sym typeface="Red Hat Text Medium"/>
              </a:defRPr>
            </a:lvl4pPr>
            <a:lvl5pPr lvl="4" rtl="0" algn="ctr">
              <a:buNone/>
              <a:defRPr sz="800">
                <a:solidFill>
                  <a:schemeClr val="dk1"/>
                </a:solidFill>
                <a:latin typeface="Red Hat Text Medium"/>
                <a:ea typeface="Red Hat Text Medium"/>
                <a:cs typeface="Red Hat Text Medium"/>
                <a:sym typeface="Red Hat Text Medium"/>
              </a:defRPr>
            </a:lvl5pPr>
            <a:lvl6pPr lvl="5" rtl="0" algn="ctr">
              <a:buNone/>
              <a:defRPr sz="800">
                <a:solidFill>
                  <a:schemeClr val="dk1"/>
                </a:solidFill>
                <a:latin typeface="Red Hat Text Medium"/>
                <a:ea typeface="Red Hat Text Medium"/>
                <a:cs typeface="Red Hat Text Medium"/>
                <a:sym typeface="Red Hat Text Medium"/>
              </a:defRPr>
            </a:lvl6pPr>
            <a:lvl7pPr lvl="6" rtl="0" algn="ctr">
              <a:buNone/>
              <a:defRPr sz="800">
                <a:solidFill>
                  <a:schemeClr val="dk1"/>
                </a:solidFill>
                <a:latin typeface="Red Hat Text Medium"/>
                <a:ea typeface="Red Hat Text Medium"/>
                <a:cs typeface="Red Hat Text Medium"/>
                <a:sym typeface="Red Hat Text Medium"/>
              </a:defRPr>
            </a:lvl7pPr>
            <a:lvl8pPr lvl="7" rtl="0" algn="ctr">
              <a:buNone/>
              <a:defRPr sz="800">
                <a:solidFill>
                  <a:schemeClr val="dk1"/>
                </a:solidFill>
                <a:latin typeface="Red Hat Text Medium"/>
                <a:ea typeface="Red Hat Text Medium"/>
                <a:cs typeface="Red Hat Text Medium"/>
                <a:sym typeface="Red Hat Text Medium"/>
              </a:defRPr>
            </a:lvl8pPr>
            <a:lvl9pPr lvl="8" rtl="0" algn="ctr">
              <a:buNone/>
              <a:defRPr sz="800">
                <a:solidFill>
                  <a:schemeClr val="dk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619" name="Google Shape;2619;p19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620" name="Google Shape;2620;p195"/>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621" name="Google Shape;2621;p195"/>
          <p:cNvSpPr txBox="1"/>
          <p:nvPr>
            <p:ph idx="3" type="body"/>
          </p:nvPr>
        </p:nvSpPr>
        <p:spPr>
          <a:xfrm>
            <a:off x="8669900" y="1849475"/>
            <a:ext cx="2131800" cy="3000000"/>
          </a:xfrm>
          <a:prstGeom prst="rect">
            <a:avLst/>
          </a:prstGeom>
        </p:spPr>
        <p:txBody>
          <a:bodyPr anchorCtr="0" anchor="t" bIns="0" lIns="0" spcFirstLastPara="1" rIns="0" wrap="square" tIns="0">
            <a:noAutofit/>
          </a:bodyPr>
          <a:lstStyle>
            <a:lvl1pPr indent="-330200" lvl="0" marL="457200" rtl="0">
              <a:lnSpc>
                <a:spcPct val="115000"/>
              </a:lnSpc>
              <a:spcBef>
                <a:spcPts val="0"/>
              </a:spcBef>
              <a:spcAft>
                <a:spcPts val="0"/>
              </a:spcAft>
              <a:buSzPts val="1600"/>
              <a:buChar char="▸"/>
              <a:defRPr/>
            </a:lvl1pPr>
            <a:lvl2pPr indent="-317500" lvl="1" marL="914400" rtl="0">
              <a:lnSpc>
                <a:spcPct val="115000"/>
              </a:lnSpc>
              <a:spcBef>
                <a:spcPts val="2000"/>
              </a:spcBef>
              <a:spcAft>
                <a:spcPts val="0"/>
              </a:spcAft>
              <a:buSzPts val="1400"/>
              <a:buChar char="･"/>
              <a:defRPr/>
            </a:lvl2pPr>
            <a:lvl3pPr indent="-317500" lvl="2" marL="1371600" rtl="0">
              <a:lnSpc>
                <a:spcPct val="115000"/>
              </a:lnSpc>
              <a:spcBef>
                <a:spcPts val="2000"/>
              </a:spcBef>
              <a:spcAft>
                <a:spcPts val="0"/>
              </a:spcAft>
              <a:buSzPts val="1400"/>
              <a:buChar char="･"/>
              <a:defRPr/>
            </a:lvl3pPr>
            <a:lvl4pPr indent="-317500" lvl="3" marL="1828800" rtl="0">
              <a:lnSpc>
                <a:spcPct val="115000"/>
              </a:lnSpc>
              <a:spcBef>
                <a:spcPts val="2000"/>
              </a:spcBef>
              <a:spcAft>
                <a:spcPts val="0"/>
              </a:spcAft>
              <a:buSzPts val="1400"/>
              <a:buChar char="･"/>
              <a:defRPr/>
            </a:lvl4pPr>
            <a:lvl5pPr indent="-317500" lvl="4" marL="2286000" rtl="0">
              <a:lnSpc>
                <a:spcPct val="115000"/>
              </a:lnSpc>
              <a:spcBef>
                <a:spcPts val="2000"/>
              </a:spcBef>
              <a:spcAft>
                <a:spcPts val="0"/>
              </a:spcAft>
              <a:buSzPts val="1400"/>
              <a:buChar char="･"/>
              <a:defRPr/>
            </a:lvl5pPr>
            <a:lvl6pPr indent="-317500" lvl="5" marL="2743200" rtl="0">
              <a:lnSpc>
                <a:spcPct val="115000"/>
              </a:lnSpc>
              <a:spcBef>
                <a:spcPts val="2000"/>
              </a:spcBef>
              <a:spcAft>
                <a:spcPts val="0"/>
              </a:spcAft>
              <a:buSzPts val="1400"/>
              <a:buChar char="･"/>
              <a:defRPr/>
            </a:lvl6pPr>
            <a:lvl7pPr indent="-317500" lvl="6" marL="3200400" rtl="0">
              <a:lnSpc>
                <a:spcPct val="115000"/>
              </a:lnSpc>
              <a:spcBef>
                <a:spcPts val="2000"/>
              </a:spcBef>
              <a:spcAft>
                <a:spcPts val="0"/>
              </a:spcAft>
              <a:buSzPts val="1400"/>
              <a:buChar char="･"/>
              <a:defRPr/>
            </a:lvl7pPr>
            <a:lvl8pPr indent="-317500" lvl="7" marL="3657600" rtl="0">
              <a:lnSpc>
                <a:spcPct val="115000"/>
              </a:lnSpc>
              <a:spcBef>
                <a:spcPts val="2000"/>
              </a:spcBef>
              <a:spcAft>
                <a:spcPts val="0"/>
              </a:spcAft>
              <a:buSzPts val="1400"/>
              <a:buChar char="･"/>
              <a:defRPr/>
            </a:lvl8pPr>
            <a:lvl9pPr indent="-317500" lvl="8" marL="4114800" rtl="0">
              <a:lnSpc>
                <a:spcPct val="115000"/>
              </a:lnSpc>
              <a:spcBef>
                <a:spcPts val="2000"/>
              </a:spcBef>
              <a:spcAft>
                <a:spcPts val="2000"/>
              </a:spcAft>
              <a:buSzPts val="1400"/>
              <a:buChar char="･"/>
              <a:defRPr/>
            </a:lvl9pPr>
          </a:lstStyle>
          <a:p/>
        </p:txBody>
      </p:sp>
      <p:sp>
        <p:nvSpPr>
          <p:cNvPr id="2622" name="Google Shape;2622;p195"/>
          <p:cNvSpPr txBox="1"/>
          <p:nvPr>
            <p:ph idx="4" type="body"/>
          </p:nvPr>
        </p:nvSpPr>
        <p:spPr>
          <a:xfrm>
            <a:off x="5708700" y="1849475"/>
            <a:ext cx="2131800" cy="3000000"/>
          </a:xfrm>
          <a:prstGeom prst="rect">
            <a:avLst/>
          </a:prstGeom>
        </p:spPr>
        <p:txBody>
          <a:bodyPr anchorCtr="0" anchor="t" bIns="0" lIns="0" spcFirstLastPara="1" rIns="0" wrap="square" tIns="0">
            <a:noAutofit/>
          </a:bodyPr>
          <a:lstStyle>
            <a:lvl1pPr indent="-330200" lvl="0" marL="457200" rtl="0">
              <a:lnSpc>
                <a:spcPct val="115000"/>
              </a:lnSpc>
              <a:spcBef>
                <a:spcPts val="0"/>
              </a:spcBef>
              <a:spcAft>
                <a:spcPts val="0"/>
              </a:spcAft>
              <a:buSzPts val="1600"/>
              <a:buChar char="▸"/>
              <a:defRPr/>
            </a:lvl1pPr>
            <a:lvl2pPr indent="-317500" lvl="1" marL="914400" rtl="0">
              <a:lnSpc>
                <a:spcPct val="115000"/>
              </a:lnSpc>
              <a:spcBef>
                <a:spcPts val="2000"/>
              </a:spcBef>
              <a:spcAft>
                <a:spcPts val="0"/>
              </a:spcAft>
              <a:buSzPts val="1400"/>
              <a:buChar char="･"/>
              <a:defRPr/>
            </a:lvl2pPr>
            <a:lvl3pPr indent="-317500" lvl="2" marL="1371600" rtl="0">
              <a:lnSpc>
                <a:spcPct val="115000"/>
              </a:lnSpc>
              <a:spcBef>
                <a:spcPts val="2000"/>
              </a:spcBef>
              <a:spcAft>
                <a:spcPts val="0"/>
              </a:spcAft>
              <a:buSzPts val="1400"/>
              <a:buChar char="･"/>
              <a:defRPr/>
            </a:lvl3pPr>
            <a:lvl4pPr indent="-317500" lvl="3" marL="1828800" rtl="0">
              <a:lnSpc>
                <a:spcPct val="115000"/>
              </a:lnSpc>
              <a:spcBef>
                <a:spcPts val="2000"/>
              </a:spcBef>
              <a:spcAft>
                <a:spcPts val="0"/>
              </a:spcAft>
              <a:buSzPts val="1400"/>
              <a:buChar char="･"/>
              <a:defRPr/>
            </a:lvl4pPr>
            <a:lvl5pPr indent="-317500" lvl="4" marL="2286000" rtl="0">
              <a:lnSpc>
                <a:spcPct val="115000"/>
              </a:lnSpc>
              <a:spcBef>
                <a:spcPts val="2000"/>
              </a:spcBef>
              <a:spcAft>
                <a:spcPts val="0"/>
              </a:spcAft>
              <a:buSzPts val="1400"/>
              <a:buChar char="･"/>
              <a:defRPr/>
            </a:lvl5pPr>
            <a:lvl6pPr indent="-317500" lvl="5" marL="2743200" rtl="0">
              <a:lnSpc>
                <a:spcPct val="115000"/>
              </a:lnSpc>
              <a:spcBef>
                <a:spcPts val="2000"/>
              </a:spcBef>
              <a:spcAft>
                <a:spcPts val="0"/>
              </a:spcAft>
              <a:buSzPts val="1400"/>
              <a:buChar char="･"/>
              <a:defRPr/>
            </a:lvl6pPr>
            <a:lvl7pPr indent="-317500" lvl="6" marL="3200400" rtl="0">
              <a:lnSpc>
                <a:spcPct val="115000"/>
              </a:lnSpc>
              <a:spcBef>
                <a:spcPts val="2000"/>
              </a:spcBef>
              <a:spcAft>
                <a:spcPts val="0"/>
              </a:spcAft>
              <a:buSzPts val="1400"/>
              <a:buChar char="･"/>
              <a:defRPr/>
            </a:lvl7pPr>
            <a:lvl8pPr indent="-317500" lvl="7" marL="3657600" rtl="0">
              <a:lnSpc>
                <a:spcPct val="115000"/>
              </a:lnSpc>
              <a:spcBef>
                <a:spcPts val="2000"/>
              </a:spcBef>
              <a:spcAft>
                <a:spcPts val="0"/>
              </a:spcAft>
              <a:buSzPts val="1400"/>
              <a:buChar char="･"/>
              <a:defRPr/>
            </a:lvl8pPr>
            <a:lvl9pPr indent="-317500" lvl="8" marL="4114800" rtl="0">
              <a:lnSpc>
                <a:spcPct val="115000"/>
              </a:lnSpc>
              <a:spcBef>
                <a:spcPts val="2000"/>
              </a:spcBef>
              <a:spcAft>
                <a:spcPts val="2000"/>
              </a:spcAft>
              <a:buSzPts val="1400"/>
              <a:buChar char="･"/>
              <a:defRPr/>
            </a:lvl9pPr>
          </a:lstStyle>
          <a:p/>
        </p:txBody>
      </p:sp>
      <p:sp>
        <p:nvSpPr>
          <p:cNvPr id="2623" name="Google Shape;2623;p195"/>
          <p:cNvSpPr txBox="1"/>
          <p:nvPr>
            <p:ph type="title"/>
          </p:nvPr>
        </p:nvSpPr>
        <p:spPr>
          <a:xfrm>
            <a:off x="900275" y="1736433"/>
            <a:ext cx="3885900" cy="2698200"/>
          </a:xfrm>
          <a:prstGeom prst="rect">
            <a:avLst/>
          </a:prstGeom>
        </p:spPr>
        <p:txBody>
          <a:bodyPr anchorCtr="0" anchor="t" bIns="0" lIns="0" spcFirstLastPara="1" rIns="0" wrap="square" tIns="0">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olumn 3">
  <p:cSld name="CUSTOM_4_3_4">
    <p:spTree>
      <p:nvGrpSpPr>
        <p:cNvPr id="2624" name="Shape 2624"/>
        <p:cNvGrpSpPr/>
        <p:nvPr/>
      </p:nvGrpSpPr>
      <p:grpSpPr>
        <a:xfrm>
          <a:off x="0" y="0"/>
          <a:ext cx="0" cy="0"/>
          <a:chOff x="0" y="0"/>
          <a:chExt cx="0" cy="0"/>
        </a:xfrm>
      </p:grpSpPr>
      <p:cxnSp>
        <p:nvCxnSpPr>
          <p:cNvPr id="2625" name="Google Shape;2625;p19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626" name="Google Shape;2626;p19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627" name="Google Shape;2627;p19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628" name="Google Shape;2628;p19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629" name="Google Shape;2629;p196"/>
          <p:cNvSpPr txBox="1"/>
          <p:nvPr>
            <p:ph idx="1"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630" name="Google Shape;2630;p196"/>
          <p:cNvCxnSpPr/>
          <p:nvPr/>
        </p:nvCxnSpPr>
        <p:spPr>
          <a:xfrm>
            <a:off x="4306150" y="4229725"/>
            <a:ext cx="0" cy="1557600"/>
          </a:xfrm>
          <a:prstGeom prst="straightConnector1">
            <a:avLst/>
          </a:prstGeom>
          <a:noFill/>
          <a:ln cap="flat" cmpd="sng" w="9525">
            <a:solidFill>
              <a:schemeClr val="dk2"/>
            </a:solidFill>
            <a:prstDash val="dot"/>
            <a:round/>
            <a:headEnd len="med" w="med" type="none"/>
            <a:tailEnd len="med" w="med" type="none"/>
          </a:ln>
        </p:spPr>
      </p:cxnSp>
      <p:cxnSp>
        <p:nvCxnSpPr>
          <p:cNvPr id="2631" name="Google Shape;2631;p196"/>
          <p:cNvCxnSpPr/>
          <p:nvPr/>
        </p:nvCxnSpPr>
        <p:spPr>
          <a:xfrm>
            <a:off x="7885850" y="4229725"/>
            <a:ext cx="0" cy="1557600"/>
          </a:xfrm>
          <a:prstGeom prst="straightConnector1">
            <a:avLst/>
          </a:prstGeom>
          <a:noFill/>
          <a:ln cap="flat" cmpd="sng" w="9525">
            <a:solidFill>
              <a:schemeClr val="dk2"/>
            </a:solidFill>
            <a:prstDash val="dot"/>
            <a:round/>
            <a:headEnd len="med" w="med" type="none"/>
            <a:tailEnd len="med" w="med" type="none"/>
          </a:ln>
        </p:spPr>
      </p:cxnSp>
      <p:sp>
        <p:nvSpPr>
          <p:cNvPr id="2632" name="Google Shape;2632;p196"/>
          <p:cNvSpPr txBox="1"/>
          <p:nvPr>
            <p:ph idx="2" type="subTitle"/>
          </p:nvPr>
        </p:nvSpPr>
        <p:spPr>
          <a:xfrm>
            <a:off x="44683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9pPr>
          </a:lstStyle>
          <a:p/>
        </p:txBody>
      </p:sp>
      <p:sp>
        <p:nvSpPr>
          <p:cNvPr id="2633" name="Google Shape;2633;p196"/>
          <p:cNvSpPr txBox="1"/>
          <p:nvPr>
            <p:ph idx="3" type="subTitle"/>
          </p:nvPr>
        </p:nvSpPr>
        <p:spPr>
          <a:xfrm>
            <a:off x="44684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634" name="Google Shape;2634;p196"/>
          <p:cNvSpPr txBox="1"/>
          <p:nvPr>
            <p:ph idx="4" type="subTitle"/>
          </p:nvPr>
        </p:nvSpPr>
        <p:spPr>
          <a:xfrm>
            <a:off x="80480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9pPr>
          </a:lstStyle>
          <a:p/>
        </p:txBody>
      </p:sp>
      <p:sp>
        <p:nvSpPr>
          <p:cNvPr id="2635" name="Google Shape;2635;p196"/>
          <p:cNvSpPr txBox="1"/>
          <p:nvPr>
            <p:ph idx="5" type="subTitle"/>
          </p:nvPr>
        </p:nvSpPr>
        <p:spPr>
          <a:xfrm>
            <a:off x="80481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636" name="Google Shape;2636;p196"/>
          <p:cNvSpPr txBox="1"/>
          <p:nvPr>
            <p:ph idx="6" type="subTitle"/>
          </p:nvPr>
        </p:nvSpPr>
        <p:spPr>
          <a:xfrm>
            <a:off x="8886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9pPr>
          </a:lstStyle>
          <a:p/>
        </p:txBody>
      </p:sp>
      <p:sp>
        <p:nvSpPr>
          <p:cNvPr id="2637" name="Google Shape;2637;p196"/>
          <p:cNvSpPr txBox="1"/>
          <p:nvPr>
            <p:ph idx="7" type="subTitle"/>
          </p:nvPr>
        </p:nvSpPr>
        <p:spPr>
          <a:xfrm>
            <a:off x="8887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638" name="Google Shape;2638;p196"/>
          <p:cNvSpPr txBox="1"/>
          <p:nvPr>
            <p:ph idx="8"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sp>
        <p:nvSpPr>
          <p:cNvPr id="2639" name="Google Shape;2639;p196"/>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sp>
        <p:nvSpPr>
          <p:cNvPr id="2640" name="Google Shape;2640;p196"/>
          <p:cNvSpPr txBox="1"/>
          <p:nvPr>
            <p:ph idx="9"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chevrons 1">
  <p:cSld name="CUSTOM_4_20_1_1">
    <p:spTree>
      <p:nvGrpSpPr>
        <p:cNvPr id="2641" name="Shape 2641"/>
        <p:cNvGrpSpPr/>
        <p:nvPr/>
      </p:nvGrpSpPr>
      <p:grpSpPr>
        <a:xfrm>
          <a:off x="0" y="0"/>
          <a:ext cx="0" cy="0"/>
          <a:chOff x="0" y="0"/>
          <a:chExt cx="0" cy="0"/>
        </a:xfrm>
      </p:grpSpPr>
      <p:cxnSp>
        <p:nvCxnSpPr>
          <p:cNvPr id="2642" name="Google Shape;2642;p19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643" name="Google Shape;2643;p19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644" name="Google Shape;2644;p19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645" name="Google Shape;2645;p19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646" name="Google Shape;2646;p197"/>
          <p:cNvSpPr txBox="1"/>
          <p:nvPr>
            <p:ph idx="1"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647" name="Google Shape;2647;p197"/>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197"/>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197"/>
          <p:cNvSpPr/>
          <p:nvPr/>
        </p:nvSpPr>
        <p:spPr>
          <a:xfrm>
            <a:off x="586380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197"/>
          <p:cNvSpPr/>
          <p:nvPr/>
        </p:nvSpPr>
        <p:spPr>
          <a:xfrm>
            <a:off x="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197"/>
          <p:cNvSpPr txBox="1"/>
          <p:nvPr>
            <p:ph idx="2" type="subTitle"/>
          </p:nvPr>
        </p:nvSpPr>
        <p:spPr>
          <a:xfrm>
            <a:off x="0" y="2473650"/>
            <a:ext cx="6328200" cy="2702400"/>
          </a:xfrm>
          <a:prstGeom prst="rect">
            <a:avLst/>
          </a:prstGeom>
        </p:spPr>
        <p:txBody>
          <a:bodyPr anchorCtr="0" anchor="ctr" bIns="0" lIns="868675"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2652" name="Google Shape;2652;p197"/>
          <p:cNvSpPr txBox="1"/>
          <p:nvPr>
            <p:ph idx="3"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sp>
        <p:nvSpPr>
          <p:cNvPr id="2653" name="Google Shape;2653;p197"/>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sp>
        <p:nvSpPr>
          <p:cNvPr id="2654" name="Google Shape;2654;p197"/>
          <p:cNvSpPr txBox="1"/>
          <p:nvPr>
            <p:ph idx="4"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655" name="Google Shape;2655;p197"/>
          <p:cNvSpPr txBox="1"/>
          <p:nvPr>
            <p:ph idx="5" type="subTitle"/>
          </p:nvPr>
        </p:nvSpPr>
        <p:spPr>
          <a:xfrm>
            <a:off x="6633000" y="2473650"/>
            <a:ext cx="6328200" cy="2702400"/>
          </a:xfrm>
          <a:prstGeom prst="rect">
            <a:avLst/>
          </a:prstGeom>
        </p:spPr>
        <p:txBody>
          <a:bodyPr anchorCtr="0" anchor="ctr" bIns="0" lIns="868675"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17">
  <p:cSld name="CUSTOM_4_36">
    <p:spTree>
      <p:nvGrpSpPr>
        <p:cNvPr id="2656" name="Shape 2656"/>
        <p:cNvGrpSpPr/>
        <p:nvPr/>
      </p:nvGrpSpPr>
      <p:grpSpPr>
        <a:xfrm>
          <a:off x="0" y="0"/>
          <a:ext cx="0" cy="0"/>
          <a:chOff x="0" y="0"/>
          <a:chExt cx="0" cy="0"/>
        </a:xfrm>
      </p:grpSpPr>
      <p:sp>
        <p:nvSpPr>
          <p:cNvPr id="2657" name="Google Shape;2657;p198"/>
          <p:cNvSpPr txBox="1"/>
          <p:nvPr>
            <p:ph type="title"/>
          </p:nvPr>
        </p:nvSpPr>
        <p:spPr>
          <a:xfrm>
            <a:off x="1752600" y="946000"/>
            <a:ext cx="8686800" cy="9675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700">
                <a:solidFill>
                  <a:srgbClr val="000000"/>
                </a:solidFill>
              </a:defRPr>
            </a:lvl1pPr>
            <a:lvl2pPr lvl="1" rtl="0" algn="ctr">
              <a:lnSpc>
                <a:spcPct val="130000"/>
              </a:lnSpc>
              <a:spcBef>
                <a:spcPts val="0"/>
              </a:spcBef>
              <a:spcAft>
                <a:spcPts val="0"/>
              </a:spcAft>
              <a:buNone/>
              <a:defRPr sz="2700">
                <a:solidFill>
                  <a:srgbClr val="000000"/>
                </a:solidFill>
              </a:defRPr>
            </a:lvl2pPr>
            <a:lvl3pPr lvl="2" rtl="0" algn="ctr">
              <a:lnSpc>
                <a:spcPct val="130000"/>
              </a:lnSpc>
              <a:spcBef>
                <a:spcPts val="0"/>
              </a:spcBef>
              <a:spcAft>
                <a:spcPts val="0"/>
              </a:spcAft>
              <a:buNone/>
              <a:defRPr sz="2700">
                <a:solidFill>
                  <a:srgbClr val="000000"/>
                </a:solidFill>
              </a:defRPr>
            </a:lvl3pPr>
            <a:lvl4pPr lvl="3" rtl="0" algn="ctr">
              <a:lnSpc>
                <a:spcPct val="130000"/>
              </a:lnSpc>
              <a:spcBef>
                <a:spcPts val="0"/>
              </a:spcBef>
              <a:spcAft>
                <a:spcPts val="0"/>
              </a:spcAft>
              <a:buNone/>
              <a:defRPr sz="2700">
                <a:solidFill>
                  <a:srgbClr val="000000"/>
                </a:solidFill>
              </a:defRPr>
            </a:lvl4pPr>
            <a:lvl5pPr lvl="4" rtl="0" algn="ctr">
              <a:lnSpc>
                <a:spcPct val="130000"/>
              </a:lnSpc>
              <a:spcBef>
                <a:spcPts val="0"/>
              </a:spcBef>
              <a:spcAft>
                <a:spcPts val="0"/>
              </a:spcAft>
              <a:buNone/>
              <a:defRPr sz="2700">
                <a:solidFill>
                  <a:srgbClr val="000000"/>
                </a:solidFill>
              </a:defRPr>
            </a:lvl5pPr>
            <a:lvl6pPr lvl="5" rtl="0" algn="ctr">
              <a:lnSpc>
                <a:spcPct val="130000"/>
              </a:lnSpc>
              <a:spcBef>
                <a:spcPts val="0"/>
              </a:spcBef>
              <a:spcAft>
                <a:spcPts val="0"/>
              </a:spcAft>
              <a:buNone/>
              <a:defRPr sz="2700">
                <a:solidFill>
                  <a:srgbClr val="000000"/>
                </a:solidFill>
              </a:defRPr>
            </a:lvl6pPr>
            <a:lvl7pPr lvl="6" rtl="0" algn="ctr">
              <a:lnSpc>
                <a:spcPct val="130000"/>
              </a:lnSpc>
              <a:spcBef>
                <a:spcPts val="0"/>
              </a:spcBef>
              <a:spcAft>
                <a:spcPts val="0"/>
              </a:spcAft>
              <a:buNone/>
              <a:defRPr sz="2700">
                <a:solidFill>
                  <a:srgbClr val="000000"/>
                </a:solidFill>
              </a:defRPr>
            </a:lvl7pPr>
            <a:lvl8pPr lvl="7" rtl="0" algn="ctr">
              <a:lnSpc>
                <a:spcPct val="130000"/>
              </a:lnSpc>
              <a:spcBef>
                <a:spcPts val="0"/>
              </a:spcBef>
              <a:spcAft>
                <a:spcPts val="0"/>
              </a:spcAft>
              <a:buNone/>
              <a:defRPr sz="2700">
                <a:solidFill>
                  <a:srgbClr val="000000"/>
                </a:solidFill>
              </a:defRPr>
            </a:lvl8pPr>
            <a:lvl9pPr lvl="8" rtl="0" algn="ctr">
              <a:lnSpc>
                <a:spcPct val="130000"/>
              </a:lnSpc>
              <a:spcBef>
                <a:spcPts val="0"/>
              </a:spcBef>
              <a:spcAft>
                <a:spcPts val="0"/>
              </a:spcAft>
              <a:buNone/>
              <a:defRPr sz="2700">
                <a:solidFill>
                  <a:srgbClr val="000000"/>
                </a:solidFill>
              </a:defRPr>
            </a:lvl9pPr>
          </a:lstStyle>
          <a:p/>
        </p:txBody>
      </p:sp>
      <p:cxnSp>
        <p:nvCxnSpPr>
          <p:cNvPr id="2658" name="Google Shape;2658;p19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2659" name="Google Shape;2659;p19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2660" name="Google Shape;2660;p198"/>
          <p:cNvCxnSpPr/>
          <p:nvPr/>
        </p:nvCxnSpPr>
        <p:spPr>
          <a:xfrm rot="10800000">
            <a:off x="447767" y="6401100"/>
            <a:ext cx="0" cy="456900"/>
          </a:xfrm>
          <a:prstGeom prst="straightConnector1">
            <a:avLst/>
          </a:prstGeom>
          <a:noFill/>
          <a:ln cap="flat" cmpd="sng" w="9525">
            <a:solidFill>
              <a:srgbClr val="EE0000"/>
            </a:solidFill>
            <a:prstDash val="solid"/>
            <a:round/>
            <a:headEnd len="med" w="med" type="none"/>
            <a:tailEnd len="med" w="med" type="none"/>
          </a:ln>
        </p:spPr>
      </p:cxnSp>
      <p:sp>
        <p:nvSpPr>
          <p:cNvPr id="2661" name="Google Shape;2661;p19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2662" name="Google Shape;2662;p19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663" name="Google Shape;2663;p198"/>
          <p:cNvSpPr txBox="1"/>
          <p:nvPr>
            <p:ph idx="2" type="subTitle"/>
          </p:nvPr>
        </p:nvSpPr>
        <p:spPr>
          <a:xfrm>
            <a:off x="885050" y="6169550"/>
            <a:ext cx="9182700" cy="5595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700">
                <a:solidFill>
                  <a:srgbClr val="4D4D4F"/>
                </a:solidFill>
              </a:defRPr>
            </a:lvl1pPr>
            <a:lvl2pPr lvl="1" rtl="0">
              <a:lnSpc>
                <a:spcPct val="142000"/>
              </a:lnSpc>
              <a:spcBef>
                <a:spcPts val="0"/>
              </a:spcBef>
              <a:spcAft>
                <a:spcPts val="0"/>
              </a:spcAft>
              <a:buNone/>
              <a:defRPr sz="700">
                <a:solidFill>
                  <a:srgbClr val="4D4D4F"/>
                </a:solidFill>
              </a:defRPr>
            </a:lvl2pPr>
            <a:lvl3pPr lvl="2" rtl="0">
              <a:lnSpc>
                <a:spcPct val="142000"/>
              </a:lnSpc>
              <a:spcBef>
                <a:spcPts val="0"/>
              </a:spcBef>
              <a:spcAft>
                <a:spcPts val="0"/>
              </a:spcAft>
              <a:buNone/>
              <a:defRPr sz="700">
                <a:solidFill>
                  <a:srgbClr val="4D4D4F"/>
                </a:solidFill>
              </a:defRPr>
            </a:lvl3pPr>
            <a:lvl4pPr lvl="3" rtl="0">
              <a:lnSpc>
                <a:spcPct val="142000"/>
              </a:lnSpc>
              <a:spcBef>
                <a:spcPts val="0"/>
              </a:spcBef>
              <a:spcAft>
                <a:spcPts val="0"/>
              </a:spcAft>
              <a:buNone/>
              <a:defRPr sz="700">
                <a:solidFill>
                  <a:srgbClr val="4D4D4F"/>
                </a:solidFill>
              </a:defRPr>
            </a:lvl4pPr>
            <a:lvl5pPr lvl="4" rtl="0">
              <a:lnSpc>
                <a:spcPct val="142000"/>
              </a:lnSpc>
              <a:spcBef>
                <a:spcPts val="0"/>
              </a:spcBef>
              <a:spcAft>
                <a:spcPts val="0"/>
              </a:spcAft>
              <a:buNone/>
              <a:defRPr sz="700">
                <a:solidFill>
                  <a:srgbClr val="4D4D4F"/>
                </a:solidFill>
              </a:defRPr>
            </a:lvl5pPr>
            <a:lvl6pPr lvl="5" rtl="0">
              <a:lnSpc>
                <a:spcPct val="142000"/>
              </a:lnSpc>
              <a:spcBef>
                <a:spcPts val="0"/>
              </a:spcBef>
              <a:spcAft>
                <a:spcPts val="0"/>
              </a:spcAft>
              <a:buNone/>
              <a:defRPr sz="700">
                <a:solidFill>
                  <a:srgbClr val="4D4D4F"/>
                </a:solidFill>
              </a:defRPr>
            </a:lvl6pPr>
            <a:lvl7pPr lvl="6" rtl="0">
              <a:lnSpc>
                <a:spcPct val="142000"/>
              </a:lnSpc>
              <a:spcBef>
                <a:spcPts val="0"/>
              </a:spcBef>
              <a:spcAft>
                <a:spcPts val="0"/>
              </a:spcAft>
              <a:buNone/>
              <a:defRPr sz="700">
                <a:solidFill>
                  <a:srgbClr val="4D4D4F"/>
                </a:solidFill>
              </a:defRPr>
            </a:lvl7pPr>
            <a:lvl8pPr lvl="7" rtl="0">
              <a:lnSpc>
                <a:spcPct val="142000"/>
              </a:lnSpc>
              <a:spcBef>
                <a:spcPts val="0"/>
              </a:spcBef>
              <a:spcAft>
                <a:spcPts val="0"/>
              </a:spcAft>
              <a:buNone/>
              <a:defRPr sz="700">
                <a:solidFill>
                  <a:srgbClr val="4D4D4F"/>
                </a:solidFill>
              </a:defRPr>
            </a:lvl8pPr>
            <a:lvl9pPr lvl="8" rtl="0">
              <a:lnSpc>
                <a:spcPct val="142000"/>
              </a:lnSpc>
              <a:spcBef>
                <a:spcPts val="0"/>
              </a:spcBef>
              <a:spcAft>
                <a:spcPts val="0"/>
              </a:spcAft>
              <a:buNone/>
              <a:defRPr sz="700">
                <a:solidFill>
                  <a:srgbClr val="4D4D4F"/>
                </a:solidFill>
              </a:defRPr>
            </a:lvl9pPr>
          </a:lstStyle>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four column 1">
  <p:cSld name="CUSTOM_4_5_1">
    <p:spTree>
      <p:nvGrpSpPr>
        <p:cNvPr id="2664" name="Shape 2664"/>
        <p:cNvGrpSpPr/>
        <p:nvPr/>
      </p:nvGrpSpPr>
      <p:grpSpPr>
        <a:xfrm>
          <a:off x="0" y="0"/>
          <a:ext cx="0" cy="0"/>
          <a:chOff x="0" y="0"/>
          <a:chExt cx="0" cy="0"/>
        </a:xfrm>
      </p:grpSpPr>
      <p:cxnSp>
        <p:nvCxnSpPr>
          <p:cNvPr id="2665" name="Google Shape;2665;p19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666" name="Google Shape;2666;p19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667" name="Google Shape;2667;p19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668" name="Google Shape;2668;p19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669" name="Google Shape;2669;p199"/>
          <p:cNvSpPr txBox="1"/>
          <p:nvPr>
            <p:ph idx="1"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670" name="Google Shape;2670;p199"/>
          <p:cNvCxnSpPr/>
          <p:nvPr/>
        </p:nvCxnSpPr>
        <p:spPr>
          <a:xfrm>
            <a:off x="3416583" y="3678000"/>
            <a:ext cx="0" cy="1527600"/>
          </a:xfrm>
          <a:prstGeom prst="straightConnector1">
            <a:avLst/>
          </a:prstGeom>
          <a:noFill/>
          <a:ln cap="flat" cmpd="sng" w="9525">
            <a:solidFill>
              <a:schemeClr val="dk2"/>
            </a:solidFill>
            <a:prstDash val="dot"/>
            <a:round/>
            <a:headEnd len="med" w="med" type="none"/>
            <a:tailEnd len="med" w="med" type="none"/>
          </a:ln>
        </p:spPr>
      </p:cxnSp>
      <p:cxnSp>
        <p:nvCxnSpPr>
          <p:cNvPr id="2671" name="Google Shape;2671;p199"/>
          <p:cNvCxnSpPr/>
          <p:nvPr/>
        </p:nvCxnSpPr>
        <p:spPr>
          <a:xfrm>
            <a:off x="6096100" y="3678000"/>
            <a:ext cx="0" cy="1527600"/>
          </a:xfrm>
          <a:prstGeom prst="straightConnector1">
            <a:avLst/>
          </a:prstGeom>
          <a:noFill/>
          <a:ln cap="flat" cmpd="sng" w="9525">
            <a:solidFill>
              <a:schemeClr val="dk2"/>
            </a:solidFill>
            <a:prstDash val="dot"/>
            <a:round/>
            <a:headEnd len="med" w="med" type="none"/>
            <a:tailEnd len="med" w="med" type="none"/>
          </a:ln>
        </p:spPr>
      </p:cxnSp>
      <p:cxnSp>
        <p:nvCxnSpPr>
          <p:cNvPr id="2672" name="Google Shape;2672;p199"/>
          <p:cNvCxnSpPr/>
          <p:nvPr/>
        </p:nvCxnSpPr>
        <p:spPr>
          <a:xfrm>
            <a:off x="8775617" y="3678000"/>
            <a:ext cx="0" cy="1527600"/>
          </a:xfrm>
          <a:prstGeom prst="straightConnector1">
            <a:avLst/>
          </a:prstGeom>
          <a:noFill/>
          <a:ln cap="flat" cmpd="sng" w="9525">
            <a:solidFill>
              <a:schemeClr val="dk2"/>
            </a:solidFill>
            <a:prstDash val="dot"/>
            <a:round/>
            <a:headEnd len="med" w="med" type="none"/>
            <a:tailEnd len="med" w="med" type="none"/>
          </a:ln>
        </p:spPr>
      </p:cxnSp>
      <p:sp>
        <p:nvSpPr>
          <p:cNvPr id="2673" name="Google Shape;2673;p199"/>
          <p:cNvSpPr txBox="1"/>
          <p:nvPr>
            <p:ph idx="2" type="subTitle"/>
          </p:nvPr>
        </p:nvSpPr>
        <p:spPr>
          <a:xfrm>
            <a:off x="885075"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674" name="Google Shape;2674;p199"/>
          <p:cNvSpPr txBox="1"/>
          <p:nvPr>
            <p:ph idx="3" type="subTitle"/>
          </p:nvPr>
        </p:nvSpPr>
        <p:spPr>
          <a:xfrm>
            <a:off x="885050"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9pPr>
          </a:lstStyle>
          <a:p/>
        </p:txBody>
      </p:sp>
      <p:sp>
        <p:nvSpPr>
          <p:cNvPr id="2675" name="Google Shape;2675;p199"/>
          <p:cNvSpPr txBox="1"/>
          <p:nvPr>
            <p:ph idx="4" type="subTitle"/>
          </p:nvPr>
        </p:nvSpPr>
        <p:spPr>
          <a:xfrm>
            <a:off x="8923625"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676" name="Google Shape;2676;p199"/>
          <p:cNvSpPr txBox="1"/>
          <p:nvPr>
            <p:ph idx="5" type="subTitle"/>
          </p:nvPr>
        </p:nvSpPr>
        <p:spPr>
          <a:xfrm>
            <a:off x="8923600"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9pPr>
          </a:lstStyle>
          <a:p/>
        </p:txBody>
      </p:sp>
      <p:sp>
        <p:nvSpPr>
          <p:cNvPr id="2677" name="Google Shape;2677;p199"/>
          <p:cNvSpPr txBox="1"/>
          <p:nvPr>
            <p:ph idx="6" type="subTitle"/>
          </p:nvPr>
        </p:nvSpPr>
        <p:spPr>
          <a:xfrm>
            <a:off x="6244108"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678" name="Google Shape;2678;p199"/>
          <p:cNvSpPr txBox="1"/>
          <p:nvPr>
            <p:ph idx="7" type="subTitle"/>
          </p:nvPr>
        </p:nvSpPr>
        <p:spPr>
          <a:xfrm>
            <a:off x="6244083"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9pPr>
          </a:lstStyle>
          <a:p/>
        </p:txBody>
      </p:sp>
      <p:sp>
        <p:nvSpPr>
          <p:cNvPr id="2679" name="Google Shape;2679;p199"/>
          <p:cNvSpPr txBox="1"/>
          <p:nvPr>
            <p:ph idx="8" type="subTitle"/>
          </p:nvPr>
        </p:nvSpPr>
        <p:spPr>
          <a:xfrm>
            <a:off x="3564592"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680" name="Google Shape;2680;p199"/>
          <p:cNvSpPr txBox="1"/>
          <p:nvPr>
            <p:ph idx="9" type="subTitle"/>
          </p:nvPr>
        </p:nvSpPr>
        <p:spPr>
          <a:xfrm>
            <a:off x="3564567"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1pPr>
            <a:lvl2pPr lvl="1"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2pPr>
            <a:lvl3pPr lvl="2"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3pPr>
            <a:lvl4pPr lvl="3"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4pPr>
            <a:lvl5pPr lvl="4"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5pPr>
            <a:lvl6pPr lvl="5"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6pPr>
            <a:lvl7pPr lvl="6"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7pPr>
            <a:lvl8pPr lvl="7"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8pPr>
            <a:lvl9pPr lvl="8" rtl="0" algn="ctr">
              <a:lnSpc>
                <a:spcPct val="114000"/>
              </a:lnSpc>
              <a:spcBef>
                <a:spcPts val="0"/>
              </a:spcBef>
              <a:spcAft>
                <a:spcPts val="0"/>
              </a:spcAft>
              <a:buNone/>
              <a:defRPr sz="1400">
                <a:solidFill>
                  <a:schemeClr val="accent1"/>
                </a:solidFill>
                <a:latin typeface="Red Hat Display Medium"/>
                <a:ea typeface="Red Hat Display Medium"/>
                <a:cs typeface="Red Hat Display Medium"/>
                <a:sym typeface="Red Hat Display Medium"/>
              </a:defRPr>
            </a:lvl9pPr>
          </a:lstStyle>
          <a:p/>
        </p:txBody>
      </p:sp>
      <p:sp>
        <p:nvSpPr>
          <p:cNvPr id="2681" name="Google Shape;2681;p199"/>
          <p:cNvSpPr txBox="1"/>
          <p:nvPr>
            <p:ph idx="13"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1000"/>
              <a:buFont typeface="Red Hat Display Medium"/>
              <a:buNone/>
              <a:defRPr sz="1000">
                <a:solidFill>
                  <a:schemeClr val="accent1"/>
                </a:solidFill>
                <a:latin typeface="Red Hat Display Medium"/>
                <a:ea typeface="Red Hat Display Medium"/>
                <a:cs typeface="Red Hat Display Medium"/>
                <a:sym typeface="Red Hat Display Medium"/>
              </a:defRPr>
            </a:lvl9pPr>
          </a:lstStyle>
          <a:p/>
        </p:txBody>
      </p:sp>
      <p:sp>
        <p:nvSpPr>
          <p:cNvPr id="2682" name="Google Shape;2682;p199"/>
          <p:cNvSpPr txBox="1"/>
          <p:nvPr>
            <p:ph type="title"/>
          </p:nvPr>
        </p:nvSpPr>
        <p:spPr>
          <a:xfrm>
            <a:off x="885050" y="11003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8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sp>
        <p:nvSpPr>
          <p:cNvPr id="2683" name="Google Shape;2683;p199"/>
          <p:cNvSpPr txBox="1"/>
          <p:nvPr>
            <p:ph idx="14" type="subTitle"/>
          </p:nvPr>
        </p:nvSpPr>
        <p:spPr>
          <a:xfrm>
            <a:off x="885125" y="1653550"/>
            <a:ext cx="10422000" cy="2919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closing">
  <p:cSld name="TITLE_1">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3"/>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20" name="Google Shape;20;p3"/>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21" name="Google Shape;21;p3"/>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22" name="Google Shape;22;p3"/>
          <p:cNvCxnSpPr/>
          <p:nvPr/>
        </p:nvCxnSpPr>
        <p:spPr>
          <a:xfrm rot="10800000">
            <a:off x="447775" y="50"/>
            <a:ext cx="0" cy="2282700"/>
          </a:xfrm>
          <a:prstGeom prst="straightConnector1">
            <a:avLst/>
          </a:prstGeom>
          <a:noFill/>
          <a:ln cap="flat" cmpd="sng" w="9525">
            <a:solidFill>
              <a:srgbClr val="800000"/>
            </a:solidFill>
            <a:prstDash val="solid"/>
            <a:round/>
            <a:headEnd len="med" w="med" type="none"/>
            <a:tailEnd len="med" w="med" type="none"/>
          </a:ln>
        </p:spPr>
      </p:cxnSp>
      <p:cxnSp>
        <p:nvCxnSpPr>
          <p:cNvPr id="23" name="Google Shape;23;p3"/>
          <p:cNvCxnSpPr/>
          <p:nvPr/>
        </p:nvCxnSpPr>
        <p:spPr>
          <a:xfrm rot="10800000">
            <a:off x="447767" y="6401400"/>
            <a:ext cx="0" cy="456600"/>
          </a:xfrm>
          <a:prstGeom prst="straightConnector1">
            <a:avLst/>
          </a:prstGeom>
          <a:noFill/>
          <a:ln cap="flat" cmpd="sng" w="9525">
            <a:solidFill>
              <a:srgbClr val="800000"/>
            </a:solidFill>
            <a:prstDash val="solid"/>
            <a:round/>
            <a:headEnd len="med" w="med" type="none"/>
            <a:tailEnd len="med" w="med" type="none"/>
          </a:ln>
        </p:spPr>
      </p:cxnSp>
      <p:sp>
        <p:nvSpPr>
          <p:cNvPr id="24" name="Google Shape;24;p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ody">
  <p:cSld name="CUSTOM_4_17_2_1">
    <p:spTree>
      <p:nvGrpSpPr>
        <p:cNvPr id="193" name="Shape 193"/>
        <p:cNvGrpSpPr/>
        <p:nvPr/>
      </p:nvGrpSpPr>
      <p:grpSpPr>
        <a:xfrm>
          <a:off x="0" y="0"/>
          <a:ext cx="0" cy="0"/>
          <a:chOff x="0" y="0"/>
          <a:chExt cx="0" cy="0"/>
        </a:xfrm>
      </p:grpSpPr>
      <p:sp>
        <p:nvSpPr>
          <p:cNvPr id="194" name="Google Shape;194;p2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95" name="Google Shape;195;p2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96" name="Google Shape;196;p2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97" name="Google Shape;197;p2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98" name="Google Shape;198;p2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99" name="Google Shape;199;p2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00" name="Google Shape;200;p21"/>
          <p:cNvSpPr txBox="1"/>
          <p:nvPr>
            <p:ph idx="3" type="body"/>
          </p:nvPr>
        </p:nvSpPr>
        <p:spPr>
          <a:xfrm>
            <a:off x="2438400" y="886600"/>
            <a:ext cx="7315200" cy="4800600"/>
          </a:xfrm>
          <a:prstGeom prst="rect">
            <a:avLst/>
          </a:prstGeom>
        </p:spPr>
        <p:txBody>
          <a:bodyPr anchorCtr="0" anchor="ctr"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and two column body">
  <p:cSld name="CUSTOM_4_17_1">
    <p:spTree>
      <p:nvGrpSpPr>
        <p:cNvPr id="201" name="Shape 201"/>
        <p:cNvGrpSpPr/>
        <p:nvPr/>
      </p:nvGrpSpPr>
      <p:grpSpPr>
        <a:xfrm>
          <a:off x="0" y="0"/>
          <a:ext cx="0" cy="0"/>
          <a:chOff x="0" y="0"/>
          <a:chExt cx="0" cy="0"/>
        </a:xfrm>
      </p:grpSpPr>
      <p:sp>
        <p:nvSpPr>
          <p:cNvPr id="202" name="Google Shape;202;p2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03" name="Google Shape;203;p22"/>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04" name="Google Shape;204;p22"/>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05" name="Google Shape;205;p22"/>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06" name="Google Shape;206;p2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07" name="Google Shape;207;p2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08" name="Google Shape;208;p22"/>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09" name="Google Shape;209;p22"/>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10" name="Google Shape;210;p22"/>
          <p:cNvSpPr txBox="1"/>
          <p:nvPr>
            <p:ph idx="4" type="body"/>
          </p:nvPr>
        </p:nvSpPr>
        <p:spPr>
          <a:xfrm>
            <a:off x="885125" y="2291177"/>
            <a:ext cx="4937700" cy="37272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
        <p:nvSpPr>
          <p:cNvPr id="211" name="Google Shape;211;p22"/>
          <p:cNvSpPr txBox="1"/>
          <p:nvPr>
            <p:ph idx="5" type="body"/>
          </p:nvPr>
        </p:nvSpPr>
        <p:spPr>
          <a:xfrm>
            <a:off x="6369425" y="2291175"/>
            <a:ext cx="4937700" cy="37272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meline vertical">
  <p:cSld name="CUSTOM_4_16">
    <p:spTree>
      <p:nvGrpSpPr>
        <p:cNvPr id="212" name="Shape 212"/>
        <p:cNvGrpSpPr/>
        <p:nvPr/>
      </p:nvGrpSpPr>
      <p:grpSpPr>
        <a:xfrm>
          <a:off x="0" y="0"/>
          <a:ext cx="0" cy="0"/>
          <a:chOff x="0" y="0"/>
          <a:chExt cx="0" cy="0"/>
        </a:xfrm>
      </p:grpSpPr>
      <p:sp>
        <p:nvSpPr>
          <p:cNvPr id="213" name="Google Shape;213;p2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214" name="Google Shape;214;p23"/>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15" name="Google Shape;215;p23"/>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16" name="Google Shape;216;p2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17" name="Google Shape;217;p2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18" name="Google Shape;218;p23"/>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19" name="Google Shape;219;p23"/>
          <p:cNvCxnSpPr/>
          <p:nvPr/>
        </p:nvCxnSpPr>
        <p:spPr>
          <a:xfrm>
            <a:off x="4146414" y="-7350"/>
            <a:ext cx="0" cy="6872700"/>
          </a:xfrm>
          <a:prstGeom prst="straightConnector1">
            <a:avLst/>
          </a:prstGeom>
          <a:noFill/>
          <a:ln cap="flat" cmpd="sng" w="28575">
            <a:solidFill>
              <a:srgbClr val="D5D5D5"/>
            </a:solidFill>
            <a:prstDash val="solid"/>
            <a:round/>
            <a:headEnd len="med" w="med" type="none"/>
            <a:tailEnd len="med" w="med" type="none"/>
          </a:ln>
        </p:spPr>
      </p:cxnSp>
      <p:sp>
        <p:nvSpPr>
          <p:cNvPr id="220" name="Google Shape;220;p23"/>
          <p:cNvSpPr txBox="1"/>
          <p:nvPr>
            <p:ph idx="3" type="subTitle"/>
          </p:nvPr>
        </p:nvSpPr>
        <p:spPr>
          <a:xfrm>
            <a:off x="4467775" y="1832876"/>
            <a:ext cx="5115600" cy="6456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221" name="Google Shape;221;p23"/>
          <p:cNvSpPr txBox="1"/>
          <p:nvPr>
            <p:ph idx="4" type="subTitle"/>
          </p:nvPr>
        </p:nvSpPr>
        <p:spPr>
          <a:xfrm>
            <a:off x="4467775" y="1441300"/>
            <a:ext cx="4538700" cy="2988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a:latin typeface="Red Hat Text Medium"/>
                <a:ea typeface="Red Hat Text Medium"/>
                <a:cs typeface="Red Hat Text Medium"/>
                <a:sym typeface="Red Hat Text Medium"/>
              </a:defRPr>
            </a:lvl1pPr>
            <a:lvl2pPr lvl="1" rtl="0">
              <a:lnSpc>
                <a:spcPct val="100000"/>
              </a:lnSpc>
              <a:spcBef>
                <a:spcPts val="0"/>
              </a:spcBef>
              <a:spcAft>
                <a:spcPts val="0"/>
              </a:spcAft>
              <a:buNone/>
              <a:defRPr>
                <a:latin typeface="Red Hat Text Medium"/>
                <a:ea typeface="Red Hat Text Medium"/>
                <a:cs typeface="Red Hat Text Medium"/>
                <a:sym typeface="Red Hat Text Medium"/>
              </a:defRPr>
            </a:lvl2pPr>
            <a:lvl3pPr lvl="2" rtl="0">
              <a:lnSpc>
                <a:spcPct val="100000"/>
              </a:lnSpc>
              <a:spcBef>
                <a:spcPts val="0"/>
              </a:spcBef>
              <a:spcAft>
                <a:spcPts val="0"/>
              </a:spcAft>
              <a:buNone/>
              <a:defRPr>
                <a:latin typeface="Red Hat Text Medium"/>
                <a:ea typeface="Red Hat Text Medium"/>
                <a:cs typeface="Red Hat Text Medium"/>
                <a:sym typeface="Red Hat Text Medium"/>
              </a:defRPr>
            </a:lvl3pPr>
            <a:lvl4pPr lvl="3" rtl="0">
              <a:lnSpc>
                <a:spcPct val="100000"/>
              </a:lnSpc>
              <a:spcBef>
                <a:spcPts val="0"/>
              </a:spcBef>
              <a:spcAft>
                <a:spcPts val="0"/>
              </a:spcAft>
              <a:buNone/>
              <a:defRPr>
                <a:latin typeface="Red Hat Text Medium"/>
                <a:ea typeface="Red Hat Text Medium"/>
                <a:cs typeface="Red Hat Text Medium"/>
                <a:sym typeface="Red Hat Text Medium"/>
              </a:defRPr>
            </a:lvl4pPr>
            <a:lvl5pPr lvl="4" rtl="0">
              <a:lnSpc>
                <a:spcPct val="100000"/>
              </a:lnSpc>
              <a:spcBef>
                <a:spcPts val="0"/>
              </a:spcBef>
              <a:spcAft>
                <a:spcPts val="0"/>
              </a:spcAft>
              <a:buNone/>
              <a:defRPr>
                <a:latin typeface="Red Hat Text Medium"/>
                <a:ea typeface="Red Hat Text Medium"/>
                <a:cs typeface="Red Hat Text Medium"/>
                <a:sym typeface="Red Hat Text Medium"/>
              </a:defRPr>
            </a:lvl5pPr>
            <a:lvl6pPr lvl="5" rtl="0">
              <a:lnSpc>
                <a:spcPct val="100000"/>
              </a:lnSpc>
              <a:spcBef>
                <a:spcPts val="0"/>
              </a:spcBef>
              <a:spcAft>
                <a:spcPts val="0"/>
              </a:spcAft>
              <a:buNone/>
              <a:defRPr>
                <a:latin typeface="Red Hat Text Medium"/>
                <a:ea typeface="Red Hat Text Medium"/>
                <a:cs typeface="Red Hat Text Medium"/>
                <a:sym typeface="Red Hat Text Medium"/>
              </a:defRPr>
            </a:lvl6pPr>
            <a:lvl7pPr lvl="6" rtl="0">
              <a:lnSpc>
                <a:spcPct val="100000"/>
              </a:lnSpc>
              <a:spcBef>
                <a:spcPts val="0"/>
              </a:spcBef>
              <a:spcAft>
                <a:spcPts val="0"/>
              </a:spcAft>
              <a:buNone/>
              <a:defRPr>
                <a:latin typeface="Red Hat Text Medium"/>
                <a:ea typeface="Red Hat Text Medium"/>
                <a:cs typeface="Red Hat Text Medium"/>
                <a:sym typeface="Red Hat Text Medium"/>
              </a:defRPr>
            </a:lvl7pPr>
            <a:lvl8pPr lvl="7" rtl="0">
              <a:lnSpc>
                <a:spcPct val="100000"/>
              </a:lnSpc>
              <a:spcBef>
                <a:spcPts val="0"/>
              </a:spcBef>
              <a:spcAft>
                <a:spcPts val="0"/>
              </a:spcAft>
              <a:buNone/>
              <a:defRPr>
                <a:latin typeface="Red Hat Text Medium"/>
                <a:ea typeface="Red Hat Text Medium"/>
                <a:cs typeface="Red Hat Text Medium"/>
                <a:sym typeface="Red Hat Text Medium"/>
              </a:defRPr>
            </a:lvl8pPr>
            <a:lvl9pPr lvl="8" rtl="0">
              <a:lnSpc>
                <a:spcPct val="100000"/>
              </a:lnSpc>
              <a:spcBef>
                <a:spcPts val="0"/>
              </a:spcBef>
              <a:spcAft>
                <a:spcPts val="0"/>
              </a:spcAft>
              <a:buNone/>
              <a:defRPr>
                <a:latin typeface="Red Hat Text Medium"/>
                <a:ea typeface="Red Hat Text Medium"/>
                <a:cs typeface="Red Hat Text Medium"/>
                <a:sym typeface="Red Hat Text Medium"/>
              </a:defRPr>
            </a:lvl9pPr>
          </a:lstStyle>
          <a:p/>
        </p:txBody>
      </p:sp>
      <p:sp>
        <p:nvSpPr>
          <p:cNvPr id="222" name="Google Shape;222;p23"/>
          <p:cNvSpPr txBox="1"/>
          <p:nvPr>
            <p:ph idx="5" type="subTitle"/>
          </p:nvPr>
        </p:nvSpPr>
        <p:spPr>
          <a:xfrm>
            <a:off x="3362500" y="1832876"/>
            <a:ext cx="690000" cy="2349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meline horizontal">
  <p:cSld name="CUSTOM_4_15">
    <p:spTree>
      <p:nvGrpSpPr>
        <p:cNvPr id="223" name="Shape 223"/>
        <p:cNvGrpSpPr/>
        <p:nvPr/>
      </p:nvGrpSpPr>
      <p:grpSpPr>
        <a:xfrm>
          <a:off x="0" y="0"/>
          <a:ext cx="0" cy="0"/>
          <a:chOff x="0" y="0"/>
          <a:chExt cx="0" cy="0"/>
        </a:xfrm>
      </p:grpSpPr>
      <p:sp>
        <p:nvSpPr>
          <p:cNvPr id="224" name="Google Shape;224;p2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25" name="Google Shape;225;p2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26" name="Google Shape;226;p2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27" name="Google Shape;227;p2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28" name="Google Shape;228;p2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29" name="Google Shape;229;p2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30" name="Google Shape;230;p2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31" name="Google Shape;231;p2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32" name="Google Shape;232;p24"/>
          <p:cNvSpPr txBox="1"/>
          <p:nvPr>
            <p:ph idx="4" type="subTitle"/>
          </p:nvPr>
        </p:nvSpPr>
        <p:spPr>
          <a:xfrm>
            <a:off x="2042425" y="2497493"/>
            <a:ext cx="2106900" cy="3792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1200">
                <a:latin typeface="Red Hat Text Medium"/>
                <a:ea typeface="Red Hat Text Medium"/>
                <a:cs typeface="Red Hat Text Medium"/>
                <a:sym typeface="Red Hat Text Medium"/>
              </a:defRPr>
            </a:lvl1pPr>
            <a:lvl2pPr lvl="1" rtl="0">
              <a:lnSpc>
                <a:spcPct val="115000"/>
              </a:lnSpc>
              <a:spcBef>
                <a:spcPts val="0"/>
              </a:spcBef>
              <a:spcAft>
                <a:spcPts val="0"/>
              </a:spcAft>
              <a:buNone/>
              <a:defRPr sz="1200">
                <a:latin typeface="Red Hat Text Medium"/>
                <a:ea typeface="Red Hat Text Medium"/>
                <a:cs typeface="Red Hat Text Medium"/>
                <a:sym typeface="Red Hat Text Medium"/>
              </a:defRPr>
            </a:lvl2pPr>
            <a:lvl3pPr lvl="2" rtl="0">
              <a:lnSpc>
                <a:spcPct val="115000"/>
              </a:lnSpc>
              <a:spcBef>
                <a:spcPts val="0"/>
              </a:spcBef>
              <a:spcAft>
                <a:spcPts val="0"/>
              </a:spcAft>
              <a:buNone/>
              <a:defRPr sz="1200">
                <a:latin typeface="Red Hat Text Medium"/>
                <a:ea typeface="Red Hat Text Medium"/>
                <a:cs typeface="Red Hat Text Medium"/>
                <a:sym typeface="Red Hat Text Medium"/>
              </a:defRPr>
            </a:lvl3pPr>
            <a:lvl4pPr lvl="3" rtl="0">
              <a:lnSpc>
                <a:spcPct val="115000"/>
              </a:lnSpc>
              <a:spcBef>
                <a:spcPts val="0"/>
              </a:spcBef>
              <a:spcAft>
                <a:spcPts val="0"/>
              </a:spcAft>
              <a:buNone/>
              <a:defRPr sz="1200">
                <a:latin typeface="Red Hat Text Medium"/>
                <a:ea typeface="Red Hat Text Medium"/>
                <a:cs typeface="Red Hat Text Medium"/>
                <a:sym typeface="Red Hat Text Medium"/>
              </a:defRPr>
            </a:lvl4pPr>
            <a:lvl5pPr lvl="4" rtl="0">
              <a:lnSpc>
                <a:spcPct val="115000"/>
              </a:lnSpc>
              <a:spcBef>
                <a:spcPts val="0"/>
              </a:spcBef>
              <a:spcAft>
                <a:spcPts val="0"/>
              </a:spcAft>
              <a:buNone/>
              <a:defRPr sz="1200">
                <a:latin typeface="Red Hat Text Medium"/>
                <a:ea typeface="Red Hat Text Medium"/>
                <a:cs typeface="Red Hat Text Medium"/>
                <a:sym typeface="Red Hat Text Medium"/>
              </a:defRPr>
            </a:lvl5pPr>
            <a:lvl6pPr lvl="5" rtl="0">
              <a:lnSpc>
                <a:spcPct val="115000"/>
              </a:lnSpc>
              <a:spcBef>
                <a:spcPts val="0"/>
              </a:spcBef>
              <a:spcAft>
                <a:spcPts val="0"/>
              </a:spcAft>
              <a:buNone/>
              <a:defRPr sz="1200">
                <a:latin typeface="Red Hat Text Medium"/>
                <a:ea typeface="Red Hat Text Medium"/>
                <a:cs typeface="Red Hat Text Medium"/>
                <a:sym typeface="Red Hat Text Medium"/>
              </a:defRPr>
            </a:lvl6pPr>
            <a:lvl7pPr lvl="6" rtl="0">
              <a:lnSpc>
                <a:spcPct val="115000"/>
              </a:lnSpc>
              <a:spcBef>
                <a:spcPts val="0"/>
              </a:spcBef>
              <a:spcAft>
                <a:spcPts val="0"/>
              </a:spcAft>
              <a:buNone/>
              <a:defRPr sz="1200">
                <a:latin typeface="Red Hat Text Medium"/>
                <a:ea typeface="Red Hat Text Medium"/>
                <a:cs typeface="Red Hat Text Medium"/>
                <a:sym typeface="Red Hat Text Medium"/>
              </a:defRPr>
            </a:lvl7pPr>
            <a:lvl8pPr lvl="7" rtl="0">
              <a:lnSpc>
                <a:spcPct val="115000"/>
              </a:lnSpc>
              <a:spcBef>
                <a:spcPts val="0"/>
              </a:spcBef>
              <a:spcAft>
                <a:spcPts val="0"/>
              </a:spcAft>
              <a:buNone/>
              <a:defRPr sz="1200">
                <a:latin typeface="Red Hat Text Medium"/>
                <a:ea typeface="Red Hat Text Medium"/>
                <a:cs typeface="Red Hat Text Medium"/>
                <a:sym typeface="Red Hat Text Medium"/>
              </a:defRPr>
            </a:lvl8pPr>
            <a:lvl9pPr lvl="8" rtl="0">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233" name="Google Shape;233;p24"/>
          <p:cNvSpPr txBox="1"/>
          <p:nvPr>
            <p:ph idx="5" type="subTitle"/>
          </p:nvPr>
        </p:nvSpPr>
        <p:spPr>
          <a:xfrm>
            <a:off x="2042425" y="2903475"/>
            <a:ext cx="2106900" cy="6753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234" name="Google Shape;234;p24"/>
          <p:cNvSpPr txBox="1"/>
          <p:nvPr>
            <p:ph idx="6" type="subTitle"/>
          </p:nvPr>
        </p:nvSpPr>
        <p:spPr>
          <a:xfrm>
            <a:off x="1596475" y="4403575"/>
            <a:ext cx="975900" cy="234900"/>
          </a:xfrm>
          <a:prstGeom prst="rect">
            <a:avLst/>
          </a:prstGeom>
        </p:spPr>
        <p:txBody>
          <a:bodyPr anchorCtr="0" anchor="ctr" bIns="0" lIns="0" spcFirstLastPara="1" rIns="0" wrap="square" tIns="0">
            <a:noAutofit/>
          </a:bodyPr>
          <a:lstStyle>
            <a:lvl1pPr lvl="0" rtl="0" algn="ctr">
              <a:lnSpc>
                <a:spcPct val="115000"/>
              </a:lnSpc>
              <a:spcBef>
                <a:spcPts val="0"/>
              </a:spcBef>
              <a:spcAft>
                <a:spcPts val="0"/>
              </a:spcAft>
              <a:buNone/>
              <a:defRPr sz="1400">
                <a:solidFill>
                  <a:schemeClr val="accent1"/>
                </a:solidFill>
              </a:defRPr>
            </a:lvl1pPr>
            <a:lvl2pPr lvl="1" rtl="0" algn="ctr">
              <a:lnSpc>
                <a:spcPct val="115000"/>
              </a:lnSpc>
              <a:spcBef>
                <a:spcPts val="0"/>
              </a:spcBef>
              <a:spcAft>
                <a:spcPts val="0"/>
              </a:spcAft>
              <a:buNone/>
              <a:defRPr sz="1400">
                <a:solidFill>
                  <a:schemeClr val="accent1"/>
                </a:solidFill>
              </a:defRPr>
            </a:lvl2pPr>
            <a:lvl3pPr lvl="2" rtl="0" algn="ctr">
              <a:lnSpc>
                <a:spcPct val="115000"/>
              </a:lnSpc>
              <a:spcBef>
                <a:spcPts val="0"/>
              </a:spcBef>
              <a:spcAft>
                <a:spcPts val="0"/>
              </a:spcAft>
              <a:buNone/>
              <a:defRPr sz="1400">
                <a:solidFill>
                  <a:schemeClr val="accent1"/>
                </a:solidFill>
              </a:defRPr>
            </a:lvl3pPr>
            <a:lvl4pPr lvl="3" rtl="0" algn="ctr">
              <a:lnSpc>
                <a:spcPct val="115000"/>
              </a:lnSpc>
              <a:spcBef>
                <a:spcPts val="0"/>
              </a:spcBef>
              <a:spcAft>
                <a:spcPts val="0"/>
              </a:spcAft>
              <a:buNone/>
              <a:defRPr sz="1400">
                <a:solidFill>
                  <a:schemeClr val="accent1"/>
                </a:solidFill>
              </a:defRPr>
            </a:lvl4pPr>
            <a:lvl5pPr lvl="4" rtl="0" algn="ctr">
              <a:lnSpc>
                <a:spcPct val="115000"/>
              </a:lnSpc>
              <a:spcBef>
                <a:spcPts val="0"/>
              </a:spcBef>
              <a:spcAft>
                <a:spcPts val="0"/>
              </a:spcAft>
              <a:buNone/>
              <a:defRPr sz="1400">
                <a:solidFill>
                  <a:schemeClr val="accent1"/>
                </a:solidFill>
              </a:defRPr>
            </a:lvl5pPr>
            <a:lvl6pPr lvl="5" rtl="0" algn="ctr">
              <a:lnSpc>
                <a:spcPct val="115000"/>
              </a:lnSpc>
              <a:spcBef>
                <a:spcPts val="0"/>
              </a:spcBef>
              <a:spcAft>
                <a:spcPts val="0"/>
              </a:spcAft>
              <a:buNone/>
              <a:defRPr sz="1400">
                <a:solidFill>
                  <a:schemeClr val="accent1"/>
                </a:solidFill>
              </a:defRPr>
            </a:lvl6pPr>
            <a:lvl7pPr lvl="6" rtl="0" algn="ctr">
              <a:lnSpc>
                <a:spcPct val="115000"/>
              </a:lnSpc>
              <a:spcBef>
                <a:spcPts val="0"/>
              </a:spcBef>
              <a:spcAft>
                <a:spcPts val="0"/>
              </a:spcAft>
              <a:buNone/>
              <a:defRPr sz="1400">
                <a:solidFill>
                  <a:schemeClr val="accent1"/>
                </a:solidFill>
              </a:defRPr>
            </a:lvl7pPr>
            <a:lvl8pPr lvl="7" rtl="0" algn="ctr">
              <a:lnSpc>
                <a:spcPct val="115000"/>
              </a:lnSpc>
              <a:spcBef>
                <a:spcPts val="0"/>
              </a:spcBef>
              <a:spcAft>
                <a:spcPts val="0"/>
              </a:spcAft>
              <a:buNone/>
              <a:defRPr sz="1400">
                <a:solidFill>
                  <a:schemeClr val="accent1"/>
                </a:solidFill>
              </a:defRPr>
            </a:lvl8pPr>
            <a:lvl9pPr lvl="8" rtl="0" algn="ctr">
              <a:lnSpc>
                <a:spcPct val="115000"/>
              </a:lnSpc>
              <a:spcBef>
                <a:spcPts val="0"/>
              </a:spcBef>
              <a:spcAft>
                <a:spcPts val="0"/>
              </a:spcAft>
              <a:buNone/>
              <a:defRPr sz="1400">
                <a:solidFill>
                  <a:schemeClr val="accent1"/>
                </a:solidFill>
              </a:defRPr>
            </a:lvl9pPr>
          </a:lstStyle>
          <a:p/>
        </p:txBody>
      </p:sp>
      <p:sp>
        <p:nvSpPr>
          <p:cNvPr id="235" name="Google Shape;235;p24"/>
          <p:cNvSpPr txBox="1"/>
          <p:nvPr>
            <p:ph idx="7" type="subTitle"/>
          </p:nvPr>
        </p:nvSpPr>
        <p:spPr>
          <a:xfrm>
            <a:off x="3278975" y="3892511"/>
            <a:ext cx="975900" cy="234900"/>
          </a:xfrm>
          <a:prstGeom prst="rect">
            <a:avLst/>
          </a:prstGeom>
        </p:spPr>
        <p:txBody>
          <a:bodyPr anchorCtr="0" anchor="ctr" bIns="0" lIns="0" spcFirstLastPara="1" rIns="0" wrap="square" tIns="0">
            <a:noAutofit/>
          </a:bodyPr>
          <a:lstStyle>
            <a:lvl1pPr lvl="0" rtl="0" algn="ctr">
              <a:lnSpc>
                <a:spcPct val="115000"/>
              </a:lnSpc>
              <a:spcBef>
                <a:spcPts val="0"/>
              </a:spcBef>
              <a:spcAft>
                <a:spcPts val="0"/>
              </a:spcAft>
              <a:buNone/>
              <a:defRPr sz="1400">
                <a:solidFill>
                  <a:schemeClr val="accent1"/>
                </a:solidFill>
              </a:defRPr>
            </a:lvl1pPr>
            <a:lvl2pPr lvl="1" rtl="0" algn="ctr">
              <a:lnSpc>
                <a:spcPct val="115000"/>
              </a:lnSpc>
              <a:spcBef>
                <a:spcPts val="0"/>
              </a:spcBef>
              <a:spcAft>
                <a:spcPts val="0"/>
              </a:spcAft>
              <a:buNone/>
              <a:defRPr sz="1400">
                <a:solidFill>
                  <a:schemeClr val="accent1"/>
                </a:solidFill>
              </a:defRPr>
            </a:lvl2pPr>
            <a:lvl3pPr lvl="2" rtl="0" algn="ctr">
              <a:lnSpc>
                <a:spcPct val="115000"/>
              </a:lnSpc>
              <a:spcBef>
                <a:spcPts val="0"/>
              </a:spcBef>
              <a:spcAft>
                <a:spcPts val="0"/>
              </a:spcAft>
              <a:buNone/>
              <a:defRPr sz="1400">
                <a:solidFill>
                  <a:schemeClr val="accent1"/>
                </a:solidFill>
              </a:defRPr>
            </a:lvl3pPr>
            <a:lvl4pPr lvl="3" rtl="0" algn="ctr">
              <a:lnSpc>
                <a:spcPct val="115000"/>
              </a:lnSpc>
              <a:spcBef>
                <a:spcPts val="0"/>
              </a:spcBef>
              <a:spcAft>
                <a:spcPts val="0"/>
              </a:spcAft>
              <a:buNone/>
              <a:defRPr sz="1400">
                <a:solidFill>
                  <a:schemeClr val="accent1"/>
                </a:solidFill>
              </a:defRPr>
            </a:lvl4pPr>
            <a:lvl5pPr lvl="4" rtl="0" algn="ctr">
              <a:lnSpc>
                <a:spcPct val="115000"/>
              </a:lnSpc>
              <a:spcBef>
                <a:spcPts val="0"/>
              </a:spcBef>
              <a:spcAft>
                <a:spcPts val="0"/>
              </a:spcAft>
              <a:buNone/>
              <a:defRPr sz="1400">
                <a:solidFill>
                  <a:schemeClr val="accent1"/>
                </a:solidFill>
              </a:defRPr>
            </a:lvl5pPr>
            <a:lvl6pPr lvl="5" rtl="0" algn="ctr">
              <a:lnSpc>
                <a:spcPct val="115000"/>
              </a:lnSpc>
              <a:spcBef>
                <a:spcPts val="0"/>
              </a:spcBef>
              <a:spcAft>
                <a:spcPts val="0"/>
              </a:spcAft>
              <a:buNone/>
              <a:defRPr sz="1400">
                <a:solidFill>
                  <a:schemeClr val="accent1"/>
                </a:solidFill>
              </a:defRPr>
            </a:lvl6pPr>
            <a:lvl7pPr lvl="6" rtl="0" algn="ctr">
              <a:lnSpc>
                <a:spcPct val="115000"/>
              </a:lnSpc>
              <a:spcBef>
                <a:spcPts val="0"/>
              </a:spcBef>
              <a:spcAft>
                <a:spcPts val="0"/>
              </a:spcAft>
              <a:buNone/>
              <a:defRPr sz="1400">
                <a:solidFill>
                  <a:schemeClr val="accent1"/>
                </a:solidFill>
              </a:defRPr>
            </a:lvl7pPr>
            <a:lvl8pPr lvl="7" rtl="0" algn="ctr">
              <a:lnSpc>
                <a:spcPct val="115000"/>
              </a:lnSpc>
              <a:spcBef>
                <a:spcPts val="0"/>
              </a:spcBef>
              <a:spcAft>
                <a:spcPts val="0"/>
              </a:spcAft>
              <a:buNone/>
              <a:defRPr sz="1400">
                <a:solidFill>
                  <a:schemeClr val="accent1"/>
                </a:solidFill>
              </a:defRPr>
            </a:lvl8pPr>
            <a:lvl9pPr lvl="8" rtl="0" algn="ctr">
              <a:lnSpc>
                <a:spcPct val="115000"/>
              </a:lnSpc>
              <a:spcBef>
                <a:spcPts val="0"/>
              </a:spcBef>
              <a:spcAft>
                <a:spcPts val="0"/>
              </a:spcAft>
              <a:buNone/>
              <a:defRPr sz="1400">
                <a:solidFill>
                  <a:schemeClr val="accent1"/>
                </a:solidFill>
              </a:defRPr>
            </a:lvl9pPr>
          </a:lstStyle>
          <a:p/>
        </p:txBody>
      </p:sp>
      <p:sp>
        <p:nvSpPr>
          <p:cNvPr id="236" name="Google Shape;236;p24"/>
          <p:cNvSpPr txBox="1"/>
          <p:nvPr>
            <p:ph idx="8" type="subTitle"/>
          </p:nvPr>
        </p:nvSpPr>
        <p:spPr>
          <a:xfrm>
            <a:off x="1713425" y="4752722"/>
            <a:ext cx="2106900" cy="379200"/>
          </a:xfrm>
          <a:prstGeom prst="rect">
            <a:avLst/>
          </a:prstGeom>
        </p:spPr>
        <p:txBody>
          <a:bodyPr anchorCtr="0" anchor="b" bIns="0" lIns="0" spcFirstLastPara="1" rIns="0" wrap="square" tIns="0">
            <a:noAutofit/>
          </a:bodyPr>
          <a:lstStyle>
            <a:lvl1pPr lvl="0" rtl="0" algn="r">
              <a:lnSpc>
                <a:spcPct val="115000"/>
              </a:lnSpc>
              <a:spcBef>
                <a:spcPts val="0"/>
              </a:spcBef>
              <a:spcAft>
                <a:spcPts val="0"/>
              </a:spcAft>
              <a:buNone/>
              <a:defRPr sz="1200">
                <a:latin typeface="Red Hat Text Medium"/>
                <a:ea typeface="Red Hat Text Medium"/>
                <a:cs typeface="Red Hat Text Medium"/>
                <a:sym typeface="Red Hat Text Medium"/>
              </a:defRPr>
            </a:lvl1pPr>
            <a:lvl2pPr lvl="1" rtl="0" algn="r">
              <a:lnSpc>
                <a:spcPct val="115000"/>
              </a:lnSpc>
              <a:spcBef>
                <a:spcPts val="0"/>
              </a:spcBef>
              <a:spcAft>
                <a:spcPts val="0"/>
              </a:spcAft>
              <a:buNone/>
              <a:defRPr sz="1200">
                <a:latin typeface="Red Hat Text Medium"/>
                <a:ea typeface="Red Hat Text Medium"/>
                <a:cs typeface="Red Hat Text Medium"/>
                <a:sym typeface="Red Hat Text Medium"/>
              </a:defRPr>
            </a:lvl2pPr>
            <a:lvl3pPr lvl="2" rtl="0" algn="r">
              <a:lnSpc>
                <a:spcPct val="115000"/>
              </a:lnSpc>
              <a:spcBef>
                <a:spcPts val="0"/>
              </a:spcBef>
              <a:spcAft>
                <a:spcPts val="0"/>
              </a:spcAft>
              <a:buNone/>
              <a:defRPr sz="1200">
                <a:latin typeface="Red Hat Text Medium"/>
                <a:ea typeface="Red Hat Text Medium"/>
                <a:cs typeface="Red Hat Text Medium"/>
                <a:sym typeface="Red Hat Text Medium"/>
              </a:defRPr>
            </a:lvl3pPr>
            <a:lvl4pPr lvl="3" rtl="0" algn="r">
              <a:lnSpc>
                <a:spcPct val="115000"/>
              </a:lnSpc>
              <a:spcBef>
                <a:spcPts val="0"/>
              </a:spcBef>
              <a:spcAft>
                <a:spcPts val="0"/>
              </a:spcAft>
              <a:buNone/>
              <a:defRPr sz="1200">
                <a:latin typeface="Red Hat Text Medium"/>
                <a:ea typeface="Red Hat Text Medium"/>
                <a:cs typeface="Red Hat Text Medium"/>
                <a:sym typeface="Red Hat Text Medium"/>
              </a:defRPr>
            </a:lvl4pPr>
            <a:lvl5pPr lvl="4" rtl="0" algn="r">
              <a:lnSpc>
                <a:spcPct val="115000"/>
              </a:lnSpc>
              <a:spcBef>
                <a:spcPts val="0"/>
              </a:spcBef>
              <a:spcAft>
                <a:spcPts val="0"/>
              </a:spcAft>
              <a:buNone/>
              <a:defRPr sz="1200">
                <a:latin typeface="Red Hat Text Medium"/>
                <a:ea typeface="Red Hat Text Medium"/>
                <a:cs typeface="Red Hat Text Medium"/>
                <a:sym typeface="Red Hat Text Medium"/>
              </a:defRPr>
            </a:lvl5pPr>
            <a:lvl6pPr lvl="5" rtl="0" algn="r">
              <a:lnSpc>
                <a:spcPct val="115000"/>
              </a:lnSpc>
              <a:spcBef>
                <a:spcPts val="0"/>
              </a:spcBef>
              <a:spcAft>
                <a:spcPts val="0"/>
              </a:spcAft>
              <a:buNone/>
              <a:defRPr sz="1200">
                <a:latin typeface="Red Hat Text Medium"/>
                <a:ea typeface="Red Hat Text Medium"/>
                <a:cs typeface="Red Hat Text Medium"/>
                <a:sym typeface="Red Hat Text Medium"/>
              </a:defRPr>
            </a:lvl6pPr>
            <a:lvl7pPr lvl="6" rtl="0" algn="r">
              <a:lnSpc>
                <a:spcPct val="115000"/>
              </a:lnSpc>
              <a:spcBef>
                <a:spcPts val="0"/>
              </a:spcBef>
              <a:spcAft>
                <a:spcPts val="0"/>
              </a:spcAft>
              <a:buNone/>
              <a:defRPr sz="1200">
                <a:latin typeface="Red Hat Text Medium"/>
                <a:ea typeface="Red Hat Text Medium"/>
                <a:cs typeface="Red Hat Text Medium"/>
                <a:sym typeface="Red Hat Text Medium"/>
              </a:defRPr>
            </a:lvl7pPr>
            <a:lvl8pPr lvl="7" rtl="0" algn="r">
              <a:lnSpc>
                <a:spcPct val="115000"/>
              </a:lnSpc>
              <a:spcBef>
                <a:spcPts val="0"/>
              </a:spcBef>
              <a:spcAft>
                <a:spcPts val="0"/>
              </a:spcAft>
              <a:buNone/>
              <a:defRPr sz="1200">
                <a:latin typeface="Red Hat Text Medium"/>
                <a:ea typeface="Red Hat Text Medium"/>
                <a:cs typeface="Red Hat Text Medium"/>
                <a:sym typeface="Red Hat Text Medium"/>
              </a:defRPr>
            </a:lvl8pPr>
            <a:lvl9pPr lvl="8" rtl="0" algn="r">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237" name="Google Shape;237;p24"/>
          <p:cNvSpPr txBox="1"/>
          <p:nvPr>
            <p:ph idx="9" type="subTitle"/>
          </p:nvPr>
        </p:nvSpPr>
        <p:spPr>
          <a:xfrm>
            <a:off x="1713425" y="5158703"/>
            <a:ext cx="2106900" cy="675300"/>
          </a:xfrm>
          <a:prstGeom prst="rect">
            <a:avLst/>
          </a:prstGeom>
        </p:spPr>
        <p:txBody>
          <a:bodyPr anchorCtr="0" anchor="t" bIns="0" lIns="0" spcFirstLastPara="1" rIns="0" wrap="square" tIns="0">
            <a:noAutofit/>
          </a:bodyPr>
          <a:lstStyle>
            <a:lvl1pPr lvl="0" rtl="0" algn="r">
              <a:lnSpc>
                <a:spcPct val="115000"/>
              </a:lnSpc>
              <a:spcBef>
                <a:spcPts val="0"/>
              </a:spcBef>
              <a:spcAft>
                <a:spcPts val="0"/>
              </a:spcAft>
              <a:buNone/>
              <a:defRPr sz="1200"/>
            </a:lvl1pPr>
            <a:lvl2pPr lvl="1" rtl="0" algn="r">
              <a:lnSpc>
                <a:spcPct val="115000"/>
              </a:lnSpc>
              <a:spcBef>
                <a:spcPts val="0"/>
              </a:spcBef>
              <a:spcAft>
                <a:spcPts val="0"/>
              </a:spcAft>
              <a:buNone/>
              <a:defRPr sz="1200"/>
            </a:lvl2pPr>
            <a:lvl3pPr lvl="2" rtl="0" algn="r">
              <a:lnSpc>
                <a:spcPct val="115000"/>
              </a:lnSpc>
              <a:spcBef>
                <a:spcPts val="0"/>
              </a:spcBef>
              <a:spcAft>
                <a:spcPts val="0"/>
              </a:spcAft>
              <a:buNone/>
              <a:defRPr sz="1200"/>
            </a:lvl3pPr>
            <a:lvl4pPr lvl="3" rtl="0" algn="r">
              <a:lnSpc>
                <a:spcPct val="115000"/>
              </a:lnSpc>
              <a:spcBef>
                <a:spcPts val="0"/>
              </a:spcBef>
              <a:spcAft>
                <a:spcPts val="0"/>
              </a:spcAft>
              <a:buNone/>
              <a:defRPr sz="1200"/>
            </a:lvl4pPr>
            <a:lvl5pPr lvl="4" rtl="0" algn="r">
              <a:lnSpc>
                <a:spcPct val="115000"/>
              </a:lnSpc>
              <a:spcBef>
                <a:spcPts val="0"/>
              </a:spcBef>
              <a:spcAft>
                <a:spcPts val="0"/>
              </a:spcAft>
              <a:buNone/>
              <a:defRPr sz="1200"/>
            </a:lvl5pPr>
            <a:lvl6pPr lvl="5" rtl="0" algn="r">
              <a:lnSpc>
                <a:spcPct val="115000"/>
              </a:lnSpc>
              <a:spcBef>
                <a:spcPts val="0"/>
              </a:spcBef>
              <a:spcAft>
                <a:spcPts val="0"/>
              </a:spcAft>
              <a:buNone/>
              <a:defRPr sz="1200"/>
            </a:lvl6pPr>
            <a:lvl7pPr lvl="6" rtl="0" algn="r">
              <a:lnSpc>
                <a:spcPct val="115000"/>
              </a:lnSpc>
              <a:spcBef>
                <a:spcPts val="0"/>
              </a:spcBef>
              <a:spcAft>
                <a:spcPts val="0"/>
              </a:spcAft>
              <a:buNone/>
              <a:defRPr sz="1200"/>
            </a:lvl7pPr>
            <a:lvl8pPr lvl="7" rtl="0" algn="r">
              <a:lnSpc>
                <a:spcPct val="115000"/>
              </a:lnSpc>
              <a:spcBef>
                <a:spcPts val="0"/>
              </a:spcBef>
              <a:spcAft>
                <a:spcPts val="0"/>
              </a:spcAft>
              <a:buNone/>
              <a:defRPr sz="1200"/>
            </a:lvl8pPr>
            <a:lvl9pPr lvl="8" rtl="0" algn="r">
              <a:lnSpc>
                <a:spcPct val="115000"/>
              </a:lnSpc>
              <a:spcBef>
                <a:spcPts val="0"/>
              </a:spcBef>
              <a:spcAft>
                <a:spcPts val="0"/>
              </a:spcAft>
              <a:buNone/>
              <a:defRPr sz="12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hree callouts">
  <p:cSld name="CUSTOM_4_14">
    <p:spTree>
      <p:nvGrpSpPr>
        <p:cNvPr id="238" name="Shape 238"/>
        <p:cNvGrpSpPr/>
        <p:nvPr/>
      </p:nvGrpSpPr>
      <p:grpSpPr>
        <a:xfrm>
          <a:off x="0" y="0"/>
          <a:ext cx="0" cy="0"/>
          <a:chOff x="0" y="0"/>
          <a:chExt cx="0" cy="0"/>
        </a:xfrm>
      </p:grpSpPr>
      <p:sp>
        <p:nvSpPr>
          <p:cNvPr id="239" name="Google Shape;239;p25"/>
          <p:cNvSpPr txBox="1"/>
          <p:nvPr>
            <p:ph idx="1" type="subTitle"/>
          </p:nvPr>
        </p:nvSpPr>
        <p:spPr>
          <a:xfrm>
            <a:off x="100890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240" name="Google Shape;240;p25"/>
          <p:cNvSpPr txBox="1"/>
          <p:nvPr>
            <p:ph idx="2" type="subTitle"/>
          </p:nvPr>
        </p:nvSpPr>
        <p:spPr>
          <a:xfrm>
            <a:off x="458865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241" name="Google Shape;241;p25"/>
          <p:cNvSpPr txBox="1"/>
          <p:nvPr>
            <p:ph idx="3" type="subTitle"/>
          </p:nvPr>
        </p:nvSpPr>
        <p:spPr>
          <a:xfrm>
            <a:off x="816835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242" name="Google Shape;242;p25"/>
          <p:cNvSpPr txBox="1"/>
          <p:nvPr>
            <p:ph idx="4"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43" name="Google Shape;243;p25"/>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44" name="Google Shape;244;p2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45" name="Google Shape;245;p2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46" name="Google Shape;246;p2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47" name="Google Shape;247;p2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48" name="Google Shape;248;p25"/>
          <p:cNvSpPr txBox="1"/>
          <p:nvPr>
            <p:ph idx="5"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49" name="Google Shape;249;p25"/>
          <p:cNvSpPr txBox="1"/>
          <p:nvPr>
            <p:ph idx="6"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50" name="Google Shape;250;p25"/>
          <p:cNvCxnSpPr/>
          <p:nvPr/>
        </p:nvCxnSpPr>
        <p:spPr>
          <a:xfrm>
            <a:off x="4306145" y="2661025"/>
            <a:ext cx="0" cy="2556600"/>
          </a:xfrm>
          <a:prstGeom prst="straightConnector1">
            <a:avLst/>
          </a:prstGeom>
          <a:noFill/>
          <a:ln cap="flat" cmpd="sng" w="9525">
            <a:solidFill>
              <a:schemeClr val="dk2"/>
            </a:solidFill>
            <a:prstDash val="dot"/>
            <a:round/>
            <a:headEnd len="med" w="med" type="none"/>
            <a:tailEnd len="med" w="med" type="none"/>
          </a:ln>
        </p:spPr>
      </p:cxnSp>
      <p:cxnSp>
        <p:nvCxnSpPr>
          <p:cNvPr id="251" name="Google Shape;251;p25"/>
          <p:cNvCxnSpPr/>
          <p:nvPr/>
        </p:nvCxnSpPr>
        <p:spPr>
          <a:xfrm>
            <a:off x="7885845" y="2661025"/>
            <a:ext cx="0" cy="2556600"/>
          </a:xfrm>
          <a:prstGeom prst="straightConnector1">
            <a:avLst/>
          </a:prstGeom>
          <a:noFill/>
          <a:ln cap="flat" cmpd="sng" w="9525">
            <a:solidFill>
              <a:schemeClr val="dk2"/>
            </a:solidFill>
            <a:prstDash val="dot"/>
            <a:round/>
            <a:headEnd len="med" w="med" type="none"/>
            <a:tailEnd len="med" w="med" type="none"/>
          </a:ln>
        </p:spPr>
      </p:cxnSp>
      <p:sp>
        <p:nvSpPr>
          <p:cNvPr id="252" name="Google Shape;252;p25"/>
          <p:cNvSpPr txBox="1"/>
          <p:nvPr>
            <p:ph idx="7" type="subTitle"/>
          </p:nvPr>
        </p:nvSpPr>
        <p:spPr>
          <a:xfrm>
            <a:off x="44683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53" name="Google Shape;253;p25"/>
          <p:cNvSpPr txBox="1"/>
          <p:nvPr>
            <p:ph idx="8" type="subTitle"/>
          </p:nvPr>
        </p:nvSpPr>
        <p:spPr>
          <a:xfrm>
            <a:off x="44684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54" name="Google Shape;254;p25"/>
          <p:cNvSpPr txBox="1"/>
          <p:nvPr>
            <p:ph idx="9" type="subTitle"/>
          </p:nvPr>
        </p:nvSpPr>
        <p:spPr>
          <a:xfrm>
            <a:off x="80480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55" name="Google Shape;255;p25"/>
          <p:cNvSpPr txBox="1"/>
          <p:nvPr>
            <p:ph idx="13" type="subTitle"/>
          </p:nvPr>
        </p:nvSpPr>
        <p:spPr>
          <a:xfrm>
            <a:off x="80481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56" name="Google Shape;256;p25"/>
          <p:cNvSpPr txBox="1"/>
          <p:nvPr>
            <p:ph idx="14" type="subTitle"/>
          </p:nvPr>
        </p:nvSpPr>
        <p:spPr>
          <a:xfrm>
            <a:off x="8886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57" name="Google Shape;257;p25"/>
          <p:cNvSpPr txBox="1"/>
          <p:nvPr>
            <p:ph idx="15" type="subTitle"/>
          </p:nvPr>
        </p:nvSpPr>
        <p:spPr>
          <a:xfrm>
            <a:off x="8887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callouts">
  <p:cSld name="CUSTOM_4_13">
    <p:spTree>
      <p:nvGrpSpPr>
        <p:cNvPr id="258" name="Shape 258"/>
        <p:cNvGrpSpPr/>
        <p:nvPr/>
      </p:nvGrpSpPr>
      <p:grpSpPr>
        <a:xfrm>
          <a:off x="0" y="0"/>
          <a:ext cx="0" cy="0"/>
          <a:chOff x="0" y="0"/>
          <a:chExt cx="0" cy="0"/>
        </a:xfrm>
      </p:grpSpPr>
      <p:sp>
        <p:nvSpPr>
          <p:cNvPr id="259" name="Google Shape;259;p26"/>
          <p:cNvSpPr txBox="1"/>
          <p:nvPr>
            <p:ph idx="1" type="subTitle"/>
          </p:nvPr>
        </p:nvSpPr>
        <p:spPr>
          <a:xfrm>
            <a:off x="4555550" y="2436425"/>
            <a:ext cx="3014700" cy="1240800"/>
          </a:xfrm>
          <a:prstGeom prst="rect">
            <a:avLst/>
          </a:prstGeom>
        </p:spPr>
        <p:txBody>
          <a:bodyPr anchorCtr="0" anchor="t" bIns="0" lIns="0" spcFirstLastPara="1" rIns="0" wrap="square" tIns="0">
            <a:noAutofit/>
          </a:bodyPr>
          <a:lstStyle>
            <a:lvl1pPr lvl="0">
              <a:spcBef>
                <a:spcPts val="0"/>
              </a:spcBef>
              <a:spcAft>
                <a:spcPts val="0"/>
              </a:spcAft>
              <a:buNone/>
              <a:defRPr sz="8000">
                <a:solidFill>
                  <a:schemeClr val="accent1"/>
                </a:solidFill>
              </a:defRPr>
            </a:lvl1pPr>
            <a:lvl2pPr lvl="1">
              <a:spcBef>
                <a:spcPts val="500"/>
              </a:spcBef>
              <a:spcAft>
                <a:spcPts val="0"/>
              </a:spcAft>
              <a:buNone/>
              <a:defRPr sz="8000">
                <a:solidFill>
                  <a:schemeClr val="accent1"/>
                </a:solidFill>
              </a:defRPr>
            </a:lvl2pPr>
            <a:lvl3pPr lvl="2">
              <a:spcBef>
                <a:spcPts val="500"/>
              </a:spcBef>
              <a:spcAft>
                <a:spcPts val="0"/>
              </a:spcAft>
              <a:buNone/>
              <a:defRPr sz="8000">
                <a:solidFill>
                  <a:schemeClr val="accent1"/>
                </a:solidFill>
              </a:defRPr>
            </a:lvl3pPr>
            <a:lvl4pPr lvl="3">
              <a:spcBef>
                <a:spcPts val="500"/>
              </a:spcBef>
              <a:spcAft>
                <a:spcPts val="0"/>
              </a:spcAft>
              <a:buNone/>
              <a:defRPr sz="8000">
                <a:solidFill>
                  <a:schemeClr val="accent1"/>
                </a:solidFill>
              </a:defRPr>
            </a:lvl4pPr>
            <a:lvl5pPr lvl="4">
              <a:spcBef>
                <a:spcPts val="500"/>
              </a:spcBef>
              <a:spcAft>
                <a:spcPts val="0"/>
              </a:spcAft>
              <a:buNone/>
              <a:defRPr sz="8000">
                <a:solidFill>
                  <a:schemeClr val="accent1"/>
                </a:solidFill>
              </a:defRPr>
            </a:lvl5pPr>
            <a:lvl6pPr lvl="5">
              <a:spcBef>
                <a:spcPts val="500"/>
              </a:spcBef>
              <a:spcAft>
                <a:spcPts val="0"/>
              </a:spcAft>
              <a:buNone/>
              <a:defRPr sz="8000">
                <a:solidFill>
                  <a:schemeClr val="accent1"/>
                </a:solidFill>
              </a:defRPr>
            </a:lvl6pPr>
            <a:lvl7pPr lvl="6">
              <a:spcBef>
                <a:spcPts val="500"/>
              </a:spcBef>
              <a:spcAft>
                <a:spcPts val="0"/>
              </a:spcAft>
              <a:buNone/>
              <a:defRPr sz="8000">
                <a:solidFill>
                  <a:schemeClr val="accent1"/>
                </a:solidFill>
              </a:defRPr>
            </a:lvl7pPr>
            <a:lvl8pPr lvl="7">
              <a:spcBef>
                <a:spcPts val="500"/>
              </a:spcBef>
              <a:spcAft>
                <a:spcPts val="0"/>
              </a:spcAft>
              <a:buNone/>
              <a:defRPr sz="8000">
                <a:solidFill>
                  <a:schemeClr val="accent1"/>
                </a:solidFill>
              </a:defRPr>
            </a:lvl8pPr>
            <a:lvl9pPr lvl="8">
              <a:spcBef>
                <a:spcPts val="500"/>
              </a:spcBef>
              <a:spcAft>
                <a:spcPts val="500"/>
              </a:spcAft>
              <a:buNone/>
              <a:defRPr sz="8000">
                <a:solidFill>
                  <a:schemeClr val="accent1"/>
                </a:solidFill>
              </a:defRPr>
            </a:lvl9pPr>
          </a:lstStyle>
          <a:p/>
        </p:txBody>
      </p:sp>
      <p:sp>
        <p:nvSpPr>
          <p:cNvPr id="260" name="Google Shape;260;p26"/>
          <p:cNvSpPr txBox="1"/>
          <p:nvPr>
            <p:ph idx="2" type="subTitle"/>
          </p:nvPr>
        </p:nvSpPr>
        <p:spPr>
          <a:xfrm>
            <a:off x="7972925" y="2436425"/>
            <a:ext cx="3014700" cy="1240800"/>
          </a:xfrm>
          <a:prstGeom prst="rect">
            <a:avLst/>
          </a:prstGeom>
        </p:spPr>
        <p:txBody>
          <a:bodyPr anchorCtr="0" anchor="t" bIns="0" lIns="0" spcFirstLastPara="1" rIns="0" wrap="square" tIns="0">
            <a:noAutofit/>
          </a:bodyPr>
          <a:lstStyle>
            <a:lvl1pPr lvl="0" rtl="0">
              <a:spcBef>
                <a:spcPts val="0"/>
              </a:spcBef>
              <a:spcAft>
                <a:spcPts val="0"/>
              </a:spcAft>
              <a:buNone/>
              <a:defRPr sz="8000">
                <a:solidFill>
                  <a:schemeClr val="accent1"/>
                </a:solidFill>
              </a:defRPr>
            </a:lvl1pPr>
            <a:lvl2pPr lvl="1" rtl="0">
              <a:spcBef>
                <a:spcPts val="500"/>
              </a:spcBef>
              <a:spcAft>
                <a:spcPts val="0"/>
              </a:spcAft>
              <a:buNone/>
              <a:defRPr sz="8000">
                <a:solidFill>
                  <a:schemeClr val="accent1"/>
                </a:solidFill>
              </a:defRPr>
            </a:lvl2pPr>
            <a:lvl3pPr lvl="2" rtl="0">
              <a:spcBef>
                <a:spcPts val="500"/>
              </a:spcBef>
              <a:spcAft>
                <a:spcPts val="0"/>
              </a:spcAft>
              <a:buNone/>
              <a:defRPr sz="8000">
                <a:solidFill>
                  <a:schemeClr val="accent1"/>
                </a:solidFill>
              </a:defRPr>
            </a:lvl3pPr>
            <a:lvl4pPr lvl="3" rtl="0">
              <a:spcBef>
                <a:spcPts val="500"/>
              </a:spcBef>
              <a:spcAft>
                <a:spcPts val="0"/>
              </a:spcAft>
              <a:buNone/>
              <a:defRPr sz="8000">
                <a:solidFill>
                  <a:schemeClr val="accent1"/>
                </a:solidFill>
              </a:defRPr>
            </a:lvl4pPr>
            <a:lvl5pPr lvl="4" rtl="0">
              <a:spcBef>
                <a:spcPts val="500"/>
              </a:spcBef>
              <a:spcAft>
                <a:spcPts val="0"/>
              </a:spcAft>
              <a:buNone/>
              <a:defRPr sz="8000">
                <a:solidFill>
                  <a:schemeClr val="accent1"/>
                </a:solidFill>
              </a:defRPr>
            </a:lvl5pPr>
            <a:lvl6pPr lvl="5" rtl="0">
              <a:spcBef>
                <a:spcPts val="500"/>
              </a:spcBef>
              <a:spcAft>
                <a:spcPts val="0"/>
              </a:spcAft>
              <a:buNone/>
              <a:defRPr sz="8000">
                <a:solidFill>
                  <a:schemeClr val="accent1"/>
                </a:solidFill>
              </a:defRPr>
            </a:lvl6pPr>
            <a:lvl7pPr lvl="6" rtl="0">
              <a:spcBef>
                <a:spcPts val="500"/>
              </a:spcBef>
              <a:spcAft>
                <a:spcPts val="0"/>
              </a:spcAft>
              <a:buNone/>
              <a:defRPr sz="8000">
                <a:solidFill>
                  <a:schemeClr val="accent1"/>
                </a:solidFill>
              </a:defRPr>
            </a:lvl7pPr>
            <a:lvl8pPr lvl="7" rtl="0">
              <a:spcBef>
                <a:spcPts val="500"/>
              </a:spcBef>
              <a:spcAft>
                <a:spcPts val="0"/>
              </a:spcAft>
              <a:buNone/>
              <a:defRPr sz="8000">
                <a:solidFill>
                  <a:schemeClr val="accent1"/>
                </a:solidFill>
              </a:defRPr>
            </a:lvl8pPr>
            <a:lvl9pPr lvl="8" rtl="0">
              <a:spcBef>
                <a:spcPts val="500"/>
              </a:spcBef>
              <a:spcAft>
                <a:spcPts val="500"/>
              </a:spcAft>
              <a:buNone/>
              <a:defRPr sz="8000">
                <a:solidFill>
                  <a:schemeClr val="accent1"/>
                </a:solidFill>
              </a:defRPr>
            </a:lvl9pPr>
          </a:lstStyle>
          <a:p/>
        </p:txBody>
      </p:sp>
      <p:sp>
        <p:nvSpPr>
          <p:cNvPr id="261" name="Google Shape;261;p26"/>
          <p:cNvSpPr txBox="1"/>
          <p:nvPr>
            <p:ph idx="3"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62" name="Google Shape;262;p2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63" name="Google Shape;263;p2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64" name="Google Shape;264;p2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65" name="Google Shape;265;p2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66" name="Google Shape;266;p2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67" name="Google Shape;267;p26"/>
          <p:cNvSpPr txBox="1"/>
          <p:nvPr>
            <p:ph idx="4"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68" name="Google Shape;268;p26"/>
          <p:cNvSpPr txBox="1"/>
          <p:nvPr>
            <p:ph idx="5"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69" name="Google Shape;269;p26"/>
          <p:cNvSpPr txBox="1"/>
          <p:nvPr>
            <p:ph idx="6"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cxnSp>
        <p:nvCxnSpPr>
          <p:cNvPr id="270" name="Google Shape;270;p26"/>
          <p:cNvCxnSpPr/>
          <p:nvPr/>
        </p:nvCxnSpPr>
        <p:spPr>
          <a:xfrm>
            <a:off x="7885850" y="3677350"/>
            <a:ext cx="0" cy="1404600"/>
          </a:xfrm>
          <a:prstGeom prst="straightConnector1">
            <a:avLst/>
          </a:prstGeom>
          <a:noFill/>
          <a:ln cap="flat" cmpd="sng" w="9525">
            <a:solidFill>
              <a:schemeClr val="dk2"/>
            </a:solidFill>
            <a:prstDash val="dot"/>
            <a:round/>
            <a:headEnd len="med" w="med" type="none"/>
            <a:tailEnd len="med" w="med" type="none"/>
          </a:ln>
        </p:spPr>
      </p:cxnSp>
      <p:sp>
        <p:nvSpPr>
          <p:cNvPr id="271" name="Google Shape;271;p26"/>
          <p:cNvSpPr txBox="1"/>
          <p:nvPr>
            <p:ph idx="7" type="subTitle"/>
          </p:nvPr>
        </p:nvSpPr>
        <p:spPr>
          <a:xfrm>
            <a:off x="4620750" y="3677388"/>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72" name="Google Shape;272;p26"/>
          <p:cNvSpPr txBox="1"/>
          <p:nvPr>
            <p:ph idx="8" type="subTitle"/>
          </p:nvPr>
        </p:nvSpPr>
        <p:spPr>
          <a:xfrm>
            <a:off x="4620750" y="4166613"/>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73" name="Google Shape;273;p26"/>
          <p:cNvSpPr txBox="1"/>
          <p:nvPr>
            <p:ph idx="9" type="subTitle"/>
          </p:nvPr>
        </p:nvSpPr>
        <p:spPr>
          <a:xfrm>
            <a:off x="8051175" y="3677388"/>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74" name="Google Shape;274;p26"/>
          <p:cNvSpPr txBox="1"/>
          <p:nvPr>
            <p:ph idx="13" type="subTitle"/>
          </p:nvPr>
        </p:nvSpPr>
        <p:spPr>
          <a:xfrm>
            <a:off x="8051175" y="4166613"/>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pies">
  <p:cSld name="CUSTOM_4_12">
    <p:spTree>
      <p:nvGrpSpPr>
        <p:cNvPr id="275" name="Shape 275"/>
        <p:cNvGrpSpPr/>
        <p:nvPr/>
      </p:nvGrpSpPr>
      <p:grpSpPr>
        <a:xfrm>
          <a:off x="0" y="0"/>
          <a:ext cx="0" cy="0"/>
          <a:chOff x="0" y="0"/>
          <a:chExt cx="0" cy="0"/>
        </a:xfrm>
      </p:grpSpPr>
      <p:sp>
        <p:nvSpPr>
          <p:cNvPr id="276" name="Google Shape;276;p2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77" name="Google Shape;277;p27"/>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78" name="Google Shape;278;p2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79" name="Google Shape;279;p2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80" name="Google Shape;280;p2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81" name="Google Shape;281;p2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82" name="Google Shape;282;p27"/>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83" name="Google Shape;283;p2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84" name="Google Shape;284;p27"/>
          <p:cNvCxnSpPr/>
          <p:nvPr/>
        </p:nvCxnSpPr>
        <p:spPr>
          <a:xfrm>
            <a:off x="7885850" y="4439350"/>
            <a:ext cx="0" cy="1404600"/>
          </a:xfrm>
          <a:prstGeom prst="straightConnector1">
            <a:avLst/>
          </a:prstGeom>
          <a:noFill/>
          <a:ln cap="flat" cmpd="sng" w="9525">
            <a:solidFill>
              <a:schemeClr val="dk2"/>
            </a:solidFill>
            <a:prstDash val="dot"/>
            <a:round/>
            <a:headEnd len="med" w="med" type="none"/>
            <a:tailEnd len="med" w="med" type="none"/>
          </a:ln>
        </p:spPr>
      </p:cxnSp>
      <p:sp>
        <p:nvSpPr>
          <p:cNvPr id="285" name="Google Shape;285;p27"/>
          <p:cNvSpPr txBox="1"/>
          <p:nvPr>
            <p:ph idx="4"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286" name="Google Shape;286;p27"/>
          <p:cNvSpPr txBox="1"/>
          <p:nvPr>
            <p:ph idx="5" type="subTitle"/>
          </p:nvPr>
        </p:nvSpPr>
        <p:spPr>
          <a:xfrm>
            <a:off x="4620750" y="4439350"/>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87" name="Google Shape;287;p27"/>
          <p:cNvSpPr txBox="1"/>
          <p:nvPr>
            <p:ph idx="6" type="subTitle"/>
          </p:nvPr>
        </p:nvSpPr>
        <p:spPr>
          <a:xfrm>
            <a:off x="4620750" y="4928575"/>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88" name="Google Shape;288;p27"/>
          <p:cNvSpPr txBox="1"/>
          <p:nvPr>
            <p:ph idx="7" type="subTitle"/>
          </p:nvPr>
        </p:nvSpPr>
        <p:spPr>
          <a:xfrm>
            <a:off x="8051175" y="4439350"/>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89" name="Google Shape;289;p27"/>
          <p:cNvSpPr txBox="1"/>
          <p:nvPr>
            <p:ph idx="8" type="subTitle"/>
          </p:nvPr>
        </p:nvSpPr>
        <p:spPr>
          <a:xfrm>
            <a:off x="8051175" y="4928575"/>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large pie">
  <p:cSld name="CUSTOM_4_11">
    <p:spTree>
      <p:nvGrpSpPr>
        <p:cNvPr id="290" name="Shape 290"/>
        <p:cNvGrpSpPr/>
        <p:nvPr/>
      </p:nvGrpSpPr>
      <p:grpSpPr>
        <a:xfrm>
          <a:off x="0" y="0"/>
          <a:ext cx="0" cy="0"/>
          <a:chOff x="0" y="0"/>
          <a:chExt cx="0" cy="0"/>
        </a:xfrm>
      </p:grpSpPr>
      <p:sp>
        <p:nvSpPr>
          <p:cNvPr id="291" name="Google Shape;291;p2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92" name="Google Shape;292;p28"/>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93" name="Google Shape;293;p2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94" name="Google Shape;294;p2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95" name="Google Shape;295;p2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96" name="Google Shape;296;p2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97" name="Google Shape;297;p28"/>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98" name="Google Shape;298;p28"/>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99" name="Google Shape;299;p28"/>
          <p:cNvSpPr txBox="1"/>
          <p:nvPr>
            <p:ph idx="4"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300" name="Google Shape;300;p28"/>
          <p:cNvSpPr txBox="1"/>
          <p:nvPr>
            <p:ph idx="5" type="subTitle"/>
          </p:nvPr>
        </p:nvSpPr>
        <p:spPr>
          <a:xfrm>
            <a:off x="9078238" y="3048425"/>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01" name="Google Shape;301;p28"/>
          <p:cNvSpPr txBox="1"/>
          <p:nvPr>
            <p:ph idx="6" type="subTitle"/>
          </p:nvPr>
        </p:nvSpPr>
        <p:spPr>
          <a:xfrm>
            <a:off x="10284513" y="3048425"/>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02" name="Google Shape;302;p28"/>
          <p:cNvSpPr txBox="1"/>
          <p:nvPr>
            <p:ph idx="7" type="subTitle"/>
          </p:nvPr>
        </p:nvSpPr>
        <p:spPr>
          <a:xfrm>
            <a:off x="9078238" y="38416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03" name="Google Shape;303;p28"/>
          <p:cNvSpPr txBox="1"/>
          <p:nvPr>
            <p:ph idx="8" type="subTitle"/>
          </p:nvPr>
        </p:nvSpPr>
        <p:spPr>
          <a:xfrm>
            <a:off x="10284513" y="38416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04" name="Google Shape;304;p28"/>
          <p:cNvSpPr txBox="1"/>
          <p:nvPr>
            <p:ph idx="9" type="subTitle"/>
          </p:nvPr>
        </p:nvSpPr>
        <p:spPr>
          <a:xfrm>
            <a:off x="9078238" y="46035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05" name="Google Shape;305;p28"/>
          <p:cNvSpPr txBox="1"/>
          <p:nvPr>
            <p:ph idx="13" type="subTitle"/>
          </p:nvPr>
        </p:nvSpPr>
        <p:spPr>
          <a:xfrm>
            <a:off x="10284513" y="46035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percentage bars">
  <p:cSld name="CUSTOM_4_10">
    <p:spTree>
      <p:nvGrpSpPr>
        <p:cNvPr id="306" name="Shape 306"/>
        <p:cNvGrpSpPr/>
        <p:nvPr/>
      </p:nvGrpSpPr>
      <p:grpSpPr>
        <a:xfrm>
          <a:off x="0" y="0"/>
          <a:ext cx="0" cy="0"/>
          <a:chOff x="0" y="0"/>
          <a:chExt cx="0" cy="0"/>
        </a:xfrm>
      </p:grpSpPr>
      <p:sp>
        <p:nvSpPr>
          <p:cNvPr id="307" name="Google Shape;307;p2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308" name="Google Shape;308;p29"/>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309" name="Google Shape;309;p2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310" name="Google Shape;310;p2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311" name="Google Shape;311;p2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12" name="Google Shape;312;p2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313" name="Google Shape;313;p29"/>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314" name="Google Shape;314;p2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315" name="Google Shape;315;p29"/>
          <p:cNvSpPr txBox="1"/>
          <p:nvPr>
            <p:ph idx="4" type="subTitle"/>
          </p:nvPr>
        </p:nvSpPr>
        <p:spPr>
          <a:xfrm>
            <a:off x="8048050" y="2898600"/>
            <a:ext cx="3410400" cy="7185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316" name="Google Shape;316;p29"/>
          <p:cNvSpPr txBox="1"/>
          <p:nvPr>
            <p:ph idx="5" type="subTitle"/>
          </p:nvPr>
        </p:nvSpPr>
        <p:spPr>
          <a:xfrm>
            <a:off x="8048050" y="2540600"/>
            <a:ext cx="3410400" cy="333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2600">
                <a:solidFill>
                  <a:schemeClr val="accent1"/>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1"/>
                </a:solidFill>
              </a:defRPr>
            </a:lvl2pPr>
            <a:lvl3pPr lvl="2" rtl="0">
              <a:lnSpc>
                <a:spcPct val="100000"/>
              </a:lnSpc>
              <a:spcBef>
                <a:spcPts val="0"/>
              </a:spcBef>
              <a:spcAft>
                <a:spcPts val="0"/>
              </a:spcAft>
              <a:buNone/>
              <a:defRPr sz="2600">
                <a:solidFill>
                  <a:schemeClr val="accent1"/>
                </a:solidFill>
              </a:defRPr>
            </a:lvl3pPr>
            <a:lvl4pPr lvl="3" rtl="0">
              <a:lnSpc>
                <a:spcPct val="100000"/>
              </a:lnSpc>
              <a:spcBef>
                <a:spcPts val="0"/>
              </a:spcBef>
              <a:spcAft>
                <a:spcPts val="0"/>
              </a:spcAft>
              <a:buNone/>
              <a:defRPr sz="2600">
                <a:solidFill>
                  <a:schemeClr val="accent1"/>
                </a:solidFill>
              </a:defRPr>
            </a:lvl4pPr>
            <a:lvl5pPr lvl="4" rtl="0">
              <a:lnSpc>
                <a:spcPct val="100000"/>
              </a:lnSpc>
              <a:spcBef>
                <a:spcPts val="0"/>
              </a:spcBef>
              <a:spcAft>
                <a:spcPts val="0"/>
              </a:spcAft>
              <a:buNone/>
              <a:defRPr sz="2600">
                <a:solidFill>
                  <a:schemeClr val="accent1"/>
                </a:solidFill>
              </a:defRPr>
            </a:lvl5pPr>
            <a:lvl6pPr lvl="5" rtl="0">
              <a:lnSpc>
                <a:spcPct val="100000"/>
              </a:lnSpc>
              <a:spcBef>
                <a:spcPts val="0"/>
              </a:spcBef>
              <a:spcAft>
                <a:spcPts val="0"/>
              </a:spcAft>
              <a:buNone/>
              <a:defRPr sz="2600">
                <a:solidFill>
                  <a:schemeClr val="accent1"/>
                </a:solidFill>
              </a:defRPr>
            </a:lvl6pPr>
            <a:lvl7pPr lvl="6" rtl="0">
              <a:lnSpc>
                <a:spcPct val="100000"/>
              </a:lnSpc>
              <a:spcBef>
                <a:spcPts val="0"/>
              </a:spcBef>
              <a:spcAft>
                <a:spcPts val="0"/>
              </a:spcAft>
              <a:buNone/>
              <a:defRPr sz="2600">
                <a:solidFill>
                  <a:schemeClr val="accent1"/>
                </a:solidFill>
              </a:defRPr>
            </a:lvl7pPr>
            <a:lvl8pPr lvl="7" rtl="0">
              <a:lnSpc>
                <a:spcPct val="100000"/>
              </a:lnSpc>
              <a:spcBef>
                <a:spcPts val="0"/>
              </a:spcBef>
              <a:spcAft>
                <a:spcPts val="0"/>
              </a:spcAft>
              <a:buNone/>
              <a:defRPr sz="2600">
                <a:solidFill>
                  <a:schemeClr val="accent1"/>
                </a:solidFill>
              </a:defRPr>
            </a:lvl8pPr>
            <a:lvl9pPr lvl="8" rtl="0">
              <a:lnSpc>
                <a:spcPct val="100000"/>
              </a:lnSpc>
              <a:spcBef>
                <a:spcPts val="0"/>
              </a:spcBef>
              <a:spcAft>
                <a:spcPts val="0"/>
              </a:spcAft>
              <a:buNone/>
              <a:defRPr sz="2600">
                <a:solidFill>
                  <a:schemeClr val="accent1"/>
                </a:solidFill>
              </a:defRPr>
            </a:lvl9pPr>
          </a:lstStyle>
          <a:p/>
        </p:txBody>
      </p:sp>
      <p:sp>
        <p:nvSpPr>
          <p:cNvPr id="317" name="Google Shape;317;p29"/>
          <p:cNvSpPr txBox="1"/>
          <p:nvPr>
            <p:ph idx="6" type="subTitle"/>
          </p:nvPr>
        </p:nvSpPr>
        <p:spPr>
          <a:xfrm>
            <a:off x="8048050" y="4676800"/>
            <a:ext cx="3410400" cy="7185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318" name="Google Shape;318;p29"/>
          <p:cNvSpPr txBox="1"/>
          <p:nvPr>
            <p:ph idx="7" type="subTitle"/>
          </p:nvPr>
        </p:nvSpPr>
        <p:spPr>
          <a:xfrm>
            <a:off x="8048050" y="4318800"/>
            <a:ext cx="3410400" cy="333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2600">
                <a:solidFill>
                  <a:schemeClr val="accent2"/>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2"/>
                </a:solidFill>
              </a:defRPr>
            </a:lvl2pPr>
            <a:lvl3pPr lvl="2" rtl="0">
              <a:lnSpc>
                <a:spcPct val="100000"/>
              </a:lnSpc>
              <a:spcBef>
                <a:spcPts val="0"/>
              </a:spcBef>
              <a:spcAft>
                <a:spcPts val="0"/>
              </a:spcAft>
              <a:buNone/>
              <a:defRPr sz="2600">
                <a:solidFill>
                  <a:schemeClr val="accent2"/>
                </a:solidFill>
              </a:defRPr>
            </a:lvl3pPr>
            <a:lvl4pPr lvl="3" rtl="0">
              <a:lnSpc>
                <a:spcPct val="100000"/>
              </a:lnSpc>
              <a:spcBef>
                <a:spcPts val="0"/>
              </a:spcBef>
              <a:spcAft>
                <a:spcPts val="0"/>
              </a:spcAft>
              <a:buNone/>
              <a:defRPr sz="2600">
                <a:solidFill>
                  <a:schemeClr val="accent2"/>
                </a:solidFill>
              </a:defRPr>
            </a:lvl4pPr>
            <a:lvl5pPr lvl="4" rtl="0">
              <a:lnSpc>
                <a:spcPct val="100000"/>
              </a:lnSpc>
              <a:spcBef>
                <a:spcPts val="0"/>
              </a:spcBef>
              <a:spcAft>
                <a:spcPts val="0"/>
              </a:spcAft>
              <a:buNone/>
              <a:defRPr sz="2600">
                <a:solidFill>
                  <a:schemeClr val="accent2"/>
                </a:solidFill>
              </a:defRPr>
            </a:lvl5pPr>
            <a:lvl6pPr lvl="5" rtl="0">
              <a:lnSpc>
                <a:spcPct val="100000"/>
              </a:lnSpc>
              <a:spcBef>
                <a:spcPts val="0"/>
              </a:spcBef>
              <a:spcAft>
                <a:spcPts val="0"/>
              </a:spcAft>
              <a:buNone/>
              <a:defRPr sz="2600">
                <a:solidFill>
                  <a:schemeClr val="accent2"/>
                </a:solidFill>
              </a:defRPr>
            </a:lvl6pPr>
            <a:lvl7pPr lvl="6" rtl="0">
              <a:lnSpc>
                <a:spcPct val="100000"/>
              </a:lnSpc>
              <a:spcBef>
                <a:spcPts val="0"/>
              </a:spcBef>
              <a:spcAft>
                <a:spcPts val="0"/>
              </a:spcAft>
              <a:buNone/>
              <a:defRPr sz="2600">
                <a:solidFill>
                  <a:schemeClr val="accent2"/>
                </a:solidFill>
              </a:defRPr>
            </a:lvl7pPr>
            <a:lvl8pPr lvl="7" rtl="0">
              <a:lnSpc>
                <a:spcPct val="100000"/>
              </a:lnSpc>
              <a:spcBef>
                <a:spcPts val="0"/>
              </a:spcBef>
              <a:spcAft>
                <a:spcPts val="0"/>
              </a:spcAft>
              <a:buNone/>
              <a:defRPr sz="2600">
                <a:solidFill>
                  <a:schemeClr val="accent2"/>
                </a:solidFill>
              </a:defRPr>
            </a:lvl8pPr>
            <a:lvl9pPr lvl="8" rtl="0">
              <a:lnSpc>
                <a:spcPct val="100000"/>
              </a:lnSpc>
              <a:spcBef>
                <a:spcPts val="0"/>
              </a:spcBef>
              <a:spcAft>
                <a:spcPts val="0"/>
              </a:spcAft>
              <a:buNone/>
              <a:defRPr sz="2600">
                <a:solidFill>
                  <a:schemeClr val="accent2"/>
                </a:solidFill>
              </a:defRPr>
            </a:lvl9pPr>
          </a:lstStyle>
          <a:p/>
        </p:txBody>
      </p:sp>
      <p:sp>
        <p:nvSpPr>
          <p:cNvPr id="319" name="Google Shape;319;p29"/>
          <p:cNvSpPr/>
          <p:nvPr/>
        </p:nvSpPr>
        <p:spPr>
          <a:xfrm>
            <a:off x="8895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p:nvPr/>
        </p:nvSpPr>
        <p:spPr>
          <a:xfrm>
            <a:off x="8895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a:off x="8895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8895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8895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a:off x="8895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9"/>
          <p:cNvSpPr/>
          <p:nvPr/>
        </p:nvSpPr>
        <p:spPr>
          <a:xfrm>
            <a:off x="8895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
          <p:cNvSpPr/>
          <p:nvPr/>
        </p:nvSpPr>
        <p:spPr>
          <a:xfrm>
            <a:off x="8895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a:off x="8895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p:nvPr/>
        </p:nvSpPr>
        <p:spPr>
          <a:xfrm>
            <a:off x="8895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p:nvPr/>
        </p:nvSpPr>
        <p:spPr>
          <a:xfrm>
            <a:off x="15860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p:nvPr/>
        </p:nvSpPr>
        <p:spPr>
          <a:xfrm>
            <a:off x="15860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a:off x="15860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15860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p:nvPr/>
        </p:nvSpPr>
        <p:spPr>
          <a:xfrm>
            <a:off x="15860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15860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15860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15860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15860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15860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228247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228247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228247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228247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228247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p:nvPr/>
        </p:nvSpPr>
        <p:spPr>
          <a:xfrm>
            <a:off x="228247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228247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228247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228247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228247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297895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297895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a:off x="297895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p:nvPr/>
        </p:nvSpPr>
        <p:spPr>
          <a:xfrm>
            <a:off x="297895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a:off x="297895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297895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297895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297895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297895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297895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36754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36754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36754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36754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36754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36754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36754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36754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36754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36754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43719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43719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43719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43719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43719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43719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43719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43719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43719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43719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506837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506837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506837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506837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506837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506837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506837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506837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506837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506837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576485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576485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576485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576485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576485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576485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576485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576485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576485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576485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64613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64613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64613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64613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a:off x="64613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64613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64613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64613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64613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64613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71578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71578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71578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71578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71578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71578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71578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71578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71578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71578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8895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8895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8895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8895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8895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8895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8895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8895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8895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8895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15860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15860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15860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15860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15860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15860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15860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15860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15860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15860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228247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228247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228247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228247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228247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228247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228247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228247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228247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a:off x="228247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a:off x="297895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a:off x="297895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297895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a:off x="297895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a:off x="297895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a:off x="297895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297895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297895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a:off x="297895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297895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36754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36754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36754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a:off x="36754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36754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36754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36754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36754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36754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36754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43719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a:off x="43719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a:off x="43719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a:off x="43719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a:off x="43719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a:off x="43719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43719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9"/>
          <p:cNvSpPr/>
          <p:nvPr/>
        </p:nvSpPr>
        <p:spPr>
          <a:xfrm>
            <a:off x="43719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9"/>
          <p:cNvSpPr/>
          <p:nvPr/>
        </p:nvSpPr>
        <p:spPr>
          <a:xfrm>
            <a:off x="43719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p:nvPr/>
        </p:nvSpPr>
        <p:spPr>
          <a:xfrm>
            <a:off x="43719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a:off x="506837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9"/>
          <p:cNvSpPr/>
          <p:nvPr/>
        </p:nvSpPr>
        <p:spPr>
          <a:xfrm>
            <a:off x="506837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9"/>
          <p:cNvSpPr/>
          <p:nvPr/>
        </p:nvSpPr>
        <p:spPr>
          <a:xfrm>
            <a:off x="506837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9"/>
          <p:cNvSpPr/>
          <p:nvPr/>
        </p:nvSpPr>
        <p:spPr>
          <a:xfrm>
            <a:off x="506837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9"/>
          <p:cNvSpPr/>
          <p:nvPr/>
        </p:nvSpPr>
        <p:spPr>
          <a:xfrm>
            <a:off x="506837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506837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506837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9"/>
          <p:cNvSpPr/>
          <p:nvPr/>
        </p:nvSpPr>
        <p:spPr>
          <a:xfrm>
            <a:off x="506837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9"/>
          <p:cNvSpPr/>
          <p:nvPr/>
        </p:nvSpPr>
        <p:spPr>
          <a:xfrm>
            <a:off x="506837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9"/>
          <p:cNvSpPr/>
          <p:nvPr/>
        </p:nvSpPr>
        <p:spPr>
          <a:xfrm>
            <a:off x="506837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9"/>
          <p:cNvSpPr/>
          <p:nvPr/>
        </p:nvSpPr>
        <p:spPr>
          <a:xfrm>
            <a:off x="576485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9"/>
          <p:cNvSpPr/>
          <p:nvPr/>
        </p:nvSpPr>
        <p:spPr>
          <a:xfrm>
            <a:off x="576485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9"/>
          <p:cNvSpPr/>
          <p:nvPr/>
        </p:nvSpPr>
        <p:spPr>
          <a:xfrm>
            <a:off x="576485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9"/>
          <p:cNvSpPr/>
          <p:nvPr/>
        </p:nvSpPr>
        <p:spPr>
          <a:xfrm>
            <a:off x="576485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9"/>
          <p:cNvSpPr/>
          <p:nvPr/>
        </p:nvSpPr>
        <p:spPr>
          <a:xfrm>
            <a:off x="576485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9"/>
          <p:cNvSpPr/>
          <p:nvPr/>
        </p:nvSpPr>
        <p:spPr>
          <a:xfrm>
            <a:off x="576485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9"/>
          <p:cNvSpPr/>
          <p:nvPr/>
        </p:nvSpPr>
        <p:spPr>
          <a:xfrm>
            <a:off x="576485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9"/>
          <p:cNvSpPr/>
          <p:nvPr/>
        </p:nvSpPr>
        <p:spPr>
          <a:xfrm>
            <a:off x="576485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9"/>
          <p:cNvSpPr/>
          <p:nvPr/>
        </p:nvSpPr>
        <p:spPr>
          <a:xfrm>
            <a:off x="576485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9"/>
          <p:cNvSpPr/>
          <p:nvPr/>
        </p:nvSpPr>
        <p:spPr>
          <a:xfrm>
            <a:off x="576485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9"/>
          <p:cNvSpPr/>
          <p:nvPr/>
        </p:nvSpPr>
        <p:spPr>
          <a:xfrm>
            <a:off x="64613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9"/>
          <p:cNvSpPr/>
          <p:nvPr/>
        </p:nvSpPr>
        <p:spPr>
          <a:xfrm>
            <a:off x="64613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9"/>
          <p:cNvSpPr/>
          <p:nvPr/>
        </p:nvSpPr>
        <p:spPr>
          <a:xfrm>
            <a:off x="64613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9"/>
          <p:cNvSpPr/>
          <p:nvPr/>
        </p:nvSpPr>
        <p:spPr>
          <a:xfrm>
            <a:off x="64613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a:off x="64613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p:nvPr/>
        </p:nvSpPr>
        <p:spPr>
          <a:xfrm>
            <a:off x="64613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
          <p:cNvSpPr/>
          <p:nvPr/>
        </p:nvSpPr>
        <p:spPr>
          <a:xfrm>
            <a:off x="64613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a:off x="64613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a:off x="64613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9"/>
          <p:cNvSpPr/>
          <p:nvPr/>
        </p:nvSpPr>
        <p:spPr>
          <a:xfrm>
            <a:off x="64613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9"/>
          <p:cNvSpPr/>
          <p:nvPr/>
        </p:nvSpPr>
        <p:spPr>
          <a:xfrm>
            <a:off x="71578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71578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a:off x="71578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9"/>
          <p:cNvSpPr/>
          <p:nvPr/>
        </p:nvSpPr>
        <p:spPr>
          <a:xfrm>
            <a:off x="71578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a:off x="71578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a:off x="71578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p:nvPr/>
        </p:nvSpPr>
        <p:spPr>
          <a:xfrm>
            <a:off x="71578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9"/>
          <p:cNvSpPr/>
          <p:nvPr/>
        </p:nvSpPr>
        <p:spPr>
          <a:xfrm>
            <a:off x="71578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9"/>
          <p:cNvSpPr/>
          <p:nvPr/>
        </p:nvSpPr>
        <p:spPr>
          <a:xfrm>
            <a:off x="71578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9"/>
          <p:cNvSpPr/>
          <p:nvPr/>
        </p:nvSpPr>
        <p:spPr>
          <a:xfrm>
            <a:off x="71578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three column">
  <p:cSld name="CUSTOM_4_9">
    <p:spTree>
      <p:nvGrpSpPr>
        <p:cNvPr id="519" name="Shape 519"/>
        <p:cNvGrpSpPr/>
        <p:nvPr/>
      </p:nvGrpSpPr>
      <p:grpSpPr>
        <a:xfrm>
          <a:off x="0" y="0"/>
          <a:ext cx="0" cy="0"/>
          <a:chOff x="0" y="0"/>
          <a:chExt cx="0" cy="0"/>
        </a:xfrm>
      </p:grpSpPr>
      <p:sp>
        <p:nvSpPr>
          <p:cNvPr id="520" name="Google Shape;520;p3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21" name="Google Shape;521;p30"/>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22" name="Google Shape;522;p30"/>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23" name="Google Shape;523;p30"/>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24" name="Google Shape;524;p3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25" name="Google Shape;525;p3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26" name="Google Shape;526;p30"/>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27" name="Google Shape;527;p30"/>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528" name="Google Shape;528;p30"/>
          <p:cNvCxnSpPr/>
          <p:nvPr/>
        </p:nvCxnSpPr>
        <p:spPr>
          <a:xfrm>
            <a:off x="4307600" y="2776950"/>
            <a:ext cx="0" cy="2302500"/>
          </a:xfrm>
          <a:prstGeom prst="straightConnector1">
            <a:avLst/>
          </a:prstGeom>
          <a:noFill/>
          <a:ln cap="flat" cmpd="sng" w="9525">
            <a:solidFill>
              <a:schemeClr val="dk2"/>
            </a:solidFill>
            <a:prstDash val="dot"/>
            <a:round/>
            <a:headEnd len="med" w="med" type="none"/>
            <a:tailEnd len="med" w="med" type="none"/>
          </a:ln>
        </p:spPr>
      </p:cxnSp>
      <p:cxnSp>
        <p:nvCxnSpPr>
          <p:cNvPr id="529" name="Google Shape;529;p30"/>
          <p:cNvCxnSpPr/>
          <p:nvPr/>
        </p:nvCxnSpPr>
        <p:spPr>
          <a:xfrm>
            <a:off x="7890550" y="2776950"/>
            <a:ext cx="0" cy="2302500"/>
          </a:xfrm>
          <a:prstGeom prst="straightConnector1">
            <a:avLst/>
          </a:prstGeom>
          <a:noFill/>
          <a:ln cap="flat" cmpd="sng" w="9525">
            <a:solidFill>
              <a:schemeClr val="dk2"/>
            </a:solidFill>
            <a:prstDash val="dot"/>
            <a:round/>
            <a:headEnd len="med" w="med" type="none"/>
            <a:tailEnd len="med" w="med" type="none"/>
          </a:ln>
        </p:spPr>
      </p:cxnSp>
      <p:sp>
        <p:nvSpPr>
          <p:cNvPr id="530" name="Google Shape;530;p30"/>
          <p:cNvSpPr txBox="1"/>
          <p:nvPr>
            <p:ph idx="4" type="subTitle"/>
          </p:nvPr>
        </p:nvSpPr>
        <p:spPr>
          <a:xfrm>
            <a:off x="1140925"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31" name="Google Shape;531;p30"/>
          <p:cNvSpPr txBox="1"/>
          <p:nvPr>
            <p:ph idx="5" type="subTitle"/>
          </p:nvPr>
        </p:nvSpPr>
        <p:spPr>
          <a:xfrm>
            <a:off x="114092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32" name="Google Shape;532;p30"/>
          <p:cNvSpPr txBox="1"/>
          <p:nvPr>
            <p:ph idx="6" type="subTitle"/>
          </p:nvPr>
        </p:nvSpPr>
        <p:spPr>
          <a:xfrm>
            <a:off x="472387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33" name="Google Shape;533;p30"/>
          <p:cNvSpPr txBox="1"/>
          <p:nvPr>
            <p:ph idx="7" type="subTitle"/>
          </p:nvPr>
        </p:nvSpPr>
        <p:spPr>
          <a:xfrm>
            <a:off x="830682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34" name="Google Shape;534;p30"/>
          <p:cNvSpPr txBox="1"/>
          <p:nvPr>
            <p:ph idx="8" type="subTitle"/>
          </p:nvPr>
        </p:nvSpPr>
        <p:spPr>
          <a:xfrm>
            <a:off x="4720800"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35" name="Google Shape;535;p30"/>
          <p:cNvSpPr txBox="1"/>
          <p:nvPr>
            <p:ph idx="9" type="subTitle"/>
          </p:nvPr>
        </p:nvSpPr>
        <p:spPr>
          <a:xfrm>
            <a:off x="8306825"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pic>
        <p:nvPicPr>
          <p:cNvPr id="536" name="Google Shape;536;p30"/>
          <p:cNvPicPr preferRelativeResize="0"/>
          <p:nvPr/>
        </p:nvPicPr>
        <p:blipFill>
          <a:blip r:embed="rId3">
            <a:alphaModFix/>
          </a:blip>
          <a:stretch>
            <a:fillRect/>
          </a:stretch>
        </p:blipFill>
        <p:spPr>
          <a:xfrm>
            <a:off x="1044805" y="2217196"/>
            <a:ext cx="553219" cy="553200"/>
          </a:xfrm>
          <a:prstGeom prst="rect">
            <a:avLst/>
          </a:prstGeom>
          <a:noFill/>
          <a:ln>
            <a:noFill/>
          </a:ln>
        </p:spPr>
      </p:pic>
      <p:pic>
        <p:nvPicPr>
          <p:cNvPr id="537" name="Google Shape;537;p30"/>
          <p:cNvPicPr preferRelativeResize="0"/>
          <p:nvPr/>
        </p:nvPicPr>
        <p:blipFill>
          <a:blip r:embed="rId3">
            <a:alphaModFix/>
          </a:blip>
          <a:stretch>
            <a:fillRect/>
          </a:stretch>
        </p:blipFill>
        <p:spPr>
          <a:xfrm>
            <a:off x="4627759" y="2217196"/>
            <a:ext cx="553219" cy="553200"/>
          </a:xfrm>
          <a:prstGeom prst="rect">
            <a:avLst/>
          </a:prstGeom>
          <a:noFill/>
          <a:ln>
            <a:noFill/>
          </a:ln>
        </p:spPr>
      </p:pic>
      <p:pic>
        <p:nvPicPr>
          <p:cNvPr id="538" name="Google Shape;538;p30"/>
          <p:cNvPicPr preferRelativeResize="0"/>
          <p:nvPr/>
        </p:nvPicPr>
        <p:blipFill>
          <a:blip r:embed="rId3">
            <a:alphaModFix/>
          </a:blip>
          <a:stretch>
            <a:fillRect/>
          </a:stretch>
        </p:blipFill>
        <p:spPr>
          <a:xfrm>
            <a:off x="8210712" y="2217196"/>
            <a:ext cx="553219" cy="553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Title">
  <p:cSld name="TITLE_2">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4"/>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28" name="Google Shape;28;p4"/>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29" name="Google Shape;29;p4"/>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30" name="Google Shape;30;p4"/>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31" name="Google Shape;31;p4"/>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32" name="Google Shape;32;p4"/>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3" name="Google Shape;33;p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two column">
  <p:cSld name="CUSTOM_4_8">
    <p:spTree>
      <p:nvGrpSpPr>
        <p:cNvPr id="539" name="Shape 539"/>
        <p:cNvGrpSpPr/>
        <p:nvPr/>
      </p:nvGrpSpPr>
      <p:grpSpPr>
        <a:xfrm>
          <a:off x="0" y="0"/>
          <a:ext cx="0" cy="0"/>
          <a:chOff x="0" y="0"/>
          <a:chExt cx="0" cy="0"/>
        </a:xfrm>
      </p:grpSpPr>
      <p:sp>
        <p:nvSpPr>
          <p:cNvPr id="540" name="Google Shape;540;p3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41" name="Google Shape;541;p31"/>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42" name="Google Shape;542;p3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43" name="Google Shape;543;p3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44" name="Google Shape;544;p3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45" name="Google Shape;545;p3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46" name="Google Shape;546;p31"/>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47" name="Google Shape;547;p31"/>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548" name="Google Shape;548;p31"/>
          <p:cNvCxnSpPr/>
          <p:nvPr/>
        </p:nvCxnSpPr>
        <p:spPr>
          <a:xfrm>
            <a:off x="6098909" y="2796200"/>
            <a:ext cx="0" cy="2923500"/>
          </a:xfrm>
          <a:prstGeom prst="straightConnector1">
            <a:avLst/>
          </a:prstGeom>
          <a:noFill/>
          <a:ln cap="flat" cmpd="sng" w="9525">
            <a:solidFill>
              <a:schemeClr val="dk2"/>
            </a:solidFill>
            <a:prstDash val="dot"/>
            <a:round/>
            <a:headEnd len="med" w="med" type="none"/>
            <a:tailEnd len="med" w="med" type="none"/>
          </a:ln>
        </p:spPr>
      </p:cxnSp>
      <p:sp>
        <p:nvSpPr>
          <p:cNvPr id="549" name="Google Shape;549;p31"/>
          <p:cNvSpPr txBox="1"/>
          <p:nvPr>
            <p:ph idx="4" type="subTitle"/>
          </p:nvPr>
        </p:nvSpPr>
        <p:spPr>
          <a:xfrm>
            <a:off x="1343125" y="5036725"/>
            <a:ext cx="43980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50" name="Google Shape;550;p31"/>
          <p:cNvSpPr txBox="1"/>
          <p:nvPr>
            <p:ph idx="5" type="subTitle"/>
          </p:nvPr>
        </p:nvSpPr>
        <p:spPr>
          <a:xfrm>
            <a:off x="1343125" y="2848100"/>
            <a:ext cx="4398000" cy="18615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sp>
        <p:nvSpPr>
          <p:cNvPr id="551" name="Google Shape;551;p31"/>
          <p:cNvSpPr txBox="1"/>
          <p:nvPr>
            <p:ph idx="6" type="subTitle"/>
          </p:nvPr>
        </p:nvSpPr>
        <p:spPr>
          <a:xfrm>
            <a:off x="6529325" y="5036725"/>
            <a:ext cx="43980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52" name="Google Shape;552;p31"/>
          <p:cNvSpPr txBox="1"/>
          <p:nvPr>
            <p:ph idx="7" type="subTitle"/>
          </p:nvPr>
        </p:nvSpPr>
        <p:spPr>
          <a:xfrm>
            <a:off x="6529325" y="2848100"/>
            <a:ext cx="4398000" cy="18615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pic>
        <p:nvPicPr>
          <p:cNvPr id="553" name="Google Shape;553;p31"/>
          <p:cNvPicPr preferRelativeResize="0"/>
          <p:nvPr/>
        </p:nvPicPr>
        <p:blipFill>
          <a:blip r:embed="rId3">
            <a:alphaModFix/>
          </a:blip>
          <a:stretch>
            <a:fillRect/>
          </a:stretch>
        </p:blipFill>
        <p:spPr>
          <a:xfrm>
            <a:off x="1227082" y="2044890"/>
            <a:ext cx="731700" cy="731684"/>
          </a:xfrm>
          <a:prstGeom prst="rect">
            <a:avLst/>
          </a:prstGeom>
          <a:noFill/>
          <a:ln>
            <a:noFill/>
          </a:ln>
        </p:spPr>
      </p:pic>
      <p:pic>
        <p:nvPicPr>
          <p:cNvPr id="554" name="Google Shape;554;p31"/>
          <p:cNvPicPr preferRelativeResize="0"/>
          <p:nvPr/>
        </p:nvPicPr>
        <p:blipFill>
          <a:blip r:embed="rId3">
            <a:alphaModFix/>
          </a:blip>
          <a:stretch>
            <a:fillRect/>
          </a:stretch>
        </p:blipFill>
        <p:spPr>
          <a:xfrm>
            <a:off x="6413282" y="2044890"/>
            <a:ext cx="731700" cy="731684"/>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large">
  <p:cSld name="CUSTOM_4_7">
    <p:spTree>
      <p:nvGrpSpPr>
        <p:cNvPr id="555" name="Shape 555"/>
        <p:cNvGrpSpPr/>
        <p:nvPr/>
      </p:nvGrpSpPr>
      <p:grpSpPr>
        <a:xfrm>
          <a:off x="0" y="0"/>
          <a:ext cx="0" cy="0"/>
          <a:chOff x="0" y="0"/>
          <a:chExt cx="0" cy="0"/>
        </a:xfrm>
      </p:grpSpPr>
      <p:sp>
        <p:nvSpPr>
          <p:cNvPr id="556" name="Google Shape;556;p3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557" name="Google Shape;557;p32"/>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58" name="Google Shape;558;p32"/>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59" name="Google Shape;559;p3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60" name="Google Shape;560;p3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61" name="Google Shape;561;p32"/>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562" name="Google Shape;562;p32"/>
          <p:cNvSpPr txBox="1"/>
          <p:nvPr>
            <p:ph type="title"/>
          </p:nvPr>
        </p:nvSpPr>
        <p:spPr>
          <a:xfrm>
            <a:off x="4465550" y="1455375"/>
            <a:ext cx="6724800" cy="32004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26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sp>
        <p:nvSpPr>
          <p:cNvPr id="563" name="Google Shape;563;p32"/>
          <p:cNvSpPr txBox="1"/>
          <p:nvPr>
            <p:ph idx="3" type="subTitle"/>
          </p:nvPr>
        </p:nvSpPr>
        <p:spPr>
          <a:xfrm>
            <a:off x="4465600" y="5036725"/>
            <a:ext cx="4097700" cy="4260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1400"/>
            </a:lvl1pPr>
            <a:lvl2pPr lvl="1" rtl="0">
              <a:lnSpc>
                <a:spcPct val="114000"/>
              </a:lnSpc>
              <a:spcBef>
                <a:spcPts val="0"/>
              </a:spcBef>
              <a:spcAft>
                <a:spcPts val="0"/>
              </a:spcAft>
              <a:buNone/>
              <a:defRPr sz="1400"/>
            </a:lvl2pPr>
            <a:lvl3pPr lvl="2" rtl="0">
              <a:lnSpc>
                <a:spcPct val="114000"/>
              </a:lnSpc>
              <a:spcBef>
                <a:spcPts val="0"/>
              </a:spcBef>
              <a:spcAft>
                <a:spcPts val="0"/>
              </a:spcAft>
              <a:buNone/>
              <a:defRPr sz="1400"/>
            </a:lvl3pPr>
            <a:lvl4pPr lvl="3" rtl="0">
              <a:lnSpc>
                <a:spcPct val="114000"/>
              </a:lnSpc>
              <a:spcBef>
                <a:spcPts val="0"/>
              </a:spcBef>
              <a:spcAft>
                <a:spcPts val="0"/>
              </a:spcAft>
              <a:buNone/>
              <a:defRPr sz="1400"/>
            </a:lvl4pPr>
            <a:lvl5pPr lvl="4" rtl="0">
              <a:lnSpc>
                <a:spcPct val="114000"/>
              </a:lnSpc>
              <a:spcBef>
                <a:spcPts val="0"/>
              </a:spcBef>
              <a:spcAft>
                <a:spcPts val="0"/>
              </a:spcAft>
              <a:buNone/>
              <a:defRPr sz="1400"/>
            </a:lvl5pPr>
            <a:lvl6pPr lvl="5" rtl="0">
              <a:lnSpc>
                <a:spcPct val="114000"/>
              </a:lnSpc>
              <a:spcBef>
                <a:spcPts val="0"/>
              </a:spcBef>
              <a:spcAft>
                <a:spcPts val="0"/>
              </a:spcAft>
              <a:buNone/>
              <a:defRPr sz="1400"/>
            </a:lvl6pPr>
            <a:lvl7pPr lvl="6" rtl="0">
              <a:lnSpc>
                <a:spcPct val="114000"/>
              </a:lnSpc>
              <a:spcBef>
                <a:spcPts val="0"/>
              </a:spcBef>
              <a:spcAft>
                <a:spcPts val="0"/>
              </a:spcAft>
              <a:buNone/>
              <a:defRPr sz="1400"/>
            </a:lvl7pPr>
            <a:lvl8pPr lvl="7" rtl="0">
              <a:lnSpc>
                <a:spcPct val="114000"/>
              </a:lnSpc>
              <a:spcBef>
                <a:spcPts val="0"/>
              </a:spcBef>
              <a:spcAft>
                <a:spcPts val="0"/>
              </a:spcAft>
              <a:buNone/>
              <a:defRPr sz="1400"/>
            </a:lvl8pPr>
            <a:lvl9pPr lvl="8" rtl="0">
              <a:lnSpc>
                <a:spcPct val="114000"/>
              </a:lnSpc>
              <a:spcBef>
                <a:spcPts val="0"/>
              </a:spcBef>
              <a:spcAft>
                <a:spcPts val="0"/>
              </a:spcAft>
              <a:buNone/>
              <a:defRPr sz="1400"/>
            </a:lvl9pPr>
          </a:lstStyle>
          <a:p/>
        </p:txBody>
      </p:sp>
      <p:pic>
        <p:nvPicPr>
          <p:cNvPr id="564" name="Google Shape;564;p32"/>
          <p:cNvPicPr preferRelativeResize="0"/>
          <p:nvPr/>
        </p:nvPicPr>
        <p:blipFill>
          <a:blip r:embed="rId3">
            <a:alphaModFix/>
          </a:blip>
          <a:stretch>
            <a:fillRect/>
          </a:stretch>
        </p:blipFill>
        <p:spPr>
          <a:xfrm>
            <a:off x="3419450" y="1298452"/>
            <a:ext cx="731700" cy="73168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by two">
  <p:cSld name="CUSTOM_4_6">
    <p:spTree>
      <p:nvGrpSpPr>
        <p:cNvPr id="565" name="Shape 565"/>
        <p:cNvGrpSpPr/>
        <p:nvPr/>
      </p:nvGrpSpPr>
      <p:grpSpPr>
        <a:xfrm>
          <a:off x="0" y="0"/>
          <a:ext cx="0" cy="0"/>
          <a:chOff x="0" y="0"/>
          <a:chExt cx="0" cy="0"/>
        </a:xfrm>
      </p:grpSpPr>
      <p:sp>
        <p:nvSpPr>
          <p:cNvPr id="566" name="Google Shape;566;p3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67" name="Google Shape;567;p33"/>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68" name="Google Shape;568;p33"/>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69" name="Google Shape;569;p33"/>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70" name="Google Shape;570;p3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71" name="Google Shape;571;p3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72" name="Google Shape;572;p33"/>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73" name="Google Shape;573;p33"/>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574" name="Google Shape;574;p33"/>
          <p:cNvSpPr txBox="1"/>
          <p:nvPr>
            <p:ph idx="4" type="subTitle"/>
          </p:nvPr>
        </p:nvSpPr>
        <p:spPr>
          <a:xfrm>
            <a:off x="6855088" y="2788100"/>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75" name="Google Shape;575;p33"/>
          <p:cNvSpPr txBox="1"/>
          <p:nvPr>
            <p:ph idx="5" type="subTitle"/>
          </p:nvPr>
        </p:nvSpPr>
        <p:spPr>
          <a:xfrm>
            <a:off x="6855081" y="2352950"/>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76" name="Google Shape;576;p33"/>
          <p:cNvSpPr txBox="1"/>
          <p:nvPr>
            <p:ph idx="6" type="subTitle"/>
          </p:nvPr>
        </p:nvSpPr>
        <p:spPr>
          <a:xfrm>
            <a:off x="6855088" y="4434375"/>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77" name="Google Shape;577;p33"/>
          <p:cNvSpPr txBox="1"/>
          <p:nvPr>
            <p:ph idx="7" type="subTitle"/>
          </p:nvPr>
        </p:nvSpPr>
        <p:spPr>
          <a:xfrm>
            <a:off x="6855081" y="3999225"/>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78" name="Google Shape;578;p33"/>
          <p:cNvSpPr txBox="1"/>
          <p:nvPr>
            <p:ph idx="8" type="subTitle"/>
          </p:nvPr>
        </p:nvSpPr>
        <p:spPr>
          <a:xfrm>
            <a:off x="2084625" y="2788100"/>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79" name="Google Shape;579;p33"/>
          <p:cNvSpPr txBox="1"/>
          <p:nvPr>
            <p:ph idx="9" type="subTitle"/>
          </p:nvPr>
        </p:nvSpPr>
        <p:spPr>
          <a:xfrm>
            <a:off x="2084600" y="2352950"/>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80" name="Google Shape;580;p33"/>
          <p:cNvSpPr txBox="1"/>
          <p:nvPr>
            <p:ph idx="13" type="subTitle"/>
          </p:nvPr>
        </p:nvSpPr>
        <p:spPr>
          <a:xfrm>
            <a:off x="2084625" y="4434375"/>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81" name="Google Shape;581;p33"/>
          <p:cNvSpPr txBox="1"/>
          <p:nvPr>
            <p:ph idx="14" type="subTitle"/>
          </p:nvPr>
        </p:nvSpPr>
        <p:spPr>
          <a:xfrm>
            <a:off x="2084600" y="3999225"/>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four column">
  <p:cSld name="CUSTOM_4_5">
    <p:spTree>
      <p:nvGrpSpPr>
        <p:cNvPr id="582" name="Shape 582"/>
        <p:cNvGrpSpPr/>
        <p:nvPr/>
      </p:nvGrpSpPr>
      <p:grpSpPr>
        <a:xfrm>
          <a:off x="0" y="0"/>
          <a:ext cx="0" cy="0"/>
          <a:chOff x="0" y="0"/>
          <a:chExt cx="0" cy="0"/>
        </a:xfrm>
      </p:grpSpPr>
      <p:sp>
        <p:nvSpPr>
          <p:cNvPr id="583" name="Google Shape;583;p3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84" name="Google Shape;584;p3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85" name="Google Shape;585;p3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86" name="Google Shape;586;p3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87" name="Google Shape;587;p3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88" name="Google Shape;588;p3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89" name="Google Shape;589;p3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90" name="Google Shape;590;p3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591" name="Google Shape;591;p34"/>
          <p:cNvCxnSpPr/>
          <p:nvPr/>
        </p:nvCxnSpPr>
        <p:spPr>
          <a:xfrm>
            <a:off x="3416583" y="3678000"/>
            <a:ext cx="0" cy="1527600"/>
          </a:xfrm>
          <a:prstGeom prst="straightConnector1">
            <a:avLst/>
          </a:prstGeom>
          <a:noFill/>
          <a:ln cap="flat" cmpd="sng" w="9525">
            <a:solidFill>
              <a:schemeClr val="dk2"/>
            </a:solidFill>
            <a:prstDash val="dot"/>
            <a:round/>
            <a:headEnd len="med" w="med" type="none"/>
            <a:tailEnd len="med" w="med" type="none"/>
          </a:ln>
        </p:spPr>
      </p:cxnSp>
      <p:cxnSp>
        <p:nvCxnSpPr>
          <p:cNvPr id="592" name="Google Shape;592;p34"/>
          <p:cNvCxnSpPr/>
          <p:nvPr/>
        </p:nvCxnSpPr>
        <p:spPr>
          <a:xfrm>
            <a:off x="6096100" y="3678000"/>
            <a:ext cx="0" cy="1527600"/>
          </a:xfrm>
          <a:prstGeom prst="straightConnector1">
            <a:avLst/>
          </a:prstGeom>
          <a:noFill/>
          <a:ln cap="flat" cmpd="sng" w="9525">
            <a:solidFill>
              <a:schemeClr val="dk2"/>
            </a:solidFill>
            <a:prstDash val="dot"/>
            <a:round/>
            <a:headEnd len="med" w="med" type="none"/>
            <a:tailEnd len="med" w="med" type="none"/>
          </a:ln>
        </p:spPr>
      </p:cxnSp>
      <p:cxnSp>
        <p:nvCxnSpPr>
          <p:cNvPr id="593" name="Google Shape;593;p34"/>
          <p:cNvCxnSpPr/>
          <p:nvPr/>
        </p:nvCxnSpPr>
        <p:spPr>
          <a:xfrm>
            <a:off x="8775617" y="3678000"/>
            <a:ext cx="0" cy="1527600"/>
          </a:xfrm>
          <a:prstGeom prst="straightConnector1">
            <a:avLst/>
          </a:prstGeom>
          <a:noFill/>
          <a:ln cap="flat" cmpd="sng" w="9525">
            <a:solidFill>
              <a:schemeClr val="dk2"/>
            </a:solidFill>
            <a:prstDash val="dot"/>
            <a:round/>
            <a:headEnd len="med" w="med" type="none"/>
            <a:tailEnd len="med" w="med" type="none"/>
          </a:ln>
        </p:spPr>
      </p:cxnSp>
      <p:sp>
        <p:nvSpPr>
          <p:cNvPr id="594" name="Google Shape;594;p34"/>
          <p:cNvSpPr txBox="1"/>
          <p:nvPr>
            <p:ph idx="4" type="subTitle"/>
          </p:nvPr>
        </p:nvSpPr>
        <p:spPr>
          <a:xfrm>
            <a:off x="885075"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595" name="Google Shape;595;p34"/>
          <p:cNvSpPr txBox="1"/>
          <p:nvPr>
            <p:ph idx="5" type="subTitle"/>
          </p:nvPr>
        </p:nvSpPr>
        <p:spPr>
          <a:xfrm>
            <a:off x="885050"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96" name="Google Shape;596;p34"/>
          <p:cNvSpPr txBox="1"/>
          <p:nvPr>
            <p:ph idx="6" type="subTitle"/>
          </p:nvPr>
        </p:nvSpPr>
        <p:spPr>
          <a:xfrm>
            <a:off x="8923625"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597" name="Google Shape;597;p34"/>
          <p:cNvSpPr txBox="1"/>
          <p:nvPr>
            <p:ph idx="7" type="subTitle"/>
          </p:nvPr>
        </p:nvSpPr>
        <p:spPr>
          <a:xfrm>
            <a:off x="8923600"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98" name="Google Shape;598;p34"/>
          <p:cNvSpPr txBox="1"/>
          <p:nvPr>
            <p:ph idx="8" type="subTitle"/>
          </p:nvPr>
        </p:nvSpPr>
        <p:spPr>
          <a:xfrm>
            <a:off x="6244108"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599" name="Google Shape;599;p34"/>
          <p:cNvSpPr txBox="1"/>
          <p:nvPr>
            <p:ph idx="9" type="subTitle"/>
          </p:nvPr>
        </p:nvSpPr>
        <p:spPr>
          <a:xfrm>
            <a:off x="6244083"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00" name="Google Shape;600;p34"/>
          <p:cNvSpPr txBox="1"/>
          <p:nvPr>
            <p:ph idx="13" type="subTitle"/>
          </p:nvPr>
        </p:nvSpPr>
        <p:spPr>
          <a:xfrm>
            <a:off x="3564592"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01" name="Google Shape;601;p34"/>
          <p:cNvSpPr txBox="1"/>
          <p:nvPr>
            <p:ph idx="14" type="subTitle"/>
          </p:nvPr>
        </p:nvSpPr>
        <p:spPr>
          <a:xfrm>
            <a:off x="3564567"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left">
  <p:cSld name="CUSTOM_4_4">
    <p:spTree>
      <p:nvGrpSpPr>
        <p:cNvPr id="602" name="Shape 602"/>
        <p:cNvGrpSpPr/>
        <p:nvPr/>
      </p:nvGrpSpPr>
      <p:grpSpPr>
        <a:xfrm>
          <a:off x="0" y="0"/>
          <a:ext cx="0" cy="0"/>
          <a:chOff x="0" y="0"/>
          <a:chExt cx="0" cy="0"/>
        </a:xfrm>
      </p:grpSpPr>
      <p:sp>
        <p:nvSpPr>
          <p:cNvPr id="603" name="Google Shape;603;p35"/>
          <p:cNvSpPr txBox="1"/>
          <p:nvPr>
            <p:ph idx="1" type="subTitle"/>
          </p:nvPr>
        </p:nvSpPr>
        <p:spPr>
          <a:xfrm>
            <a:off x="885050" y="3358700"/>
            <a:ext cx="3291900" cy="19806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solidFill>
                  <a:schemeClr val="accent1"/>
                </a:solidFill>
              </a:defRPr>
            </a:lvl1pPr>
            <a:lvl2pPr lvl="1" rtl="0">
              <a:lnSpc>
                <a:spcPct val="150000"/>
              </a:lnSpc>
              <a:spcBef>
                <a:spcPts val="500"/>
              </a:spcBef>
              <a:spcAft>
                <a:spcPts val="0"/>
              </a:spcAft>
              <a:buNone/>
              <a:defRPr>
                <a:solidFill>
                  <a:schemeClr val="accent1"/>
                </a:solidFill>
              </a:defRPr>
            </a:lvl2pPr>
            <a:lvl3pPr lvl="2" rtl="0">
              <a:lnSpc>
                <a:spcPct val="150000"/>
              </a:lnSpc>
              <a:spcBef>
                <a:spcPts val="500"/>
              </a:spcBef>
              <a:spcAft>
                <a:spcPts val="0"/>
              </a:spcAft>
              <a:buNone/>
              <a:defRPr>
                <a:solidFill>
                  <a:schemeClr val="accent1"/>
                </a:solidFill>
              </a:defRPr>
            </a:lvl3pPr>
            <a:lvl4pPr lvl="3" rtl="0">
              <a:lnSpc>
                <a:spcPct val="150000"/>
              </a:lnSpc>
              <a:spcBef>
                <a:spcPts val="500"/>
              </a:spcBef>
              <a:spcAft>
                <a:spcPts val="0"/>
              </a:spcAft>
              <a:buNone/>
              <a:defRPr>
                <a:solidFill>
                  <a:schemeClr val="accent1"/>
                </a:solidFill>
              </a:defRPr>
            </a:lvl4pPr>
            <a:lvl5pPr lvl="4" rtl="0">
              <a:lnSpc>
                <a:spcPct val="150000"/>
              </a:lnSpc>
              <a:spcBef>
                <a:spcPts val="500"/>
              </a:spcBef>
              <a:spcAft>
                <a:spcPts val="0"/>
              </a:spcAft>
              <a:buNone/>
              <a:defRPr>
                <a:solidFill>
                  <a:schemeClr val="accent1"/>
                </a:solidFill>
              </a:defRPr>
            </a:lvl5pPr>
            <a:lvl6pPr lvl="5" rtl="0">
              <a:lnSpc>
                <a:spcPct val="150000"/>
              </a:lnSpc>
              <a:spcBef>
                <a:spcPts val="500"/>
              </a:spcBef>
              <a:spcAft>
                <a:spcPts val="0"/>
              </a:spcAft>
              <a:buNone/>
              <a:defRPr>
                <a:solidFill>
                  <a:schemeClr val="accent1"/>
                </a:solidFill>
              </a:defRPr>
            </a:lvl6pPr>
            <a:lvl7pPr lvl="6" rtl="0">
              <a:lnSpc>
                <a:spcPct val="150000"/>
              </a:lnSpc>
              <a:spcBef>
                <a:spcPts val="500"/>
              </a:spcBef>
              <a:spcAft>
                <a:spcPts val="0"/>
              </a:spcAft>
              <a:buNone/>
              <a:defRPr>
                <a:solidFill>
                  <a:schemeClr val="accent1"/>
                </a:solidFill>
              </a:defRPr>
            </a:lvl7pPr>
            <a:lvl8pPr lvl="7" rtl="0">
              <a:lnSpc>
                <a:spcPct val="150000"/>
              </a:lnSpc>
              <a:spcBef>
                <a:spcPts val="500"/>
              </a:spcBef>
              <a:spcAft>
                <a:spcPts val="0"/>
              </a:spcAft>
              <a:buNone/>
              <a:defRPr>
                <a:solidFill>
                  <a:schemeClr val="accent1"/>
                </a:solidFill>
              </a:defRPr>
            </a:lvl8pPr>
            <a:lvl9pPr lvl="8" rtl="0">
              <a:lnSpc>
                <a:spcPct val="150000"/>
              </a:lnSpc>
              <a:spcBef>
                <a:spcPts val="500"/>
              </a:spcBef>
              <a:spcAft>
                <a:spcPts val="500"/>
              </a:spcAft>
              <a:buNone/>
              <a:defRPr>
                <a:solidFill>
                  <a:schemeClr val="accent1"/>
                </a:solidFill>
              </a:defRPr>
            </a:lvl9pPr>
          </a:lstStyle>
          <a:p/>
        </p:txBody>
      </p:sp>
      <p:sp>
        <p:nvSpPr>
          <p:cNvPr id="604" name="Google Shape;604;p35"/>
          <p:cNvSpPr txBox="1"/>
          <p:nvPr>
            <p:ph type="title"/>
          </p:nvPr>
        </p:nvSpPr>
        <p:spPr>
          <a:xfrm>
            <a:off x="885050" y="1240700"/>
            <a:ext cx="4114800" cy="19806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2400"/>
            </a:lvl1pPr>
            <a:lvl2pPr lvl="1" rtl="0">
              <a:lnSpc>
                <a:spcPct val="140000"/>
              </a:lnSpc>
              <a:spcBef>
                <a:spcPts val="0"/>
              </a:spcBef>
              <a:spcAft>
                <a:spcPts val="0"/>
              </a:spcAft>
              <a:buNone/>
              <a:defRPr sz="2400"/>
            </a:lvl2pPr>
            <a:lvl3pPr lvl="2" rtl="0">
              <a:lnSpc>
                <a:spcPct val="140000"/>
              </a:lnSpc>
              <a:spcBef>
                <a:spcPts val="0"/>
              </a:spcBef>
              <a:spcAft>
                <a:spcPts val="0"/>
              </a:spcAft>
              <a:buNone/>
              <a:defRPr sz="2400"/>
            </a:lvl3pPr>
            <a:lvl4pPr lvl="3" rtl="0">
              <a:lnSpc>
                <a:spcPct val="140000"/>
              </a:lnSpc>
              <a:spcBef>
                <a:spcPts val="0"/>
              </a:spcBef>
              <a:spcAft>
                <a:spcPts val="0"/>
              </a:spcAft>
              <a:buNone/>
              <a:defRPr sz="2400"/>
            </a:lvl4pPr>
            <a:lvl5pPr lvl="4" rtl="0">
              <a:lnSpc>
                <a:spcPct val="140000"/>
              </a:lnSpc>
              <a:spcBef>
                <a:spcPts val="0"/>
              </a:spcBef>
              <a:spcAft>
                <a:spcPts val="0"/>
              </a:spcAft>
              <a:buNone/>
              <a:defRPr sz="2400"/>
            </a:lvl5pPr>
            <a:lvl6pPr lvl="5" rtl="0">
              <a:lnSpc>
                <a:spcPct val="140000"/>
              </a:lnSpc>
              <a:spcBef>
                <a:spcPts val="0"/>
              </a:spcBef>
              <a:spcAft>
                <a:spcPts val="0"/>
              </a:spcAft>
              <a:buNone/>
              <a:defRPr sz="2400"/>
            </a:lvl6pPr>
            <a:lvl7pPr lvl="6" rtl="0">
              <a:lnSpc>
                <a:spcPct val="140000"/>
              </a:lnSpc>
              <a:spcBef>
                <a:spcPts val="0"/>
              </a:spcBef>
              <a:spcAft>
                <a:spcPts val="0"/>
              </a:spcAft>
              <a:buNone/>
              <a:defRPr sz="2400"/>
            </a:lvl7pPr>
            <a:lvl8pPr lvl="7" rtl="0">
              <a:lnSpc>
                <a:spcPct val="140000"/>
              </a:lnSpc>
              <a:spcBef>
                <a:spcPts val="0"/>
              </a:spcBef>
              <a:spcAft>
                <a:spcPts val="0"/>
              </a:spcAft>
              <a:buNone/>
              <a:defRPr sz="2400"/>
            </a:lvl8pPr>
            <a:lvl9pPr lvl="8" rtl="0">
              <a:lnSpc>
                <a:spcPct val="140000"/>
              </a:lnSpc>
              <a:spcBef>
                <a:spcPts val="0"/>
              </a:spcBef>
              <a:spcAft>
                <a:spcPts val="0"/>
              </a:spcAft>
              <a:buNone/>
              <a:defRPr sz="2400"/>
            </a:lvl9pPr>
          </a:lstStyle>
          <a:p/>
        </p:txBody>
      </p:sp>
      <p:sp>
        <p:nvSpPr>
          <p:cNvPr id="605" name="Google Shape;605;p35"/>
          <p:cNvSpPr txBox="1"/>
          <p:nvPr>
            <p:ph idx="2"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606" name="Google Shape;606;p3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07" name="Google Shape;607;p3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08" name="Google Shape;608;p3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09" name="Google Shape;609;p3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10" name="Google Shape;610;p3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11" name="Google Shape;611;p35"/>
          <p:cNvSpPr txBox="1"/>
          <p:nvPr>
            <p:ph idx="4" type="subTitle"/>
          </p:nvPr>
        </p:nvSpPr>
        <p:spPr>
          <a:xfrm>
            <a:off x="6857350" y="1644050"/>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12" name="Google Shape;612;p35"/>
          <p:cNvSpPr txBox="1"/>
          <p:nvPr>
            <p:ph idx="5" type="subTitle"/>
          </p:nvPr>
        </p:nvSpPr>
        <p:spPr>
          <a:xfrm>
            <a:off x="6857350" y="1240700"/>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13" name="Google Shape;613;p35"/>
          <p:cNvSpPr txBox="1"/>
          <p:nvPr>
            <p:ph idx="6" type="subTitle"/>
          </p:nvPr>
        </p:nvSpPr>
        <p:spPr>
          <a:xfrm>
            <a:off x="6857350" y="3164125"/>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14" name="Google Shape;614;p35"/>
          <p:cNvSpPr txBox="1"/>
          <p:nvPr>
            <p:ph idx="7" type="subTitle"/>
          </p:nvPr>
        </p:nvSpPr>
        <p:spPr>
          <a:xfrm>
            <a:off x="6857350" y="2760775"/>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15" name="Google Shape;615;p35"/>
          <p:cNvSpPr txBox="1"/>
          <p:nvPr>
            <p:ph idx="8" type="subTitle"/>
          </p:nvPr>
        </p:nvSpPr>
        <p:spPr>
          <a:xfrm>
            <a:off x="6857350" y="4684200"/>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16" name="Google Shape;616;p35"/>
          <p:cNvSpPr txBox="1"/>
          <p:nvPr>
            <p:ph idx="9" type="subTitle"/>
          </p:nvPr>
        </p:nvSpPr>
        <p:spPr>
          <a:xfrm>
            <a:off x="6857350" y="4280850"/>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olumn">
  <p:cSld name="CUSTOM_4_3">
    <p:spTree>
      <p:nvGrpSpPr>
        <p:cNvPr id="617" name="Shape 617"/>
        <p:cNvGrpSpPr/>
        <p:nvPr/>
      </p:nvGrpSpPr>
      <p:grpSpPr>
        <a:xfrm>
          <a:off x="0" y="0"/>
          <a:ext cx="0" cy="0"/>
          <a:chOff x="0" y="0"/>
          <a:chExt cx="0" cy="0"/>
        </a:xfrm>
      </p:grpSpPr>
      <p:sp>
        <p:nvSpPr>
          <p:cNvPr id="618" name="Google Shape;618;p3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19" name="Google Shape;619;p3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20" name="Google Shape;620;p3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21" name="Google Shape;621;p3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22" name="Google Shape;622;p3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23" name="Google Shape;623;p3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24" name="Google Shape;624;p3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25" name="Google Shape;625;p3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626" name="Google Shape;626;p36"/>
          <p:cNvCxnSpPr/>
          <p:nvPr/>
        </p:nvCxnSpPr>
        <p:spPr>
          <a:xfrm>
            <a:off x="4306150" y="4229725"/>
            <a:ext cx="0" cy="1557600"/>
          </a:xfrm>
          <a:prstGeom prst="straightConnector1">
            <a:avLst/>
          </a:prstGeom>
          <a:noFill/>
          <a:ln cap="flat" cmpd="sng" w="9525">
            <a:solidFill>
              <a:schemeClr val="dk2"/>
            </a:solidFill>
            <a:prstDash val="dot"/>
            <a:round/>
            <a:headEnd len="med" w="med" type="none"/>
            <a:tailEnd len="med" w="med" type="none"/>
          </a:ln>
        </p:spPr>
      </p:cxnSp>
      <p:cxnSp>
        <p:nvCxnSpPr>
          <p:cNvPr id="627" name="Google Shape;627;p36"/>
          <p:cNvCxnSpPr/>
          <p:nvPr/>
        </p:nvCxnSpPr>
        <p:spPr>
          <a:xfrm>
            <a:off x="7885850" y="4229725"/>
            <a:ext cx="0" cy="1557600"/>
          </a:xfrm>
          <a:prstGeom prst="straightConnector1">
            <a:avLst/>
          </a:prstGeom>
          <a:noFill/>
          <a:ln cap="flat" cmpd="sng" w="9525">
            <a:solidFill>
              <a:schemeClr val="dk2"/>
            </a:solidFill>
            <a:prstDash val="dot"/>
            <a:round/>
            <a:headEnd len="med" w="med" type="none"/>
            <a:tailEnd len="med" w="med" type="none"/>
          </a:ln>
        </p:spPr>
      </p:cxnSp>
      <p:sp>
        <p:nvSpPr>
          <p:cNvPr id="628" name="Google Shape;628;p36"/>
          <p:cNvSpPr txBox="1"/>
          <p:nvPr>
            <p:ph idx="4" type="subTitle"/>
          </p:nvPr>
        </p:nvSpPr>
        <p:spPr>
          <a:xfrm>
            <a:off x="44683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29" name="Google Shape;629;p36"/>
          <p:cNvSpPr txBox="1"/>
          <p:nvPr>
            <p:ph idx="5" type="subTitle"/>
          </p:nvPr>
        </p:nvSpPr>
        <p:spPr>
          <a:xfrm>
            <a:off x="44684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30" name="Google Shape;630;p36"/>
          <p:cNvSpPr txBox="1"/>
          <p:nvPr>
            <p:ph idx="6" type="subTitle"/>
          </p:nvPr>
        </p:nvSpPr>
        <p:spPr>
          <a:xfrm>
            <a:off x="80480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31" name="Google Shape;631;p36"/>
          <p:cNvSpPr txBox="1"/>
          <p:nvPr>
            <p:ph idx="7" type="subTitle"/>
          </p:nvPr>
        </p:nvSpPr>
        <p:spPr>
          <a:xfrm>
            <a:off x="80481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32" name="Google Shape;632;p36"/>
          <p:cNvSpPr txBox="1"/>
          <p:nvPr>
            <p:ph idx="8" type="subTitle"/>
          </p:nvPr>
        </p:nvSpPr>
        <p:spPr>
          <a:xfrm>
            <a:off x="8886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33" name="Google Shape;633;p36"/>
          <p:cNvSpPr txBox="1"/>
          <p:nvPr>
            <p:ph idx="9" type="subTitle"/>
          </p:nvPr>
        </p:nvSpPr>
        <p:spPr>
          <a:xfrm>
            <a:off x="8887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image left">
  <p:cSld name="CUSTOM_4_2">
    <p:spTree>
      <p:nvGrpSpPr>
        <p:cNvPr id="634" name="Shape 634"/>
        <p:cNvGrpSpPr/>
        <p:nvPr/>
      </p:nvGrpSpPr>
      <p:grpSpPr>
        <a:xfrm>
          <a:off x="0" y="0"/>
          <a:ext cx="0" cy="0"/>
          <a:chOff x="0" y="0"/>
          <a:chExt cx="0" cy="0"/>
        </a:xfrm>
      </p:grpSpPr>
      <p:sp>
        <p:nvSpPr>
          <p:cNvPr id="635" name="Google Shape;635;p3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36" name="Google Shape;636;p37"/>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37" name="Google Shape;637;p3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38" name="Google Shape;638;p3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39" name="Google Shape;639;p3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40" name="Google Shape;640;p3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41" name="Google Shape;641;p37"/>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42" name="Google Shape;642;p3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43" name="Google Shape;643;p37"/>
          <p:cNvSpPr txBox="1"/>
          <p:nvPr>
            <p:ph idx="4" type="subTitle"/>
          </p:nvPr>
        </p:nvSpPr>
        <p:spPr>
          <a:xfrm>
            <a:off x="5662075" y="2539250"/>
            <a:ext cx="5486400" cy="3168600"/>
          </a:xfrm>
          <a:prstGeom prst="rect">
            <a:avLst/>
          </a:prstGeom>
        </p:spPr>
        <p:txBody>
          <a:bodyPr anchorCtr="0" anchor="t" bIns="0" lIns="0" spcFirstLastPara="1" rIns="0" wrap="square" tIns="0">
            <a:noAutofit/>
          </a:bodyPr>
          <a:lstStyle>
            <a:lvl1pPr lvl="0" rtl="0">
              <a:lnSpc>
                <a:spcPct val="113000"/>
              </a:lnSpc>
              <a:spcBef>
                <a:spcPts val="0"/>
              </a:spcBef>
              <a:spcAft>
                <a:spcPts val="0"/>
              </a:spcAft>
              <a:buNone/>
              <a:defRPr/>
            </a:lvl1pPr>
            <a:lvl2pPr lvl="1" rtl="0">
              <a:lnSpc>
                <a:spcPct val="113000"/>
              </a:lnSpc>
              <a:spcBef>
                <a:spcPts val="2000"/>
              </a:spcBef>
              <a:spcAft>
                <a:spcPts val="0"/>
              </a:spcAft>
              <a:buNone/>
              <a:defRPr/>
            </a:lvl2pPr>
            <a:lvl3pPr lvl="2" rtl="0">
              <a:lnSpc>
                <a:spcPct val="113000"/>
              </a:lnSpc>
              <a:spcBef>
                <a:spcPts val="2000"/>
              </a:spcBef>
              <a:spcAft>
                <a:spcPts val="0"/>
              </a:spcAft>
              <a:buNone/>
              <a:defRPr/>
            </a:lvl3pPr>
            <a:lvl4pPr lvl="3" rtl="0">
              <a:lnSpc>
                <a:spcPct val="113000"/>
              </a:lnSpc>
              <a:spcBef>
                <a:spcPts val="2000"/>
              </a:spcBef>
              <a:spcAft>
                <a:spcPts val="0"/>
              </a:spcAft>
              <a:buNone/>
              <a:defRPr/>
            </a:lvl4pPr>
            <a:lvl5pPr lvl="4" rtl="0">
              <a:lnSpc>
                <a:spcPct val="113000"/>
              </a:lnSpc>
              <a:spcBef>
                <a:spcPts val="2000"/>
              </a:spcBef>
              <a:spcAft>
                <a:spcPts val="0"/>
              </a:spcAft>
              <a:buNone/>
              <a:defRPr/>
            </a:lvl5pPr>
            <a:lvl6pPr lvl="5" rtl="0">
              <a:lnSpc>
                <a:spcPct val="113000"/>
              </a:lnSpc>
              <a:spcBef>
                <a:spcPts val="2000"/>
              </a:spcBef>
              <a:spcAft>
                <a:spcPts val="0"/>
              </a:spcAft>
              <a:buNone/>
              <a:defRPr/>
            </a:lvl6pPr>
            <a:lvl7pPr lvl="6" rtl="0">
              <a:lnSpc>
                <a:spcPct val="113000"/>
              </a:lnSpc>
              <a:spcBef>
                <a:spcPts val="2000"/>
              </a:spcBef>
              <a:spcAft>
                <a:spcPts val="0"/>
              </a:spcAft>
              <a:buNone/>
              <a:defRPr/>
            </a:lvl7pPr>
            <a:lvl8pPr lvl="7" rtl="0">
              <a:lnSpc>
                <a:spcPct val="113000"/>
              </a:lnSpc>
              <a:spcBef>
                <a:spcPts val="2000"/>
              </a:spcBef>
              <a:spcAft>
                <a:spcPts val="0"/>
              </a:spcAft>
              <a:buNone/>
              <a:defRPr/>
            </a:lvl8pPr>
            <a:lvl9pPr lvl="8" rtl="0">
              <a:lnSpc>
                <a:spcPct val="113000"/>
              </a:lnSpc>
              <a:spcBef>
                <a:spcPts val="2000"/>
              </a:spcBef>
              <a:spcAft>
                <a:spcPts val="2000"/>
              </a:spcAft>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large text alt1">
  <p:cSld name="CUSTOM_4_2_2">
    <p:spTree>
      <p:nvGrpSpPr>
        <p:cNvPr id="644" name="Shape 644"/>
        <p:cNvGrpSpPr/>
        <p:nvPr/>
      </p:nvGrpSpPr>
      <p:grpSpPr>
        <a:xfrm>
          <a:off x="0" y="0"/>
          <a:ext cx="0" cy="0"/>
          <a:chOff x="0" y="0"/>
          <a:chExt cx="0" cy="0"/>
        </a:xfrm>
      </p:grpSpPr>
      <p:sp>
        <p:nvSpPr>
          <p:cNvPr id="645" name="Google Shape;645;p3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46" name="Google Shape;646;p38"/>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47" name="Google Shape;647;p3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48" name="Google Shape;648;p3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49" name="Google Shape;649;p3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50" name="Google Shape;650;p3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51" name="Google Shape;651;p38"/>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52" name="Google Shape;652;p38"/>
          <p:cNvSpPr txBox="1"/>
          <p:nvPr>
            <p:ph idx="3"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53" name="Google Shape;653;p38"/>
          <p:cNvSpPr txBox="1"/>
          <p:nvPr>
            <p:ph idx="4" type="subTitle"/>
          </p:nvPr>
        </p:nvSpPr>
        <p:spPr>
          <a:xfrm>
            <a:off x="2087850" y="2416425"/>
            <a:ext cx="8044800" cy="1304100"/>
          </a:xfrm>
          <a:prstGeom prst="rect">
            <a:avLst/>
          </a:prstGeom>
        </p:spPr>
        <p:txBody>
          <a:bodyPr anchorCtr="0" anchor="t" bIns="0" lIns="0" spcFirstLastPara="1" rIns="0" wrap="square" tIns="0">
            <a:noAutofit/>
          </a:bodyPr>
          <a:lstStyle>
            <a:lvl1pPr lvl="0" rtl="0">
              <a:spcBef>
                <a:spcPts val="0"/>
              </a:spcBef>
              <a:spcAft>
                <a:spcPts val="0"/>
              </a:spcAft>
              <a:buNone/>
              <a:defRPr>
                <a:solidFill>
                  <a:schemeClr val="accent1"/>
                </a:solidFill>
              </a:defRPr>
            </a:lvl1pPr>
            <a:lvl2pPr lvl="1" rtl="0">
              <a:spcBef>
                <a:spcPts val="500"/>
              </a:spcBef>
              <a:spcAft>
                <a:spcPts val="0"/>
              </a:spcAft>
              <a:buNone/>
              <a:defRPr>
                <a:solidFill>
                  <a:schemeClr val="accent1"/>
                </a:solidFill>
              </a:defRPr>
            </a:lvl2pPr>
            <a:lvl3pPr lvl="2" rtl="0">
              <a:spcBef>
                <a:spcPts val="500"/>
              </a:spcBef>
              <a:spcAft>
                <a:spcPts val="0"/>
              </a:spcAft>
              <a:buNone/>
              <a:defRPr>
                <a:solidFill>
                  <a:schemeClr val="accent1"/>
                </a:solidFill>
              </a:defRPr>
            </a:lvl3pPr>
            <a:lvl4pPr lvl="3" rtl="0">
              <a:spcBef>
                <a:spcPts val="500"/>
              </a:spcBef>
              <a:spcAft>
                <a:spcPts val="0"/>
              </a:spcAft>
              <a:buNone/>
              <a:defRPr>
                <a:solidFill>
                  <a:schemeClr val="accent1"/>
                </a:solidFill>
              </a:defRPr>
            </a:lvl4pPr>
            <a:lvl5pPr lvl="4" rtl="0">
              <a:spcBef>
                <a:spcPts val="500"/>
              </a:spcBef>
              <a:spcAft>
                <a:spcPts val="0"/>
              </a:spcAft>
              <a:buNone/>
              <a:defRPr>
                <a:solidFill>
                  <a:schemeClr val="accent1"/>
                </a:solidFill>
              </a:defRPr>
            </a:lvl5pPr>
            <a:lvl6pPr lvl="5" rtl="0">
              <a:spcBef>
                <a:spcPts val="500"/>
              </a:spcBef>
              <a:spcAft>
                <a:spcPts val="0"/>
              </a:spcAft>
              <a:buNone/>
              <a:defRPr>
                <a:solidFill>
                  <a:schemeClr val="accent1"/>
                </a:solidFill>
              </a:defRPr>
            </a:lvl6pPr>
            <a:lvl7pPr lvl="6" rtl="0">
              <a:spcBef>
                <a:spcPts val="500"/>
              </a:spcBef>
              <a:spcAft>
                <a:spcPts val="0"/>
              </a:spcAft>
              <a:buNone/>
              <a:defRPr>
                <a:solidFill>
                  <a:schemeClr val="accent1"/>
                </a:solidFill>
              </a:defRPr>
            </a:lvl7pPr>
            <a:lvl8pPr lvl="7" rtl="0">
              <a:spcBef>
                <a:spcPts val="500"/>
              </a:spcBef>
              <a:spcAft>
                <a:spcPts val="0"/>
              </a:spcAft>
              <a:buNone/>
              <a:defRPr>
                <a:solidFill>
                  <a:schemeClr val="accent1"/>
                </a:solidFill>
              </a:defRPr>
            </a:lvl8pPr>
            <a:lvl9pPr lvl="8" rtl="0">
              <a:spcBef>
                <a:spcPts val="500"/>
              </a:spcBef>
              <a:spcAft>
                <a:spcPts val="500"/>
              </a:spcAft>
              <a:buNone/>
              <a:defRPr>
                <a:solidFill>
                  <a:schemeClr val="accent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large text">
  <p:cSld name="CUSTOM_4_2_1">
    <p:spTree>
      <p:nvGrpSpPr>
        <p:cNvPr id="654" name="Shape 654"/>
        <p:cNvGrpSpPr/>
        <p:nvPr/>
      </p:nvGrpSpPr>
      <p:grpSpPr>
        <a:xfrm>
          <a:off x="0" y="0"/>
          <a:ext cx="0" cy="0"/>
          <a:chOff x="0" y="0"/>
          <a:chExt cx="0" cy="0"/>
        </a:xfrm>
      </p:grpSpPr>
      <p:sp>
        <p:nvSpPr>
          <p:cNvPr id="655" name="Google Shape;655;p39"/>
          <p:cNvSpPr txBox="1"/>
          <p:nvPr>
            <p:ph type="title"/>
          </p:nvPr>
        </p:nvSpPr>
        <p:spPr>
          <a:xfrm>
            <a:off x="3280375" y="1653075"/>
            <a:ext cx="7431000" cy="3931800"/>
          </a:xfrm>
          <a:prstGeom prst="rect">
            <a:avLst/>
          </a:prstGeom>
        </p:spPr>
        <p:txBody>
          <a:bodyPr anchorCtr="0" anchor="ctr" bIns="0" lIns="0" spcFirstLastPara="1" rIns="0" wrap="square" tIns="0">
            <a:noAutofit/>
          </a:bodyPr>
          <a:lstStyle>
            <a:lvl1pPr lvl="0" rtl="0">
              <a:lnSpc>
                <a:spcPct val="115000"/>
              </a:lnSpc>
              <a:spcBef>
                <a:spcPts val="0"/>
              </a:spcBef>
              <a:spcAft>
                <a:spcPts val="0"/>
              </a:spcAft>
              <a:buNone/>
              <a:defRPr sz="2600">
                <a:solidFill>
                  <a:schemeClr val="accent1"/>
                </a:solidFill>
                <a:latin typeface="Red Hat Text"/>
                <a:ea typeface="Red Hat Text"/>
                <a:cs typeface="Red Hat Text"/>
                <a:sym typeface="Red Hat Text"/>
              </a:defRPr>
            </a:lvl1pPr>
            <a:lvl2pPr lvl="1" rtl="0">
              <a:lnSpc>
                <a:spcPct val="115000"/>
              </a:lnSpc>
              <a:spcBef>
                <a:spcPts val="0"/>
              </a:spcBef>
              <a:spcAft>
                <a:spcPts val="0"/>
              </a:spcAft>
              <a:buNone/>
              <a:defRPr sz="2600">
                <a:solidFill>
                  <a:schemeClr val="accent1"/>
                </a:solidFill>
                <a:latin typeface="Red Hat Text"/>
                <a:ea typeface="Red Hat Text"/>
                <a:cs typeface="Red Hat Text"/>
                <a:sym typeface="Red Hat Text"/>
              </a:defRPr>
            </a:lvl2pPr>
            <a:lvl3pPr lvl="2" rtl="0">
              <a:lnSpc>
                <a:spcPct val="115000"/>
              </a:lnSpc>
              <a:spcBef>
                <a:spcPts val="0"/>
              </a:spcBef>
              <a:spcAft>
                <a:spcPts val="0"/>
              </a:spcAft>
              <a:buNone/>
              <a:defRPr sz="2600">
                <a:solidFill>
                  <a:schemeClr val="accent1"/>
                </a:solidFill>
                <a:latin typeface="Red Hat Text"/>
                <a:ea typeface="Red Hat Text"/>
                <a:cs typeface="Red Hat Text"/>
                <a:sym typeface="Red Hat Text"/>
              </a:defRPr>
            </a:lvl3pPr>
            <a:lvl4pPr lvl="3" rtl="0">
              <a:lnSpc>
                <a:spcPct val="115000"/>
              </a:lnSpc>
              <a:spcBef>
                <a:spcPts val="0"/>
              </a:spcBef>
              <a:spcAft>
                <a:spcPts val="0"/>
              </a:spcAft>
              <a:buNone/>
              <a:defRPr sz="2600">
                <a:solidFill>
                  <a:schemeClr val="accent1"/>
                </a:solidFill>
                <a:latin typeface="Red Hat Text"/>
                <a:ea typeface="Red Hat Text"/>
                <a:cs typeface="Red Hat Text"/>
                <a:sym typeface="Red Hat Text"/>
              </a:defRPr>
            </a:lvl4pPr>
            <a:lvl5pPr lvl="4" rtl="0">
              <a:lnSpc>
                <a:spcPct val="115000"/>
              </a:lnSpc>
              <a:spcBef>
                <a:spcPts val="0"/>
              </a:spcBef>
              <a:spcAft>
                <a:spcPts val="0"/>
              </a:spcAft>
              <a:buNone/>
              <a:defRPr sz="2600">
                <a:solidFill>
                  <a:schemeClr val="accent1"/>
                </a:solidFill>
                <a:latin typeface="Red Hat Text"/>
                <a:ea typeface="Red Hat Text"/>
                <a:cs typeface="Red Hat Text"/>
                <a:sym typeface="Red Hat Text"/>
              </a:defRPr>
            </a:lvl5pPr>
            <a:lvl6pPr lvl="5" rtl="0">
              <a:lnSpc>
                <a:spcPct val="115000"/>
              </a:lnSpc>
              <a:spcBef>
                <a:spcPts val="0"/>
              </a:spcBef>
              <a:spcAft>
                <a:spcPts val="0"/>
              </a:spcAft>
              <a:buNone/>
              <a:defRPr sz="2600">
                <a:solidFill>
                  <a:schemeClr val="accent1"/>
                </a:solidFill>
                <a:latin typeface="Red Hat Text"/>
                <a:ea typeface="Red Hat Text"/>
                <a:cs typeface="Red Hat Text"/>
                <a:sym typeface="Red Hat Text"/>
              </a:defRPr>
            </a:lvl6pPr>
            <a:lvl7pPr lvl="6" rtl="0">
              <a:lnSpc>
                <a:spcPct val="115000"/>
              </a:lnSpc>
              <a:spcBef>
                <a:spcPts val="0"/>
              </a:spcBef>
              <a:spcAft>
                <a:spcPts val="0"/>
              </a:spcAft>
              <a:buNone/>
              <a:defRPr sz="2600">
                <a:solidFill>
                  <a:schemeClr val="accent1"/>
                </a:solidFill>
                <a:latin typeface="Red Hat Text"/>
                <a:ea typeface="Red Hat Text"/>
                <a:cs typeface="Red Hat Text"/>
                <a:sym typeface="Red Hat Text"/>
              </a:defRPr>
            </a:lvl7pPr>
            <a:lvl8pPr lvl="7" rtl="0">
              <a:lnSpc>
                <a:spcPct val="115000"/>
              </a:lnSpc>
              <a:spcBef>
                <a:spcPts val="0"/>
              </a:spcBef>
              <a:spcAft>
                <a:spcPts val="0"/>
              </a:spcAft>
              <a:buNone/>
              <a:defRPr sz="2600">
                <a:solidFill>
                  <a:schemeClr val="accent1"/>
                </a:solidFill>
                <a:latin typeface="Red Hat Text"/>
                <a:ea typeface="Red Hat Text"/>
                <a:cs typeface="Red Hat Text"/>
                <a:sym typeface="Red Hat Text"/>
              </a:defRPr>
            </a:lvl8pPr>
            <a:lvl9pPr lvl="8" rtl="0">
              <a:lnSpc>
                <a:spcPct val="115000"/>
              </a:lnSpc>
              <a:spcBef>
                <a:spcPts val="0"/>
              </a:spcBef>
              <a:spcAft>
                <a:spcPts val="0"/>
              </a:spcAft>
              <a:buNone/>
              <a:defRPr sz="2600">
                <a:solidFill>
                  <a:schemeClr val="accent1"/>
                </a:solidFill>
                <a:latin typeface="Red Hat Text"/>
                <a:ea typeface="Red Hat Text"/>
                <a:cs typeface="Red Hat Text"/>
                <a:sym typeface="Red Hat Text"/>
              </a:defRPr>
            </a:lvl9pPr>
          </a:lstStyle>
          <a:p/>
        </p:txBody>
      </p:sp>
      <p:sp>
        <p:nvSpPr>
          <p:cNvPr id="656" name="Google Shape;656;p3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657" name="Google Shape;657;p3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58" name="Google Shape;658;p3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59" name="Google Shape;659;p3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60" name="Google Shape;660;p3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61" name="Google Shape;661;p39"/>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dark">
  <p:cSld name="CUSTOM_4_1">
    <p:bg>
      <p:bgPr>
        <a:solidFill>
          <a:srgbClr val="353535"/>
        </a:solidFill>
      </p:bgPr>
    </p:bg>
    <p:spTree>
      <p:nvGrpSpPr>
        <p:cNvPr id="662" name="Shape 662"/>
        <p:cNvGrpSpPr/>
        <p:nvPr/>
      </p:nvGrpSpPr>
      <p:grpSpPr>
        <a:xfrm>
          <a:off x="0" y="0"/>
          <a:ext cx="0" cy="0"/>
          <a:chOff x="0" y="0"/>
          <a:chExt cx="0" cy="0"/>
        </a:xfrm>
      </p:grpSpPr>
      <p:sp>
        <p:nvSpPr>
          <p:cNvPr id="663" name="Google Shape;663;p40"/>
          <p:cNvSpPr txBox="1"/>
          <p:nvPr>
            <p:ph type="title"/>
          </p:nvPr>
        </p:nvSpPr>
        <p:spPr>
          <a:xfrm>
            <a:off x="885050" y="871750"/>
            <a:ext cx="10422000" cy="1322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3000">
                <a:solidFill>
                  <a:schemeClr val="lt1"/>
                </a:solidFill>
              </a:defRPr>
            </a:lvl1pPr>
            <a:lvl2pPr lvl="1" rtl="0">
              <a:lnSpc>
                <a:spcPct val="115000"/>
              </a:lnSpc>
              <a:spcBef>
                <a:spcPts val="0"/>
              </a:spcBef>
              <a:spcAft>
                <a:spcPts val="0"/>
              </a:spcAft>
              <a:buNone/>
              <a:defRPr sz="2600">
                <a:solidFill>
                  <a:schemeClr val="lt1"/>
                </a:solidFill>
              </a:defRPr>
            </a:lvl2pPr>
            <a:lvl3pPr lvl="2" rtl="0">
              <a:lnSpc>
                <a:spcPct val="115000"/>
              </a:lnSpc>
              <a:spcBef>
                <a:spcPts val="0"/>
              </a:spcBef>
              <a:spcAft>
                <a:spcPts val="0"/>
              </a:spcAft>
              <a:buNone/>
              <a:defRPr sz="2600">
                <a:solidFill>
                  <a:schemeClr val="lt1"/>
                </a:solidFill>
              </a:defRPr>
            </a:lvl3pPr>
            <a:lvl4pPr lvl="3" rtl="0">
              <a:lnSpc>
                <a:spcPct val="115000"/>
              </a:lnSpc>
              <a:spcBef>
                <a:spcPts val="0"/>
              </a:spcBef>
              <a:spcAft>
                <a:spcPts val="0"/>
              </a:spcAft>
              <a:buNone/>
              <a:defRPr sz="2600">
                <a:solidFill>
                  <a:schemeClr val="lt1"/>
                </a:solidFill>
              </a:defRPr>
            </a:lvl4pPr>
            <a:lvl5pPr lvl="4" rtl="0">
              <a:lnSpc>
                <a:spcPct val="115000"/>
              </a:lnSpc>
              <a:spcBef>
                <a:spcPts val="0"/>
              </a:spcBef>
              <a:spcAft>
                <a:spcPts val="0"/>
              </a:spcAft>
              <a:buNone/>
              <a:defRPr sz="2600">
                <a:solidFill>
                  <a:schemeClr val="lt1"/>
                </a:solidFill>
              </a:defRPr>
            </a:lvl5pPr>
            <a:lvl6pPr lvl="5" rtl="0">
              <a:lnSpc>
                <a:spcPct val="115000"/>
              </a:lnSpc>
              <a:spcBef>
                <a:spcPts val="0"/>
              </a:spcBef>
              <a:spcAft>
                <a:spcPts val="0"/>
              </a:spcAft>
              <a:buNone/>
              <a:defRPr sz="2600">
                <a:solidFill>
                  <a:schemeClr val="lt1"/>
                </a:solidFill>
              </a:defRPr>
            </a:lvl6pPr>
            <a:lvl7pPr lvl="6" rtl="0">
              <a:lnSpc>
                <a:spcPct val="115000"/>
              </a:lnSpc>
              <a:spcBef>
                <a:spcPts val="0"/>
              </a:spcBef>
              <a:spcAft>
                <a:spcPts val="0"/>
              </a:spcAft>
              <a:buNone/>
              <a:defRPr sz="2600">
                <a:solidFill>
                  <a:schemeClr val="lt1"/>
                </a:solidFill>
              </a:defRPr>
            </a:lvl7pPr>
            <a:lvl8pPr lvl="7" rtl="0">
              <a:lnSpc>
                <a:spcPct val="115000"/>
              </a:lnSpc>
              <a:spcBef>
                <a:spcPts val="0"/>
              </a:spcBef>
              <a:spcAft>
                <a:spcPts val="0"/>
              </a:spcAft>
              <a:buNone/>
              <a:defRPr sz="2600">
                <a:solidFill>
                  <a:schemeClr val="lt1"/>
                </a:solidFill>
              </a:defRPr>
            </a:lvl8pPr>
            <a:lvl9pPr lvl="8" rtl="0">
              <a:lnSpc>
                <a:spcPct val="115000"/>
              </a:lnSpc>
              <a:spcBef>
                <a:spcPts val="0"/>
              </a:spcBef>
              <a:spcAft>
                <a:spcPts val="0"/>
              </a:spcAft>
              <a:buNone/>
              <a:defRPr sz="2600">
                <a:solidFill>
                  <a:schemeClr val="lt1"/>
                </a:solidFill>
              </a:defRPr>
            </a:lvl9pPr>
          </a:lstStyle>
          <a:p/>
        </p:txBody>
      </p:sp>
      <p:cxnSp>
        <p:nvCxnSpPr>
          <p:cNvPr id="664" name="Google Shape;664;p4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665" name="Google Shape;665;p4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cxnSp>
        <p:nvCxnSpPr>
          <p:cNvPr id="666" name="Google Shape;666;p4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pic>
        <p:nvPicPr>
          <p:cNvPr id="667" name="Google Shape;667;p40"/>
          <p:cNvPicPr preferRelativeResize="0"/>
          <p:nvPr/>
        </p:nvPicPr>
        <p:blipFill>
          <a:blip r:embed="rId2">
            <a:alphaModFix/>
          </a:blip>
          <a:stretch>
            <a:fillRect/>
          </a:stretch>
        </p:blipFill>
        <p:spPr>
          <a:xfrm>
            <a:off x="10711279" y="6312505"/>
            <a:ext cx="975850" cy="229612"/>
          </a:xfrm>
          <a:prstGeom prst="rect">
            <a:avLst/>
          </a:prstGeom>
          <a:noFill/>
          <a:ln>
            <a:noFill/>
          </a:ln>
        </p:spPr>
      </p:pic>
      <p:sp>
        <p:nvSpPr>
          <p:cNvPr id="668" name="Google Shape;668;p4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Red Hat Text Medium"/>
                <a:ea typeface="Red Hat Text Medium"/>
                <a:cs typeface="Red Hat Text Medium"/>
                <a:sym typeface="Red Hat Text Medium"/>
              </a:defRPr>
            </a:lvl1pPr>
            <a:lvl2pPr lvl="1" rtl="0" algn="ctr">
              <a:buNone/>
              <a:defRPr sz="800">
                <a:solidFill>
                  <a:schemeClr val="lt1"/>
                </a:solidFill>
                <a:latin typeface="Red Hat Text Medium"/>
                <a:ea typeface="Red Hat Text Medium"/>
                <a:cs typeface="Red Hat Text Medium"/>
                <a:sym typeface="Red Hat Text Medium"/>
              </a:defRPr>
            </a:lvl2pPr>
            <a:lvl3pPr lvl="2" rtl="0" algn="ctr">
              <a:buNone/>
              <a:defRPr sz="800">
                <a:solidFill>
                  <a:schemeClr val="lt1"/>
                </a:solidFill>
                <a:latin typeface="Red Hat Text Medium"/>
                <a:ea typeface="Red Hat Text Medium"/>
                <a:cs typeface="Red Hat Text Medium"/>
                <a:sym typeface="Red Hat Text Medium"/>
              </a:defRPr>
            </a:lvl3pPr>
            <a:lvl4pPr lvl="3" rtl="0" algn="ctr">
              <a:buNone/>
              <a:defRPr sz="800">
                <a:solidFill>
                  <a:schemeClr val="lt1"/>
                </a:solidFill>
                <a:latin typeface="Red Hat Text Medium"/>
                <a:ea typeface="Red Hat Text Medium"/>
                <a:cs typeface="Red Hat Text Medium"/>
                <a:sym typeface="Red Hat Text Medium"/>
              </a:defRPr>
            </a:lvl4pPr>
            <a:lvl5pPr lvl="4" rtl="0" algn="ctr">
              <a:buNone/>
              <a:defRPr sz="800">
                <a:solidFill>
                  <a:schemeClr val="lt1"/>
                </a:solidFill>
                <a:latin typeface="Red Hat Text Medium"/>
                <a:ea typeface="Red Hat Text Medium"/>
                <a:cs typeface="Red Hat Text Medium"/>
                <a:sym typeface="Red Hat Text Medium"/>
              </a:defRPr>
            </a:lvl5pPr>
            <a:lvl6pPr lvl="5" rtl="0" algn="ctr">
              <a:buNone/>
              <a:defRPr sz="800">
                <a:solidFill>
                  <a:schemeClr val="lt1"/>
                </a:solidFill>
                <a:latin typeface="Red Hat Text Medium"/>
                <a:ea typeface="Red Hat Text Medium"/>
                <a:cs typeface="Red Hat Text Medium"/>
                <a:sym typeface="Red Hat Text Medium"/>
              </a:defRPr>
            </a:lvl6pPr>
            <a:lvl7pPr lvl="6" rtl="0" algn="ctr">
              <a:buNone/>
              <a:defRPr sz="800">
                <a:solidFill>
                  <a:schemeClr val="lt1"/>
                </a:solidFill>
                <a:latin typeface="Red Hat Text Medium"/>
                <a:ea typeface="Red Hat Text Medium"/>
                <a:cs typeface="Red Hat Text Medium"/>
                <a:sym typeface="Red Hat Text Medium"/>
              </a:defRPr>
            </a:lvl7pPr>
            <a:lvl8pPr lvl="7" rtl="0" algn="ctr">
              <a:buNone/>
              <a:defRPr sz="800">
                <a:solidFill>
                  <a:schemeClr val="lt1"/>
                </a:solidFill>
                <a:latin typeface="Red Hat Text Medium"/>
                <a:ea typeface="Red Hat Text Medium"/>
                <a:cs typeface="Red Hat Text Medium"/>
                <a:sym typeface="Red Hat Text Medium"/>
              </a:defRPr>
            </a:lvl8pPr>
            <a:lvl9pPr lvl="8" rtl="0" algn="ctr">
              <a:buNone/>
              <a:defRPr sz="800">
                <a:solidFill>
                  <a:schemeClr val="lt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669" name="Google Shape;669;p40"/>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lt1"/>
                </a:solidFill>
              </a:defRPr>
            </a:lvl1pPr>
            <a:lvl2pPr lvl="1" rtl="0">
              <a:lnSpc>
                <a:spcPct val="115000"/>
              </a:lnSpc>
              <a:spcBef>
                <a:spcPts val="0"/>
              </a:spcBef>
              <a:spcAft>
                <a:spcPts val="0"/>
              </a:spcAft>
              <a:buNone/>
              <a:defRPr sz="800">
                <a:solidFill>
                  <a:schemeClr val="lt1"/>
                </a:solidFill>
              </a:defRPr>
            </a:lvl2pPr>
            <a:lvl3pPr lvl="2" rtl="0">
              <a:lnSpc>
                <a:spcPct val="115000"/>
              </a:lnSpc>
              <a:spcBef>
                <a:spcPts val="0"/>
              </a:spcBef>
              <a:spcAft>
                <a:spcPts val="0"/>
              </a:spcAft>
              <a:buNone/>
              <a:defRPr sz="800">
                <a:solidFill>
                  <a:schemeClr val="lt1"/>
                </a:solidFill>
              </a:defRPr>
            </a:lvl3pPr>
            <a:lvl4pPr lvl="3" rtl="0">
              <a:lnSpc>
                <a:spcPct val="115000"/>
              </a:lnSpc>
              <a:spcBef>
                <a:spcPts val="0"/>
              </a:spcBef>
              <a:spcAft>
                <a:spcPts val="0"/>
              </a:spcAft>
              <a:buNone/>
              <a:defRPr sz="800">
                <a:solidFill>
                  <a:schemeClr val="lt1"/>
                </a:solidFill>
              </a:defRPr>
            </a:lvl4pPr>
            <a:lvl5pPr lvl="4" rtl="0">
              <a:lnSpc>
                <a:spcPct val="115000"/>
              </a:lnSpc>
              <a:spcBef>
                <a:spcPts val="0"/>
              </a:spcBef>
              <a:spcAft>
                <a:spcPts val="0"/>
              </a:spcAft>
              <a:buNone/>
              <a:defRPr sz="800">
                <a:solidFill>
                  <a:schemeClr val="lt1"/>
                </a:solidFill>
              </a:defRPr>
            </a:lvl5pPr>
            <a:lvl6pPr lvl="5" rtl="0">
              <a:lnSpc>
                <a:spcPct val="115000"/>
              </a:lnSpc>
              <a:spcBef>
                <a:spcPts val="0"/>
              </a:spcBef>
              <a:spcAft>
                <a:spcPts val="0"/>
              </a:spcAft>
              <a:buNone/>
              <a:defRPr sz="800">
                <a:solidFill>
                  <a:schemeClr val="lt1"/>
                </a:solidFill>
              </a:defRPr>
            </a:lvl6pPr>
            <a:lvl7pPr lvl="6" rtl="0">
              <a:lnSpc>
                <a:spcPct val="115000"/>
              </a:lnSpc>
              <a:spcBef>
                <a:spcPts val="0"/>
              </a:spcBef>
              <a:spcAft>
                <a:spcPts val="0"/>
              </a:spcAft>
              <a:buNone/>
              <a:defRPr sz="800">
                <a:solidFill>
                  <a:schemeClr val="lt1"/>
                </a:solidFill>
              </a:defRPr>
            </a:lvl7pPr>
            <a:lvl8pPr lvl="7" rtl="0">
              <a:lnSpc>
                <a:spcPct val="115000"/>
              </a:lnSpc>
              <a:spcBef>
                <a:spcPts val="0"/>
              </a:spcBef>
              <a:spcAft>
                <a:spcPts val="0"/>
              </a:spcAft>
              <a:buNone/>
              <a:defRPr sz="800">
                <a:solidFill>
                  <a:schemeClr val="lt1"/>
                </a:solidFill>
              </a:defRPr>
            </a:lvl8pPr>
            <a:lvl9pPr lvl="8" rtl="0">
              <a:lnSpc>
                <a:spcPct val="115000"/>
              </a:lnSpc>
              <a:spcBef>
                <a:spcPts val="0"/>
              </a:spcBef>
              <a:spcAft>
                <a:spcPts val="0"/>
              </a:spcAft>
              <a:buNone/>
              <a:defRPr sz="800">
                <a:solidFill>
                  <a:schemeClr val="lt1"/>
                </a:solidFill>
              </a:defRPr>
            </a:lvl9pPr>
          </a:lstStyle>
          <a:p/>
        </p:txBody>
      </p:sp>
      <p:sp>
        <p:nvSpPr>
          <p:cNvPr id="670" name="Google Shape;670;p40"/>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671" name="Google Shape;671;p40"/>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672" name="Google Shape;672;p40"/>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closing">
  <p:cSld name="TITLE_1_1">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5"/>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37" name="Google Shape;37;p5"/>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38" name="Google Shape;38;p5"/>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39" name="Google Shape;39;p5"/>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linkedin.com/company/red-hat</a:t>
            </a:r>
            <a:endParaRPr>
              <a:solidFill>
                <a:schemeClr val="lt1"/>
              </a:solidFill>
              <a:latin typeface="Red Hat Text"/>
              <a:ea typeface="Red Hat Text"/>
              <a:cs typeface="Red Hat Text"/>
              <a:sym typeface="Red Hat Text"/>
            </a:endParaRPr>
          </a:p>
        </p:txBody>
      </p:sp>
      <p:sp>
        <p:nvSpPr>
          <p:cNvPr id="40" name="Google Shape;40;p5"/>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youtube.com/user/RedHatVideos</a:t>
            </a:r>
            <a:endParaRPr>
              <a:solidFill>
                <a:schemeClr val="lt1"/>
              </a:solidFill>
              <a:latin typeface="Red Hat Text"/>
              <a:ea typeface="Red Hat Text"/>
              <a:cs typeface="Red Hat Text"/>
              <a:sym typeface="Red Hat Text"/>
            </a:endParaRPr>
          </a:p>
        </p:txBody>
      </p:sp>
      <p:sp>
        <p:nvSpPr>
          <p:cNvPr id="41" name="Google Shape;41;p5"/>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facebook.com/redhatinc</a:t>
            </a:r>
            <a:endParaRPr>
              <a:solidFill>
                <a:schemeClr val="lt1"/>
              </a:solidFill>
              <a:latin typeface="Red Hat Text"/>
              <a:ea typeface="Red Hat Text"/>
              <a:cs typeface="Red Hat Text"/>
              <a:sym typeface="Red Hat Text"/>
            </a:endParaRPr>
          </a:p>
        </p:txBody>
      </p:sp>
      <p:sp>
        <p:nvSpPr>
          <p:cNvPr id="42" name="Google Shape;42;p5"/>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twitter.com/RedHat</a:t>
            </a:r>
            <a:endParaRPr>
              <a:solidFill>
                <a:schemeClr val="lt1"/>
              </a:solidFill>
              <a:latin typeface="Red Hat Text"/>
              <a:ea typeface="Red Hat Text"/>
              <a:cs typeface="Red Hat Text"/>
              <a:sym typeface="Red Hat Text"/>
            </a:endParaRPr>
          </a:p>
        </p:txBody>
      </p:sp>
      <p:cxnSp>
        <p:nvCxnSpPr>
          <p:cNvPr id="43" name="Google Shape;43;p5"/>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cxnSp>
        <p:nvCxnSpPr>
          <p:cNvPr id="44" name="Google Shape;44;p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45" name="Google Shape;45;p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46" name="Google Shape;46;p5"/>
          <p:cNvPicPr preferRelativeResize="0"/>
          <p:nvPr/>
        </p:nvPicPr>
        <p:blipFill rotWithShape="1">
          <a:blip r:embed="rId4">
            <a:alphaModFix/>
          </a:blip>
          <a:srcRect b="0" l="0" r="0" t="0"/>
          <a:stretch/>
        </p:blipFill>
        <p:spPr>
          <a:xfrm>
            <a:off x="7456004" y="3535984"/>
            <a:ext cx="455950" cy="455950"/>
          </a:xfrm>
          <a:prstGeom prst="rect">
            <a:avLst/>
          </a:prstGeom>
          <a:noFill/>
          <a:ln>
            <a:noFill/>
          </a:ln>
        </p:spPr>
      </p:pic>
      <p:pic>
        <p:nvPicPr>
          <p:cNvPr id="47" name="Google Shape;47;p5"/>
          <p:cNvPicPr preferRelativeResize="0"/>
          <p:nvPr/>
        </p:nvPicPr>
        <p:blipFill rotWithShape="1">
          <a:blip r:embed="rId5">
            <a:alphaModFix/>
          </a:blip>
          <a:srcRect b="0" l="0" r="0" t="0"/>
          <a:stretch/>
        </p:blipFill>
        <p:spPr>
          <a:xfrm>
            <a:off x="7456004" y="2767909"/>
            <a:ext cx="455950" cy="455950"/>
          </a:xfrm>
          <a:prstGeom prst="rect">
            <a:avLst/>
          </a:prstGeom>
          <a:noFill/>
          <a:ln>
            <a:noFill/>
          </a:ln>
        </p:spPr>
      </p:pic>
      <p:pic>
        <p:nvPicPr>
          <p:cNvPr id="48" name="Google Shape;48;p5"/>
          <p:cNvPicPr preferRelativeResize="0"/>
          <p:nvPr/>
        </p:nvPicPr>
        <p:blipFill rotWithShape="1">
          <a:blip r:embed="rId6">
            <a:alphaModFix/>
          </a:blip>
          <a:srcRect b="0" l="0" r="0" t="0"/>
          <a:stretch/>
        </p:blipFill>
        <p:spPr>
          <a:xfrm>
            <a:off x="7456004" y="1999834"/>
            <a:ext cx="455950" cy="455950"/>
          </a:xfrm>
          <a:prstGeom prst="rect">
            <a:avLst/>
          </a:prstGeom>
          <a:noFill/>
          <a:ln>
            <a:noFill/>
          </a:ln>
        </p:spPr>
      </p:pic>
      <p:pic>
        <p:nvPicPr>
          <p:cNvPr id="49" name="Google Shape;49;p5"/>
          <p:cNvPicPr preferRelativeResize="0"/>
          <p:nvPr/>
        </p:nvPicPr>
        <p:blipFill rotWithShape="1">
          <a:blip r:embed="rId7">
            <a:alphaModFix/>
          </a:blip>
          <a:srcRect b="0" l="0" r="0" t="0"/>
          <a:stretch/>
        </p:blipFill>
        <p:spPr>
          <a:xfrm>
            <a:off x="7456004" y="4304059"/>
            <a:ext cx="455950" cy="4559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light">
  <p:cSld name="CUSTOM_4_1_1">
    <p:bg>
      <p:bgPr>
        <a:solidFill>
          <a:schemeClr val="lt1"/>
        </a:solidFill>
      </p:bgPr>
    </p:bg>
    <p:spTree>
      <p:nvGrpSpPr>
        <p:cNvPr id="673" name="Shape 673"/>
        <p:cNvGrpSpPr/>
        <p:nvPr/>
      </p:nvGrpSpPr>
      <p:grpSpPr>
        <a:xfrm>
          <a:off x="0" y="0"/>
          <a:ext cx="0" cy="0"/>
          <a:chOff x="0" y="0"/>
          <a:chExt cx="0" cy="0"/>
        </a:xfrm>
      </p:grpSpPr>
      <p:sp>
        <p:nvSpPr>
          <p:cNvPr id="674" name="Google Shape;674;p41"/>
          <p:cNvSpPr txBox="1"/>
          <p:nvPr>
            <p:ph type="title"/>
          </p:nvPr>
        </p:nvSpPr>
        <p:spPr>
          <a:xfrm>
            <a:off x="885050" y="871750"/>
            <a:ext cx="10422000" cy="1322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30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cxnSp>
        <p:nvCxnSpPr>
          <p:cNvPr id="675" name="Google Shape;675;p41"/>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676" name="Google Shape;676;p4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1pPr>
            <a:lvl2pPr lvl="1"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9pPr>
          </a:lstStyle>
          <a:p/>
        </p:txBody>
      </p:sp>
      <p:cxnSp>
        <p:nvCxnSpPr>
          <p:cNvPr id="677" name="Google Shape;677;p4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678" name="Google Shape;678;p4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dk1"/>
                </a:solidFill>
                <a:latin typeface="Red Hat Text Medium"/>
                <a:ea typeface="Red Hat Text Medium"/>
                <a:cs typeface="Red Hat Text Medium"/>
                <a:sym typeface="Red Hat Text Medium"/>
              </a:defRPr>
            </a:lvl1pPr>
            <a:lvl2pPr lvl="1" rtl="0" algn="ctr">
              <a:buNone/>
              <a:defRPr sz="800">
                <a:solidFill>
                  <a:schemeClr val="dk1"/>
                </a:solidFill>
                <a:latin typeface="Red Hat Text Medium"/>
                <a:ea typeface="Red Hat Text Medium"/>
                <a:cs typeface="Red Hat Text Medium"/>
                <a:sym typeface="Red Hat Text Medium"/>
              </a:defRPr>
            </a:lvl2pPr>
            <a:lvl3pPr lvl="2" rtl="0" algn="ctr">
              <a:buNone/>
              <a:defRPr sz="800">
                <a:solidFill>
                  <a:schemeClr val="dk1"/>
                </a:solidFill>
                <a:latin typeface="Red Hat Text Medium"/>
                <a:ea typeface="Red Hat Text Medium"/>
                <a:cs typeface="Red Hat Text Medium"/>
                <a:sym typeface="Red Hat Text Medium"/>
              </a:defRPr>
            </a:lvl3pPr>
            <a:lvl4pPr lvl="3" rtl="0" algn="ctr">
              <a:buNone/>
              <a:defRPr sz="800">
                <a:solidFill>
                  <a:schemeClr val="dk1"/>
                </a:solidFill>
                <a:latin typeface="Red Hat Text Medium"/>
                <a:ea typeface="Red Hat Text Medium"/>
                <a:cs typeface="Red Hat Text Medium"/>
                <a:sym typeface="Red Hat Text Medium"/>
              </a:defRPr>
            </a:lvl4pPr>
            <a:lvl5pPr lvl="4" rtl="0" algn="ctr">
              <a:buNone/>
              <a:defRPr sz="800">
                <a:solidFill>
                  <a:schemeClr val="dk1"/>
                </a:solidFill>
                <a:latin typeface="Red Hat Text Medium"/>
                <a:ea typeface="Red Hat Text Medium"/>
                <a:cs typeface="Red Hat Text Medium"/>
                <a:sym typeface="Red Hat Text Medium"/>
              </a:defRPr>
            </a:lvl5pPr>
            <a:lvl6pPr lvl="5" rtl="0" algn="ctr">
              <a:buNone/>
              <a:defRPr sz="800">
                <a:solidFill>
                  <a:schemeClr val="dk1"/>
                </a:solidFill>
                <a:latin typeface="Red Hat Text Medium"/>
                <a:ea typeface="Red Hat Text Medium"/>
                <a:cs typeface="Red Hat Text Medium"/>
                <a:sym typeface="Red Hat Text Medium"/>
              </a:defRPr>
            </a:lvl6pPr>
            <a:lvl7pPr lvl="6" rtl="0" algn="ctr">
              <a:buNone/>
              <a:defRPr sz="800">
                <a:solidFill>
                  <a:schemeClr val="dk1"/>
                </a:solidFill>
                <a:latin typeface="Red Hat Text Medium"/>
                <a:ea typeface="Red Hat Text Medium"/>
                <a:cs typeface="Red Hat Text Medium"/>
                <a:sym typeface="Red Hat Text Medium"/>
              </a:defRPr>
            </a:lvl7pPr>
            <a:lvl8pPr lvl="7" rtl="0" algn="ctr">
              <a:buNone/>
              <a:defRPr sz="800">
                <a:solidFill>
                  <a:schemeClr val="dk1"/>
                </a:solidFill>
                <a:latin typeface="Red Hat Text Medium"/>
                <a:ea typeface="Red Hat Text Medium"/>
                <a:cs typeface="Red Hat Text Medium"/>
                <a:sym typeface="Red Hat Text Medium"/>
              </a:defRPr>
            </a:lvl8pPr>
            <a:lvl9pPr lvl="8" rtl="0" algn="ctr">
              <a:buNone/>
              <a:defRPr sz="800">
                <a:solidFill>
                  <a:schemeClr val="dk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79" name="Google Shape;679;p4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80" name="Google Shape;680;p4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81" name="Google Shape;681;p41"/>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682" name="Google Shape;682;p41"/>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683" name="Google Shape;683;p41"/>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p:cSld name="CUSTOM_4_21">
    <p:spTree>
      <p:nvGrpSpPr>
        <p:cNvPr id="684" name="Shape 684"/>
        <p:cNvGrpSpPr/>
        <p:nvPr/>
      </p:nvGrpSpPr>
      <p:grpSpPr>
        <a:xfrm>
          <a:off x="0" y="0"/>
          <a:ext cx="0" cy="0"/>
          <a:chOff x="0" y="0"/>
          <a:chExt cx="0" cy="0"/>
        </a:xfrm>
      </p:grpSpPr>
      <p:sp>
        <p:nvSpPr>
          <p:cNvPr id="685" name="Google Shape;685;p42"/>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solidFill>
                  <a:srgbClr val="000000"/>
                </a:solidFill>
              </a:defRPr>
            </a:lvl1pPr>
            <a:lvl2pPr lvl="1" rtl="0" algn="ctr">
              <a:lnSpc>
                <a:spcPct val="130000"/>
              </a:lnSpc>
              <a:spcBef>
                <a:spcPts val="0"/>
              </a:spcBef>
              <a:spcAft>
                <a:spcPts val="0"/>
              </a:spcAft>
              <a:buNone/>
              <a:defRPr sz="2600">
                <a:solidFill>
                  <a:srgbClr val="000000"/>
                </a:solidFill>
              </a:defRPr>
            </a:lvl2pPr>
            <a:lvl3pPr lvl="2" rtl="0" algn="ctr">
              <a:lnSpc>
                <a:spcPct val="130000"/>
              </a:lnSpc>
              <a:spcBef>
                <a:spcPts val="0"/>
              </a:spcBef>
              <a:spcAft>
                <a:spcPts val="0"/>
              </a:spcAft>
              <a:buNone/>
              <a:defRPr sz="2600">
                <a:solidFill>
                  <a:srgbClr val="000000"/>
                </a:solidFill>
              </a:defRPr>
            </a:lvl3pPr>
            <a:lvl4pPr lvl="3" rtl="0" algn="ctr">
              <a:lnSpc>
                <a:spcPct val="130000"/>
              </a:lnSpc>
              <a:spcBef>
                <a:spcPts val="0"/>
              </a:spcBef>
              <a:spcAft>
                <a:spcPts val="0"/>
              </a:spcAft>
              <a:buNone/>
              <a:defRPr sz="2600">
                <a:solidFill>
                  <a:srgbClr val="000000"/>
                </a:solidFill>
              </a:defRPr>
            </a:lvl4pPr>
            <a:lvl5pPr lvl="4" rtl="0" algn="ctr">
              <a:lnSpc>
                <a:spcPct val="130000"/>
              </a:lnSpc>
              <a:spcBef>
                <a:spcPts val="0"/>
              </a:spcBef>
              <a:spcAft>
                <a:spcPts val="0"/>
              </a:spcAft>
              <a:buNone/>
              <a:defRPr sz="2600">
                <a:solidFill>
                  <a:srgbClr val="000000"/>
                </a:solidFill>
              </a:defRPr>
            </a:lvl5pPr>
            <a:lvl6pPr lvl="5" rtl="0" algn="ctr">
              <a:lnSpc>
                <a:spcPct val="130000"/>
              </a:lnSpc>
              <a:spcBef>
                <a:spcPts val="0"/>
              </a:spcBef>
              <a:spcAft>
                <a:spcPts val="0"/>
              </a:spcAft>
              <a:buNone/>
              <a:defRPr sz="2600">
                <a:solidFill>
                  <a:srgbClr val="000000"/>
                </a:solidFill>
              </a:defRPr>
            </a:lvl6pPr>
            <a:lvl7pPr lvl="6" rtl="0" algn="ctr">
              <a:lnSpc>
                <a:spcPct val="130000"/>
              </a:lnSpc>
              <a:spcBef>
                <a:spcPts val="0"/>
              </a:spcBef>
              <a:spcAft>
                <a:spcPts val="0"/>
              </a:spcAft>
              <a:buNone/>
              <a:defRPr sz="2600">
                <a:solidFill>
                  <a:srgbClr val="000000"/>
                </a:solidFill>
              </a:defRPr>
            </a:lvl7pPr>
            <a:lvl8pPr lvl="7" rtl="0" algn="ctr">
              <a:lnSpc>
                <a:spcPct val="130000"/>
              </a:lnSpc>
              <a:spcBef>
                <a:spcPts val="0"/>
              </a:spcBef>
              <a:spcAft>
                <a:spcPts val="0"/>
              </a:spcAft>
              <a:buNone/>
              <a:defRPr sz="2600">
                <a:solidFill>
                  <a:srgbClr val="000000"/>
                </a:solidFill>
              </a:defRPr>
            </a:lvl8pPr>
            <a:lvl9pPr lvl="8" rtl="0" algn="ctr">
              <a:lnSpc>
                <a:spcPct val="130000"/>
              </a:lnSpc>
              <a:spcBef>
                <a:spcPts val="0"/>
              </a:spcBef>
              <a:spcAft>
                <a:spcPts val="0"/>
              </a:spcAft>
              <a:buNone/>
              <a:defRPr sz="2600">
                <a:solidFill>
                  <a:srgbClr val="000000"/>
                </a:solidFill>
              </a:defRPr>
            </a:lvl9pPr>
          </a:lstStyle>
          <a:p/>
        </p:txBody>
      </p:sp>
      <p:cxnSp>
        <p:nvCxnSpPr>
          <p:cNvPr id="686" name="Google Shape;686;p42"/>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687" name="Google Shape;687;p4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688" name="Google Shape;688;p4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689" name="Google Shape;689;p4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690" name="Google Shape;690;p4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91" name="Google Shape;691;p42"/>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top, text bottom">
  <p:cSld name="CUSTOM_3_1_2">
    <p:spTree>
      <p:nvGrpSpPr>
        <p:cNvPr id="692" name="Shape 692"/>
        <p:cNvGrpSpPr/>
        <p:nvPr/>
      </p:nvGrpSpPr>
      <p:grpSpPr>
        <a:xfrm>
          <a:off x="0" y="0"/>
          <a:ext cx="0" cy="0"/>
          <a:chOff x="0" y="0"/>
          <a:chExt cx="0" cy="0"/>
        </a:xfrm>
      </p:grpSpPr>
      <p:sp>
        <p:nvSpPr>
          <p:cNvPr id="693" name="Google Shape;693;p43"/>
          <p:cNvSpPr txBox="1"/>
          <p:nvPr>
            <p:ph idx="12" type="sldNum"/>
          </p:nvPr>
        </p:nvSpPr>
        <p:spPr>
          <a:xfrm>
            <a:off x="137770" y="6311925"/>
            <a:ext cx="4809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
              <a:t>‹#›</a:t>
            </a:fld>
            <a:endParaRPr/>
          </a:p>
        </p:txBody>
      </p:sp>
      <p:sp>
        <p:nvSpPr>
          <p:cNvPr id="694" name="Google Shape;694;p43"/>
          <p:cNvSpPr txBox="1"/>
          <p:nvPr>
            <p:ph idx="1" type="body"/>
          </p:nvPr>
        </p:nvSpPr>
        <p:spPr>
          <a:xfrm>
            <a:off x="1102200" y="5212665"/>
            <a:ext cx="9987600" cy="524700"/>
          </a:xfrm>
          <a:prstGeom prst="rect">
            <a:avLst/>
          </a:prstGeom>
        </p:spPr>
        <p:txBody>
          <a:bodyPr anchorCtr="0" anchor="t" bIns="0" lIns="0" spcFirstLastPara="1" rIns="0" wrap="square" tIns="0">
            <a:noAutofit/>
          </a:bodyPr>
          <a:lstStyle>
            <a:lvl1pPr indent="-330200" lvl="0" marL="457200" rtl="0" algn="ctr">
              <a:spcBef>
                <a:spcPts val="0"/>
              </a:spcBef>
              <a:spcAft>
                <a:spcPts val="0"/>
              </a:spcAft>
              <a:buSzPts val="1600"/>
              <a:buChar char="▸"/>
              <a:defRPr sz="1900"/>
            </a:lvl1pPr>
            <a:lvl2pPr indent="-317500" lvl="1" marL="914400" rtl="0" algn="ctr">
              <a:spcBef>
                <a:spcPts val="0"/>
              </a:spcBef>
              <a:spcAft>
                <a:spcPts val="0"/>
              </a:spcAft>
              <a:buSzPts val="1400"/>
              <a:buChar char="･"/>
              <a:defRPr sz="1900"/>
            </a:lvl2pPr>
            <a:lvl3pPr indent="-317500" lvl="2" marL="1371600" rtl="0" algn="ctr">
              <a:spcBef>
                <a:spcPts val="0"/>
              </a:spcBef>
              <a:spcAft>
                <a:spcPts val="0"/>
              </a:spcAft>
              <a:buSzPts val="1400"/>
              <a:buChar char="･"/>
              <a:defRPr sz="1900"/>
            </a:lvl3pPr>
            <a:lvl4pPr indent="-317500" lvl="3" marL="1828800" rtl="0" algn="ctr">
              <a:spcBef>
                <a:spcPts val="0"/>
              </a:spcBef>
              <a:spcAft>
                <a:spcPts val="0"/>
              </a:spcAft>
              <a:buSzPts val="1400"/>
              <a:buChar char="･"/>
              <a:defRPr sz="1900"/>
            </a:lvl4pPr>
            <a:lvl5pPr indent="-317500" lvl="4" marL="2286000" rtl="0" algn="ctr">
              <a:spcBef>
                <a:spcPts val="0"/>
              </a:spcBef>
              <a:spcAft>
                <a:spcPts val="0"/>
              </a:spcAft>
              <a:buSzPts val="1400"/>
              <a:buChar char="･"/>
              <a:defRPr sz="1900"/>
            </a:lvl5pPr>
            <a:lvl6pPr indent="-317500" lvl="5" marL="2743200" rtl="0" algn="ctr">
              <a:spcBef>
                <a:spcPts val="0"/>
              </a:spcBef>
              <a:spcAft>
                <a:spcPts val="0"/>
              </a:spcAft>
              <a:buSzPts val="1400"/>
              <a:buChar char="･"/>
              <a:defRPr sz="1900"/>
            </a:lvl6pPr>
            <a:lvl7pPr indent="-317500" lvl="6" marL="3200400" rtl="0" algn="ctr">
              <a:spcBef>
                <a:spcPts val="0"/>
              </a:spcBef>
              <a:spcAft>
                <a:spcPts val="0"/>
              </a:spcAft>
              <a:buSzPts val="1400"/>
              <a:buChar char="･"/>
              <a:defRPr sz="1900"/>
            </a:lvl7pPr>
            <a:lvl8pPr indent="-317500" lvl="7" marL="3657600" rtl="0" algn="ctr">
              <a:spcBef>
                <a:spcPts val="0"/>
              </a:spcBef>
              <a:spcAft>
                <a:spcPts val="0"/>
              </a:spcAft>
              <a:buSzPts val="1400"/>
              <a:buChar char="･"/>
              <a:defRPr sz="1900"/>
            </a:lvl8pPr>
            <a:lvl9pPr indent="-317500" lvl="8" marL="4114800" rtl="0" algn="ctr">
              <a:spcBef>
                <a:spcPts val="0"/>
              </a:spcBef>
              <a:spcAft>
                <a:spcPts val="0"/>
              </a:spcAft>
              <a:buSzPts val="1400"/>
              <a:buChar char="･"/>
              <a:defRPr sz="1900"/>
            </a:lvl9pPr>
          </a:lstStyle>
          <a:p/>
        </p:txBody>
      </p:sp>
      <p:sp>
        <p:nvSpPr>
          <p:cNvPr id="695" name="Google Shape;695;p43"/>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9pPr>
          </a:lstStyle>
          <a:p/>
        </p:txBody>
      </p:sp>
      <p:sp>
        <p:nvSpPr>
          <p:cNvPr id="696" name="Google Shape;696;p43"/>
          <p:cNvSpPr txBox="1"/>
          <p:nvPr>
            <p:ph idx="2" type="subTitle"/>
          </p:nvPr>
        </p:nvSpPr>
        <p:spPr>
          <a:xfrm>
            <a:off x="1102200" y="1239700"/>
            <a:ext cx="9987600" cy="438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500"/>
              </a:spcBef>
              <a:spcAft>
                <a:spcPts val="0"/>
              </a:spcAft>
              <a:buNone/>
              <a:defRPr>
                <a:latin typeface="Proxima Nova"/>
                <a:ea typeface="Proxima Nova"/>
                <a:cs typeface="Proxima Nova"/>
                <a:sym typeface="Proxima Nova"/>
              </a:defRPr>
            </a:lvl2pPr>
            <a:lvl3pPr lvl="2" rtl="0">
              <a:lnSpc>
                <a:spcPct val="100000"/>
              </a:lnSpc>
              <a:spcBef>
                <a:spcPts val="500"/>
              </a:spcBef>
              <a:spcAft>
                <a:spcPts val="0"/>
              </a:spcAft>
              <a:buNone/>
              <a:defRPr>
                <a:latin typeface="Proxima Nova"/>
                <a:ea typeface="Proxima Nova"/>
                <a:cs typeface="Proxima Nova"/>
                <a:sym typeface="Proxima Nova"/>
              </a:defRPr>
            </a:lvl3pPr>
            <a:lvl4pPr lvl="3" rtl="0">
              <a:lnSpc>
                <a:spcPct val="100000"/>
              </a:lnSpc>
              <a:spcBef>
                <a:spcPts val="500"/>
              </a:spcBef>
              <a:spcAft>
                <a:spcPts val="0"/>
              </a:spcAft>
              <a:buNone/>
              <a:defRPr>
                <a:latin typeface="Proxima Nova"/>
                <a:ea typeface="Proxima Nova"/>
                <a:cs typeface="Proxima Nova"/>
                <a:sym typeface="Proxima Nova"/>
              </a:defRPr>
            </a:lvl4pPr>
            <a:lvl5pPr lvl="4" rtl="0">
              <a:lnSpc>
                <a:spcPct val="100000"/>
              </a:lnSpc>
              <a:spcBef>
                <a:spcPts val="500"/>
              </a:spcBef>
              <a:spcAft>
                <a:spcPts val="0"/>
              </a:spcAft>
              <a:buNone/>
              <a:defRPr>
                <a:latin typeface="Proxima Nova"/>
                <a:ea typeface="Proxima Nova"/>
                <a:cs typeface="Proxima Nova"/>
                <a:sym typeface="Proxima Nova"/>
              </a:defRPr>
            </a:lvl5pPr>
            <a:lvl6pPr lvl="5" rtl="0">
              <a:lnSpc>
                <a:spcPct val="100000"/>
              </a:lnSpc>
              <a:spcBef>
                <a:spcPts val="500"/>
              </a:spcBef>
              <a:spcAft>
                <a:spcPts val="0"/>
              </a:spcAft>
              <a:buNone/>
              <a:defRPr>
                <a:latin typeface="Proxima Nova"/>
                <a:ea typeface="Proxima Nova"/>
                <a:cs typeface="Proxima Nova"/>
                <a:sym typeface="Proxima Nova"/>
              </a:defRPr>
            </a:lvl6pPr>
            <a:lvl7pPr lvl="6" rtl="0">
              <a:lnSpc>
                <a:spcPct val="100000"/>
              </a:lnSpc>
              <a:spcBef>
                <a:spcPts val="500"/>
              </a:spcBef>
              <a:spcAft>
                <a:spcPts val="0"/>
              </a:spcAft>
              <a:buNone/>
              <a:defRPr>
                <a:latin typeface="Proxima Nova"/>
                <a:ea typeface="Proxima Nova"/>
                <a:cs typeface="Proxima Nova"/>
                <a:sym typeface="Proxima Nova"/>
              </a:defRPr>
            </a:lvl7pPr>
            <a:lvl8pPr lvl="7" rtl="0">
              <a:lnSpc>
                <a:spcPct val="100000"/>
              </a:lnSpc>
              <a:spcBef>
                <a:spcPts val="500"/>
              </a:spcBef>
              <a:spcAft>
                <a:spcPts val="0"/>
              </a:spcAft>
              <a:buNone/>
              <a:defRPr>
                <a:latin typeface="Proxima Nova"/>
                <a:ea typeface="Proxima Nova"/>
                <a:cs typeface="Proxima Nova"/>
                <a:sym typeface="Proxima Nova"/>
              </a:defRPr>
            </a:lvl8pPr>
            <a:lvl9pPr lvl="8" rtl="0">
              <a:lnSpc>
                <a:spcPct val="100000"/>
              </a:lnSpc>
              <a:spcBef>
                <a:spcPts val="500"/>
              </a:spcBef>
              <a:spcAft>
                <a:spcPts val="500"/>
              </a:spcAft>
              <a:buNone/>
              <a:defRPr>
                <a:latin typeface="Proxima Nova"/>
                <a:ea typeface="Proxima Nova"/>
                <a:cs typeface="Proxima Nova"/>
                <a:sym typeface="Proxima Nova"/>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top, text bottom 1">
  <p:cSld name="CUSTOM_3_1_3">
    <p:spTree>
      <p:nvGrpSpPr>
        <p:cNvPr id="697" name="Shape 697"/>
        <p:cNvGrpSpPr/>
        <p:nvPr/>
      </p:nvGrpSpPr>
      <p:grpSpPr>
        <a:xfrm>
          <a:off x="0" y="0"/>
          <a:ext cx="0" cy="0"/>
          <a:chOff x="0" y="0"/>
          <a:chExt cx="0" cy="0"/>
        </a:xfrm>
      </p:grpSpPr>
      <p:sp>
        <p:nvSpPr>
          <p:cNvPr id="698" name="Google Shape;698;p44"/>
          <p:cNvSpPr txBox="1"/>
          <p:nvPr>
            <p:ph idx="12" type="sldNum"/>
          </p:nvPr>
        </p:nvSpPr>
        <p:spPr>
          <a:xfrm>
            <a:off x="137770" y="6311925"/>
            <a:ext cx="4809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
              <a:t>‹#›</a:t>
            </a:fld>
            <a:endParaRPr/>
          </a:p>
        </p:txBody>
      </p:sp>
      <p:sp>
        <p:nvSpPr>
          <p:cNvPr id="699" name="Google Shape;699;p44"/>
          <p:cNvSpPr txBox="1"/>
          <p:nvPr>
            <p:ph idx="1" type="body"/>
          </p:nvPr>
        </p:nvSpPr>
        <p:spPr>
          <a:xfrm>
            <a:off x="1102200" y="5212665"/>
            <a:ext cx="9987600" cy="524700"/>
          </a:xfrm>
          <a:prstGeom prst="rect">
            <a:avLst/>
          </a:prstGeom>
        </p:spPr>
        <p:txBody>
          <a:bodyPr anchorCtr="0" anchor="t" bIns="0" lIns="0" spcFirstLastPara="1" rIns="0" wrap="square" tIns="0">
            <a:noAutofit/>
          </a:bodyPr>
          <a:lstStyle>
            <a:lvl1pPr indent="-330200" lvl="0" marL="457200" rtl="0" algn="ctr">
              <a:spcBef>
                <a:spcPts val="0"/>
              </a:spcBef>
              <a:spcAft>
                <a:spcPts val="0"/>
              </a:spcAft>
              <a:buSzPts val="1600"/>
              <a:buChar char="▸"/>
              <a:defRPr sz="1900"/>
            </a:lvl1pPr>
            <a:lvl2pPr indent="-317500" lvl="1" marL="914400" rtl="0" algn="ctr">
              <a:spcBef>
                <a:spcPts val="0"/>
              </a:spcBef>
              <a:spcAft>
                <a:spcPts val="0"/>
              </a:spcAft>
              <a:buSzPts val="1400"/>
              <a:buChar char="･"/>
              <a:defRPr sz="1900"/>
            </a:lvl2pPr>
            <a:lvl3pPr indent="-317500" lvl="2" marL="1371600" rtl="0" algn="ctr">
              <a:spcBef>
                <a:spcPts val="0"/>
              </a:spcBef>
              <a:spcAft>
                <a:spcPts val="0"/>
              </a:spcAft>
              <a:buSzPts val="1400"/>
              <a:buChar char="･"/>
              <a:defRPr sz="1900"/>
            </a:lvl3pPr>
            <a:lvl4pPr indent="-317500" lvl="3" marL="1828800" rtl="0" algn="ctr">
              <a:spcBef>
                <a:spcPts val="0"/>
              </a:spcBef>
              <a:spcAft>
                <a:spcPts val="0"/>
              </a:spcAft>
              <a:buSzPts val="1400"/>
              <a:buChar char="･"/>
              <a:defRPr sz="1900"/>
            </a:lvl4pPr>
            <a:lvl5pPr indent="-317500" lvl="4" marL="2286000" rtl="0" algn="ctr">
              <a:spcBef>
                <a:spcPts val="0"/>
              </a:spcBef>
              <a:spcAft>
                <a:spcPts val="0"/>
              </a:spcAft>
              <a:buSzPts val="1400"/>
              <a:buChar char="･"/>
              <a:defRPr sz="1900"/>
            </a:lvl5pPr>
            <a:lvl6pPr indent="-317500" lvl="5" marL="2743200" rtl="0" algn="ctr">
              <a:spcBef>
                <a:spcPts val="0"/>
              </a:spcBef>
              <a:spcAft>
                <a:spcPts val="0"/>
              </a:spcAft>
              <a:buSzPts val="1400"/>
              <a:buChar char="･"/>
              <a:defRPr sz="1900"/>
            </a:lvl6pPr>
            <a:lvl7pPr indent="-317500" lvl="6" marL="3200400" rtl="0" algn="ctr">
              <a:spcBef>
                <a:spcPts val="0"/>
              </a:spcBef>
              <a:spcAft>
                <a:spcPts val="0"/>
              </a:spcAft>
              <a:buSzPts val="1400"/>
              <a:buChar char="･"/>
              <a:defRPr sz="1900"/>
            </a:lvl7pPr>
            <a:lvl8pPr indent="-317500" lvl="7" marL="3657600" rtl="0" algn="ctr">
              <a:spcBef>
                <a:spcPts val="0"/>
              </a:spcBef>
              <a:spcAft>
                <a:spcPts val="0"/>
              </a:spcAft>
              <a:buSzPts val="1400"/>
              <a:buChar char="･"/>
              <a:defRPr sz="1900"/>
            </a:lvl8pPr>
            <a:lvl9pPr indent="-317500" lvl="8" marL="4114800" rtl="0" algn="ctr">
              <a:spcBef>
                <a:spcPts val="0"/>
              </a:spcBef>
              <a:spcAft>
                <a:spcPts val="0"/>
              </a:spcAft>
              <a:buSzPts val="1400"/>
              <a:buChar char="･"/>
              <a:defRPr sz="1900"/>
            </a:lvl9pPr>
          </a:lstStyle>
          <a:p/>
        </p:txBody>
      </p:sp>
      <p:sp>
        <p:nvSpPr>
          <p:cNvPr id="700" name="Google Shape;700;p44"/>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9pPr>
          </a:lstStyle>
          <a:p/>
        </p:txBody>
      </p:sp>
      <p:sp>
        <p:nvSpPr>
          <p:cNvPr id="701" name="Google Shape;701;p44"/>
          <p:cNvSpPr txBox="1"/>
          <p:nvPr>
            <p:ph idx="2" type="subTitle"/>
          </p:nvPr>
        </p:nvSpPr>
        <p:spPr>
          <a:xfrm>
            <a:off x="1102200" y="1239700"/>
            <a:ext cx="9987600" cy="438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500"/>
              </a:spcBef>
              <a:spcAft>
                <a:spcPts val="0"/>
              </a:spcAft>
              <a:buNone/>
              <a:defRPr>
                <a:latin typeface="Proxima Nova"/>
                <a:ea typeface="Proxima Nova"/>
                <a:cs typeface="Proxima Nova"/>
                <a:sym typeface="Proxima Nova"/>
              </a:defRPr>
            </a:lvl2pPr>
            <a:lvl3pPr lvl="2" rtl="0">
              <a:lnSpc>
                <a:spcPct val="100000"/>
              </a:lnSpc>
              <a:spcBef>
                <a:spcPts val="500"/>
              </a:spcBef>
              <a:spcAft>
                <a:spcPts val="0"/>
              </a:spcAft>
              <a:buNone/>
              <a:defRPr>
                <a:latin typeface="Proxima Nova"/>
                <a:ea typeface="Proxima Nova"/>
                <a:cs typeface="Proxima Nova"/>
                <a:sym typeface="Proxima Nova"/>
              </a:defRPr>
            </a:lvl3pPr>
            <a:lvl4pPr lvl="3" rtl="0">
              <a:lnSpc>
                <a:spcPct val="100000"/>
              </a:lnSpc>
              <a:spcBef>
                <a:spcPts val="500"/>
              </a:spcBef>
              <a:spcAft>
                <a:spcPts val="0"/>
              </a:spcAft>
              <a:buNone/>
              <a:defRPr>
                <a:latin typeface="Proxima Nova"/>
                <a:ea typeface="Proxima Nova"/>
                <a:cs typeface="Proxima Nova"/>
                <a:sym typeface="Proxima Nova"/>
              </a:defRPr>
            </a:lvl4pPr>
            <a:lvl5pPr lvl="4" rtl="0">
              <a:lnSpc>
                <a:spcPct val="100000"/>
              </a:lnSpc>
              <a:spcBef>
                <a:spcPts val="500"/>
              </a:spcBef>
              <a:spcAft>
                <a:spcPts val="0"/>
              </a:spcAft>
              <a:buNone/>
              <a:defRPr>
                <a:latin typeface="Proxima Nova"/>
                <a:ea typeface="Proxima Nova"/>
                <a:cs typeface="Proxima Nova"/>
                <a:sym typeface="Proxima Nova"/>
              </a:defRPr>
            </a:lvl5pPr>
            <a:lvl6pPr lvl="5" rtl="0">
              <a:lnSpc>
                <a:spcPct val="100000"/>
              </a:lnSpc>
              <a:spcBef>
                <a:spcPts val="500"/>
              </a:spcBef>
              <a:spcAft>
                <a:spcPts val="0"/>
              </a:spcAft>
              <a:buNone/>
              <a:defRPr>
                <a:latin typeface="Proxima Nova"/>
                <a:ea typeface="Proxima Nova"/>
                <a:cs typeface="Proxima Nova"/>
                <a:sym typeface="Proxima Nova"/>
              </a:defRPr>
            </a:lvl6pPr>
            <a:lvl7pPr lvl="6" rtl="0">
              <a:lnSpc>
                <a:spcPct val="100000"/>
              </a:lnSpc>
              <a:spcBef>
                <a:spcPts val="500"/>
              </a:spcBef>
              <a:spcAft>
                <a:spcPts val="0"/>
              </a:spcAft>
              <a:buNone/>
              <a:defRPr>
                <a:latin typeface="Proxima Nova"/>
                <a:ea typeface="Proxima Nova"/>
                <a:cs typeface="Proxima Nova"/>
                <a:sym typeface="Proxima Nova"/>
              </a:defRPr>
            </a:lvl7pPr>
            <a:lvl8pPr lvl="7" rtl="0">
              <a:lnSpc>
                <a:spcPct val="100000"/>
              </a:lnSpc>
              <a:spcBef>
                <a:spcPts val="500"/>
              </a:spcBef>
              <a:spcAft>
                <a:spcPts val="0"/>
              </a:spcAft>
              <a:buNone/>
              <a:defRPr>
                <a:latin typeface="Proxima Nova"/>
                <a:ea typeface="Proxima Nova"/>
                <a:cs typeface="Proxima Nova"/>
                <a:sym typeface="Proxima Nova"/>
              </a:defRPr>
            </a:lvl8pPr>
            <a:lvl9pPr lvl="8" rtl="0">
              <a:lnSpc>
                <a:spcPct val="100000"/>
              </a:lnSpc>
              <a:spcBef>
                <a:spcPts val="500"/>
              </a:spcBef>
              <a:spcAft>
                <a:spcPts val="500"/>
              </a:spcAft>
              <a:buNone/>
              <a:defRPr>
                <a:latin typeface="Proxima Nova"/>
                <a:ea typeface="Proxima Nova"/>
                <a:cs typeface="Proxima Nova"/>
                <a:sym typeface="Proxima Nova"/>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top, text bottom 2">
  <p:cSld name="CUSTOM_3_1_4">
    <p:spTree>
      <p:nvGrpSpPr>
        <p:cNvPr id="702" name="Shape 702"/>
        <p:cNvGrpSpPr/>
        <p:nvPr/>
      </p:nvGrpSpPr>
      <p:grpSpPr>
        <a:xfrm>
          <a:off x="0" y="0"/>
          <a:ext cx="0" cy="0"/>
          <a:chOff x="0" y="0"/>
          <a:chExt cx="0" cy="0"/>
        </a:xfrm>
      </p:grpSpPr>
      <p:sp>
        <p:nvSpPr>
          <p:cNvPr id="703" name="Google Shape;703;p45"/>
          <p:cNvSpPr txBox="1"/>
          <p:nvPr>
            <p:ph idx="12" type="sldNum"/>
          </p:nvPr>
        </p:nvSpPr>
        <p:spPr>
          <a:xfrm>
            <a:off x="137770" y="6311925"/>
            <a:ext cx="4809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
              <a:t>‹#›</a:t>
            </a:fld>
            <a:endParaRPr/>
          </a:p>
        </p:txBody>
      </p:sp>
      <p:sp>
        <p:nvSpPr>
          <p:cNvPr id="704" name="Google Shape;704;p45"/>
          <p:cNvSpPr txBox="1"/>
          <p:nvPr>
            <p:ph idx="1" type="body"/>
          </p:nvPr>
        </p:nvSpPr>
        <p:spPr>
          <a:xfrm>
            <a:off x="1102200" y="5212665"/>
            <a:ext cx="9987600" cy="524700"/>
          </a:xfrm>
          <a:prstGeom prst="rect">
            <a:avLst/>
          </a:prstGeom>
        </p:spPr>
        <p:txBody>
          <a:bodyPr anchorCtr="0" anchor="t" bIns="0" lIns="0" spcFirstLastPara="1" rIns="0" wrap="square" tIns="0">
            <a:noAutofit/>
          </a:bodyPr>
          <a:lstStyle>
            <a:lvl1pPr indent="-330200" lvl="0" marL="457200" rtl="0" algn="ctr">
              <a:spcBef>
                <a:spcPts val="0"/>
              </a:spcBef>
              <a:spcAft>
                <a:spcPts val="0"/>
              </a:spcAft>
              <a:buSzPts val="1600"/>
              <a:buChar char="▸"/>
              <a:defRPr sz="1900"/>
            </a:lvl1pPr>
            <a:lvl2pPr indent="-317500" lvl="1" marL="914400" rtl="0" algn="ctr">
              <a:spcBef>
                <a:spcPts val="0"/>
              </a:spcBef>
              <a:spcAft>
                <a:spcPts val="0"/>
              </a:spcAft>
              <a:buSzPts val="1400"/>
              <a:buChar char="･"/>
              <a:defRPr sz="1900"/>
            </a:lvl2pPr>
            <a:lvl3pPr indent="-317500" lvl="2" marL="1371600" rtl="0" algn="ctr">
              <a:spcBef>
                <a:spcPts val="0"/>
              </a:spcBef>
              <a:spcAft>
                <a:spcPts val="0"/>
              </a:spcAft>
              <a:buSzPts val="1400"/>
              <a:buChar char="･"/>
              <a:defRPr sz="1900"/>
            </a:lvl3pPr>
            <a:lvl4pPr indent="-317500" lvl="3" marL="1828800" rtl="0" algn="ctr">
              <a:spcBef>
                <a:spcPts val="0"/>
              </a:spcBef>
              <a:spcAft>
                <a:spcPts val="0"/>
              </a:spcAft>
              <a:buSzPts val="1400"/>
              <a:buChar char="･"/>
              <a:defRPr sz="1900"/>
            </a:lvl4pPr>
            <a:lvl5pPr indent="-317500" lvl="4" marL="2286000" rtl="0" algn="ctr">
              <a:spcBef>
                <a:spcPts val="0"/>
              </a:spcBef>
              <a:spcAft>
                <a:spcPts val="0"/>
              </a:spcAft>
              <a:buSzPts val="1400"/>
              <a:buChar char="･"/>
              <a:defRPr sz="1900"/>
            </a:lvl5pPr>
            <a:lvl6pPr indent="-317500" lvl="5" marL="2743200" rtl="0" algn="ctr">
              <a:spcBef>
                <a:spcPts val="0"/>
              </a:spcBef>
              <a:spcAft>
                <a:spcPts val="0"/>
              </a:spcAft>
              <a:buSzPts val="1400"/>
              <a:buChar char="･"/>
              <a:defRPr sz="1900"/>
            </a:lvl6pPr>
            <a:lvl7pPr indent="-317500" lvl="6" marL="3200400" rtl="0" algn="ctr">
              <a:spcBef>
                <a:spcPts val="0"/>
              </a:spcBef>
              <a:spcAft>
                <a:spcPts val="0"/>
              </a:spcAft>
              <a:buSzPts val="1400"/>
              <a:buChar char="･"/>
              <a:defRPr sz="1900"/>
            </a:lvl7pPr>
            <a:lvl8pPr indent="-317500" lvl="7" marL="3657600" rtl="0" algn="ctr">
              <a:spcBef>
                <a:spcPts val="0"/>
              </a:spcBef>
              <a:spcAft>
                <a:spcPts val="0"/>
              </a:spcAft>
              <a:buSzPts val="1400"/>
              <a:buChar char="･"/>
              <a:defRPr sz="1900"/>
            </a:lvl8pPr>
            <a:lvl9pPr indent="-317500" lvl="8" marL="4114800" rtl="0" algn="ctr">
              <a:spcBef>
                <a:spcPts val="0"/>
              </a:spcBef>
              <a:spcAft>
                <a:spcPts val="0"/>
              </a:spcAft>
              <a:buSzPts val="1400"/>
              <a:buChar char="･"/>
              <a:defRPr sz="1900"/>
            </a:lvl9pPr>
          </a:lstStyle>
          <a:p/>
        </p:txBody>
      </p:sp>
      <p:sp>
        <p:nvSpPr>
          <p:cNvPr id="705" name="Google Shape;705;p45"/>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9pPr>
          </a:lstStyle>
          <a:p/>
        </p:txBody>
      </p:sp>
      <p:sp>
        <p:nvSpPr>
          <p:cNvPr id="706" name="Google Shape;706;p45"/>
          <p:cNvSpPr txBox="1"/>
          <p:nvPr>
            <p:ph idx="2" type="subTitle"/>
          </p:nvPr>
        </p:nvSpPr>
        <p:spPr>
          <a:xfrm>
            <a:off x="1102200" y="1239700"/>
            <a:ext cx="9987600" cy="438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500"/>
              </a:spcBef>
              <a:spcAft>
                <a:spcPts val="0"/>
              </a:spcAft>
              <a:buNone/>
              <a:defRPr>
                <a:latin typeface="Proxima Nova"/>
                <a:ea typeface="Proxima Nova"/>
                <a:cs typeface="Proxima Nova"/>
                <a:sym typeface="Proxima Nova"/>
              </a:defRPr>
            </a:lvl2pPr>
            <a:lvl3pPr lvl="2" rtl="0">
              <a:lnSpc>
                <a:spcPct val="100000"/>
              </a:lnSpc>
              <a:spcBef>
                <a:spcPts val="500"/>
              </a:spcBef>
              <a:spcAft>
                <a:spcPts val="0"/>
              </a:spcAft>
              <a:buNone/>
              <a:defRPr>
                <a:latin typeface="Proxima Nova"/>
                <a:ea typeface="Proxima Nova"/>
                <a:cs typeface="Proxima Nova"/>
                <a:sym typeface="Proxima Nova"/>
              </a:defRPr>
            </a:lvl3pPr>
            <a:lvl4pPr lvl="3" rtl="0">
              <a:lnSpc>
                <a:spcPct val="100000"/>
              </a:lnSpc>
              <a:spcBef>
                <a:spcPts val="500"/>
              </a:spcBef>
              <a:spcAft>
                <a:spcPts val="0"/>
              </a:spcAft>
              <a:buNone/>
              <a:defRPr>
                <a:latin typeface="Proxima Nova"/>
                <a:ea typeface="Proxima Nova"/>
                <a:cs typeface="Proxima Nova"/>
                <a:sym typeface="Proxima Nova"/>
              </a:defRPr>
            </a:lvl4pPr>
            <a:lvl5pPr lvl="4" rtl="0">
              <a:lnSpc>
                <a:spcPct val="100000"/>
              </a:lnSpc>
              <a:spcBef>
                <a:spcPts val="500"/>
              </a:spcBef>
              <a:spcAft>
                <a:spcPts val="0"/>
              </a:spcAft>
              <a:buNone/>
              <a:defRPr>
                <a:latin typeface="Proxima Nova"/>
                <a:ea typeface="Proxima Nova"/>
                <a:cs typeface="Proxima Nova"/>
                <a:sym typeface="Proxima Nova"/>
              </a:defRPr>
            </a:lvl5pPr>
            <a:lvl6pPr lvl="5" rtl="0">
              <a:lnSpc>
                <a:spcPct val="100000"/>
              </a:lnSpc>
              <a:spcBef>
                <a:spcPts val="500"/>
              </a:spcBef>
              <a:spcAft>
                <a:spcPts val="0"/>
              </a:spcAft>
              <a:buNone/>
              <a:defRPr>
                <a:latin typeface="Proxima Nova"/>
                <a:ea typeface="Proxima Nova"/>
                <a:cs typeface="Proxima Nova"/>
                <a:sym typeface="Proxima Nova"/>
              </a:defRPr>
            </a:lvl6pPr>
            <a:lvl7pPr lvl="6" rtl="0">
              <a:lnSpc>
                <a:spcPct val="100000"/>
              </a:lnSpc>
              <a:spcBef>
                <a:spcPts val="500"/>
              </a:spcBef>
              <a:spcAft>
                <a:spcPts val="0"/>
              </a:spcAft>
              <a:buNone/>
              <a:defRPr>
                <a:latin typeface="Proxima Nova"/>
                <a:ea typeface="Proxima Nova"/>
                <a:cs typeface="Proxima Nova"/>
                <a:sym typeface="Proxima Nova"/>
              </a:defRPr>
            </a:lvl7pPr>
            <a:lvl8pPr lvl="7" rtl="0">
              <a:lnSpc>
                <a:spcPct val="100000"/>
              </a:lnSpc>
              <a:spcBef>
                <a:spcPts val="500"/>
              </a:spcBef>
              <a:spcAft>
                <a:spcPts val="0"/>
              </a:spcAft>
              <a:buNone/>
              <a:defRPr>
                <a:latin typeface="Proxima Nova"/>
                <a:ea typeface="Proxima Nova"/>
                <a:cs typeface="Proxima Nova"/>
                <a:sym typeface="Proxima Nova"/>
              </a:defRPr>
            </a:lvl8pPr>
            <a:lvl9pPr lvl="8" rtl="0">
              <a:lnSpc>
                <a:spcPct val="100000"/>
              </a:lnSpc>
              <a:spcBef>
                <a:spcPts val="500"/>
              </a:spcBef>
              <a:spcAft>
                <a:spcPts val="500"/>
              </a:spcAft>
              <a:buNone/>
              <a:defRPr>
                <a:latin typeface="Proxima Nova"/>
                <a:ea typeface="Proxima Nova"/>
                <a:cs typeface="Proxima Nova"/>
                <a:sym typeface="Proxima Nova"/>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top, text bottom 3">
  <p:cSld name="CUSTOM_3_1_5">
    <p:spTree>
      <p:nvGrpSpPr>
        <p:cNvPr id="707" name="Shape 707"/>
        <p:cNvGrpSpPr/>
        <p:nvPr/>
      </p:nvGrpSpPr>
      <p:grpSpPr>
        <a:xfrm>
          <a:off x="0" y="0"/>
          <a:ext cx="0" cy="0"/>
          <a:chOff x="0" y="0"/>
          <a:chExt cx="0" cy="0"/>
        </a:xfrm>
      </p:grpSpPr>
      <p:sp>
        <p:nvSpPr>
          <p:cNvPr id="708" name="Google Shape;708;p46"/>
          <p:cNvSpPr txBox="1"/>
          <p:nvPr>
            <p:ph idx="12" type="sldNum"/>
          </p:nvPr>
        </p:nvSpPr>
        <p:spPr>
          <a:xfrm>
            <a:off x="137770" y="6311925"/>
            <a:ext cx="4809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
              <a:t>‹#›</a:t>
            </a:fld>
            <a:endParaRPr/>
          </a:p>
        </p:txBody>
      </p:sp>
      <p:sp>
        <p:nvSpPr>
          <p:cNvPr id="709" name="Google Shape;709;p46"/>
          <p:cNvSpPr txBox="1"/>
          <p:nvPr>
            <p:ph idx="1" type="body"/>
          </p:nvPr>
        </p:nvSpPr>
        <p:spPr>
          <a:xfrm>
            <a:off x="1102200" y="5212665"/>
            <a:ext cx="9987600" cy="524700"/>
          </a:xfrm>
          <a:prstGeom prst="rect">
            <a:avLst/>
          </a:prstGeom>
        </p:spPr>
        <p:txBody>
          <a:bodyPr anchorCtr="0" anchor="t" bIns="0" lIns="0" spcFirstLastPara="1" rIns="0" wrap="square" tIns="0">
            <a:noAutofit/>
          </a:bodyPr>
          <a:lstStyle>
            <a:lvl1pPr indent="-330200" lvl="0" marL="457200" rtl="0" algn="ctr">
              <a:spcBef>
                <a:spcPts val="0"/>
              </a:spcBef>
              <a:spcAft>
                <a:spcPts val="0"/>
              </a:spcAft>
              <a:buSzPts val="1600"/>
              <a:buChar char="▸"/>
              <a:defRPr sz="1900"/>
            </a:lvl1pPr>
            <a:lvl2pPr indent="-317500" lvl="1" marL="914400" rtl="0" algn="ctr">
              <a:spcBef>
                <a:spcPts val="0"/>
              </a:spcBef>
              <a:spcAft>
                <a:spcPts val="0"/>
              </a:spcAft>
              <a:buSzPts val="1400"/>
              <a:buChar char="･"/>
              <a:defRPr sz="1900"/>
            </a:lvl2pPr>
            <a:lvl3pPr indent="-317500" lvl="2" marL="1371600" rtl="0" algn="ctr">
              <a:spcBef>
                <a:spcPts val="0"/>
              </a:spcBef>
              <a:spcAft>
                <a:spcPts val="0"/>
              </a:spcAft>
              <a:buSzPts val="1400"/>
              <a:buChar char="･"/>
              <a:defRPr sz="1900"/>
            </a:lvl3pPr>
            <a:lvl4pPr indent="-317500" lvl="3" marL="1828800" rtl="0" algn="ctr">
              <a:spcBef>
                <a:spcPts val="0"/>
              </a:spcBef>
              <a:spcAft>
                <a:spcPts val="0"/>
              </a:spcAft>
              <a:buSzPts val="1400"/>
              <a:buChar char="･"/>
              <a:defRPr sz="1900"/>
            </a:lvl4pPr>
            <a:lvl5pPr indent="-317500" lvl="4" marL="2286000" rtl="0" algn="ctr">
              <a:spcBef>
                <a:spcPts val="0"/>
              </a:spcBef>
              <a:spcAft>
                <a:spcPts val="0"/>
              </a:spcAft>
              <a:buSzPts val="1400"/>
              <a:buChar char="･"/>
              <a:defRPr sz="1900"/>
            </a:lvl5pPr>
            <a:lvl6pPr indent="-317500" lvl="5" marL="2743200" rtl="0" algn="ctr">
              <a:spcBef>
                <a:spcPts val="0"/>
              </a:spcBef>
              <a:spcAft>
                <a:spcPts val="0"/>
              </a:spcAft>
              <a:buSzPts val="1400"/>
              <a:buChar char="･"/>
              <a:defRPr sz="1900"/>
            </a:lvl6pPr>
            <a:lvl7pPr indent="-317500" lvl="6" marL="3200400" rtl="0" algn="ctr">
              <a:spcBef>
                <a:spcPts val="0"/>
              </a:spcBef>
              <a:spcAft>
                <a:spcPts val="0"/>
              </a:spcAft>
              <a:buSzPts val="1400"/>
              <a:buChar char="･"/>
              <a:defRPr sz="1900"/>
            </a:lvl7pPr>
            <a:lvl8pPr indent="-317500" lvl="7" marL="3657600" rtl="0" algn="ctr">
              <a:spcBef>
                <a:spcPts val="0"/>
              </a:spcBef>
              <a:spcAft>
                <a:spcPts val="0"/>
              </a:spcAft>
              <a:buSzPts val="1400"/>
              <a:buChar char="･"/>
              <a:defRPr sz="1900"/>
            </a:lvl8pPr>
            <a:lvl9pPr indent="-317500" lvl="8" marL="4114800" rtl="0" algn="ctr">
              <a:spcBef>
                <a:spcPts val="0"/>
              </a:spcBef>
              <a:spcAft>
                <a:spcPts val="0"/>
              </a:spcAft>
              <a:buSzPts val="1400"/>
              <a:buChar char="･"/>
              <a:defRPr sz="1900"/>
            </a:lvl9pPr>
          </a:lstStyle>
          <a:p/>
        </p:txBody>
      </p:sp>
      <p:sp>
        <p:nvSpPr>
          <p:cNvPr id="710" name="Google Shape;710;p46"/>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9pPr>
          </a:lstStyle>
          <a:p/>
        </p:txBody>
      </p:sp>
      <p:sp>
        <p:nvSpPr>
          <p:cNvPr id="711" name="Google Shape;711;p46"/>
          <p:cNvSpPr txBox="1"/>
          <p:nvPr>
            <p:ph idx="2" type="subTitle"/>
          </p:nvPr>
        </p:nvSpPr>
        <p:spPr>
          <a:xfrm>
            <a:off x="1102200" y="1239700"/>
            <a:ext cx="9987600" cy="438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500"/>
              </a:spcBef>
              <a:spcAft>
                <a:spcPts val="0"/>
              </a:spcAft>
              <a:buNone/>
              <a:defRPr>
                <a:latin typeface="Proxima Nova"/>
                <a:ea typeface="Proxima Nova"/>
                <a:cs typeface="Proxima Nova"/>
                <a:sym typeface="Proxima Nova"/>
              </a:defRPr>
            </a:lvl2pPr>
            <a:lvl3pPr lvl="2" rtl="0">
              <a:lnSpc>
                <a:spcPct val="100000"/>
              </a:lnSpc>
              <a:spcBef>
                <a:spcPts val="500"/>
              </a:spcBef>
              <a:spcAft>
                <a:spcPts val="0"/>
              </a:spcAft>
              <a:buNone/>
              <a:defRPr>
                <a:latin typeface="Proxima Nova"/>
                <a:ea typeface="Proxima Nova"/>
                <a:cs typeface="Proxima Nova"/>
                <a:sym typeface="Proxima Nova"/>
              </a:defRPr>
            </a:lvl3pPr>
            <a:lvl4pPr lvl="3" rtl="0">
              <a:lnSpc>
                <a:spcPct val="100000"/>
              </a:lnSpc>
              <a:spcBef>
                <a:spcPts val="500"/>
              </a:spcBef>
              <a:spcAft>
                <a:spcPts val="0"/>
              </a:spcAft>
              <a:buNone/>
              <a:defRPr>
                <a:latin typeface="Proxima Nova"/>
                <a:ea typeface="Proxima Nova"/>
                <a:cs typeface="Proxima Nova"/>
                <a:sym typeface="Proxima Nova"/>
              </a:defRPr>
            </a:lvl4pPr>
            <a:lvl5pPr lvl="4" rtl="0">
              <a:lnSpc>
                <a:spcPct val="100000"/>
              </a:lnSpc>
              <a:spcBef>
                <a:spcPts val="500"/>
              </a:spcBef>
              <a:spcAft>
                <a:spcPts val="0"/>
              </a:spcAft>
              <a:buNone/>
              <a:defRPr>
                <a:latin typeface="Proxima Nova"/>
                <a:ea typeface="Proxima Nova"/>
                <a:cs typeface="Proxima Nova"/>
                <a:sym typeface="Proxima Nova"/>
              </a:defRPr>
            </a:lvl5pPr>
            <a:lvl6pPr lvl="5" rtl="0">
              <a:lnSpc>
                <a:spcPct val="100000"/>
              </a:lnSpc>
              <a:spcBef>
                <a:spcPts val="500"/>
              </a:spcBef>
              <a:spcAft>
                <a:spcPts val="0"/>
              </a:spcAft>
              <a:buNone/>
              <a:defRPr>
                <a:latin typeface="Proxima Nova"/>
                <a:ea typeface="Proxima Nova"/>
                <a:cs typeface="Proxima Nova"/>
                <a:sym typeface="Proxima Nova"/>
              </a:defRPr>
            </a:lvl6pPr>
            <a:lvl7pPr lvl="6" rtl="0">
              <a:lnSpc>
                <a:spcPct val="100000"/>
              </a:lnSpc>
              <a:spcBef>
                <a:spcPts val="500"/>
              </a:spcBef>
              <a:spcAft>
                <a:spcPts val="0"/>
              </a:spcAft>
              <a:buNone/>
              <a:defRPr>
                <a:latin typeface="Proxima Nova"/>
                <a:ea typeface="Proxima Nova"/>
                <a:cs typeface="Proxima Nova"/>
                <a:sym typeface="Proxima Nova"/>
              </a:defRPr>
            </a:lvl7pPr>
            <a:lvl8pPr lvl="7" rtl="0">
              <a:lnSpc>
                <a:spcPct val="100000"/>
              </a:lnSpc>
              <a:spcBef>
                <a:spcPts val="500"/>
              </a:spcBef>
              <a:spcAft>
                <a:spcPts val="0"/>
              </a:spcAft>
              <a:buNone/>
              <a:defRPr>
                <a:latin typeface="Proxima Nova"/>
                <a:ea typeface="Proxima Nova"/>
                <a:cs typeface="Proxima Nova"/>
                <a:sym typeface="Proxima Nova"/>
              </a:defRPr>
            </a:lvl8pPr>
            <a:lvl9pPr lvl="8" rtl="0">
              <a:lnSpc>
                <a:spcPct val="100000"/>
              </a:lnSpc>
              <a:spcBef>
                <a:spcPts val="500"/>
              </a:spcBef>
              <a:spcAft>
                <a:spcPts val="500"/>
              </a:spcAft>
              <a:buNone/>
              <a:defRPr>
                <a:latin typeface="Proxima Nova"/>
                <a:ea typeface="Proxima Nova"/>
                <a:cs typeface="Proxima Nova"/>
                <a:sym typeface="Proxima Nova"/>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top, text bottom 4">
  <p:cSld name="CUSTOM_3_1_6">
    <p:spTree>
      <p:nvGrpSpPr>
        <p:cNvPr id="712" name="Shape 712"/>
        <p:cNvGrpSpPr/>
        <p:nvPr/>
      </p:nvGrpSpPr>
      <p:grpSpPr>
        <a:xfrm>
          <a:off x="0" y="0"/>
          <a:ext cx="0" cy="0"/>
          <a:chOff x="0" y="0"/>
          <a:chExt cx="0" cy="0"/>
        </a:xfrm>
      </p:grpSpPr>
      <p:sp>
        <p:nvSpPr>
          <p:cNvPr id="713" name="Google Shape;713;p47"/>
          <p:cNvSpPr txBox="1"/>
          <p:nvPr>
            <p:ph idx="12" type="sldNum"/>
          </p:nvPr>
        </p:nvSpPr>
        <p:spPr>
          <a:xfrm>
            <a:off x="137770" y="6311925"/>
            <a:ext cx="4809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
              <a:t>‹#›</a:t>
            </a:fld>
            <a:endParaRPr/>
          </a:p>
        </p:txBody>
      </p:sp>
      <p:sp>
        <p:nvSpPr>
          <p:cNvPr id="714" name="Google Shape;714;p47"/>
          <p:cNvSpPr txBox="1"/>
          <p:nvPr>
            <p:ph idx="1" type="body"/>
          </p:nvPr>
        </p:nvSpPr>
        <p:spPr>
          <a:xfrm>
            <a:off x="1102200" y="5212665"/>
            <a:ext cx="9987600" cy="524700"/>
          </a:xfrm>
          <a:prstGeom prst="rect">
            <a:avLst/>
          </a:prstGeom>
        </p:spPr>
        <p:txBody>
          <a:bodyPr anchorCtr="0" anchor="t" bIns="0" lIns="0" spcFirstLastPara="1" rIns="0" wrap="square" tIns="0">
            <a:noAutofit/>
          </a:bodyPr>
          <a:lstStyle>
            <a:lvl1pPr indent="-330200" lvl="0" marL="457200" rtl="0" algn="ctr">
              <a:spcBef>
                <a:spcPts val="0"/>
              </a:spcBef>
              <a:spcAft>
                <a:spcPts val="0"/>
              </a:spcAft>
              <a:buSzPts val="1600"/>
              <a:buChar char="▸"/>
              <a:defRPr sz="1900"/>
            </a:lvl1pPr>
            <a:lvl2pPr indent="-317500" lvl="1" marL="914400" rtl="0" algn="ctr">
              <a:spcBef>
                <a:spcPts val="0"/>
              </a:spcBef>
              <a:spcAft>
                <a:spcPts val="0"/>
              </a:spcAft>
              <a:buSzPts val="1400"/>
              <a:buChar char="･"/>
              <a:defRPr sz="1900"/>
            </a:lvl2pPr>
            <a:lvl3pPr indent="-317500" lvl="2" marL="1371600" rtl="0" algn="ctr">
              <a:spcBef>
                <a:spcPts val="0"/>
              </a:spcBef>
              <a:spcAft>
                <a:spcPts val="0"/>
              </a:spcAft>
              <a:buSzPts val="1400"/>
              <a:buChar char="･"/>
              <a:defRPr sz="1900"/>
            </a:lvl3pPr>
            <a:lvl4pPr indent="-317500" lvl="3" marL="1828800" rtl="0" algn="ctr">
              <a:spcBef>
                <a:spcPts val="0"/>
              </a:spcBef>
              <a:spcAft>
                <a:spcPts val="0"/>
              </a:spcAft>
              <a:buSzPts val="1400"/>
              <a:buChar char="･"/>
              <a:defRPr sz="1900"/>
            </a:lvl4pPr>
            <a:lvl5pPr indent="-317500" lvl="4" marL="2286000" rtl="0" algn="ctr">
              <a:spcBef>
                <a:spcPts val="0"/>
              </a:spcBef>
              <a:spcAft>
                <a:spcPts val="0"/>
              </a:spcAft>
              <a:buSzPts val="1400"/>
              <a:buChar char="･"/>
              <a:defRPr sz="1900"/>
            </a:lvl5pPr>
            <a:lvl6pPr indent="-317500" lvl="5" marL="2743200" rtl="0" algn="ctr">
              <a:spcBef>
                <a:spcPts val="0"/>
              </a:spcBef>
              <a:spcAft>
                <a:spcPts val="0"/>
              </a:spcAft>
              <a:buSzPts val="1400"/>
              <a:buChar char="･"/>
              <a:defRPr sz="1900"/>
            </a:lvl6pPr>
            <a:lvl7pPr indent="-317500" lvl="6" marL="3200400" rtl="0" algn="ctr">
              <a:spcBef>
                <a:spcPts val="0"/>
              </a:spcBef>
              <a:spcAft>
                <a:spcPts val="0"/>
              </a:spcAft>
              <a:buSzPts val="1400"/>
              <a:buChar char="･"/>
              <a:defRPr sz="1900"/>
            </a:lvl7pPr>
            <a:lvl8pPr indent="-317500" lvl="7" marL="3657600" rtl="0" algn="ctr">
              <a:spcBef>
                <a:spcPts val="0"/>
              </a:spcBef>
              <a:spcAft>
                <a:spcPts val="0"/>
              </a:spcAft>
              <a:buSzPts val="1400"/>
              <a:buChar char="･"/>
              <a:defRPr sz="1900"/>
            </a:lvl8pPr>
            <a:lvl9pPr indent="-317500" lvl="8" marL="4114800" rtl="0" algn="ctr">
              <a:spcBef>
                <a:spcPts val="0"/>
              </a:spcBef>
              <a:spcAft>
                <a:spcPts val="0"/>
              </a:spcAft>
              <a:buSzPts val="1400"/>
              <a:buChar char="･"/>
              <a:defRPr sz="1900"/>
            </a:lvl9pPr>
          </a:lstStyle>
          <a:p/>
        </p:txBody>
      </p:sp>
      <p:sp>
        <p:nvSpPr>
          <p:cNvPr id="715" name="Google Shape;715;p47"/>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9pPr>
          </a:lstStyle>
          <a:p/>
        </p:txBody>
      </p:sp>
      <p:sp>
        <p:nvSpPr>
          <p:cNvPr id="716" name="Google Shape;716;p47"/>
          <p:cNvSpPr txBox="1"/>
          <p:nvPr>
            <p:ph idx="2" type="subTitle"/>
          </p:nvPr>
        </p:nvSpPr>
        <p:spPr>
          <a:xfrm>
            <a:off x="1102200" y="1239700"/>
            <a:ext cx="9987600" cy="438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500"/>
              </a:spcBef>
              <a:spcAft>
                <a:spcPts val="0"/>
              </a:spcAft>
              <a:buNone/>
              <a:defRPr>
                <a:latin typeface="Proxima Nova"/>
                <a:ea typeface="Proxima Nova"/>
                <a:cs typeface="Proxima Nova"/>
                <a:sym typeface="Proxima Nova"/>
              </a:defRPr>
            </a:lvl2pPr>
            <a:lvl3pPr lvl="2" rtl="0">
              <a:lnSpc>
                <a:spcPct val="100000"/>
              </a:lnSpc>
              <a:spcBef>
                <a:spcPts val="500"/>
              </a:spcBef>
              <a:spcAft>
                <a:spcPts val="0"/>
              </a:spcAft>
              <a:buNone/>
              <a:defRPr>
                <a:latin typeface="Proxima Nova"/>
                <a:ea typeface="Proxima Nova"/>
                <a:cs typeface="Proxima Nova"/>
                <a:sym typeface="Proxima Nova"/>
              </a:defRPr>
            </a:lvl3pPr>
            <a:lvl4pPr lvl="3" rtl="0">
              <a:lnSpc>
                <a:spcPct val="100000"/>
              </a:lnSpc>
              <a:spcBef>
                <a:spcPts val="500"/>
              </a:spcBef>
              <a:spcAft>
                <a:spcPts val="0"/>
              </a:spcAft>
              <a:buNone/>
              <a:defRPr>
                <a:latin typeface="Proxima Nova"/>
                <a:ea typeface="Proxima Nova"/>
                <a:cs typeface="Proxima Nova"/>
                <a:sym typeface="Proxima Nova"/>
              </a:defRPr>
            </a:lvl4pPr>
            <a:lvl5pPr lvl="4" rtl="0">
              <a:lnSpc>
                <a:spcPct val="100000"/>
              </a:lnSpc>
              <a:spcBef>
                <a:spcPts val="500"/>
              </a:spcBef>
              <a:spcAft>
                <a:spcPts val="0"/>
              </a:spcAft>
              <a:buNone/>
              <a:defRPr>
                <a:latin typeface="Proxima Nova"/>
                <a:ea typeface="Proxima Nova"/>
                <a:cs typeface="Proxima Nova"/>
                <a:sym typeface="Proxima Nova"/>
              </a:defRPr>
            </a:lvl5pPr>
            <a:lvl6pPr lvl="5" rtl="0">
              <a:lnSpc>
                <a:spcPct val="100000"/>
              </a:lnSpc>
              <a:spcBef>
                <a:spcPts val="500"/>
              </a:spcBef>
              <a:spcAft>
                <a:spcPts val="0"/>
              </a:spcAft>
              <a:buNone/>
              <a:defRPr>
                <a:latin typeface="Proxima Nova"/>
                <a:ea typeface="Proxima Nova"/>
                <a:cs typeface="Proxima Nova"/>
                <a:sym typeface="Proxima Nova"/>
              </a:defRPr>
            </a:lvl6pPr>
            <a:lvl7pPr lvl="6" rtl="0">
              <a:lnSpc>
                <a:spcPct val="100000"/>
              </a:lnSpc>
              <a:spcBef>
                <a:spcPts val="500"/>
              </a:spcBef>
              <a:spcAft>
                <a:spcPts val="0"/>
              </a:spcAft>
              <a:buNone/>
              <a:defRPr>
                <a:latin typeface="Proxima Nova"/>
                <a:ea typeface="Proxima Nova"/>
                <a:cs typeface="Proxima Nova"/>
                <a:sym typeface="Proxima Nova"/>
              </a:defRPr>
            </a:lvl7pPr>
            <a:lvl8pPr lvl="7" rtl="0">
              <a:lnSpc>
                <a:spcPct val="100000"/>
              </a:lnSpc>
              <a:spcBef>
                <a:spcPts val="500"/>
              </a:spcBef>
              <a:spcAft>
                <a:spcPts val="0"/>
              </a:spcAft>
              <a:buNone/>
              <a:defRPr>
                <a:latin typeface="Proxima Nova"/>
                <a:ea typeface="Proxima Nova"/>
                <a:cs typeface="Proxima Nova"/>
                <a:sym typeface="Proxima Nova"/>
              </a:defRPr>
            </a:lvl8pPr>
            <a:lvl9pPr lvl="8" rtl="0">
              <a:lnSpc>
                <a:spcPct val="100000"/>
              </a:lnSpc>
              <a:spcBef>
                <a:spcPts val="500"/>
              </a:spcBef>
              <a:spcAft>
                <a:spcPts val="500"/>
              </a:spcAft>
              <a:buNone/>
              <a:defRPr>
                <a:latin typeface="Proxima Nova"/>
                <a:ea typeface="Proxima Nova"/>
                <a:cs typeface="Proxima Nova"/>
                <a:sym typeface="Proxima Nova"/>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nly">
  <p:cSld name="CUSTOM_1_1">
    <p:spTree>
      <p:nvGrpSpPr>
        <p:cNvPr id="717" name="Shape 717"/>
        <p:cNvGrpSpPr/>
        <p:nvPr/>
      </p:nvGrpSpPr>
      <p:grpSpPr>
        <a:xfrm>
          <a:off x="0" y="0"/>
          <a:ext cx="0" cy="0"/>
          <a:chOff x="0" y="0"/>
          <a:chExt cx="0" cy="0"/>
        </a:xfrm>
      </p:grpSpPr>
      <p:sp>
        <p:nvSpPr>
          <p:cNvPr id="718" name="Google Shape;718;p48"/>
          <p:cNvSpPr txBox="1"/>
          <p:nvPr>
            <p:ph idx="12" type="sldNum"/>
          </p:nvPr>
        </p:nvSpPr>
        <p:spPr>
          <a:xfrm>
            <a:off x="137770" y="6311925"/>
            <a:ext cx="4809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
              <a:t>‹#›</a:t>
            </a:fld>
            <a:endParaRPr/>
          </a:p>
        </p:txBody>
      </p:sp>
      <p:sp>
        <p:nvSpPr>
          <p:cNvPr id="719" name="Google Shape;719;p48"/>
          <p:cNvSpPr txBox="1"/>
          <p:nvPr>
            <p:ph idx="1" type="body"/>
          </p:nvPr>
        </p:nvSpPr>
        <p:spPr>
          <a:xfrm>
            <a:off x="1102267" y="2167900"/>
            <a:ext cx="9987600" cy="3526500"/>
          </a:xfrm>
          <a:prstGeom prst="rect">
            <a:avLst/>
          </a:prstGeom>
        </p:spPr>
        <p:txBody>
          <a:bodyPr anchorCtr="0" anchor="t" bIns="0" lIns="0" spcFirstLastPara="1" rIns="0" wrap="square" tIns="0">
            <a:noAutofit/>
          </a:bodyPr>
          <a:lstStyle>
            <a:lvl1pPr indent="-311150" lvl="0" marL="457200" rtl="0">
              <a:spcBef>
                <a:spcPts val="0"/>
              </a:spcBef>
              <a:spcAft>
                <a:spcPts val="0"/>
              </a:spcAft>
              <a:buSzPts val="1300"/>
              <a:buFont typeface="Proxima Nova"/>
              <a:buChar char="▸"/>
              <a:defRPr>
                <a:latin typeface="Proxima Nova"/>
                <a:ea typeface="Proxima Nova"/>
                <a:cs typeface="Proxima Nova"/>
                <a:sym typeface="Proxima Nova"/>
              </a:defRPr>
            </a:lvl1pPr>
            <a:lvl2pPr indent="-311150" lvl="1" marL="914400" rtl="0">
              <a:spcBef>
                <a:spcPts val="500"/>
              </a:spcBef>
              <a:spcAft>
                <a:spcPts val="0"/>
              </a:spcAft>
              <a:buSzPts val="1300"/>
              <a:buFont typeface="Proxima Nova"/>
              <a:buChar char="･"/>
              <a:defRPr>
                <a:latin typeface="Proxima Nova"/>
                <a:ea typeface="Proxima Nova"/>
                <a:cs typeface="Proxima Nova"/>
                <a:sym typeface="Proxima Nova"/>
              </a:defRPr>
            </a:lvl2pPr>
            <a:lvl3pPr indent="-311150" lvl="2" marL="1371600" rtl="0">
              <a:spcBef>
                <a:spcPts val="500"/>
              </a:spcBef>
              <a:spcAft>
                <a:spcPts val="0"/>
              </a:spcAft>
              <a:buSzPts val="1300"/>
              <a:buFont typeface="Proxima Nova"/>
              <a:buChar char="･"/>
              <a:defRPr>
                <a:latin typeface="Proxima Nova"/>
                <a:ea typeface="Proxima Nova"/>
                <a:cs typeface="Proxima Nova"/>
                <a:sym typeface="Proxima Nova"/>
              </a:defRPr>
            </a:lvl3pPr>
            <a:lvl4pPr indent="-311150" lvl="3" marL="1828800" rtl="0">
              <a:spcBef>
                <a:spcPts val="500"/>
              </a:spcBef>
              <a:spcAft>
                <a:spcPts val="0"/>
              </a:spcAft>
              <a:buSzPts val="1300"/>
              <a:buFont typeface="Proxima Nova"/>
              <a:buChar char="･"/>
              <a:defRPr>
                <a:latin typeface="Proxima Nova"/>
                <a:ea typeface="Proxima Nova"/>
                <a:cs typeface="Proxima Nova"/>
                <a:sym typeface="Proxima Nova"/>
              </a:defRPr>
            </a:lvl4pPr>
            <a:lvl5pPr indent="-311150" lvl="4" marL="2286000" rtl="0">
              <a:spcBef>
                <a:spcPts val="500"/>
              </a:spcBef>
              <a:spcAft>
                <a:spcPts val="0"/>
              </a:spcAft>
              <a:buSzPts val="1300"/>
              <a:buFont typeface="Proxima Nova"/>
              <a:buChar char="･"/>
              <a:defRPr>
                <a:latin typeface="Proxima Nova"/>
                <a:ea typeface="Proxima Nova"/>
                <a:cs typeface="Proxima Nova"/>
                <a:sym typeface="Proxima Nova"/>
              </a:defRPr>
            </a:lvl5pPr>
            <a:lvl6pPr indent="-311150" lvl="5" marL="2743200" rtl="0">
              <a:spcBef>
                <a:spcPts val="500"/>
              </a:spcBef>
              <a:spcAft>
                <a:spcPts val="0"/>
              </a:spcAft>
              <a:buSzPts val="1300"/>
              <a:buFont typeface="Proxima Nova"/>
              <a:buChar char="･"/>
              <a:defRPr>
                <a:latin typeface="Proxima Nova"/>
                <a:ea typeface="Proxima Nova"/>
                <a:cs typeface="Proxima Nova"/>
                <a:sym typeface="Proxima Nova"/>
              </a:defRPr>
            </a:lvl6pPr>
            <a:lvl7pPr indent="-311150" lvl="6" marL="3200400" rtl="0">
              <a:spcBef>
                <a:spcPts val="500"/>
              </a:spcBef>
              <a:spcAft>
                <a:spcPts val="0"/>
              </a:spcAft>
              <a:buSzPts val="1300"/>
              <a:buFont typeface="Proxima Nova"/>
              <a:buChar char="･"/>
              <a:defRPr>
                <a:latin typeface="Proxima Nova"/>
                <a:ea typeface="Proxima Nova"/>
                <a:cs typeface="Proxima Nova"/>
                <a:sym typeface="Proxima Nova"/>
              </a:defRPr>
            </a:lvl7pPr>
            <a:lvl8pPr indent="-311150" lvl="7" marL="3657600" rtl="0">
              <a:spcBef>
                <a:spcPts val="500"/>
              </a:spcBef>
              <a:spcAft>
                <a:spcPts val="0"/>
              </a:spcAft>
              <a:buSzPts val="1300"/>
              <a:buFont typeface="Proxima Nova"/>
              <a:buChar char="･"/>
              <a:defRPr>
                <a:latin typeface="Proxima Nova"/>
                <a:ea typeface="Proxima Nova"/>
                <a:cs typeface="Proxima Nova"/>
                <a:sym typeface="Proxima Nova"/>
              </a:defRPr>
            </a:lvl8pPr>
            <a:lvl9pPr indent="-311150" lvl="8" marL="4114800" rtl="0">
              <a:spcBef>
                <a:spcPts val="500"/>
              </a:spcBef>
              <a:spcAft>
                <a:spcPts val="500"/>
              </a:spcAft>
              <a:buSzPts val="1300"/>
              <a:buFont typeface="Proxima Nova"/>
              <a:buChar char="･"/>
              <a:defRPr>
                <a:latin typeface="Proxima Nova"/>
                <a:ea typeface="Proxima Nova"/>
                <a:cs typeface="Proxima Nova"/>
                <a:sym typeface="Proxima Nova"/>
              </a:defRPr>
            </a:lvl9pPr>
          </a:lstStyle>
          <a:p/>
        </p:txBody>
      </p:sp>
      <p:sp>
        <p:nvSpPr>
          <p:cNvPr id="720" name="Google Shape;720;p48"/>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9pPr>
          </a:lstStyle>
          <a:p/>
        </p:txBody>
      </p:sp>
      <p:sp>
        <p:nvSpPr>
          <p:cNvPr id="721" name="Google Shape;721;p48"/>
          <p:cNvSpPr txBox="1"/>
          <p:nvPr>
            <p:ph idx="2" type="subTitle"/>
          </p:nvPr>
        </p:nvSpPr>
        <p:spPr>
          <a:xfrm>
            <a:off x="1102200" y="1239700"/>
            <a:ext cx="9987600" cy="8757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500"/>
              </a:spcBef>
              <a:spcAft>
                <a:spcPts val="0"/>
              </a:spcAft>
              <a:buNone/>
              <a:defRPr>
                <a:latin typeface="Proxima Nova"/>
                <a:ea typeface="Proxima Nova"/>
                <a:cs typeface="Proxima Nova"/>
                <a:sym typeface="Proxima Nova"/>
              </a:defRPr>
            </a:lvl2pPr>
            <a:lvl3pPr lvl="2" rtl="0">
              <a:lnSpc>
                <a:spcPct val="100000"/>
              </a:lnSpc>
              <a:spcBef>
                <a:spcPts val="500"/>
              </a:spcBef>
              <a:spcAft>
                <a:spcPts val="0"/>
              </a:spcAft>
              <a:buNone/>
              <a:defRPr>
                <a:latin typeface="Proxima Nova"/>
                <a:ea typeface="Proxima Nova"/>
                <a:cs typeface="Proxima Nova"/>
                <a:sym typeface="Proxima Nova"/>
              </a:defRPr>
            </a:lvl3pPr>
            <a:lvl4pPr lvl="3" rtl="0">
              <a:lnSpc>
                <a:spcPct val="100000"/>
              </a:lnSpc>
              <a:spcBef>
                <a:spcPts val="500"/>
              </a:spcBef>
              <a:spcAft>
                <a:spcPts val="0"/>
              </a:spcAft>
              <a:buNone/>
              <a:defRPr>
                <a:latin typeface="Proxima Nova"/>
                <a:ea typeface="Proxima Nova"/>
                <a:cs typeface="Proxima Nova"/>
                <a:sym typeface="Proxima Nova"/>
              </a:defRPr>
            </a:lvl4pPr>
            <a:lvl5pPr lvl="4" rtl="0">
              <a:lnSpc>
                <a:spcPct val="100000"/>
              </a:lnSpc>
              <a:spcBef>
                <a:spcPts val="500"/>
              </a:spcBef>
              <a:spcAft>
                <a:spcPts val="0"/>
              </a:spcAft>
              <a:buNone/>
              <a:defRPr>
                <a:latin typeface="Proxima Nova"/>
                <a:ea typeface="Proxima Nova"/>
                <a:cs typeface="Proxima Nova"/>
                <a:sym typeface="Proxima Nova"/>
              </a:defRPr>
            </a:lvl5pPr>
            <a:lvl6pPr lvl="5" rtl="0">
              <a:lnSpc>
                <a:spcPct val="100000"/>
              </a:lnSpc>
              <a:spcBef>
                <a:spcPts val="500"/>
              </a:spcBef>
              <a:spcAft>
                <a:spcPts val="0"/>
              </a:spcAft>
              <a:buNone/>
              <a:defRPr>
                <a:latin typeface="Proxima Nova"/>
                <a:ea typeface="Proxima Nova"/>
                <a:cs typeface="Proxima Nova"/>
                <a:sym typeface="Proxima Nova"/>
              </a:defRPr>
            </a:lvl6pPr>
            <a:lvl7pPr lvl="6" rtl="0">
              <a:lnSpc>
                <a:spcPct val="100000"/>
              </a:lnSpc>
              <a:spcBef>
                <a:spcPts val="500"/>
              </a:spcBef>
              <a:spcAft>
                <a:spcPts val="0"/>
              </a:spcAft>
              <a:buNone/>
              <a:defRPr>
                <a:latin typeface="Proxima Nova"/>
                <a:ea typeface="Proxima Nova"/>
                <a:cs typeface="Proxima Nova"/>
                <a:sym typeface="Proxima Nova"/>
              </a:defRPr>
            </a:lvl7pPr>
            <a:lvl8pPr lvl="7" rtl="0">
              <a:lnSpc>
                <a:spcPct val="100000"/>
              </a:lnSpc>
              <a:spcBef>
                <a:spcPts val="500"/>
              </a:spcBef>
              <a:spcAft>
                <a:spcPts val="0"/>
              </a:spcAft>
              <a:buNone/>
              <a:defRPr>
                <a:latin typeface="Proxima Nova"/>
                <a:ea typeface="Proxima Nova"/>
                <a:cs typeface="Proxima Nova"/>
                <a:sym typeface="Proxima Nova"/>
              </a:defRPr>
            </a:lvl8pPr>
            <a:lvl9pPr lvl="8" rtl="0">
              <a:lnSpc>
                <a:spcPct val="100000"/>
              </a:lnSpc>
              <a:spcBef>
                <a:spcPts val="500"/>
              </a:spcBef>
              <a:spcAft>
                <a:spcPts val="500"/>
              </a:spcAft>
              <a:buNone/>
              <a:defRPr>
                <a:latin typeface="Proxima Nova"/>
                <a:ea typeface="Proxima Nova"/>
                <a:cs typeface="Proxima Nova"/>
                <a:sym typeface="Proxima Nova"/>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nly 1">
  <p:cSld name="CUSTOM_1_2">
    <p:spTree>
      <p:nvGrpSpPr>
        <p:cNvPr id="722" name="Shape 722"/>
        <p:cNvGrpSpPr/>
        <p:nvPr/>
      </p:nvGrpSpPr>
      <p:grpSpPr>
        <a:xfrm>
          <a:off x="0" y="0"/>
          <a:ext cx="0" cy="0"/>
          <a:chOff x="0" y="0"/>
          <a:chExt cx="0" cy="0"/>
        </a:xfrm>
      </p:grpSpPr>
      <p:sp>
        <p:nvSpPr>
          <p:cNvPr id="723" name="Google Shape;723;p49"/>
          <p:cNvSpPr txBox="1"/>
          <p:nvPr>
            <p:ph idx="12" type="sldNum"/>
          </p:nvPr>
        </p:nvSpPr>
        <p:spPr>
          <a:xfrm>
            <a:off x="137770" y="6311925"/>
            <a:ext cx="4809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
              <a:t>‹#›</a:t>
            </a:fld>
            <a:endParaRPr/>
          </a:p>
        </p:txBody>
      </p:sp>
      <p:sp>
        <p:nvSpPr>
          <p:cNvPr id="724" name="Google Shape;724;p49"/>
          <p:cNvSpPr txBox="1"/>
          <p:nvPr>
            <p:ph idx="1" type="body"/>
          </p:nvPr>
        </p:nvSpPr>
        <p:spPr>
          <a:xfrm>
            <a:off x="1102267" y="2167900"/>
            <a:ext cx="9987600" cy="3526500"/>
          </a:xfrm>
          <a:prstGeom prst="rect">
            <a:avLst/>
          </a:prstGeom>
        </p:spPr>
        <p:txBody>
          <a:bodyPr anchorCtr="0" anchor="t" bIns="0" lIns="0" spcFirstLastPara="1" rIns="0" wrap="square" tIns="0">
            <a:noAutofit/>
          </a:bodyPr>
          <a:lstStyle>
            <a:lvl1pPr indent="-311150" lvl="0" marL="457200" rtl="0">
              <a:spcBef>
                <a:spcPts val="0"/>
              </a:spcBef>
              <a:spcAft>
                <a:spcPts val="0"/>
              </a:spcAft>
              <a:buSzPts val="1300"/>
              <a:buFont typeface="Proxima Nova"/>
              <a:buChar char="▸"/>
              <a:defRPr>
                <a:latin typeface="Proxima Nova"/>
                <a:ea typeface="Proxima Nova"/>
                <a:cs typeface="Proxima Nova"/>
                <a:sym typeface="Proxima Nova"/>
              </a:defRPr>
            </a:lvl1pPr>
            <a:lvl2pPr indent="-311150" lvl="1" marL="914400" rtl="0">
              <a:spcBef>
                <a:spcPts val="500"/>
              </a:spcBef>
              <a:spcAft>
                <a:spcPts val="0"/>
              </a:spcAft>
              <a:buSzPts val="1300"/>
              <a:buFont typeface="Proxima Nova"/>
              <a:buChar char="･"/>
              <a:defRPr>
                <a:latin typeface="Proxima Nova"/>
                <a:ea typeface="Proxima Nova"/>
                <a:cs typeface="Proxima Nova"/>
                <a:sym typeface="Proxima Nova"/>
              </a:defRPr>
            </a:lvl2pPr>
            <a:lvl3pPr indent="-311150" lvl="2" marL="1371600" rtl="0">
              <a:spcBef>
                <a:spcPts val="500"/>
              </a:spcBef>
              <a:spcAft>
                <a:spcPts val="0"/>
              </a:spcAft>
              <a:buSzPts val="1300"/>
              <a:buFont typeface="Proxima Nova"/>
              <a:buChar char="･"/>
              <a:defRPr>
                <a:latin typeface="Proxima Nova"/>
                <a:ea typeface="Proxima Nova"/>
                <a:cs typeface="Proxima Nova"/>
                <a:sym typeface="Proxima Nova"/>
              </a:defRPr>
            </a:lvl3pPr>
            <a:lvl4pPr indent="-311150" lvl="3" marL="1828800" rtl="0">
              <a:spcBef>
                <a:spcPts val="500"/>
              </a:spcBef>
              <a:spcAft>
                <a:spcPts val="0"/>
              </a:spcAft>
              <a:buSzPts val="1300"/>
              <a:buFont typeface="Proxima Nova"/>
              <a:buChar char="･"/>
              <a:defRPr>
                <a:latin typeface="Proxima Nova"/>
                <a:ea typeface="Proxima Nova"/>
                <a:cs typeface="Proxima Nova"/>
                <a:sym typeface="Proxima Nova"/>
              </a:defRPr>
            </a:lvl4pPr>
            <a:lvl5pPr indent="-311150" lvl="4" marL="2286000" rtl="0">
              <a:spcBef>
                <a:spcPts val="500"/>
              </a:spcBef>
              <a:spcAft>
                <a:spcPts val="0"/>
              </a:spcAft>
              <a:buSzPts val="1300"/>
              <a:buFont typeface="Proxima Nova"/>
              <a:buChar char="･"/>
              <a:defRPr>
                <a:latin typeface="Proxima Nova"/>
                <a:ea typeface="Proxima Nova"/>
                <a:cs typeface="Proxima Nova"/>
                <a:sym typeface="Proxima Nova"/>
              </a:defRPr>
            </a:lvl5pPr>
            <a:lvl6pPr indent="-311150" lvl="5" marL="2743200" rtl="0">
              <a:spcBef>
                <a:spcPts val="500"/>
              </a:spcBef>
              <a:spcAft>
                <a:spcPts val="0"/>
              </a:spcAft>
              <a:buSzPts val="1300"/>
              <a:buFont typeface="Proxima Nova"/>
              <a:buChar char="･"/>
              <a:defRPr>
                <a:latin typeface="Proxima Nova"/>
                <a:ea typeface="Proxima Nova"/>
                <a:cs typeface="Proxima Nova"/>
                <a:sym typeface="Proxima Nova"/>
              </a:defRPr>
            </a:lvl6pPr>
            <a:lvl7pPr indent="-311150" lvl="6" marL="3200400" rtl="0">
              <a:spcBef>
                <a:spcPts val="500"/>
              </a:spcBef>
              <a:spcAft>
                <a:spcPts val="0"/>
              </a:spcAft>
              <a:buSzPts val="1300"/>
              <a:buFont typeface="Proxima Nova"/>
              <a:buChar char="･"/>
              <a:defRPr>
                <a:latin typeface="Proxima Nova"/>
                <a:ea typeface="Proxima Nova"/>
                <a:cs typeface="Proxima Nova"/>
                <a:sym typeface="Proxima Nova"/>
              </a:defRPr>
            </a:lvl7pPr>
            <a:lvl8pPr indent="-311150" lvl="7" marL="3657600" rtl="0">
              <a:spcBef>
                <a:spcPts val="500"/>
              </a:spcBef>
              <a:spcAft>
                <a:spcPts val="0"/>
              </a:spcAft>
              <a:buSzPts val="1300"/>
              <a:buFont typeface="Proxima Nova"/>
              <a:buChar char="･"/>
              <a:defRPr>
                <a:latin typeface="Proxima Nova"/>
                <a:ea typeface="Proxima Nova"/>
                <a:cs typeface="Proxima Nova"/>
                <a:sym typeface="Proxima Nova"/>
              </a:defRPr>
            </a:lvl8pPr>
            <a:lvl9pPr indent="-311150" lvl="8" marL="4114800" rtl="0">
              <a:spcBef>
                <a:spcPts val="500"/>
              </a:spcBef>
              <a:spcAft>
                <a:spcPts val="500"/>
              </a:spcAft>
              <a:buSzPts val="1300"/>
              <a:buFont typeface="Proxima Nova"/>
              <a:buChar char="･"/>
              <a:defRPr>
                <a:latin typeface="Proxima Nova"/>
                <a:ea typeface="Proxima Nova"/>
                <a:cs typeface="Proxima Nova"/>
                <a:sym typeface="Proxima Nova"/>
              </a:defRPr>
            </a:lvl9pPr>
          </a:lstStyle>
          <a:p/>
        </p:txBody>
      </p:sp>
      <p:sp>
        <p:nvSpPr>
          <p:cNvPr id="725" name="Google Shape;725;p49"/>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9pPr>
          </a:lstStyle>
          <a:p/>
        </p:txBody>
      </p:sp>
      <p:sp>
        <p:nvSpPr>
          <p:cNvPr id="726" name="Google Shape;726;p49"/>
          <p:cNvSpPr txBox="1"/>
          <p:nvPr>
            <p:ph idx="2" type="subTitle"/>
          </p:nvPr>
        </p:nvSpPr>
        <p:spPr>
          <a:xfrm>
            <a:off x="1102200" y="1239700"/>
            <a:ext cx="9987600" cy="8757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500"/>
              </a:spcBef>
              <a:spcAft>
                <a:spcPts val="0"/>
              </a:spcAft>
              <a:buNone/>
              <a:defRPr>
                <a:latin typeface="Proxima Nova"/>
                <a:ea typeface="Proxima Nova"/>
                <a:cs typeface="Proxima Nova"/>
                <a:sym typeface="Proxima Nova"/>
              </a:defRPr>
            </a:lvl2pPr>
            <a:lvl3pPr lvl="2" rtl="0">
              <a:lnSpc>
                <a:spcPct val="100000"/>
              </a:lnSpc>
              <a:spcBef>
                <a:spcPts val="500"/>
              </a:spcBef>
              <a:spcAft>
                <a:spcPts val="0"/>
              </a:spcAft>
              <a:buNone/>
              <a:defRPr>
                <a:latin typeface="Proxima Nova"/>
                <a:ea typeface="Proxima Nova"/>
                <a:cs typeface="Proxima Nova"/>
                <a:sym typeface="Proxima Nova"/>
              </a:defRPr>
            </a:lvl3pPr>
            <a:lvl4pPr lvl="3" rtl="0">
              <a:lnSpc>
                <a:spcPct val="100000"/>
              </a:lnSpc>
              <a:spcBef>
                <a:spcPts val="500"/>
              </a:spcBef>
              <a:spcAft>
                <a:spcPts val="0"/>
              </a:spcAft>
              <a:buNone/>
              <a:defRPr>
                <a:latin typeface="Proxima Nova"/>
                <a:ea typeface="Proxima Nova"/>
                <a:cs typeface="Proxima Nova"/>
                <a:sym typeface="Proxima Nova"/>
              </a:defRPr>
            </a:lvl4pPr>
            <a:lvl5pPr lvl="4" rtl="0">
              <a:lnSpc>
                <a:spcPct val="100000"/>
              </a:lnSpc>
              <a:spcBef>
                <a:spcPts val="500"/>
              </a:spcBef>
              <a:spcAft>
                <a:spcPts val="0"/>
              </a:spcAft>
              <a:buNone/>
              <a:defRPr>
                <a:latin typeface="Proxima Nova"/>
                <a:ea typeface="Proxima Nova"/>
                <a:cs typeface="Proxima Nova"/>
                <a:sym typeface="Proxima Nova"/>
              </a:defRPr>
            </a:lvl5pPr>
            <a:lvl6pPr lvl="5" rtl="0">
              <a:lnSpc>
                <a:spcPct val="100000"/>
              </a:lnSpc>
              <a:spcBef>
                <a:spcPts val="500"/>
              </a:spcBef>
              <a:spcAft>
                <a:spcPts val="0"/>
              </a:spcAft>
              <a:buNone/>
              <a:defRPr>
                <a:latin typeface="Proxima Nova"/>
                <a:ea typeface="Proxima Nova"/>
                <a:cs typeface="Proxima Nova"/>
                <a:sym typeface="Proxima Nova"/>
              </a:defRPr>
            </a:lvl6pPr>
            <a:lvl7pPr lvl="6" rtl="0">
              <a:lnSpc>
                <a:spcPct val="100000"/>
              </a:lnSpc>
              <a:spcBef>
                <a:spcPts val="500"/>
              </a:spcBef>
              <a:spcAft>
                <a:spcPts val="0"/>
              </a:spcAft>
              <a:buNone/>
              <a:defRPr>
                <a:latin typeface="Proxima Nova"/>
                <a:ea typeface="Proxima Nova"/>
                <a:cs typeface="Proxima Nova"/>
                <a:sym typeface="Proxima Nova"/>
              </a:defRPr>
            </a:lvl7pPr>
            <a:lvl8pPr lvl="7" rtl="0">
              <a:lnSpc>
                <a:spcPct val="100000"/>
              </a:lnSpc>
              <a:spcBef>
                <a:spcPts val="500"/>
              </a:spcBef>
              <a:spcAft>
                <a:spcPts val="0"/>
              </a:spcAft>
              <a:buNone/>
              <a:defRPr>
                <a:latin typeface="Proxima Nova"/>
                <a:ea typeface="Proxima Nova"/>
                <a:cs typeface="Proxima Nova"/>
                <a:sym typeface="Proxima Nova"/>
              </a:defRPr>
            </a:lvl8pPr>
            <a:lvl9pPr lvl="8" rtl="0">
              <a:lnSpc>
                <a:spcPct val="100000"/>
              </a:lnSpc>
              <a:spcBef>
                <a:spcPts val="500"/>
              </a:spcBef>
              <a:spcAft>
                <a:spcPts val="500"/>
              </a:spcAft>
              <a:buNone/>
              <a:defRPr>
                <a:latin typeface="Proxima Nova"/>
                <a:ea typeface="Proxima Nova"/>
                <a:cs typeface="Proxima Nova"/>
                <a:sym typeface="Proxima Nova"/>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nly 2">
  <p:cSld name="CUSTOM_1_3">
    <p:spTree>
      <p:nvGrpSpPr>
        <p:cNvPr id="727" name="Shape 727"/>
        <p:cNvGrpSpPr/>
        <p:nvPr/>
      </p:nvGrpSpPr>
      <p:grpSpPr>
        <a:xfrm>
          <a:off x="0" y="0"/>
          <a:ext cx="0" cy="0"/>
          <a:chOff x="0" y="0"/>
          <a:chExt cx="0" cy="0"/>
        </a:xfrm>
      </p:grpSpPr>
      <p:sp>
        <p:nvSpPr>
          <p:cNvPr id="728" name="Google Shape;728;p50"/>
          <p:cNvSpPr txBox="1"/>
          <p:nvPr>
            <p:ph idx="12" type="sldNum"/>
          </p:nvPr>
        </p:nvSpPr>
        <p:spPr>
          <a:xfrm>
            <a:off x="137770" y="6311925"/>
            <a:ext cx="4809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
              <a:t>‹#›</a:t>
            </a:fld>
            <a:endParaRPr/>
          </a:p>
        </p:txBody>
      </p:sp>
      <p:sp>
        <p:nvSpPr>
          <p:cNvPr id="729" name="Google Shape;729;p50"/>
          <p:cNvSpPr txBox="1"/>
          <p:nvPr>
            <p:ph idx="1" type="body"/>
          </p:nvPr>
        </p:nvSpPr>
        <p:spPr>
          <a:xfrm>
            <a:off x="1102267" y="2167900"/>
            <a:ext cx="9987600" cy="3526500"/>
          </a:xfrm>
          <a:prstGeom prst="rect">
            <a:avLst/>
          </a:prstGeom>
        </p:spPr>
        <p:txBody>
          <a:bodyPr anchorCtr="0" anchor="t" bIns="0" lIns="0" spcFirstLastPara="1" rIns="0" wrap="square" tIns="0">
            <a:noAutofit/>
          </a:bodyPr>
          <a:lstStyle>
            <a:lvl1pPr indent="-311150" lvl="0" marL="457200" rtl="0">
              <a:spcBef>
                <a:spcPts val="0"/>
              </a:spcBef>
              <a:spcAft>
                <a:spcPts val="0"/>
              </a:spcAft>
              <a:buSzPts val="1300"/>
              <a:buFont typeface="Proxima Nova"/>
              <a:buChar char="▸"/>
              <a:defRPr>
                <a:latin typeface="Proxima Nova"/>
                <a:ea typeface="Proxima Nova"/>
                <a:cs typeface="Proxima Nova"/>
                <a:sym typeface="Proxima Nova"/>
              </a:defRPr>
            </a:lvl1pPr>
            <a:lvl2pPr indent="-311150" lvl="1" marL="914400" rtl="0">
              <a:spcBef>
                <a:spcPts val="500"/>
              </a:spcBef>
              <a:spcAft>
                <a:spcPts val="0"/>
              </a:spcAft>
              <a:buSzPts val="1300"/>
              <a:buFont typeface="Proxima Nova"/>
              <a:buChar char="･"/>
              <a:defRPr>
                <a:latin typeface="Proxima Nova"/>
                <a:ea typeface="Proxima Nova"/>
                <a:cs typeface="Proxima Nova"/>
                <a:sym typeface="Proxima Nova"/>
              </a:defRPr>
            </a:lvl2pPr>
            <a:lvl3pPr indent="-311150" lvl="2" marL="1371600" rtl="0">
              <a:spcBef>
                <a:spcPts val="500"/>
              </a:spcBef>
              <a:spcAft>
                <a:spcPts val="0"/>
              </a:spcAft>
              <a:buSzPts val="1300"/>
              <a:buFont typeface="Proxima Nova"/>
              <a:buChar char="･"/>
              <a:defRPr>
                <a:latin typeface="Proxima Nova"/>
                <a:ea typeface="Proxima Nova"/>
                <a:cs typeface="Proxima Nova"/>
                <a:sym typeface="Proxima Nova"/>
              </a:defRPr>
            </a:lvl3pPr>
            <a:lvl4pPr indent="-311150" lvl="3" marL="1828800" rtl="0">
              <a:spcBef>
                <a:spcPts val="500"/>
              </a:spcBef>
              <a:spcAft>
                <a:spcPts val="0"/>
              </a:spcAft>
              <a:buSzPts val="1300"/>
              <a:buFont typeface="Proxima Nova"/>
              <a:buChar char="･"/>
              <a:defRPr>
                <a:latin typeface="Proxima Nova"/>
                <a:ea typeface="Proxima Nova"/>
                <a:cs typeface="Proxima Nova"/>
                <a:sym typeface="Proxima Nova"/>
              </a:defRPr>
            </a:lvl4pPr>
            <a:lvl5pPr indent="-311150" lvl="4" marL="2286000" rtl="0">
              <a:spcBef>
                <a:spcPts val="500"/>
              </a:spcBef>
              <a:spcAft>
                <a:spcPts val="0"/>
              </a:spcAft>
              <a:buSzPts val="1300"/>
              <a:buFont typeface="Proxima Nova"/>
              <a:buChar char="･"/>
              <a:defRPr>
                <a:latin typeface="Proxima Nova"/>
                <a:ea typeface="Proxima Nova"/>
                <a:cs typeface="Proxima Nova"/>
                <a:sym typeface="Proxima Nova"/>
              </a:defRPr>
            </a:lvl5pPr>
            <a:lvl6pPr indent="-311150" lvl="5" marL="2743200" rtl="0">
              <a:spcBef>
                <a:spcPts val="500"/>
              </a:spcBef>
              <a:spcAft>
                <a:spcPts val="0"/>
              </a:spcAft>
              <a:buSzPts val="1300"/>
              <a:buFont typeface="Proxima Nova"/>
              <a:buChar char="･"/>
              <a:defRPr>
                <a:latin typeface="Proxima Nova"/>
                <a:ea typeface="Proxima Nova"/>
                <a:cs typeface="Proxima Nova"/>
                <a:sym typeface="Proxima Nova"/>
              </a:defRPr>
            </a:lvl6pPr>
            <a:lvl7pPr indent="-311150" lvl="6" marL="3200400" rtl="0">
              <a:spcBef>
                <a:spcPts val="500"/>
              </a:spcBef>
              <a:spcAft>
                <a:spcPts val="0"/>
              </a:spcAft>
              <a:buSzPts val="1300"/>
              <a:buFont typeface="Proxima Nova"/>
              <a:buChar char="･"/>
              <a:defRPr>
                <a:latin typeface="Proxima Nova"/>
                <a:ea typeface="Proxima Nova"/>
                <a:cs typeface="Proxima Nova"/>
                <a:sym typeface="Proxima Nova"/>
              </a:defRPr>
            </a:lvl7pPr>
            <a:lvl8pPr indent="-311150" lvl="7" marL="3657600" rtl="0">
              <a:spcBef>
                <a:spcPts val="500"/>
              </a:spcBef>
              <a:spcAft>
                <a:spcPts val="0"/>
              </a:spcAft>
              <a:buSzPts val="1300"/>
              <a:buFont typeface="Proxima Nova"/>
              <a:buChar char="･"/>
              <a:defRPr>
                <a:latin typeface="Proxima Nova"/>
                <a:ea typeface="Proxima Nova"/>
                <a:cs typeface="Proxima Nova"/>
                <a:sym typeface="Proxima Nova"/>
              </a:defRPr>
            </a:lvl8pPr>
            <a:lvl9pPr indent="-311150" lvl="8" marL="4114800" rtl="0">
              <a:spcBef>
                <a:spcPts val="500"/>
              </a:spcBef>
              <a:spcAft>
                <a:spcPts val="500"/>
              </a:spcAft>
              <a:buSzPts val="1300"/>
              <a:buFont typeface="Proxima Nova"/>
              <a:buChar char="･"/>
              <a:defRPr>
                <a:latin typeface="Proxima Nova"/>
                <a:ea typeface="Proxima Nova"/>
                <a:cs typeface="Proxima Nova"/>
                <a:sym typeface="Proxima Nova"/>
              </a:defRPr>
            </a:lvl9pPr>
          </a:lstStyle>
          <a:p/>
        </p:txBody>
      </p:sp>
      <p:sp>
        <p:nvSpPr>
          <p:cNvPr id="730" name="Google Shape;730;p50"/>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9pPr>
          </a:lstStyle>
          <a:p/>
        </p:txBody>
      </p:sp>
      <p:sp>
        <p:nvSpPr>
          <p:cNvPr id="731" name="Google Shape;731;p50"/>
          <p:cNvSpPr txBox="1"/>
          <p:nvPr>
            <p:ph idx="2" type="subTitle"/>
          </p:nvPr>
        </p:nvSpPr>
        <p:spPr>
          <a:xfrm>
            <a:off x="1102200" y="1239700"/>
            <a:ext cx="9987600" cy="8757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500"/>
              </a:spcBef>
              <a:spcAft>
                <a:spcPts val="0"/>
              </a:spcAft>
              <a:buNone/>
              <a:defRPr>
                <a:latin typeface="Proxima Nova"/>
                <a:ea typeface="Proxima Nova"/>
                <a:cs typeface="Proxima Nova"/>
                <a:sym typeface="Proxima Nova"/>
              </a:defRPr>
            </a:lvl2pPr>
            <a:lvl3pPr lvl="2" rtl="0">
              <a:lnSpc>
                <a:spcPct val="100000"/>
              </a:lnSpc>
              <a:spcBef>
                <a:spcPts val="500"/>
              </a:spcBef>
              <a:spcAft>
                <a:spcPts val="0"/>
              </a:spcAft>
              <a:buNone/>
              <a:defRPr>
                <a:latin typeface="Proxima Nova"/>
                <a:ea typeface="Proxima Nova"/>
                <a:cs typeface="Proxima Nova"/>
                <a:sym typeface="Proxima Nova"/>
              </a:defRPr>
            </a:lvl3pPr>
            <a:lvl4pPr lvl="3" rtl="0">
              <a:lnSpc>
                <a:spcPct val="100000"/>
              </a:lnSpc>
              <a:spcBef>
                <a:spcPts val="500"/>
              </a:spcBef>
              <a:spcAft>
                <a:spcPts val="0"/>
              </a:spcAft>
              <a:buNone/>
              <a:defRPr>
                <a:latin typeface="Proxima Nova"/>
                <a:ea typeface="Proxima Nova"/>
                <a:cs typeface="Proxima Nova"/>
                <a:sym typeface="Proxima Nova"/>
              </a:defRPr>
            </a:lvl4pPr>
            <a:lvl5pPr lvl="4" rtl="0">
              <a:lnSpc>
                <a:spcPct val="100000"/>
              </a:lnSpc>
              <a:spcBef>
                <a:spcPts val="500"/>
              </a:spcBef>
              <a:spcAft>
                <a:spcPts val="0"/>
              </a:spcAft>
              <a:buNone/>
              <a:defRPr>
                <a:latin typeface="Proxima Nova"/>
                <a:ea typeface="Proxima Nova"/>
                <a:cs typeface="Proxima Nova"/>
                <a:sym typeface="Proxima Nova"/>
              </a:defRPr>
            </a:lvl5pPr>
            <a:lvl6pPr lvl="5" rtl="0">
              <a:lnSpc>
                <a:spcPct val="100000"/>
              </a:lnSpc>
              <a:spcBef>
                <a:spcPts val="500"/>
              </a:spcBef>
              <a:spcAft>
                <a:spcPts val="0"/>
              </a:spcAft>
              <a:buNone/>
              <a:defRPr>
                <a:latin typeface="Proxima Nova"/>
                <a:ea typeface="Proxima Nova"/>
                <a:cs typeface="Proxima Nova"/>
                <a:sym typeface="Proxima Nova"/>
              </a:defRPr>
            </a:lvl6pPr>
            <a:lvl7pPr lvl="6" rtl="0">
              <a:lnSpc>
                <a:spcPct val="100000"/>
              </a:lnSpc>
              <a:spcBef>
                <a:spcPts val="500"/>
              </a:spcBef>
              <a:spcAft>
                <a:spcPts val="0"/>
              </a:spcAft>
              <a:buNone/>
              <a:defRPr>
                <a:latin typeface="Proxima Nova"/>
                <a:ea typeface="Proxima Nova"/>
                <a:cs typeface="Proxima Nova"/>
                <a:sym typeface="Proxima Nova"/>
              </a:defRPr>
            </a:lvl7pPr>
            <a:lvl8pPr lvl="7" rtl="0">
              <a:lnSpc>
                <a:spcPct val="100000"/>
              </a:lnSpc>
              <a:spcBef>
                <a:spcPts val="500"/>
              </a:spcBef>
              <a:spcAft>
                <a:spcPts val="0"/>
              </a:spcAft>
              <a:buNone/>
              <a:defRPr>
                <a:latin typeface="Proxima Nova"/>
                <a:ea typeface="Proxima Nova"/>
                <a:cs typeface="Proxima Nova"/>
                <a:sym typeface="Proxima Nova"/>
              </a:defRPr>
            </a:lvl8pPr>
            <a:lvl9pPr lvl="8" rtl="0">
              <a:lnSpc>
                <a:spcPct val="100000"/>
              </a:lnSpc>
              <a:spcBef>
                <a:spcPts val="500"/>
              </a:spcBef>
              <a:spcAft>
                <a:spcPts val="500"/>
              </a:spcAft>
              <a:buNone/>
              <a:defRPr>
                <a:latin typeface="Proxima Nova"/>
                <a:ea typeface="Proxima Nova"/>
                <a:cs typeface="Proxima Nova"/>
                <a:sym typeface="Proxima Nov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Title">
  <p:cSld name="CUSTOM">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6"/>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 name="Google Shape;52;p6"/>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53" name="Google Shape;53;p6"/>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54" name="Google Shape;54;p6"/>
          <p:cNvSpPr txBox="1"/>
          <p:nvPr>
            <p:ph idx="1" type="subTitle"/>
          </p:nvPr>
        </p:nvSpPr>
        <p:spPr>
          <a:xfrm>
            <a:off x="5660525" y="3971650"/>
            <a:ext cx="4446300" cy="9144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Clr>
                <a:schemeClr val="dk1"/>
              </a:buClr>
              <a:buSzPts val="1800"/>
              <a:buNone/>
              <a:defRPr sz="1800">
                <a:solidFill>
                  <a:schemeClr val="dk1"/>
                </a:solidFill>
              </a:defRPr>
            </a:lvl1pPr>
            <a:lvl2pPr lvl="1" rtl="0">
              <a:lnSpc>
                <a:spcPct val="140000"/>
              </a:lnSpc>
              <a:spcBef>
                <a:spcPts val="0"/>
              </a:spcBef>
              <a:spcAft>
                <a:spcPts val="0"/>
              </a:spcAft>
              <a:buClr>
                <a:schemeClr val="dk1"/>
              </a:buClr>
              <a:buSzPts val="1800"/>
              <a:buNone/>
              <a:defRPr sz="1800">
                <a:solidFill>
                  <a:schemeClr val="dk1"/>
                </a:solidFill>
              </a:defRPr>
            </a:lvl2pPr>
            <a:lvl3pPr lvl="2" rtl="0">
              <a:lnSpc>
                <a:spcPct val="140000"/>
              </a:lnSpc>
              <a:spcBef>
                <a:spcPts val="0"/>
              </a:spcBef>
              <a:spcAft>
                <a:spcPts val="0"/>
              </a:spcAft>
              <a:buClr>
                <a:schemeClr val="dk1"/>
              </a:buClr>
              <a:buSzPts val="1800"/>
              <a:buNone/>
              <a:defRPr sz="1800">
                <a:solidFill>
                  <a:schemeClr val="dk1"/>
                </a:solidFill>
              </a:defRPr>
            </a:lvl3pPr>
            <a:lvl4pPr lvl="3" rtl="0">
              <a:lnSpc>
                <a:spcPct val="140000"/>
              </a:lnSpc>
              <a:spcBef>
                <a:spcPts val="0"/>
              </a:spcBef>
              <a:spcAft>
                <a:spcPts val="0"/>
              </a:spcAft>
              <a:buClr>
                <a:schemeClr val="dk1"/>
              </a:buClr>
              <a:buSzPts val="1800"/>
              <a:buNone/>
              <a:defRPr sz="1800">
                <a:solidFill>
                  <a:schemeClr val="dk1"/>
                </a:solidFill>
              </a:defRPr>
            </a:lvl4pPr>
            <a:lvl5pPr lvl="4" rtl="0">
              <a:lnSpc>
                <a:spcPct val="140000"/>
              </a:lnSpc>
              <a:spcBef>
                <a:spcPts val="0"/>
              </a:spcBef>
              <a:spcAft>
                <a:spcPts val="0"/>
              </a:spcAft>
              <a:buClr>
                <a:schemeClr val="dk1"/>
              </a:buClr>
              <a:buSzPts val="1800"/>
              <a:buNone/>
              <a:defRPr sz="1800">
                <a:solidFill>
                  <a:schemeClr val="dk1"/>
                </a:solidFill>
              </a:defRPr>
            </a:lvl5pPr>
            <a:lvl6pPr lvl="5" rtl="0">
              <a:lnSpc>
                <a:spcPct val="140000"/>
              </a:lnSpc>
              <a:spcBef>
                <a:spcPts val="0"/>
              </a:spcBef>
              <a:spcAft>
                <a:spcPts val="0"/>
              </a:spcAft>
              <a:buClr>
                <a:schemeClr val="dk1"/>
              </a:buClr>
              <a:buSzPts val="1800"/>
              <a:buNone/>
              <a:defRPr sz="1800">
                <a:solidFill>
                  <a:schemeClr val="dk1"/>
                </a:solidFill>
              </a:defRPr>
            </a:lvl6pPr>
            <a:lvl7pPr lvl="6" rtl="0">
              <a:lnSpc>
                <a:spcPct val="140000"/>
              </a:lnSpc>
              <a:spcBef>
                <a:spcPts val="0"/>
              </a:spcBef>
              <a:spcAft>
                <a:spcPts val="0"/>
              </a:spcAft>
              <a:buClr>
                <a:schemeClr val="dk1"/>
              </a:buClr>
              <a:buSzPts val="1800"/>
              <a:buNone/>
              <a:defRPr sz="1800">
                <a:solidFill>
                  <a:schemeClr val="dk1"/>
                </a:solidFill>
              </a:defRPr>
            </a:lvl7pPr>
            <a:lvl8pPr lvl="7" rtl="0">
              <a:lnSpc>
                <a:spcPct val="140000"/>
              </a:lnSpc>
              <a:spcBef>
                <a:spcPts val="0"/>
              </a:spcBef>
              <a:spcAft>
                <a:spcPts val="0"/>
              </a:spcAft>
              <a:buClr>
                <a:schemeClr val="dk1"/>
              </a:buClr>
              <a:buSzPts val="1800"/>
              <a:buNone/>
              <a:defRPr sz="1800">
                <a:solidFill>
                  <a:schemeClr val="dk1"/>
                </a:solidFill>
              </a:defRPr>
            </a:lvl8pPr>
            <a:lvl9pPr lvl="8" rtl="0">
              <a:lnSpc>
                <a:spcPct val="140000"/>
              </a:lnSpc>
              <a:spcBef>
                <a:spcPts val="0"/>
              </a:spcBef>
              <a:spcAft>
                <a:spcPts val="0"/>
              </a:spcAft>
              <a:buClr>
                <a:schemeClr val="dk1"/>
              </a:buClr>
              <a:buSzPts val="1800"/>
              <a:buNone/>
              <a:defRPr sz="1800">
                <a:solidFill>
                  <a:schemeClr val="dk1"/>
                </a:solidFill>
              </a:defRPr>
            </a:lvl9pPr>
          </a:lstStyle>
          <a:p/>
        </p:txBody>
      </p:sp>
      <p:sp>
        <p:nvSpPr>
          <p:cNvPr id="55" name="Google Shape;55;p6"/>
          <p:cNvSpPr txBox="1"/>
          <p:nvPr>
            <p:ph type="title"/>
          </p:nvPr>
        </p:nvSpPr>
        <p:spPr>
          <a:xfrm>
            <a:off x="5660525" y="1709031"/>
            <a:ext cx="5736300" cy="2117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9pPr>
          </a:lstStyle>
          <a:p/>
        </p:txBody>
      </p:sp>
      <p:sp>
        <p:nvSpPr>
          <p:cNvPr id="56" name="Google Shape;56;p6"/>
          <p:cNvSpPr txBox="1"/>
          <p:nvPr>
            <p:ph idx="2" type="subTitle"/>
          </p:nvPr>
        </p:nvSpPr>
        <p:spPr>
          <a:xfrm>
            <a:off x="5660525" y="5318275"/>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dk1"/>
              </a:buClr>
              <a:buSzPts val="1200"/>
              <a:buNone/>
              <a:defRPr sz="1200">
                <a:solidFill>
                  <a:schemeClr val="dk1"/>
                </a:solidFill>
              </a:defRPr>
            </a:lvl1pPr>
            <a:lvl2pPr lvl="1" rtl="0">
              <a:lnSpc>
                <a:spcPct val="135000"/>
              </a:lnSpc>
              <a:spcBef>
                <a:spcPts val="0"/>
              </a:spcBef>
              <a:spcAft>
                <a:spcPts val="0"/>
              </a:spcAft>
              <a:buClr>
                <a:schemeClr val="dk1"/>
              </a:buClr>
              <a:buSzPts val="1200"/>
              <a:buNone/>
              <a:defRPr sz="1200">
                <a:solidFill>
                  <a:schemeClr val="dk1"/>
                </a:solidFill>
              </a:defRPr>
            </a:lvl2pPr>
            <a:lvl3pPr lvl="2" rtl="0">
              <a:lnSpc>
                <a:spcPct val="135000"/>
              </a:lnSpc>
              <a:spcBef>
                <a:spcPts val="0"/>
              </a:spcBef>
              <a:spcAft>
                <a:spcPts val="0"/>
              </a:spcAft>
              <a:buClr>
                <a:schemeClr val="dk1"/>
              </a:buClr>
              <a:buSzPts val="1200"/>
              <a:buNone/>
              <a:defRPr sz="1200">
                <a:solidFill>
                  <a:schemeClr val="dk1"/>
                </a:solidFill>
              </a:defRPr>
            </a:lvl3pPr>
            <a:lvl4pPr lvl="3" rtl="0">
              <a:lnSpc>
                <a:spcPct val="135000"/>
              </a:lnSpc>
              <a:spcBef>
                <a:spcPts val="0"/>
              </a:spcBef>
              <a:spcAft>
                <a:spcPts val="0"/>
              </a:spcAft>
              <a:buClr>
                <a:schemeClr val="dk1"/>
              </a:buClr>
              <a:buSzPts val="1200"/>
              <a:buNone/>
              <a:defRPr sz="1200">
                <a:solidFill>
                  <a:schemeClr val="dk1"/>
                </a:solidFill>
              </a:defRPr>
            </a:lvl4pPr>
            <a:lvl5pPr lvl="4" rtl="0">
              <a:lnSpc>
                <a:spcPct val="135000"/>
              </a:lnSpc>
              <a:spcBef>
                <a:spcPts val="0"/>
              </a:spcBef>
              <a:spcAft>
                <a:spcPts val="0"/>
              </a:spcAft>
              <a:buClr>
                <a:schemeClr val="dk1"/>
              </a:buClr>
              <a:buSzPts val="1200"/>
              <a:buNone/>
              <a:defRPr sz="1200">
                <a:solidFill>
                  <a:schemeClr val="dk1"/>
                </a:solidFill>
              </a:defRPr>
            </a:lvl5pPr>
            <a:lvl6pPr lvl="5" rtl="0">
              <a:lnSpc>
                <a:spcPct val="135000"/>
              </a:lnSpc>
              <a:spcBef>
                <a:spcPts val="0"/>
              </a:spcBef>
              <a:spcAft>
                <a:spcPts val="0"/>
              </a:spcAft>
              <a:buClr>
                <a:schemeClr val="dk1"/>
              </a:buClr>
              <a:buSzPts val="1200"/>
              <a:buNone/>
              <a:defRPr sz="1200">
                <a:solidFill>
                  <a:schemeClr val="dk1"/>
                </a:solidFill>
              </a:defRPr>
            </a:lvl6pPr>
            <a:lvl7pPr lvl="6" rtl="0">
              <a:lnSpc>
                <a:spcPct val="135000"/>
              </a:lnSpc>
              <a:spcBef>
                <a:spcPts val="0"/>
              </a:spcBef>
              <a:spcAft>
                <a:spcPts val="0"/>
              </a:spcAft>
              <a:buClr>
                <a:schemeClr val="dk1"/>
              </a:buClr>
              <a:buSzPts val="1200"/>
              <a:buNone/>
              <a:defRPr sz="1200">
                <a:solidFill>
                  <a:schemeClr val="dk1"/>
                </a:solidFill>
              </a:defRPr>
            </a:lvl7pPr>
            <a:lvl8pPr lvl="7" rtl="0">
              <a:lnSpc>
                <a:spcPct val="135000"/>
              </a:lnSpc>
              <a:spcBef>
                <a:spcPts val="0"/>
              </a:spcBef>
              <a:spcAft>
                <a:spcPts val="0"/>
              </a:spcAft>
              <a:buClr>
                <a:schemeClr val="dk1"/>
              </a:buClr>
              <a:buSzPts val="1200"/>
              <a:buNone/>
              <a:defRPr sz="1200">
                <a:solidFill>
                  <a:schemeClr val="dk1"/>
                </a:solidFill>
              </a:defRPr>
            </a:lvl8pPr>
            <a:lvl9pPr lvl="8" rtl="0">
              <a:lnSpc>
                <a:spcPct val="135000"/>
              </a:lnSpc>
              <a:spcBef>
                <a:spcPts val="0"/>
              </a:spcBef>
              <a:spcAft>
                <a:spcPts val="0"/>
              </a:spcAft>
              <a:buClr>
                <a:schemeClr val="dk1"/>
              </a:buClr>
              <a:buSzPts val="1200"/>
              <a:buNone/>
              <a:defRPr sz="1200">
                <a:solidFill>
                  <a:schemeClr val="dk1"/>
                </a:solidFill>
              </a:defRPr>
            </a:lvl9pPr>
          </a:lstStyle>
          <a:p/>
        </p:txBody>
      </p:sp>
      <p:sp>
        <p:nvSpPr>
          <p:cNvPr id="57" name="Google Shape;57;p6"/>
          <p:cNvSpPr txBox="1"/>
          <p:nvPr>
            <p:ph idx="3"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58" name="Google Shape;58;p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nly 3">
  <p:cSld name="CUSTOM_1_4">
    <p:spTree>
      <p:nvGrpSpPr>
        <p:cNvPr id="732" name="Shape 732"/>
        <p:cNvGrpSpPr/>
        <p:nvPr/>
      </p:nvGrpSpPr>
      <p:grpSpPr>
        <a:xfrm>
          <a:off x="0" y="0"/>
          <a:ext cx="0" cy="0"/>
          <a:chOff x="0" y="0"/>
          <a:chExt cx="0" cy="0"/>
        </a:xfrm>
      </p:grpSpPr>
      <p:sp>
        <p:nvSpPr>
          <p:cNvPr id="733" name="Google Shape;733;p51"/>
          <p:cNvSpPr txBox="1"/>
          <p:nvPr>
            <p:ph idx="12" type="sldNum"/>
          </p:nvPr>
        </p:nvSpPr>
        <p:spPr>
          <a:xfrm>
            <a:off x="137770" y="6311925"/>
            <a:ext cx="4809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
              <a:t>‹#›</a:t>
            </a:fld>
            <a:endParaRPr/>
          </a:p>
        </p:txBody>
      </p:sp>
      <p:sp>
        <p:nvSpPr>
          <p:cNvPr id="734" name="Google Shape;734;p51"/>
          <p:cNvSpPr txBox="1"/>
          <p:nvPr>
            <p:ph idx="1" type="body"/>
          </p:nvPr>
        </p:nvSpPr>
        <p:spPr>
          <a:xfrm>
            <a:off x="1102267" y="2167900"/>
            <a:ext cx="9987600" cy="3526500"/>
          </a:xfrm>
          <a:prstGeom prst="rect">
            <a:avLst/>
          </a:prstGeom>
        </p:spPr>
        <p:txBody>
          <a:bodyPr anchorCtr="0" anchor="t" bIns="0" lIns="0" spcFirstLastPara="1" rIns="0" wrap="square" tIns="0">
            <a:noAutofit/>
          </a:bodyPr>
          <a:lstStyle>
            <a:lvl1pPr indent="-311150" lvl="0" marL="457200" rtl="0">
              <a:spcBef>
                <a:spcPts val="0"/>
              </a:spcBef>
              <a:spcAft>
                <a:spcPts val="0"/>
              </a:spcAft>
              <a:buSzPts val="1300"/>
              <a:buFont typeface="Proxima Nova"/>
              <a:buChar char="▸"/>
              <a:defRPr>
                <a:latin typeface="Proxima Nova"/>
                <a:ea typeface="Proxima Nova"/>
                <a:cs typeface="Proxima Nova"/>
                <a:sym typeface="Proxima Nova"/>
              </a:defRPr>
            </a:lvl1pPr>
            <a:lvl2pPr indent="-311150" lvl="1" marL="914400" rtl="0">
              <a:spcBef>
                <a:spcPts val="500"/>
              </a:spcBef>
              <a:spcAft>
                <a:spcPts val="0"/>
              </a:spcAft>
              <a:buSzPts val="1300"/>
              <a:buFont typeface="Proxima Nova"/>
              <a:buChar char="･"/>
              <a:defRPr>
                <a:latin typeface="Proxima Nova"/>
                <a:ea typeface="Proxima Nova"/>
                <a:cs typeface="Proxima Nova"/>
                <a:sym typeface="Proxima Nova"/>
              </a:defRPr>
            </a:lvl2pPr>
            <a:lvl3pPr indent="-311150" lvl="2" marL="1371600" rtl="0">
              <a:spcBef>
                <a:spcPts val="500"/>
              </a:spcBef>
              <a:spcAft>
                <a:spcPts val="0"/>
              </a:spcAft>
              <a:buSzPts val="1300"/>
              <a:buFont typeface="Proxima Nova"/>
              <a:buChar char="･"/>
              <a:defRPr>
                <a:latin typeface="Proxima Nova"/>
                <a:ea typeface="Proxima Nova"/>
                <a:cs typeface="Proxima Nova"/>
                <a:sym typeface="Proxima Nova"/>
              </a:defRPr>
            </a:lvl3pPr>
            <a:lvl4pPr indent="-311150" lvl="3" marL="1828800" rtl="0">
              <a:spcBef>
                <a:spcPts val="500"/>
              </a:spcBef>
              <a:spcAft>
                <a:spcPts val="0"/>
              </a:spcAft>
              <a:buSzPts val="1300"/>
              <a:buFont typeface="Proxima Nova"/>
              <a:buChar char="･"/>
              <a:defRPr>
                <a:latin typeface="Proxima Nova"/>
                <a:ea typeface="Proxima Nova"/>
                <a:cs typeface="Proxima Nova"/>
                <a:sym typeface="Proxima Nova"/>
              </a:defRPr>
            </a:lvl4pPr>
            <a:lvl5pPr indent="-311150" lvl="4" marL="2286000" rtl="0">
              <a:spcBef>
                <a:spcPts val="500"/>
              </a:spcBef>
              <a:spcAft>
                <a:spcPts val="0"/>
              </a:spcAft>
              <a:buSzPts val="1300"/>
              <a:buFont typeface="Proxima Nova"/>
              <a:buChar char="･"/>
              <a:defRPr>
                <a:latin typeface="Proxima Nova"/>
                <a:ea typeface="Proxima Nova"/>
                <a:cs typeface="Proxima Nova"/>
                <a:sym typeface="Proxima Nova"/>
              </a:defRPr>
            </a:lvl5pPr>
            <a:lvl6pPr indent="-311150" lvl="5" marL="2743200" rtl="0">
              <a:spcBef>
                <a:spcPts val="500"/>
              </a:spcBef>
              <a:spcAft>
                <a:spcPts val="0"/>
              </a:spcAft>
              <a:buSzPts val="1300"/>
              <a:buFont typeface="Proxima Nova"/>
              <a:buChar char="･"/>
              <a:defRPr>
                <a:latin typeface="Proxima Nova"/>
                <a:ea typeface="Proxima Nova"/>
                <a:cs typeface="Proxima Nova"/>
                <a:sym typeface="Proxima Nova"/>
              </a:defRPr>
            </a:lvl6pPr>
            <a:lvl7pPr indent="-311150" lvl="6" marL="3200400" rtl="0">
              <a:spcBef>
                <a:spcPts val="500"/>
              </a:spcBef>
              <a:spcAft>
                <a:spcPts val="0"/>
              </a:spcAft>
              <a:buSzPts val="1300"/>
              <a:buFont typeface="Proxima Nova"/>
              <a:buChar char="･"/>
              <a:defRPr>
                <a:latin typeface="Proxima Nova"/>
                <a:ea typeface="Proxima Nova"/>
                <a:cs typeface="Proxima Nova"/>
                <a:sym typeface="Proxima Nova"/>
              </a:defRPr>
            </a:lvl7pPr>
            <a:lvl8pPr indent="-311150" lvl="7" marL="3657600" rtl="0">
              <a:spcBef>
                <a:spcPts val="500"/>
              </a:spcBef>
              <a:spcAft>
                <a:spcPts val="0"/>
              </a:spcAft>
              <a:buSzPts val="1300"/>
              <a:buFont typeface="Proxima Nova"/>
              <a:buChar char="･"/>
              <a:defRPr>
                <a:latin typeface="Proxima Nova"/>
                <a:ea typeface="Proxima Nova"/>
                <a:cs typeface="Proxima Nova"/>
                <a:sym typeface="Proxima Nova"/>
              </a:defRPr>
            </a:lvl8pPr>
            <a:lvl9pPr indent="-311150" lvl="8" marL="4114800" rtl="0">
              <a:spcBef>
                <a:spcPts val="500"/>
              </a:spcBef>
              <a:spcAft>
                <a:spcPts val="500"/>
              </a:spcAft>
              <a:buSzPts val="1300"/>
              <a:buFont typeface="Proxima Nova"/>
              <a:buChar char="･"/>
              <a:defRPr>
                <a:latin typeface="Proxima Nova"/>
                <a:ea typeface="Proxima Nova"/>
                <a:cs typeface="Proxima Nova"/>
                <a:sym typeface="Proxima Nova"/>
              </a:defRPr>
            </a:lvl9pPr>
          </a:lstStyle>
          <a:p/>
        </p:txBody>
      </p:sp>
      <p:sp>
        <p:nvSpPr>
          <p:cNvPr id="735" name="Google Shape;735;p51"/>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9pPr>
          </a:lstStyle>
          <a:p/>
        </p:txBody>
      </p:sp>
      <p:sp>
        <p:nvSpPr>
          <p:cNvPr id="736" name="Google Shape;736;p51"/>
          <p:cNvSpPr txBox="1"/>
          <p:nvPr>
            <p:ph idx="2" type="subTitle"/>
          </p:nvPr>
        </p:nvSpPr>
        <p:spPr>
          <a:xfrm>
            <a:off x="1102200" y="1239700"/>
            <a:ext cx="9987600" cy="8757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500"/>
              </a:spcBef>
              <a:spcAft>
                <a:spcPts val="0"/>
              </a:spcAft>
              <a:buNone/>
              <a:defRPr>
                <a:latin typeface="Proxima Nova"/>
                <a:ea typeface="Proxima Nova"/>
                <a:cs typeface="Proxima Nova"/>
                <a:sym typeface="Proxima Nova"/>
              </a:defRPr>
            </a:lvl2pPr>
            <a:lvl3pPr lvl="2" rtl="0">
              <a:lnSpc>
                <a:spcPct val="100000"/>
              </a:lnSpc>
              <a:spcBef>
                <a:spcPts val="500"/>
              </a:spcBef>
              <a:spcAft>
                <a:spcPts val="0"/>
              </a:spcAft>
              <a:buNone/>
              <a:defRPr>
                <a:latin typeface="Proxima Nova"/>
                <a:ea typeface="Proxima Nova"/>
                <a:cs typeface="Proxima Nova"/>
                <a:sym typeface="Proxima Nova"/>
              </a:defRPr>
            </a:lvl3pPr>
            <a:lvl4pPr lvl="3" rtl="0">
              <a:lnSpc>
                <a:spcPct val="100000"/>
              </a:lnSpc>
              <a:spcBef>
                <a:spcPts val="500"/>
              </a:spcBef>
              <a:spcAft>
                <a:spcPts val="0"/>
              </a:spcAft>
              <a:buNone/>
              <a:defRPr>
                <a:latin typeface="Proxima Nova"/>
                <a:ea typeface="Proxima Nova"/>
                <a:cs typeface="Proxima Nova"/>
                <a:sym typeface="Proxima Nova"/>
              </a:defRPr>
            </a:lvl4pPr>
            <a:lvl5pPr lvl="4" rtl="0">
              <a:lnSpc>
                <a:spcPct val="100000"/>
              </a:lnSpc>
              <a:spcBef>
                <a:spcPts val="500"/>
              </a:spcBef>
              <a:spcAft>
                <a:spcPts val="0"/>
              </a:spcAft>
              <a:buNone/>
              <a:defRPr>
                <a:latin typeface="Proxima Nova"/>
                <a:ea typeface="Proxima Nova"/>
                <a:cs typeface="Proxima Nova"/>
                <a:sym typeface="Proxima Nova"/>
              </a:defRPr>
            </a:lvl5pPr>
            <a:lvl6pPr lvl="5" rtl="0">
              <a:lnSpc>
                <a:spcPct val="100000"/>
              </a:lnSpc>
              <a:spcBef>
                <a:spcPts val="500"/>
              </a:spcBef>
              <a:spcAft>
                <a:spcPts val="0"/>
              </a:spcAft>
              <a:buNone/>
              <a:defRPr>
                <a:latin typeface="Proxima Nova"/>
                <a:ea typeface="Proxima Nova"/>
                <a:cs typeface="Proxima Nova"/>
                <a:sym typeface="Proxima Nova"/>
              </a:defRPr>
            </a:lvl6pPr>
            <a:lvl7pPr lvl="6" rtl="0">
              <a:lnSpc>
                <a:spcPct val="100000"/>
              </a:lnSpc>
              <a:spcBef>
                <a:spcPts val="500"/>
              </a:spcBef>
              <a:spcAft>
                <a:spcPts val="0"/>
              </a:spcAft>
              <a:buNone/>
              <a:defRPr>
                <a:latin typeface="Proxima Nova"/>
                <a:ea typeface="Proxima Nova"/>
                <a:cs typeface="Proxima Nova"/>
                <a:sym typeface="Proxima Nova"/>
              </a:defRPr>
            </a:lvl7pPr>
            <a:lvl8pPr lvl="7" rtl="0">
              <a:lnSpc>
                <a:spcPct val="100000"/>
              </a:lnSpc>
              <a:spcBef>
                <a:spcPts val="500"/>
              </a:spcBef>
              <a:spcAft>
                <a:spcPts val="0"/>
              </a:spcAft>
              <a:buNone/>
              <a:defRPr>
                <a:latin typeface="Proxima Nova"/>
                <a:ea typeface="Proxima Nova"/>
                <a:cs typeface="Proxima Nova"/>
                <a:sym typeface="Proxima Nova"/>
              </a:defRPr>
            </a:lvl8pPr>
            <a:lvl9pPr lvl="8" rtl="0">
              <a:lnSpc>
                <a:spcPct val="100000"/>
              </a:lnSpc>
              <a:spcBef>
                <a:spcPts val="500"/>
              </a:spcBef>
              <a:spcAft>
                <a:spcPts val="500"/>
              </a:spcAft>
              <a:buNone/>
              <a:defRPr>
                <a:latin typeface="Proxima Nova"/>
                <a:ea typeface="Proxima Nova"/>
                <a:cs typeface="Proxima Nova"/>
                <a:sym typeface="Proxima Nova"/>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nly 4">
  <p:cSld name="CUSTOM_1_5">
    <p:spTree>
      <p:nvGrpSpPr>
        <p:cNvPr id="737" name="Shape 737"/>
        <p:cNvGrpSpPr/>
        <p:nvPr/>
      </p:nvGrpSpPr>
      <p:grpSpPr>
        <a:xfrm>
          <a:off x="0" y="0"/>
          <a:ext cx="0" cy="0"/>
          <a:chOff x="0" y="0"/>
          <a:chExt cx="0" cy="0"/>
        </a:xfrm>
      </p:grpSpPr>
      <p:sp>
        <p:nvSpPr>
          <p:cNvPr id="738" name="Google Shape;738;p52"/>
          <p:cNvSpPr txBox="1"/>
          <p:nvPr>
            <p:ph idx="12" type="sldNum"/>
          </p:nvPr>
        </p:nvSpPr>
        <p:spPr>
          <a:xfrm>
            <a:off x="137770" y="6311925"/>
            <a:ext cx="4809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
              <a:t>‹#›</a:t>
            </a:fld>
            <a:endParaRPr/>
          </a:p>
        </p:txBody>
      </p:sp>
      <p:sp>
        <p:nvSpPr>
          <p:cNvPr id="739" name="Google Shape;739;p52"/>
          <p:cNvSpPr txBox="1"/>
          <p:nvPr>
            <p:ph idx="1" type="body"/>
          </p:nvPr>
        </p:nvSpPr>
        <p:spPr>
          <a:xfrm>
            <a:off x="1102267" y="2167900"/>
            <a:ext cx="9987600" cy="3526500"/>
          </a:xfrm>
          <a:prstGeom prst="rect">
            <a:avLst/>
          </a:prstGeom>
        </p:spPr>
        <p:txBody>
          <a:bodyPr anchorCtr="0" anchor="t" bIns="0" lIns="0" spcFirstLastPara="1" rIns="0" wrap="square" tIns="0">
            <a:noAutofit/>
          </a:bodyPr>
          <a:lstStyle>
            <a:lvl1pPr indent="-311150" lvl="0" marL="457200" rtl="0">
              <a:spcBef>
                <a:spcPts val="0"/>
              </a:spcBef>
              <a:spcAft>
                <a:spcPts val="0"/>
              </a:spcAft>
              <a:buSzPts val="1300"/>
              <a:buFont typeface="Proxima Nova"/>
              <a:buChar char="▸"/>
              <a:defRPr>
                <a:latin typeface="Proxima Nova"/>
                <a:ea typeface="Proxima Nova"/>
                <a:cs typeface="Proxima Nova"/>
                <a:sym typeface="Proxima Nova"/>
              </a:defRPr>
            </a:lvl1pPr>
            <a:lvl2pPr indent="-311150" lvl="1" marL="914400" rtl="0">
              <a:spcBef>
                <a:spcPts val="500"/>
              </a:spcBef>
              <a:spcAft>
                <a:spcPts val="0"/>
              </a:spcAft>
              <a:buSzPts val="1300"/>
              <a:buFont typeface="Proxima Nova"/>
              <a:buChar char="･"/>
              <a:defRPr>
                <a:latin typeface="Proxima Nova"/>
                <a:ea typeface="Proxima Nova"/>
                <a:cs typeface="Proxima Nova"/>
                <a:sym typeface="Proxima Nova"/>
              </a:defRPr>
            </a:lvl2pPr>
            <a:lvl3pPr indent="-311150" lvl="2" marL="1371600" rtl="0">
              <a:spcBef>
                <a:spcPts val="500"/>
              </a:spcBef>
              <a:spcAft>
                <a:spcPts val="0"/>
              </a:spcAft>
              <a:buSzPts val="1300"/>
              <a:buFont typeface="Proxima Nova"/>
              <a:buChar char="･"/>
              <a:defRPr>
                <a:latin typeface="Proxima Nova"/>
                <a:ea typeface="Proxima Nova"/>
                <a:cs typeface="Proxima Nova"/>
                <a:sym typeface="Proxima Nova"/>
              </a:defRPr>
            </a:lvl3pPr>
            <a:lvl4pPr indent="-311150" lvl="3" marL="1828800" rtl="0">
              <a:spcBef>
                <a:spcPts val="500"/>
              </a:spcBef>
              <a:spcAft>
                <a:spcPts val="0"/>
              </a:spcAft>
              <a:buSzPts val="1300"/>
              <a:buFont typeface="Proxima Nova"/>
              <a:buChar char="･"/>
              <a:defRPr>
                <a:latin typeface="Proxima Nova"/>
                <a:ea typeface="Proxima Nova"/>
                <a:cs typeface="Proxima Nova"/>
                <a:sym typeface="Proxima Nova"/>
              </a:defRPr>
            </a:lvl4pPr>
            <a:lvl5pPr indent="-311150" lvl="4" marL="2286000" rtl="0">
              <a:spcBef>
                <a:spcPts val="500"/>
              </a:spcBef>
              <a:spcAft>
                <a:spcPts val="0"/>
              </a:spcAft>
              <a:buSzPts val="1300"/>
              <a:buFont typeface="Proxima Nova"/>
              <a:buChar char="･"/>
              <a:defRPr>
                <a:latin typeface="Proxima Nova"/>
                <a:ea typeface="Proxima Nova"/>
                <a:cs typeface="Proxima Nova"/>
                <a:sym typeface="Proxima Nova"/>
              </a:defRPr>
            </a:lvl5pPr>
            <a:lvl6pPr indent="-311150" lvl="5" marL="2743200" rtl="0">
              <a:spcBef>
                <a:spcPts val="500"/>
              </a:spcBef>
              <a:spcAft>
                <a:spcPts val="0"/>
              </a:spcAft>
              <a:buSzPts val="1300"/>
              <a:buFont typeface="Proxima Nova"/>
              <a:buChar char="･"/>
              <a:defRPr>
                <a:latin typeface="Proxima Nova"/>
                <a:ea typeface="Proxima Nova"/>
                <a:cs typeface="Proxima Nova"/>
                <a:sym typeface="Proxima Nova"/>
              </a:defRPr>
            </a:lvl6pPr>
            <a:lvl7pPr indent="-311150" lvl="6" marL="3200400" rtl="0">
              <a:spcBef>
                <a:spcPts val="500"/>
              </a:spcBef>
              <a:spcAft>
                <a:spcPts val="0"/>
              </a:spcAft>
              <a:buSzPts val="1300"/>
              <a:buFont typeface="Proxima Nova"/>
              <a:buChar char="･"/>
              <a:defRPr>
                <a:latin typeface="Proxima Nova"/>
                <a:ea typeface="Proxima Nova"/>
                <a:cs typeface="Proxima Nova"/>
                <a:sym typeface="Proxima Nova"/>
              </a:defRPr>
            </a:lvl7pPr>
            <a:lvl8pPr indent="-311150" lvl="7" marL="3657600" rtl="0">
              <a:spcBef>
                <a:spcPts val="500"/>
              </a:spcBef>
              <a:spcAft>
                <a:spcPts val="0"/>
              </a:spcAft>
              <a:buSzPts val="1300"/>
              <a:buFont typeface="Proxima Nova"/>
              <a:buChar char="･"/>
              <a:defRPr>
                <a:latin typeface="Proxima Nova"/>
                <a:ea typeface="Proxima Nova"/>
                <a:cs typeface="Proxima Nova"/>
                <a:sym typeface="Proxima Nova"/>
              </a:defRPr>
            </a:lvl8pPr>
            <a:lvl9pPr indent="-311150" lvl="8" marL="4114800" rtl="0">
              <a:spcBef>
                <a:spcPts val="500"/>
              </a:spcBef>
              <a:spcAft>
                <a:spcPts val="500"/>
              </a:spcAft>
              <a:buSzPts val="1300"/>
              <a:buFont typeface="Proxima Nova"/>
              <a:buChar char="･"/>
              <a:defRPr>
                <a:latin typeface="Proxima Nova"/>
                <a:ea typeface="Proxima Nova"/>
                <a:cs typeface="Proxima Nova"/>
                <a:sym typeface="Proxima Nova"/>
              </a:defRPr>
            </a:lvl9pPr>
          </a:lstStyle>
          <a:p/>
        </p:txBody>
      </p:sp>
      <p:sp>
        <p:nvSpPr>
          <p:cNvPr id="740" name="Google Shape;740;p52"/>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9pPr>
          </a:lstStyle>
          <a:p/>
        </p:txBody>
      </p:sp>
      <p:sp>
        <p:nvSpPr>
          <p:cNvPr id="741" name="Google Shape;741;p52"/>
          <p:cNvSpPr txBox="1"/>
          <p:nvPr>
            <p:ph idx="2" type="subTitle"/>
          </p:nvPr>
        </p:nvSpPr>
        <p:spPr>
          <a:xfrm>
            <a:off x="1102200" y="1239700"/>
            <a:ext cx="9987600" cy="8757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500"/>
              </a:spcBef>
              <a:spcAft>
                <a:spcPts val="0"/>
              </a:spcAft>
              <a:buNone/>
              <a:defRPr>
                <a:latin typeface="Proxima Nova"/>
                <a:ea typeface="Proxima Nova"/>
                <a:cs typeface="Proxima Nova"/>
                <a:sym typeface="Proxima Nova"/>
              </a:defRPr>
            </a:lvl2pPr>
            <a:lvl3pPr lvl="2" rtl="0">
              <a:lnSpc>
                <a:spcPct val="100000"/>
              </a:lnSpc>
              <a:spcBef>
                <a:spcPts val="500"/>
              </a:spcBef>
              <a:spcAft>
                <a:spcPts val="0"/>
              </a:spcAft>
              <a:buNone/>
              <a:defRPr>
                <a:latin typeface="Proxima Nova"/>
                <a:ea typeface="Proxima Nova"/>
                <a:cs typeface="Proxima Nova"/>
                <a:sym typeface="Proxima Nova"/>
              </a:defRPr>
            </a:lvl3pPr>
            <a:lvl4pPr lvl="3" rtl="0">
              <a:lnSpc>
                <a:spcPct val="100000"/>
              </a:lnSpc>
              <a:spcBef>
                <a:spcPts val="500"/>
              </a:spcBef>
              <a:spcAft>
                <a:spcPts val="0"/>
              </a:spcAft>
              <a:buNone/>
              <a:defRPr>
                <a:latin typeface="Proxima Nova"/>
                <a:ea typeface="Proxima Nova"/>
                <a:cs typeface="Proxima Nova"/>
                <a:sym typeface="Proxima Nova"/>
              </a:defRPr>
            </a:lvl4pPr>
            <a:lvl5pPr lvl="4" rtl="0">
              <a:lnSpc>
                <a:spcPct val="100000"/>
              </a:lnSpc>
              <a:spcBef>
                <a:spcPts val="500"/>
              </a:spcBef>
              <a:spcAft>
                <a:spcPts val="0"/>
              </a:spcAft>
              <a:buNone/>
              <a:defRPr>
                <a:latin typeface="Proxima Nova"/>
                <a:ea typeface="Proxima Nova"/>
                <a:cs typeface="Proxima Nova"/>
                <a:sym typeface="Proxima Nova"/>
              </a:defRPr>
            </a:lvl5pPr>
            <a:lvl6pPr lvl="5" rtl="0">
              <a:lnSpc>
                <a:spcPct val="100000"/>
              </a:lnSpc>
              <a:spcBef>
                <a:spcPts val="500"/>
              </a:spcBef>
              <a:spcAft>
                <a:spcPts val="0"/>
              </a:spcAft>
              <a:buNone/>
              <a:defRPr>
                <a:latin typeface="Proxima Nova"/>
                <a:ea typeface="Proxima Nova"/>
                <a:cs typeface="Proxima Nova"/>
                <a:sym typeface="Proxima Nova"/>
              </a:defRPr>
            </a:lvl6pPr>
            <a:lvl7pPr lvl="6" rtl="0">
              <a:lnSpc>
                <a:spcPct val="100000"/>
              </a:lnSpc>
              <a:spcBef>
                <a:spcPts val="500"/>
              </a:spcBef>
              <a:spcAft>
                <a:spcPts val="0"/>
              </a:spcAft>
              <a:buNone/>
              <a:defRPr>
                <a:latin typeface="Proxima Nova"/>
                <a:ea typeface="Proxima Nova"/>
                <a:cs typeface="Proxima Nova"/>
                <a:sym typeface="Proxima Nova"/>
              </a:defRPr>
            </a:lvl7pPr>
            <a:lvl8pPr lvl="7" rtl="0">
              <a:lnSpc>
                <a:spcPct val="100000"/>
              </a:lnSpc>
              <a:spcBef>
                <a:spcPts val="500"/>
              </a:spcBef>
              <a:spcAft>
                <a:spcPts val="0"/>
              </a:spcAft>
              <a:buNone/>
              <a:defRPr>
                <a:latin typeface="Proxima Nova"/>
                <a:ea typeface="Proxima Nova"/>
                <a:cs typeface="Proxima Nova"/>
                <a:sym typeface="Proxima Nova"/>
              </a:defRPr>
            </a:lvl8pPr>
            <a:lvl9pPr lvl="8" rtl="0">
              <a:lnSpc>
                <a:spcPct val="100000"/>
              </a:lnSpc>
              <a:spcBef>
                <a:spcPts val="500"/>
              </a:spcBef>
              <a:spcAft>
                <a:spcPts val="500"/>
              </a:spcAft>
              <a:buNone/>
              <a:defRPr>
                <a:latin typeface="Proxima Nova"/>
                <a:ea typeface="Proxima Nova"/>
                <a:cs typeface="Proxima Nova"/>
                <a:sym typeface="Proxima Nova"/>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title" type="title">
  <p:cSld name="TITLE">
    <p:bg>
      <p:bgPr>
        <a:blipFill>
          <a:blip r:embed="rId2">
            <a:alphaModFix/>
          </a:blip>
          <a:stretch>
            <a:fillRect/>
          </a:stretch>
        </a:blipFill>
      </p:bgPr>
    </p:bg>
    <p:spTree>
      <p:nvGrpSpPr>
        <p:cNvPr id="745" name="Shape 745"/>
        <p:cNvGrpSpPr/>
        <p:nvPr/>
      </p:nvGrpSpPr>
      <p:grpSpPr>
        <a:xfrm>
          <a:off x="0" y="0"/>
          <a:ext cx="0" cy="0"/>
          <a:chOff x="0" y="0"/>
          <a:chExt cx="0" cy="0"/>
        </a:xfrm>
      </p:grpSpPr>
      <p:sp>
        <p:nvSpPr>
          <p:cNvPr id="746" name="Google Shape;746;p54"/>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4"/>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748" name="Google Shape;748;p54"/>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749" name="Google Shape;749;p54"/>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750" name="Google Shape;750;p54"/>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751" name="Google Shape;751;p54"/>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752" name="Google Shape;752;p54"/>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753" name="Google Shape;753;p5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closing">
  <p:cSld name="TITLE_1">
    <p:bg>
      <p:bgPr>
        <a:blipFill>
          <a:blip r:embed="rId2">
            <a:alphaModFix/>
          </a:blip>
          <a:stretch>
            <a:fillRect/>
          </a:stretch>
        </a:blipFill>
      </p:bgPr>
    </p:bg>
    <p:spTree>
      <p:nvGrpSpPr>
        <p:cNvPr id="754" name="Shape 754"/>
        <p:cNvGrpSpPr/>
        <p:nvPr/>
      </p:nvGrpSpPr>
      <p:grpSpPr>
        <a:xfrm>
          <a:off x="0" y="0"/>
          <a:ext cx="0" cy="0"/>
          <a:chOff x="0" y="0"/>
          <a:chExt cx="0" cy="0"/>
        </a:xfrm>
      </p:grpSpPr>
      <p:sp>
        <p:nvSpPr>
          <p:cNvPr id="755" name="Google Shape;755;p55"/>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5"/>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757" name="Google Shape;757;p55"/>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758" name="Google Shape;758;p55"/>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759" name="Google Shape;759;p55"/>
          <p:cNvCxnSpPr/>
          <p:nvPr/>
        </p:nvCxnSpPr>
        <p:spPr>
          <a:xfrm rot="10800000">
            <a:off x="447775" y="50"/>
            <a:ext cx="0" cy="2282700"/>
          </a:xfrm>
          <a:prstGeom prst="straightConnector1">
            <a:avLst/>
          </a:prstGeom>
          <a:noFill/>
          <a:ln cap="flat" cmpd="sng" w="9525">
            <a:solidFill>
              <a:srgbClr val="800000"/>
            </a:solidFill>
            <a:prstDash val="solid"/>
            <a:round/>
            <a:headEnd len="med" w="med" type="none"/>
            <a:tailEnd len="med" w="med" type="none"/>
          </a:ln>
        </p:spPr>
      </p:cxnSp>
      <p:cxnSp>
        <p:nvCxnSpPr>
          <p:cNvPr id="760" name="Google Shape;760;p55"/>
          <p:cNvCxnSpPr/>
          <p:nvPr/>
        </p:nvCxnSpPr>
        <p:spPr>
          <a:xfrm rot="10800000">
            <a:off x="447767" y="6401400"/>
            <a:ext cx="0" cy="456600"/>
          </a:xfrm>
          <a:prstGeom prst="straightConnector1">
            <a:avLst/>
          </a:prstGeom>
          <a:noFill/>
          <a:ln cap="flat" cmpd="sng" w="9525">
            <a:solidFill>
              <a:srgbClr val="800000"/>
            </a:solidFill>
            <a:prstDash val="solid"/>
            <a:round/>
            <a:headEnd len="med" w="med" type="none"/>
            <a:tailEnd len="med" w="med" type="none"/>
          </a:ln>
        </p:spPr>
      </p:cxnSp>
      <p:sp>
        <p:nvSpPr>
          <p:cNvPr id="761" name="Google Shape;761;p5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Title">
  <p:cSld name="TITLE_2">
    <p:bg>
      <p:bgPr>
        <a:blipFill>
          <a:blip r:embed="rId2">
            <a:alphaModFix/>
          </a:blip>
          <a:stretch>
            <a:fillRect/>
          </a:stretch>
        </a:blipFill>
      </p:bgPr>
    </p:bg>
    <p:spTree>
      <p:nvGrpSpPr>
        <p:cNvPr id="762" name="Shape 762"/>
        <p:cNvGrpSpPr/>
        <p:nvPr/>
      </p:nvGrpSpPr>
      <p:grpSpPr>
        <a:xfrm>
          <a:off x="0" y="0"/>
          <a:ext cx="0" cy="0"/>
          <a:chOff x="0" y="0"/>
          <a:chExt cx="0" cy="0"/>
        </a:xfrm>
      </p:grpSpPr>
      <p:sp>
        <p:nvSpPr>
          <p:cNvPr id="763" name="Google Shape;763;p56"/>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6"/>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765" name="Google Shape;765;p56"/>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766" name="Google Shape;766;p56"/>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767" name="Google Shape;767;p56"/>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768" name="Google Shape;768;p56"/>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769" name="Google Shape;769;p56"/>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770" name="Google Shape;770;p5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closing">
  <p:cSld name="TITLE_1_1">
    <p:bg>
      <p:bgPr>
        <a:blipFill>
          <a:blip r:embed="rId2">
            <a:alphaModFix/>
          </a:blip>
          <a:stretch>
            <a:fillRect/>
          </a:stretch>
        </a:blipFill>
      </p:bgPr>
    </p:bg>
    <p:spTree>
      <p:nvGrpSpPr>
        <p:cNvPr id="771" name="Shape 771"/>
        <p:cNvGrpSpPr/>
        <p:nvPr/>
      </p:nvGrpSpPr>
      <p:grpSpPr>
        <a:xfrm>
          <a:off x="0" y="0"/>
          <a:ext cx="0" cy="0"/>
          <a:chOff x="0" y="0"/>
          <a:chExt cx="0" cy="0"/>
        </a:xfrm>
      </p:grpSpPr>
      <p:sp>
        <p:nvSpPr>
          <p:cNvPr id="772" name="Google Shape;772;p57"/>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7"/>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774" name="Google Shape;774;p57"/>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775" name="Google Shape;775;p57"/>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776" name="Google Shape;776;p57"/>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linkedin.com/company/red-hat</a:t>
            </a:r>
            <a:endParaRPr>
              <a:solidFill>
                <a:schemeClr val="lt1"/>
              </a:solidFill>
              <a:latin typeface="Red Hat Text"/>
              <a:ea typeface="Red Hat Text"/>
              <a:cs typeface="Red Hat Text"/>
              <a:sym typeface="Red Hat Text"/>
            </a:endParaRPr>
          </a:p>
        </p:txBody>
      </p:sp>
      <p:sp>
        <p:nvSpPr>
          <p:cNvPr id="777" name="Google Shape;777;p57"/>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youtube.com/user/RedHatVideos</a:t>
            </a:r>
            <a:endParaRPr>
              <a:solidFill>
                <a:schemeClr val="lt1"/>
              </a:solidFill>
              <a:latin typeface="Red Hat Text"/>
              <a:ea typeface="Red Hat Text"/>
              <a:cs typeface="Red Hat Text"/>
              <a:sym typeface="Red Hat Text"/>
            </a:endParaRPr>
          </a:p>
        </p:txBody>
      </p:sp>
      <p:sp>
        <p:nvSpPr>
          <p:cNvPr id="778" name="Google Shape;778;p57"/>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facebook.com/redhatinc</a:t>
            </a:r>
            <a:endParaRPr>
              <a:solidFill>
                <a:schemeClr val="lt1"/>
              </a:solidFill>
              <a:latin typeface="Red Hat Text"/>
              <a:ea typeface="Red Hat Text"/>
              <a:cs typeface="Red Hat Text"/>
              <a:sym typeface="Red Hat Text"/>
            </a:endParaRPr>
          </a:p>
        </p:txBody>
      </p:sp>
      <p:sp>
        <p:nvSpPr>
          <p:cNvPr id="779" name="Google Shape;779;p57"/>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twitter.com/RedHat</a:t>
            </a:r>
            <a:endParaRPr>
              <a:solidFill>
                <a:schemeClr val="lt1"/>
              </a:solidFill>
              <a:latin typeface="Red Hat Text"/>
              <a:ea typeface="Red Hat Text"/>
              <a:cs typeface="Red Hat Text"/>
              <a:sym typeface="Red Hat Text"/>
            </a:endParaRPr>
          </a:p>
        </p:txBody>
      </p:sp>
      <p:cxnSp>
        <p:nvCxnSpPr>
          <p:cNvPr id="780" name="Google Shape;780;p57"/>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cxnSp>
        <p:nvCxnSpPr>
          <p:cNvPr id="781" name="Google Shape;781;p57"/>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782" name="Google Shape;782;p5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783" name="Google Shape;783;p57"/>
          <p:cNvPicPr preferRelativeResize="0"/>
          <p:nvPr/>
        </p:nvPicPr>
        <p:blipFill rotWithShape="1">
          <a:blip r:embed="rId4">
            <a:alphaModFix/>
          </a:blip>
          <a:srcRect b="0" l="0" r="0" t="0"/>
          <a:stretch/>
        </p:blipFill>
        <p:spPr>
          <a:xfrm>
            <a:off x="7456004" y="3535984"/>
            <a:ext cx="455950" cy="455950"/>
          </a:xfrm>
          <a:prstGeom prst="rect">
            <a:avLst/>
          </a:prstGeom>
          <a:noFill/>
          <a:ln>
            <a:noFill/>
          </a:ln>
        </p:spPr>
      </p:pic>
      <p:pic>
        <p:nvPicPr>
          <p:cNvPr id="784" name="Google Shape;784;p57"/>
          <p:cNvPicPr preferRelativeResize="0"/>
          <p:nvPr/>
        </p:nvPicPr>
        <p:blipFill rotWithShape="1">
          <a:blip r:embed="rId5">
            <a:alphaModFix/>
          </a:blip>
          <a:srcRect b="0" l="0" r="0" t="0"/>
          <a:stretch/>
        </p:blipFill>
        <p:spPr>
          <a:xfrm>
            <a:off x="7456004" y="2767909"/>
            <a:ext cx="455950" cy="455950"/>
          </a:xfrm>
          <a:prstGeom prst="rect">
            <a:avLst/>
          </a:prstGeom>
          <a:noFill/>
          <a:ln>
            <a:noFill/>
          </a:ln>
        </p:spPr>
      </p:pic>
      <p:pic>
        <p:nvPicPr>
          <p:cNvPr id="785" name="Google Shape;785;p57"/>
          <p:cNvPicPr preferRelativeResize="0"/>
          <p:nvPr/>
        </p:nvPicPr>
        <p:blipFill rotWithShape="1">
          <a:blip r:embed="rId6">
            <a:alphaModFix/>
          </a:blip>
          <a:srcRect b="0" l="0" r="0" t="0"/>
          <a:stretch/>
        </p:blipFill>
        <p:spPr>
          <a:xfrm>
            <a:off x="7456004" y="1999834"/>
            <a:ext cx="455950" cy="455950"/>
          </a:xfrm>
          <a:prstGeom prst="rect">
            <a:avLst/>
          </a:prstGeom>
          <a:noFill/>
          <a:ln>
            <a:noFill/>
          </a:ln>
        </p:spPr>
      </p:pic>
      <p:pic>
        <p:nvPicPr>
          <p:cNvPr id="786" name="Google Shape;786;p57"/>
          <p:cNvPicPr preferRelativeResize="0"/>
          <p:nvPr/>
        </p:nvPicPr>
        <p:blipFill rotWithShape="1">
          <a:blip r:embed="rId7">
            <a:alphaModFix/>
          </a:blip>
          <a:srcRect b="0" l="0" r="0" t="0"/>
          <a:stretch/>
        </p:blipFill>
        <p:spPr>
          <a:xfrm>
            <a:off x="7456004" y="4304059"/>
            <a:ext cx="455950" cy="455950"/>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Title">
  <p:cSld name="CUSTOM">
    <p:bg>
      <p:bgPr>
        <a:blipFill>
          <a:blip r:embed="rId2">
            <a:alphaModFix/>
          </a:blip>
          <a:stretch>
            <a:fillRect/>
          </a:stretch>
        </a:blipFill>
      </p:bgPr>
    </p:bg>
    <p:spTree>
      <p:nvGrpSpPr>
        <p:cNvPr id="787" name="Shape 787"/>
        <p:cNvGrpSpPr/>
        <p:nvPr/>
      </p:nvGrpSpPr>
      <p:grpSpPr>
        <a:xfrm>
          <a:off x="0" y="0"/>
          <a:ext cx="0" cy="0"/>
          <a:chOff x="0" y="0"/>
          <a:chExt cx="0" cy="0"/>
        </a:xfrm>
      </p:grpSpPr>
      <p:sp>
        <p:nvSpPr>
          <p:cNvPr id="788" name="Google Shape;788;p58"/>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9" name="Google Shape;789;p58"/>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790" name="Google Shape;790;p58"/>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791" name="Google Shape;791;p58"/>
          <p:cNvSpPr txBox="1"/>
          <p:nvPr>
            <p:ph idx="1" type="subTitle"/>
          </p:nvPr>
        </p:nvSpPr>
        <p:spPr>
          <a:xfrm>
            <a:off x="5660525" y="3971650"/>
            <a:ext cx="4446300" cy="9144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Clr>
                <a:schemeClr val="dk1"/>
              </a:buClr>
              <a:buSzPts val="1800"/>
              <a:buNone/>
              <a:defRPr sz="1800">
                <a:solidFill>
                  <a:schemeClr val="dk1"/>
                </a:solidFill>
              </a:defRPr>
            </a:lvl1pPr>
            <a:lvl2pPr lvl="1" rtl="0">
              <a:lnSpc>
                <a:spcPct val="140000"/>
              </a:lnSpc>
              <a:spcBef>
                <a:spcPts val="0"/>
              </a:spcBef>
              <a:spcAft>
                <a:spcPts val="0"/>
              </a:spcAft>
              <a:buClr>
                <a:schemeClr val="dk1"/>
              </a:buClr>
              <a:buSzPts val="1800"/>
              <a:buNone/>
              <a:defRPr sz="1800">
                <a:solidFill>
                  <a:schemeClr val="dk1"/>
                </a:solidFill>
              </a:defRPr>
            </a:lvl2pPr>
            <a:lvl3pPr lvl="2" rtl="0">
              <a:lnSpc>
                <a:spcPct val="140000"/>
              </a:lnSpc>
              <a:spcBef>
                <a:spcPts val="0"/>
              </a:spcBef>
              <a:spcAft>
                <a:spcPts val="0"/>
              </a:spcAft>
              <a:buClr>
                <a:schemeClr val="dk1"/>
              </a:buClr>
              <a:buSzPts val="1800"/>
              <a:buNone/>
              <a:defRPr sz="1800">
                <a:solidFill>
                  <a:schemeClr val="dk1"/>
                </a:solidFill>
              </a:defRPr>
            </a:lvl3pPr>
            <a:lvl4pPr lvl="3" rtl="0">
              <a:lnSpc>
                <a:spcPct val="140000"/>
              </a:lnSpc>
              <a:spcBef>
                <a:spcPts val="0"/>
              </a:spcBef>
              <a:spcAft>
                <a:spcPts val="0"/>
              </a:spcAft>
              <a:buClr>
                <a:schemeClr val="dk1"/>
              </a:buClr>
              <a:buSzPts val="1800"/>
              <a:buNone/>
              <a:defRPr sz="1800">
                <a:solidFill>
                  <a:schemeClr val="dk1"/>
                </a:solidFill>
              </a:defRPr>
            </a:lvl4pPr>
            <a:lvl5pPr lvl="4" rtl="0">
              <a:lnSpc>
                <a:spcPct val="140000"/>
              </a:lnSpc>
              <a:spcBef>
                <a:spcPts val="0"/>
              </a:spcBef>
              <a:spcAft>
                <a:spcPts val="0"/>
              </a:spcAft>
              <a:buClr>
                <a:schemeClr val="dk1"/>
              </a:buClr>
              <a:buSzPts val="1800"/>
              <a:buNone/>
              <a:defRPr sz="1800">
                <a:solidFill>
                  <a:schemeClr val="dk1"/>
                </a:solidFill>
              </a:defRPr>
            </a:lvl5pPr>
            <a:lvl6pPr lvl="5" rtl="0">
              <a:lnSpc>
                <a:spcPct val="140000"/>
              </a:lnSpc>
              <a:spcBef>
                <a:spcPts val="0"/>
              </a:spcBef>
              <a:spcAft>
                <a:spcPts val="0"/>
              </a:spcAft>
              <a:buClr>
                <a:schemeClr val="dk1"/>
              </a:buClr>
              <a:buSzPts val="1800"/>
              <a:buNone/>
              <a:defRPr sz="1800">
                <a:solidFill>
                  <a:schemeClr val="dk1"/>
                </a:solidFill>
              </a:defRPr>
            </a:lvl6pPr>
            <a:lvl7pPr lvl="6" rtl="0">
              <a:lnSpc>
                <a:spcPct val="140000"/>
              </a:lnSpc>
              <a:spcBef>
                <a:spcPts val="0"/>
              </a:spcBef>
              <a:spcAft>
                <a:spcPts val="0"/>
              </a:spcAft>
              <a:buClr>
                <a:schemeClr val="dk1"/>
              </a:buClr>
              <a:buSzPts val="1800"/>
              <a:buNone/>
              <a:defRPr sz="1800">
                <a:solidFill>
                  <a:schemeClr val="dk1"/>
                </a:solidFill>
              </a:defRPr>
            </a:lvl7pPr>
            <a:lvl8pPr lvl="7" rtl="0">
              <a:lnSpc>
                <a:spcPct val="140000"/>
              </a:lnSpc>
              <a:spcBef>
                <a:spcPts val="0"/>
              </a:spcBef>
              <a:spcAft>
                <a:spcPts val="0"/>
              </a:spcAft>
              <a:buClr>
                <a:schemeClr val="dk1"/>
              </a:buClr>
              <a:buSzPts val="1800"/>
              <a:buNone/>
              <a:defRPr sz="1800">
                <a:solidFill>
                  <a:schemeClr val="dk1"/>
                </a:solidFill>
              </a:defRPr>
            </a:lvl8pPr>
            <a:lvl9pPr lvl="8" rtl="0">
              <a:lnSpc>
                <a:spcPct val="140000"/>
              </a:lnSpc>
              <a:spcBef>
                <a:spcPts val="0"/>
              </a:spcBef>
              <a:spcAft>
                <a:spcPts val="0"/>
              </a:spcAft>
              <a:buClr>
                <a:schemeClr val="dk1"/>
              </a:buClr>
              <a:buSzPts val="1800"/>
              <a:buNone/>
              <a:defRPr sz="1800">
                <a:solidFill>
                  <a:schemeClr val="dk1"/>
                </a:solidFill>
              </a:defRPr>
            </a:lvl9pPr>
          </a:lstStyle>
          <a:p/>
        </p:txBody>
      </p:sp>
      <p:sp>
        <p:nvSpPr>
          <p:cNvPr id="792" name="Google Shape;792;p58"/>
          <p:cNvSpPr txBox="1"/>
          <p:nvPr>
            <p:ph type="title"/>
          </p:nvPr>
        </p:nvSpPr>
        <p:spPr>
          <a:xfrm>
            <a:off x="5660525" y="1709031"/>
            <a:ext cx="5736300" cy="2117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9pPr>
          </a:lstStyle>
          <a:p/>
        </p:txBody>
      </p:sp>
      <p:sp>
        <p:nvSpPr>
          <p:cNvPr id="793" name="Google Shape;793;p58"/>
          <p:cNvSpPr txBox="1"/>
          <p:nvPr>
            <p:ph idx="2" type="subTitle"/>
          </p:nvPr>
        </p:nvSpPr>
        <p:spPr>
          <a:xfrm>
            <a:off x="5660525" y="5318275"/>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dk1"/>
              </a:buClr>
              <a:buSzPts val="1200"/>
              <a:buNone/>
              <a:defRPr sz="1200">
                <a:solidFill>
                  <a:schemeClr val="dk1"/>
                </a:solidFill>
              </a:defRPr>
            </a:lvl1pPr>
            <a:lvl2pPr lvl="1" rtl="0">
              <a:lnSpc>
                <a:spcPct val="135000"/>
              </a:lnSpc>
              <a:spcBef>
                <a:spcPts val="0"/>
              </a:spcBef>
              <a:spcAft>
                <a:spcPts val="0"/>
              </a:spcAft>
              <a:buClr>
                <a:schemeClr val="dk1"/>
              </a:buClr>
              <a:buSzPts val="1200"/>
              <a:buNone/>
              <a:defRPr sz="1200">
                <a:solidFill>
                  <a:schemeClr val="dk1"/>
                </a:solidFill>
              </a:defRPr>
            </a:lvl2pPr>
            <a:lvl3pPr lvl="2" rtl="0">
              <a:lnSpc>
                <a:spcPct val="135000"/>
              </a:lnSpc>
              <a:spcBef>
                <a:spcPts val="0"/>
              </a:spcBef>
              <a:spcAft>
                <a:spcPts val="0"/>
              </a:spcAft>
              <a:buClr>
                <a:schemeClr val="dk1"/>
              </a:buClr>
              <a:buSzPts val="1200"/>
              <a:buNone/>
              <a:defRPr sz="1200">
                <a:solidFill>
                  <a:schemeClr val="dk1"/>
                </a:solidFill>
              </a:defRPr>
            </a:lvl3pPr>
            <a:lvl4pPr lvl="3" rtl="0">
              <a:lnSpc>
                <a:spcPct val="135000"/>
              </a:lnSpc>
              <a:spcBef>
                <a:spcPts val="0"/>
              </a:spcBef>
              <a:spcAft>
                <a:spcPts val="0"/>
              </a:spcAft>
              <a:buClr>
                <a:schemeClr val="dk1"/>
              </a:buClr>
              <a:buSzPts val="1200"/>
              <a:buNone/>
              <a:defRPr sz="1200">
                <a:solidFill>
                  <a:schemeClr val="dk1"/>
                </a:solidFill>
              </a:defRPr>
            </a:lvl4pPr>
            <a:lvl5pPr lvl="4" rtl="0">
              <a:lnSpc>
                <a:spcPct val="135000"/>
              </a:lnSpc>
              <a:spcBef>
                <a:spcPts val="0"/>
              </a:spcBef>
              <a:spcAft>
                <a:spcPts val="0"/>
              </a:spcAft>
              <a:buClr>
                <a:schemeClr val="dk1"/>
              </a:buClr>
              <a:buSzPts val="1200"/>
              <a:buNone/>
              <a:defRPr sz="1200">
                <a:solidFill>
                  <a:schemeClr val="dk1"/>
                </a:solidFill>
              </a:defRPr>
            </a:lvl5pPr>
            <a:lvl6pPr lvl="5" rtl="0">
              <a:lnSpc>
                <a:spcPct val="135000"/>
              </a:lnSpc>
              <a:spcBef>
                <a:spcPts val="0"/>
              </a:spcBef>
              <a:spcAft>
                <a:spcPts val="0"/>
              </a:spcAft>
              <a:buClr>
                <a:schemeClr val="dk1"/>
              </a:buClr>
              <a:buSzPts val="1200"/>
              <a:buNone/>
              <a:defRPr sz="1200">
                <a:solidFill>
                  <a:schemeClr val="dk1"/>
                </a:solidFill>
              </a:defRPr>
            </a:lvl6pPr>
            <a:lvl7pPr lvl="6" rtl="0">
              <a:lnSpc>
                <a:spcPct val="135000"/>
              </a:lnSpc>
              <a:spcBef>
                <a:spcPts val="0"/>
              </a:spcBef>
              <a:spcAft>
                <a:spcPts val="0"/>
              </a:spcAft>
              <a:buClr>
                <a:schemeClr val="dk1"/>
              </a:buClr>
              <a:buSzPts val="1200"/>
              <a:buNone/>
              <a:defRPr sz="1200">
                <a:solidFill>
                  <a:schemeClr val="dk1"/>
                </a:solidFill>
              </a:defRPr>
            </a:lvl7pPr>
            <a:lvl8pPr lvl="7" rtl="0">
              <a:lnSpc>
                <a:spcPct val="135000"/>
              </a:lnSpc>
              <a:spcBef>
                <a:spcPts val="0"/>
              </a:spcBef>
              <a:spcAft>
                <a:spcPts val="0"/>
              </a:spcAft>
              <a:buClr>
                <a:schemeClr val="dk1"/>
              </a:buClr>
              <a:buSzPts val="1200"/>
              <a:buNone/>
              <a:defRPr sz="1200">
                <a:solidFill>
                  <a:schemeClr val="dk1"/>
                </a:solidFill>
              </a:defRPr>
            </a:lvl8pPr>
            <a:lvl9pPr lvl="8" rtl="0">
              <a:lnSpc>
                <a:spcPct val="135000"/>
              </a:lnSpc>
              <a:spcBef>
                <a:spcPts val="0"/>
              </a:spcBef>
              <a:spcAft>
                <a:spcPts val="0"/>
              </a:spcAft>
              <a:buClr>
                <a:schemeClr val="dk1"/>
              </a:buClr>
              <a:buSzPts val="1200"/>
              <a:buNone/>
              <a:defRPr sz="1200">
                <a:solidFill>
                  <a:schemeClr val="dk1"/>
                </a:solidFill>
              </a:defRPr>
            </a:lvl9pPr>
          </a:lstStyle>
          <a:p/>
        </p:txBody>
      </p:sp>
      <p:sp>
        <p:nvSpPr>
          <p:cNvPr id="794" name="Google Shape;794;p58"/>
          <p:cNvSpPr txBox="1"/>
          <p:nvPr>
            <p:ph idx="3"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795" name="Google Shape;795;p5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closing">
  <p:cSld name="CUSTOM_1">
    <p:bg>
      <p:bgPr>
        <a:blipFill>
          <a:blip r:embed="rId2">
            <a:alphaModFix/>
          </a:blip>
          <a:stretch>
            <a:fillRect/>
          </a:stretch>
        </a:blipFill>
      </p:bgPr>
    </p:bg>
    <p:spTree>
      <p:nvGrpSpPr>
        <p:cNvPr id="796" name="Shape 796"/>
        <p:cNvGrpSpPr/>
        <p:nvPr/>
      </p:nvGrpSpPr>
      <p:grpSpPr>
        <a:xfrm>
          <a:off x="0" y="0"/>
          <a:ext cx="0" cy="0"/>
          <a:chOff x="0" y="0"/>
          <a:chExt cx="0" cy="0"/>
        </a:xfrm>
      </p:grpSpPr>
      <p:sp>
        <p:nvSpPr>
          <p:cNvPr id="797" name="Google Shape;797;p59"/>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8" name="Google Shape;798;p59"/>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799" name="Google Shape;799;p59"/>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800" name="Google Shape;800;p59"/>
          <p:cNvSpPr txBox="1"/>
          <p:nvPr>
            <p:ph type="title"/>
          </p:nvPr>
        </p:nvSpPr>
        <p:spPr>
          <a:xfrm>
            <a:off x="5660525" y="568626"/>
            <a:ext cx="5736300" cy="1929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9pPr>
          </a:lstStyle>
          <a:p/>
        </p:txBody>
      </p:sp>
      <p:sp>
        <p:nvSpPr>
          <p:cNvPr id="801" name="Google Shape;801;p59"/>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802" name="Google Shape;802;p59"/>
          <p:cNvSpPr txBox="1"/>
          <p:nvPr>
            <p:ph idx="2" type="subTitle"/>
          </p:nvPr>
        </p:nvSpPr>
        <p:spPr>
          <a:xfrm>
            <a:off x="5660525" y="2752400"/>
            <a:ext cx="44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dk1"/>
              </a:buClr>
              <a:buSzPts val="1400"/>
              <a:buNone/>
              <a:defRPr sz="1400">
                <a:solidFill>
                  <a:schemeClr val="dk1"/>
                </a:solidFill>
              </a:defRPr>
            </a:lvl1pPr>
            <a:lvl2pPr lvl="1" rtl="0">
              <a:lnSpc>
                <a:spcPct val="180000"/>
              </a:lnSpc>
              <a:spcBef>
                <a:spcPts val="0"/>
              </a:spcBef>
              <a:spcAft>
                <a:spcPts val="0"/>
              </a:spcAft>
              <a:buClr>
                <a:schemeClr val="dk1"/>
              </a:buClr>
              <a:buSzPts val="1400"/>
              <a:buNone/>
              <a:defRPr sz="1400">
                <a:solidFill>
                  <a:schemeClr val="dk1"/>
                </a:solidFill>
              </a:defRPr>
            </a:lvl2pPr>
            <a:lvl3pPr lvl="2" rtl="0">
              <a:lnSpc>
                <a:spcPct val="180000"/>
              </a:lnSpc>
              <a:spcBef>
                <a:spcPts val="0"/>
              </a:spcBef>
              <a:spcAft>
                <a:spcPts val="0"/>
              </a:spcAft>
              <a:buClr>
                <a:schemeClr val="dk1"/>
              </a:buClr>
              <a:buSzPts val="1400"/>
              <a:buNone/>
              <a:defRPr sz="1400">
                <a:solidFill>
                  <a:schemeClr val="dk1"/>
                </a:solidFill>
              </a:defRPr>
            </a:lvl3pPr>
            <a:lvl4pPr lvl="3" rtl="0">
              <a:lnSpc>
                <a:spcPct val="180000"/>
              </a:lnSpc>
              <a:spcBef>
                <a:spcPts val="0"/>
              </a:spcBef>
              <a:spcAft>
                <a:spcPts val="0"/>
              </a:spcAft>
              <a:buClr>
                <a:schemeClr val="dk1"/>
              </a:buClr>
              <a:buSzPts val="1400"/>
              <a:buNone/>
              <a:defRPr sz="1400">
                <a:solidFill>
                  <a:schemeClr val="dk1"/>
                </a:solidFill>
              </a:defRPr>
            </a:lvl4pPr>
            <a:lvl5pPr lvl="4" rtl="0">
              <a:lnSpc>
                <a:spcPct val="180000"/>
              </a:lnSpc>
              <a:spcBef>
                <a:spcPts val="0"/>
              </a:spcBef>
              <a:spcAft>
                <a:spcPts val="0"/>
              </a:spcAft>
              <a:buClr>
                <a:schemeClr val="dk1"/>
              </a:buClr>
              <a:buSzPts val="1400"/>
              <a:buNone/>
              <a:defRPr sz="1400">
                <a:solidFill>
                  <a:schemeClr val="dk1"/>
                </a:solidFill>
              </a:defRPr>
            </a:lvl5pPr>
            <a:lvl6pPr lvl="5" rtl="0">
              <a:lnSpc>
                <a:spcPct val="180000"/>
              </a:lnSpc>
              <a:spcBef>
                <a:spcPts val="0"/>
              </a:spcBef>
              <a:spcAft>
                <a:spcPts val="0"/>
              </a:spcAft>
              <a:buClr>
                <a:schemeClr val="dk1"/>
              </a:buClr>
              <a:buSzPts val="1400"/>
              <a:buNone/>
              <a:defRPr sz="1400">
                <a:solidFill>
                  <a:schemeClr val="dk1"/>
                </a:solidFill>
              </a:defRPr>
            </a:lvl6pPr>
            <a:lvl7pPr lvl="6" rtl="0">
              <a:lnSpc>
                <a:spcPct val="180000"/>
              </a:lnSpc>
              <a:spcBef>
                <a:spcPts val="0"/>
              </a:spcBef>
              <a:spcAft>
                <a:spcPts val="0"/>
              </a:spcAft>
              <a:buClr>
                <a:schemeClr val="dk1"/>
              </a:buClr>
              <a:buSzPts val="1400"/>
              <a:buNone/>
              <a:defRPr sz="1400">
                <a:solidFill>
                  <a:schemeClr val="dk1"/>
                </a:solidFill>
              </a:defRPr>
            </a:lvl7pPr>
            <a:lvl8pPr lvl="7" rtl="0">
              <a:lnSpc>
                <a:spcPct val="180000"/>
              </a:lnSpc>
              <a:spcBef>
                <a:spcPts val="0"/>
              </a:spcBef>
              <a:spcAft>
                <a:spcPts val="0"/>
              </a:spcAft>
              <a:buClr>
                <a:schemeClr val="dk1"/>
              </a:buClr>
              <a:buSzPts val="1400"/>
              <a:buNone/>
              <a:defRPr sz="1400">
                <a:solidFill>
                  <a:schemeClr val="dk1"/>
                </a:solidFill>
              </a:defRPr>
            </a:lvl8pPr>
            <a:lvl9pPr lvl="8" rtl="0">
              <a:lnSpc>
                <a:spcPct val="180000"/>
              </a:lnSpc>
              <a:spcBef>
                <a:spcPts val="0"/>
              </a:spcBef>
              <a:spcAft>
                <a:spcPts val="0"/>
              </a:spcAft>
              <a:buClr>
                <a:schemeClr val="dk1"/>
              </a:buClr>
              <a:buSzPts val="1400"/>
              <a:buNone/>
              <a:defRPr sz="1400">
                <a:solidFill>
                  <a:schemeClr val="dk1"/>
                </a:solidFill>
              </a:defRPr>
            </a:lvl9pPr>
          </a:lstStyle>
          <a:p/>
        </p:txBody>
      </p:sp>
      <p:sp>
        <p:nvSpPr>
          <p:cNvPr id="803" name="Google Shape;803;p5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A">
  <p:cSld name="CUSTOM_2">
    <p:bg>
      <p:bgPr>
        <a:blipFill>
          <a:blip r:embed="rId2">
            <a:alphaModFix/>
          </a:blip>
          <a:stretch>
            <a:fillRect/>
          </a:stretch>
        </a:blipFill>
      </p:bgPr>
    </p:bg>
    <p:spTree>
      <p:nvGrpSpPr>
        <p:cNvPr id="804" name="Shape 804"/>
        <p:cNvGrpSpPr/>
        <p:nvPr/>
      </p:nvGrpSpPr>
      <p:grpSpPr>
        <a:xfrm>
          <a:off x="0" y="0"/>
          <a:ext cx="0" cy="0"/>
          <a:chOff x="0" y="0"/>
          <a:chExt cx="0" cy="0"/>
        </a:xfrm>
      </p:grpSpPr>
      <p:sp>
        <p:nvSpPr>
          <p:cNvPr id="805" name="Google Shape;805;p60"/>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9pPr>
          </a:lstStyle>
          <a:p/>
        </p:txBody>
      </p:sp>
      <p:cxnSp>
        <p:nvCxnSpPr>
          <p:cNvPr id="806" name="Google Shape;806;p6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807" name="Google Shape;807;p6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808" name="Google Shape;808;p6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809" name="Google Shape;809;p60"/>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141414"/>
                </a:solidFill>
              </a:defRPr>
            </a:lvl1pPr>
            <a:lvl2pPr lvl="1" rtl="0">
              <a:lnSpc>
                <a:spcPct val="174000"/>
              </a:lnSpc>
              <a:spcBef>
                <a:spcPts val="0"/>
              </a:spcBef>
              <a:spcAft>
                <a:spcPts val="0"/>
              </a:spcAft>
              <a:buNone/>
              <a:defRPr sz="1400">
                <a:solidFill>
                  <a:srgbClr val="141414"/>
                </a:solidFill>
              </a:defRPr>
            </a:lvl2pPr>
            <a:lvl3pPr lvl="2" rtl="0">
              <a:lnSpc>
                <a:spcPct val="174000"/>
              </a:lnSpc>
              <a:spcBef>
                <a:spcPts val="0"/>
              </a:spcBef>
              <a:spcAft>
                <a:spcPts val="0"/>
              </a:spcAft>
              <a:buNone/>
              <a:defRPr sz="1400">
                <a:solidFill>
                  <a:srgbClr val="141414"/>
                </a:solidFill>
              </a:defRPr>
            </a:lvl3pPr>
            <a:lvl4pPr lvl="3" rtl="0">
              <a:lnSpc>
                <a:spcPct val="174000"/>
              </a:lnSpc>
              <a:spcBef>
                <a:spcPts val="0"/>
              </a:spcBef>
              <a:spcAft>
                <a:spcPts val="0"/>
              </a:spcAft>
              <a:buNone/>
              <a:defRPr sz="1400">
                <a:solidFill>
                  <a:srgbClr val="141414"/>
                </a:solidFill>
              </a:defRPr>
            </a:lvl4pPr>
            <a:lvl5pPr lvl="4" rtl="0">
              <a:lnSpc>
                <a:spcPct val="174000"/>
              </a:lnSpc>
              <a:spcBef>
                <a:spcPts val="0"/>
              </a:spcBef>
              <a:spcAft>
                <a:spcPts val="0"/>
              </a:spcAft>
              <a:buNone/>
              <a:defRPr sz="1400">
                <a:solidFill>
                  <a:srgbClr val="141414"/>
                </a:solidFill>
              </a:defRPr>
            </a:lvl5pPr>
            <a:lvl6pPr lvl="5" rtl="0">
              <a:lnSpc>
                <a:spcPct val="174000"/>
              </a:lnSpc>
              <a:spcBef>
                <a:spcPts val="0"/>
              </a:spcBef>
              <a:spcAft>
                <a:spcPts val="0"/>
              </a:spcAft>
              <a:buNone/>
              <a:defRPr sz="1400">
                <a:solidFill>
                  <a:srgbClr val="141414"/>
                </a:solidFill>
              </a:defRPr>
            </a:lvl6pPr>
            <a:lvl7pPr lvl="6" rtl="0">
              <a:lnSpc>
                <a:spcPct val="174000"/>
              </a:lnSpc>
              <a:spcBef>
                <a:spcPts val="0"/>
              </a:spcBef>
              <a:spcAft>
                <a:spcPts val="0"/>
              </a:spcAft>
              <a:buNone/>
              <a:defRPr sz="1400">
                <a:solidFill>
                  <a:srgbClr val="141414"/>
                </a:solidFill>
              </a:defRPr>
            </a:lvl7pPr>
            <a:lvl8pPr lvl="7" rtl="0">
              <a:lnSpc>
                <a:spcPct val="174000"/>
              </a:lnSpc>
              <a:spcBef>
                <a:spcPts val="0"/>
              </a:spcBef>
              <a:spcAft>
                <a:spcPts val="0"/>
              </a:spcAft>
              <a:buNone/>
              <a:defRPr sz="1400">
                <a:solidFill>
                  <a:srgbClr val="141414"/>
                </a:solidFill>
              </a:defRPr>
            </a:lvl8pPr>
            <a:lvl9pPr lvl="8" rtl="0">
              <a:lnSpc>
                <a:spcPct val="174000"/>
              </a:lnSpc>
              <a:spcBef>
                <a:spcPts val="0"/>
              </a:spcBef>
              <a:spcAft>
                <a:spcPts val="0"/>
              </a:spcAft>
              <a:buNone/>
              <a:defRPr sz="1400">
                <a:solidFill>
                  <a:srgbClr val="141414"/>
                </a:solidFill>
              </a:defRPr>
            </a:lvl9pPr>
          </a:lstStyle>
          <a:p/>
        </p:txBody>
      </p:sp>
      <p:pic>
        <p:nvPicPr>
          <p:cNvPr id="810" name="Google Shape;810;p60"/>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811" name="Google Shape;811;p6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B">
  <p:cSld name="CUSTOM_2_1">
    <p:bg>
      <p:bgPr>
        <a:blipFill>
          <a:blip r:embed="rId2">
            <a:alphaModFix/>
          </a:blip>
          <a:stretch>
            <a:fillRect/>
          </a:stretch>
        </a:blipFill>
      </p:bgPr>
    </p:bg>
    <p:spTree>
      <p:nvGrpSpPr>
        <p:cNvPr id="812" name="Shape 812"/>
        <p:cNvGrpSpPr/>
        <p:nvPr/>
      </p:nvGrpSpPr>
      <p:grpSpPr>
        <a:xfrm>
          <a:off x="0" y="0"/>
          <a:ext cx="0" cy="0"/>
          <a:chOff x="0" y="0"/>
          <a:chExt cx="0" cy="0"/>
        </a:xfrm>
      </p:grpSpPr>
      <p:sp>
        <p:nvSpPr>
          <p:cNvPr id="813" name="Google Shape;813;p61"/>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814" name="Google Shape;814;p6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815" name="Google Shape;815;p61"/>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816" name="Google Shape;816;p6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817" name="Google Shape;817;p61"/>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chemeClr val="lt1"/>
                </a:solidFill>
              </a:defRPr>
            </a:lvl1pPr>
            <a:lvl2pPr lvl="1" rtl="0">
              <a:lnSpc>
                <a:spcPct val="174000"/>
              </a:lnSpc>
              <a:spcBef>
                <a:spcPts val="0"/>
              </a:spcBef>
              <a:spcAft>
                <a:spcPts val="0"/>
              </a:spcAft>
              <a:buNone/>
              <a:defRPr sz="1400">
                <a:solidFill>
                  <a:schemeClr val="lt1"/>
                </a:solidFill>
              </a:defRPr>
            </a:lvl2pPr>
            <a:lvl3pPr lvl="2" rtl="0">
              <a:lnSpc>
                <a:spcPct val="174000"/>
              </a:lnSpc>
              <a:spcBef>
                <a:spcPts val="0"/>
              </a:spcBef>
              <a:spcAft>
                <a:spcPts val="0"/>
              </a:spcAft>
              <a:buNone/>
              <a:defRPr sz="1400">
                <a:solidFill>
                  <a:schemeClr val="lt1"/>
                </a:solidFill>
              </a:defRPr>
            </a:lvl3pPr>
            <a:lvl4pPr lvl="3" rtl="0">
              <a:lnSpc>
                <a:spcPct val="174000"/>
              </a:lnSpc>
              <a:spcBef>
                <a:spcPts val="0"/>
              </a:spcBef>
              <a:spcAft>
                <a:spcPts val="0"/>
              </a:spcAft>
              <a:buNone/>
              <a:defRPr sz="1400">
                <a:solidFill>
                  <a:schemeClr val="lt1"/>
                </a:solidFill>
              </a:defRPr>
            </a:lvl4pPr>
            <a:lvl5pPr lvl="4" rtl="0">
              <a:lnSpc>
                <a:spcPct val="174000"/>
              </a:lnSpc>
              <a:spcBef>
                <a:spcPts val="0"/>
              </a:spcBef>
              <a:spcAft>
                <a:spcPts val="0"/>
              </a:spcAft>
              <a:buNone/>
              <a:defRPr sz="1400">
                <a:solidFill>
                  <a:schemeClr val="lt1"/>
                </a:solidFill>
              </a:defRPr>
            </a:lvl5pPr>
            <a:lvl6pPr lvl="5" rtl="0">
              <a:lnSpc>
                <a:spcPct val="174000"/>
              </a:lnSpc>
              <a:spcBef>
                <a:spcPts val="0"/>
              </a:spcBef>
              <a:spcAft>
                <a:spcPts val="0"/>
              </a:spcAft>
              <a:buNone/>
              <a:defRPr sz="1400">
                <a:solidFill>
                  <a:schemeClr val="lt1"/>
                </a:solidFill>
              </a:defRPr>
            </a:lvl6pPr>
            <a:lvl7pPr lvl="6" rtl="0">
              <a:lnSpc>
                <a:spcPct val="174000"/>
              </a:lnSpc>
              <a:spcBef>
                <a:spcPts val="0"/>
              </a:spcBef>
              <a:spcAft>
                <a:spcPts val="0"/>
              </a:spcAft>
              <a:buNone/>
              <a:defRPr sz="1400">
                <a:solidFill>
                  <a:schemeClr val="lt1"/>
                </a:solidFill>
              </a:defRPr>
            </a:lvl7pPr>
            <a:lvl8pPr lvl="7" rtl="0">
              <a:lnSpc>
                <a:spcPct val="174000"/>
              </a:lnSpc>
              <a:spcBef>
                <a:spcPts val="0"/>
              </a:spcBef>
              <a:spcAft>
                <a:spcPts val="0"/>
              </a:spcAft>
              <a:buNone/>
              <a:defRPr sz="1400">
                <a:solidFill>
                  <a:schemeClr val="lt1"/>
                </a:solidFill>
              </a:defRPr>
            </a:lvl8pPr>
            <a:lvl9pPr lvl="8" rtl="0">
              <a:lnSpc>
                <a:spcPct val="174000"/>
              </a:lnSpc>
              <a:spcBef>
                <a:spcPts val="0"/>
              </a:spcBef>
              <a:spcAft>
                <a:spcPts val="0"/>
              </a:spcAft>
              <a:buNone/>
              <a:defRPr sz="1400">
                <a:solidFill>
                  <a:schemeClr val="lt1"/>
                </a:solidFill>
              </a:defRPr>
            </a:lvl9pPr>
          </a:lstStyle>
          <a:p/>
        </p:txBody>
      </p:sp>
      <p:pic>
        <p:nvPicPr>
          <p:cNvPr id="818" name="Google Shape;818;p61"/>
          <p:cNvPicPr preferRelativeResize="0"/>
          <p:nvPr/>
        </p:nvPicPr>
        <p:blipFill>
          <a:blip r:embed="rId3">
            <a:alphaModFix/>
          </a:blip>
          <a:stretch>
            <a:fillRect/>
          </a:stretch>
        </p:blipFill>
        <p:spPr>
          <a:xfrm>
            <a:off x="10711279" y="6312505"/>
            <a:ext cx="975850" cy="229612"/>
          </a:xfrm>
          <a:prstGeom prst="rect">
            <a:avLst/>
          </a:prstGeom>
          <a:noFill/>
          <a:ln>
            <a:noFill/>
          </a:ln>
        </p:spPr>
      </p:pic>
      <p:sp>
        <p:nvSpPr>
          <p:cNvPr id="819" name="Google Shape;819;p6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closing">
  <p:cSld name="CUSTOM_1">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7"/>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 name="Google Shape;61;p7"/>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62" name="Google Shape;62;p7"/>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63" name="Google Shape;63;p7"/>
          <p:cNvSpPr txBox="1"/>
          <p:nvPr>
            <p:ph type="title"/>
          </p:nvPr>
        </p:nvSpPr>
        <p:spPr>
          <a:xfrm>
            <a:off x="5660525" y="568626"/>
            <a:ext cx="5736300" cy="1929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9pPr>
          </a:lstStyle>
          <a:p/>
        </p:txBody>
      </p:sp>
      <p:sp>
        <p:nvSpPr>
          <p:cNvPr id="64" name="Google Shape;64;p7"/>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65" name="Google Shape;65;p7"/>
          <p:cNvSpPr txBox="1"/>
          <p:nvPr>
            <p:ph idx="2" type="subTitle"/>
          </p:nvPr>
        </p:nvSpPr>
        <p:spPr>
          <a:xfrm>
            <a:off x="5660525" y="2752400"/>
            <a:ext cx="44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dk1"/>
              </a:buClr>
              <a:buSzPts val="1400"/>
              <a:buNone/>
              <a:defRPr sz="1400">
                <a:solidFill>
                  <a:schemeClr val="dk1"/>
                </a:solidFill>
              </a:defRPr>
            </a:lvl1pPr>
            <a:lvl2pPr lvl="1" rtl="0">
              <a:lnSpc>
                <a:spcPct val="180000"/>
              </a:lnSpc>
              <a:spcBef>
                <a:spcPts val="0"/>
              </a:spcBef>
              <a:spcAft>
                <a:spcPts val="0"/>
              </a:spcAft>
              <a:buClr>
                <a:schemeClr val="dk1"/>
              </a:buClr>
              <a:buSzPts val="1400"/>
              <a:buNone/>
              <a:defRPr sz="1400">
                <a:solidFill>
                  <a:schemeClr val="dk1"/>
                </a:solidFill>
              </a:defRPr>
            </a:lvl2pPr>
            <a:lvl3pPr lvl="2" rtl="0">
              <a:lnSpc>
                <a:spcPct val="180000"/>
              </a:lnSpc>
              <a:spcBef>
                <a:spcPts val="0"/>
              </a:spcBef>
              <a:spcAft>
                <a:spcPts val="0"/>
              </a:spcAft>
              <a:buClr>
                <a:schemeClr val="dk1"/>
              </a:buClr>
              <a:buSzPts val="1400"/>
              <a:buNone/>
              <a:defRPr sz="1400">
                <a:solidFill>
                  <a:schemeClr val="dk1"/>
                </a:solidFill>
              </a:defRPr>
            </a:lvl3pPr>
            <a:lvl4pPr lvl="3" rtl="0">
              <a:lnSpc>
                <a:spcPct val="180000"/>
              </a:lnSpc>
              <a:spcBef>
                <a:spcPts val="0"/>
              </a:spcBef>
              <a:spcAft>
                <a:spcPts val="0"/>
              </a:spcAft>
              <a:buClr>
                <a:schemeClr val="dk1"/>
              </a:buClr>
              <a:buSzPts val="1400"/>
              <a:buNone/>
              <a:defRPr sz="1400">
                <a:solidFill>
                  <a:schemeClr val="dk1"/>
                </a:solidFill>
              </a:defRPr>
            </a:lvl4pPr>
            <a:lvl5pPr lvl="4" rtl="0">
              <a:lnSpc>
                <a:spcPct val="180000"/>
              </a:lnSpc>
              <a:spcBef>
                <a:spcPts val="0"/>
              </a:spcBef>
              <a:spcAft>
                <a:spcPts val="0"/>
              </a:spcAft>
              <a:buClr>
                <a:schemeClr val="dk1"/>
              </a:buClr>
              <a:buSzPts val="1400"/>
              <a:buNone/>
              <a:defRPr sz="1400">
                <a:solidFill>
                  <a:schemeClr val="dk1"/>
                </a:solidFill>
              </a:defRPr>
            </a:lvl5pPr>
            <a:lvl6pPr lvl="5" rtl="0">
              <a:lnSpc>
                <a:spcPct val="180000"/>
              </a:lnSpc>
              <a:spcBef>
                <a:spcPts val="0"/>
              </a:spcBef>
              <a:spcAft>
                <a:spcPts val="0"/>
              </a:spcAft>
              <a:buClr>
                <a:schemeClr val="dk1"/>
              </a:buClr>
              <a:buSzPts val="1400"/>
              <a:buNone/>
              <a:defRPr sz="1400">
                <a:solidFill>
                  <a:schemeClr val="dk1"/>
                </a:solidFill>
              </a:defRPr>
            </a:lvl6pPr>
            <a:lvl7pPr lvl="6" rtl="0">
              <a:lnSpc>
                <a:spcPct val="180000"/>
              </a:lnSpc>
              <a:spcBef>
                <a:spcPts val="0"/>
              </a:spcBef>
              <a:spcAft>
                <a:spcPts val="0"/>
              </a:spcAft>
              <a:buClr>
                <a:schemeClr val="dk1"/>
              </a:buClr>
              <a:buSzPts val="1400"/>
              <a:buNone/>
              <a:defRPr sz="1400">
                <a:solidFill>
                  <a:schemeClr val="dk1"/>
                </a:solidFill>
              </a:defRPr>
            </a:lvl7pPr>
            <a:lvl8pPr lvl="7" rtl="0">
              <a:lnSpc>
                <a:spcPct val="180000"/>
              </a:lnSpc>
              <a:spcBef>
                <a:spcPts val="0"/>
              </a:spcBef>
              <a:spcAft>
                <a:spcPts val="0"/>
              </a:spcAft>
              <a:buClr>
                <a:schemeClr val="dk1"/>
              </a:buClr>
              <a:buSzPts val="1400"/>
              <a:buNone/>
              <a:defRPr sz="1400">
                <a:solidFill>
                  <a:schemeClr val="dk1"/>
                </a:solidFill>
              </a:defRPr>
            </a:lvl8pPr>
            <a:lvl9pPr lvl="8" rtl="0">
              <a:lnSpc>
                <a:spcPct val="180000"/>
              </a:lnSpc>
              <a:spcBef>
                <a:spcPts val="0"/>
              </a:spcBef>
              <a:spcAft>
                <a:spcPts val="0"/>
              </a:spcAft>
              <a:buClr>
                <a:schemeClr val="dk1"/>
              </a:buClr>
              <a:buSzPts val="1400"/>
              <a:buNone/>
              <a:defRPr sz="1400">
                <a:solidFill>
                  <a:schemeClr val="dk1"/>
                </a:solidFill>
              </a:defRPr>
            </a:lvl9pPr>
          </a:lstStyle>
          <a:p/>
        </p:txBody>
      </p:sp>
      <p:sp>
        <p:nvSpPr>
          <p:cNvPr id="66" name="Google Shape;66;p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C">
  <p:cSld name="CUSTOM_2_1_1">
    <p:bg>
      <p:bgPr>
        <a:blipFill>
          <a:blip r:embed="rId2">
            <a:alphaModFix/>
          </a:blip>
          <a:stretch>
            <a:fillRect/>
          </a:stretch>
        </a:blipFill>
      </p:bgPr>
    </p:bg>
    <p:spTree>
      <p:nvGrpSpPr>
        <p:cNvPr id="820" name="Shape 820"/>
        <p:cNvGrpSpPr/>
        <p:nvPr/>
      </p:nvGrpSpPr>
      <p:grpSpPr>
        <a:xfrm>
          <a:off x="0" y="0"/>
          <a:ext cx="0" cy="0"/>
          <a:chOff x="0" y="0"/>
          <a:chExt cx="0" cy="0"/>
        </a:xfrm>
      </p:grpSpPr>
      <p:sp>
        <p:nvSpPr>
          <p:cNvPr id="821" name="Google Shape;821;p62"/>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822" name="Google Shape;822;p6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823" name="Google Shape;823;p62"/>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824" name="Google Shape;824;p6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825" name="Google Shape;825;p62"/>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826" name="Google Shape;826;p62"/>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827" name="Google Shape;827;p62"/>
          <p:cNvSpPr txBox="1"/>
          <p:nvPr>
            <p:ph idx="3"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chemeClr val="dk1"/>
                </a:solidFill>
              </a:defRPr>
            </a:lvl1pPr>
            <a:lvl2pPr lvl="1" rtl="0">
              <a:lnSpc>
                <a:spcPct val="174000"/>
              </a:lnSpc>
              <a:spcBef>
                <a:spcPts val="0"/>
              </a:spcBef>
              <a:spcAft>
                <a:spcPts val="0"/>
              </a:spcAft>
              <a:buNone/>
              <a:defRPr sz="1400">
                <a:solidFill>
                  <a:schemeClr val="dk1"/>
                </a:solidFill>
              </a:defRPr>
            </a:lvl2pPr>
            <a:lvl3pPr lvl="2" rtl="0">
              <a:lnSpc>
                <a:spcPct val="174000"/>
              </a:lnSpc>
              <a:spcBef>
                <a:spcPts val="0"/>
              </a:spcBef>
              <a:spcAft>
                <a:spcPts val="0"/>
              </a:spcAft>
              <a:buNone/>
              <a:defRPr sz="1400">
                <a:solidFill>
                  <a:schemeClr val="dk1"/>
                </a:solidFill>
              </a:defRPr>
            </a:lvl3pPr>
            <a:lvl4pPr lvl="3" rtl="0">
              <a:lnSpc>
                <a:spcPct val="174000"/>
              </a:lnSpc>
              <a:spcBef>
                <a:spcPts val="0"/>
              </a:spcBef>
              <a:spcAft>
                <a:spcPts val="0"/>
              </a:spcAft>
              <a:buNone/>
              <a:defRPr sz="1400">
                <a:solidFill>
                  <a:schemeClr val="dk1"/>
                </a:solidFill>
              </a:defRPr>
            </a:lvl4pPr>
            <a:lvl5pPr lvl="4" rtl="0">
              <a:lnSpc>
                <a:spcPct val="174000"/>
              </a:lnSpc>
              <a:spcBef>
                <a:spcPts val="0"/>
              </a:spcBef>
              <a:spcAft>
                <a:spcPts val="0"/>
              </a:spcAft>
              <a:buNone/>
              <a:defRPr sz="1400">
                <a:solidFill>
                  <a:schemeClr val="dk1"/>
                </a:solidFill>
              </a:defRPr>
            </a:lvl5pPr>
            <a:lvl6pPr lvl="5" rtl="0">
              <a:lnSpc>
                <a:spcPct val="174000"/>
              </a:lnSpc>
              <a:spcBef>
                <a:spcPts val="0"/>
              </a:spcBef>
              <a:spcAft>
                <a:spcPts val="0"/>
              </a:spcAft>
              <a:buNone/>
              <a:defRPr sz="1400">
                <a:solidFill>
                  <a:schemeClr val="dk1"/>
                </a:solidFill>
              </a:defRPr>
            </a:lvl6pPr>
            <a:lvl7pPr lvl="6" rtl="0">
              <a:lnSpc>
                <a:spcPct val="174000"/>
              </a:lnSpc>
              <a:spcBef>
                <a:spcPts val="0"/>
              </a:spcBef>
              <a:spcAft>
                <a:spcPts val="0"/>
              </a:spcAft>
              <a:buNone/>
              <a:defRPr sz="1400">
                <a:solidFill>
                  <a:schemeClr val="dk1"/>
                </a:solidFill>
              </a:defRPr>
            </a:lvl7pPr>
            <a:lvl8pPr lvl="7" rtl="0">
              <a:lnSpc>
                <a:spcPct val="174000"/>
              </a:lnSpc>
              <a:spcBef>
                <a:spcPts val="0"/>
              </a:spcBef>
              <a:spcAft>
                <a:spcPts val="0"/>
              </a:spcAft>
              <a:buNone/>
              <a:defRPr sz="1400">
                <a:solidFill>
                  <a:schemeClr val="dk1"/>
                </a:solidFill>
              </a:defRPr>
            </a:lvl8pPr>
            <a:lvl9pPr lvl="8" rtl="0">
              <a:lnSpc>
                <a:spcPct val="174000"/>
              </a:lnSpc>
              <a:spcBef>
                <a:spcPts val="0"/>
              </a:spcBef>
              <a:spcAft>
                <a:spcPts val="0"/>
              </a:spcAft>
              <a:buNone/>
              <a:defRPr sz="1400">
                <a:solidFill>
                  <a:schemeClr val="dk1"/>
                </a:solidFill>
              </a:defRPr>
            </a:lvl9pPr>
          </a:lstStyle>
          <a:p/>
        </p:txBody>
      </p:sp>
      <p:sp>
        <p:nvSpPr>
          <p:cNvPr id="828" name="Google Shape;828;p6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D">
  <p:cSld name="CUSTOM_3">
    <p:bg>
      <p:bgPr>
        <a:blipFill>
          <a:blip r:embed="rId2">
            <a:alphaModFix/>
          </a:blip>
          <a:stretch>
            <a:fillRect/>
          </a:stretch>
        </a:blipFill>
      </p:bgPr>
    </p:bg>
    <p:spTree>
      <p:nvGrpSpPr>
        <p:cNvPr id="829" name="Shape 829"/>
        <p:cNvGrpSpPr/>
        <p:nvPr/>
      </p:nvGrpSpPr>
      <p:grpSpPr>
        <a:xfrm>
          <a:off x="0" y="0"/>
          <a:ext cx="0" cy="0"/>
          <a:chOff x="0" y="0"/>
          <a:chExt cx="0" cy="0"/>
        </a:xfrm>
      </p:grpSpPr>
      <p:sp>
        <p:nvSpPr>
          <p:cNvPr id="830" name="Google Shape;830;p63"/>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accent1"/>
                </a:solidFill>
              </a:defRPr>
            </a:lvl1pPr>
            <a:lvl2pPr lvl="1" rtl="0">
              <a:lnSpc>
                <a:spcPct val="100000"/>
              </a:lnSpc>
              <a:spcBef>
                <a:spcPts val="0"/>
              </a:spcBef>
              <a:spcAft>
                <a:spcPts val="0"/>
              </a:spcAft>
              <a:buNone/>
              <a:defRPr sz="5400">
                <a:solidFill>
                  <a:schemeClr val="accent1"/>
                </a:solidFill>
              </a:defRPr>
            </a:lvl2pPr>
            <a:lvl3pPr lvl="2" rtl="0">
              <a:lnSpc>
                <a:spcPct val="100000"/>
              </a:lnSpc>
              <a:spcBef>
                <a:spcPts val="0"/>
              </a:spcBef>
              <a:spcAft>
                <a:spcPts val="0"/>
              </a:spcAft>
              <a:buNone/>
              <a:defRPr sz="5400">
                <a:solidFill>
                  <a:schemeClr val="accent1"/>
                </a:solidFill>
              </a:defRPr>
            </a:lvl3pPr>
            <a:lvl4pPr lvl="3" rtl="0">
              <a:lnSpc>
                <a:spcPct val="100000"/>
              </a:lnSpc>
              <a:spcBef>
                <a:spcPts val="0"/>
              </a:spcBef>
              <a:spcAft>
                <a:spcPts val="0"/>
              </a:spcAft>
              <a:buNone/>
              <a:defRPr sz="5400">
                <a:solidFill>
                  <a:schemeClr val="accent1"/>
                </a:solidFill>
              </a:defRPr>
            </a:lvl4pPr>
            <a:lvl5pPr lvl="4" rtl="0">
              <a:lnSpc>
                <a:spcPct val="100000"/>
              </a:lnSpc>
              <a:spcBef>
                <a:spcPts val="0"/>
              </a:spcBef>
              <a:spcAft>
                <a:spcPts val="0"/>
              </a:spcAft>
              <a:buNone/>
              <a:defRPr sz="5400">
                <a:solidFill>
                  <a:schemeClr val="accent1"/>
                </a:solidFill>
              </a:defRPr>
            </a:lvl5pPr>
            <a:lvl6pPr lvl="5" rtl="0">
              <a:lnSpc>
                <a:spcPct val="100000"/>
              </a:lnSpc>
              <a:spcBef>
                <a:spcPts val="0"/>
              </a:spcBef>
              <a:spcAft>
                <a:spcPts val="0"/>
              </a:spcAft>
              <a:buNone/>
              <a:defRPr sz="5400">
                <a:solidFill>
                  <a:schemeClr val="accent1"/>
                </a:solidFill>
              </a:defRPr>
            </a:lvl6pPr>
            <a:lvl7pPr lvl="6" rtl="0">
              <a:lnSpc>
                <a:spcPct val="100000"/>
              </a:lnSpc>
              <a:spcBef>
                <a:spcPts val="0"/>
              </a:spcBef>
              <a:spcAft>
                <a:spcPts val="0"/>
              </a:spcAft>
              <a:buNone/>
              <a:defRPr sz="5400">
                <a:solidFill>
                  <a:schemeClr val="accent1"/>
                </a:solidFill>
              </a:defRPr>
            </a:lvl7pPr>
            <a:lvl8pPr lvl="7" rtl="0">
              <a:lnSpc>
                <a:spcPct val="100000"/>
              </a:lnSpc>
              <a:spcBef>
                <a:spcPts val="0"/>
              </a:spcBef>
              <a:spcAft>
                <a:spcPts val="0"/>
              </a:spcAft>
              <a:buNone/>
              <a:defRPr sz="5400">
                <a:solidFill>
                  <a:schemeClr val="accent1"/>
                </a:solidFill>
              </a:defRPr>
            </a:lvl8pPr>
            <a:lvl9pPr lvl="8" rtl="0">
              <a:lnSpc>
                <a:spcPct val="100000"/>
              </a:lnSpc>
              <a:spcBef>
                <a:spcPts val="0"/>
              </a:spcBef>
              <a:spcAft>
                <a:spcPts val="0"/>
              </a:spcAft>
              <a:buNone/>
              <a:defRPr sz="5400">
                <a:solidFill>
                  <a:schemeClr val="accent1"/>
                </a:solidFill>
              </a:defRPr>
            </a:lvl9pPr>
          </a:lstStyle>
          <a:p/>
        </p:txBody>
      </p:sp>
      <p:cxnSp>
        <p:nvCxnSpPr>
          <p:cNvPr id="831" name="Google Shape;831;p63"/>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832" name="Google Shape;832;p63"/>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833" name="Google Shape;833;p63"/>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cxnSp>
        <p:nvCxnSpPr>
          <p:cNvPr id="834" name="Google Shape;834;p63"/>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sp>
        <p:nvSpPr>
          <p:cNvPr id="835" name="Google Shape;835;p6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divider">
  <p:cSld name="CUSTOM_3_1">
    <p:bg>
      <p:bgPr>
        <a:blipFill>
          <a:blip r:embed="rId2">
            <a:alphaModFix/>
          </a:blip>
          <a:stretch>
            <a:fillRect/>
          </a:stretch>
        </a:blipFill>
      </p:bgPr>
    </p:bg>
    <p:spTree>
      <p:nvGrpSpPr>
        <p:cNvPr id="836" name="Shape 836"/>
        <p:cNvGrpSpPr/>
        <p:nvPr/>
      </p:nvGrpSpPr>
      <p:grpSpPr>
        <a:xfrm>
          <a:off x="0" y="0"/>
          <a:ext cx="0" cy="0"/>
          <a:chOff x="0" y="0"/>
          <a:chExt cx="0" cy="0"/>
        </a:xfrm>
      </p:grpSpPr>
      <p:sp>
        <p:nvSpPr>
          <p:cNvPr id="837" name="Google Shape;837;p64"/>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838" name="Google Shape;838;p64"/>
          <p:cNvCxnSpPr/>
          <p:nvPr/>
        </p:nvCxnSpPr>
        <p:spPr>
          <a:xfrm rot="10800000">
            <a:off x="447767" y="6401400"/>
            <a:ext cx="0" cy="456600"/>
          </a:xfrm>
          <a:prstGeom prst="straightConnector1">
            <a:avLst/>
          </a:prstGeom>
          <a:noFill/>
          <a:ln cap="flat" cmpd="sng" w="9525">
            <a:solidFill>
              <a:srgbClr val="800000"/>
            </a:solidFill>
            <a:prstDash val="solid"/>
            <a:round/>
            <a:headEnd len="med" w="med" type="none"/>
            <a:tailEnd len="med" w="med" type="none"/>
          </a:ln>
        </p:spPr>
      </p:cxnSp>
      <p:pic>
        <p:nvPicPr>
          <p:cNvPr id="839" name="Google Shape;839;p64"/>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cxnSp>
        <p:nvCxnSpPr>
          <p:cNvPr id="840" name="Google Shape;840;p64"/>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cxnSp>
        <p:nvCxnSpPr>
          <p:cNvPr id="841" name="Google Shape;841;p64"/>
          <p:cNvCxnSpPr/>
          <p:nvPr/>
        </p:nvCxnSpPr>
        <p:spPr>
          <a:xfrm rot="10800000">
            <a:off x="447775" y="100"/>
            <a:ext cx="0" cy="886500"/>
          </a:xfrm>
          <a:prstGeom prst="straightConnector1">
            <a:avLst/>
          </a:prstGeom>
          <a:noFill/>
          <a:ln cap="flat" cmpd="sng" w="9525">
            <a:solidFill>
              <a:srgbClr val="800000"/>
            </a:solidFill>
            <a:prstDash val="solid"/>
            <a:round/>
            <a:headEnd len="med" w="med" type="none"/>
            <a:tailEnd len="med" w="med" type="none"/>
          </a:ln>
        </p:spPr>
      </p:cxnSp>
      <p:sp>
        <p:nvSpPr>
          <p:cNvPr id="842" name="Google Shape;842;p6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843" name="Google Shape;843;p6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divider">
  <p:cSld name="CUSTOM_3_1_1">
    <p:bg>
      <p:bgPr>
        <a:blipFill>
          <a:blip r:embed="rId2">
            <a:alphaModFix/>
          </a:blip>
          <a:stretch>
            <a:fillRect/>
          </a:stretch>
        </a:blipFill>
      </p:bgPr>
    </p:bg>
    <p:spTree>
      <p:nvGrpSpPr>
        <p:cNvPr id="844" name="Shape 844"/>
        <p:cNvGrpSpPr/>
        <p:nvPr/>
      </p:nvGrpSpPr>
      <p:grpSpPr>
        <a:xfrm>
          <a:off x="0" y="0"/>
          <a:ext cx="0" cy="0"/>
          <a:chOff x="0" y="0"/>
          <a:chExt cx="0" cy="0"/>
        </a:xfrm>
      </p:grpSpPr>
      <p:sp>
        <p:nvSpPr>
          <p:cNvPr id="845" name="Google Shape;845;p65"/>
          <p:cNvSpPr txBox="1"/>
          <p:nvPr>
            <p:ph type="title"/>
          </p:nvPr>
        </p:nvSpPr>
        <p:spPr>
          <a:xfrm>
            <a:off x="5674100" y="1632950"/>
            <a:ext cx="5037300" cy="3882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846" name="Google Shape;846;p65"/>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847" name="Google Shape;847;p65"/>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848" name="Google Shape;848;p65"/>
          <p:cNvPicPr preferRelativeResize="0"/>
          <p:nvPr/>
        </p:nvPicPr>
        <p:blipFill>
          <a:blip r:embed="rId3">
            <a:alphaModFix/>
          </a:blip>
          <a:stretch>
            <a:fillRect/>
          </a:stretch>
        </p:blipFill>
        <p:spPr>
          <a:xfrm>
            <a:off x="10711279" y="6312505"/>
            <a:ext cx="975850" cy="229612"/>
          </a:xfrm>
          <a:prstGeom prst="rect">
            <a:avLst/>
          </a:prstGeom>
          <a:noFill/>
          <a:ln>
            <a:noFill/>
          </a:ln>
        </p:spPr>
      </p:pic>
      <p:sp>
        <p:nvSpPr>
          <p:cNvPr id="849" name="Google Shape;849;p6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p:cSld name="CUSTOM_4">
    <p:spTree>
      <p:nvGrpSpPr>
        <p:cNvPr id="850" name="Shape 850"/>
        <p:cNvGrpSpPr/>
        <p:nvPr/>
      </p:nvGrpSpPr>
      <p:grpSpPr>
        <a:xfrm>
          <a:off x="0" y="0"/>
          <a:ext cx="0" cy="0"/>
          <a:chOff x="0" y="0"/>
          <a:chExt cx="0" cy="0"/>
        </a:xfrm>
      </p:grpSpPr>
      <p:sp>
        <p:nvSpPr>
          <p:cNvPr id="851" name="Google Shape;851;p6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852" name="Google Shape;852;p6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853" name="Google Shape;853;p6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854" name="Google Shape;854;p6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855" name="Google Shape;855;p6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856" name="Google Shape;856;p6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857" name="Google Shape;857;p6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858" name="Google Shape;858;p6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hevrons">
  <p:cSld name="CUSTOM_4_20">
    <p:spTree>
      <p:nvGrpSpPr>
        <p:cNvPr id="859" name="Shape 859"/>
        <p:cNvGrpSpPr/>
        <p:nvPr/>
      </p:nvGrpSpPr>
      <p:grpSpPr>
        <a:xfrm>
          <a:off x="0" y="0"/>
          <a:ext cx="0" cy="0"/>
          <a:chOff x="0" y="0"/>
          <a:chExt cx="0" cy="0"/>
        </a:xfrm>
      </p:grpSpPr>
      <p:sp>
        <p:nvSpPr>
          <p:cNvPr id="860" name="Google Shape;860;p6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861" name="Google Shape;861;p67"/>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862" name="Google Shape;862;p6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863" name="Google Shape;863;p6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864" name="Google Shape;864;p6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865" name="Google Shape;865;p6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866" name="Google Shape;866;p67"/>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867" name="Google Shape;867;p6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868" name="Google Shape;868;p67"/>
          <p:cNvSpPr/>
          <p:nvPr/>
        </p:nvSpPr>
        <p:spPr>
          <a:xfrm>
            <a:off x="3901500" y="2473638"/>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7"/>
          <p:cNvSpPr/>
          <p:nvPr/>
        </p:nvSpPr>
        <p:spPr>
          <a:xfrm>
            <a:off x="780300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7"/>
          <p:cNvSpPr/>
          <p:nvPr/>
        </p:nvSpPr>
        <p:spPr>
          <a:xfrm>
            <a:off x="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7"/>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7"/>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7"/>
          <p:cNvSpPr txBox="1"/>
          <p:nvPr>
            <p:ph idx="4" type="subTitle"/>
          </p:nvPr>
        </p:nvSpPr>
        <p:spPr>
          <a:xfrm>
            <a:off x="3901500" y="2473650"/>
            <a:ext cx="4389000" cy="2702400"/>
          </a:xfrm>
          <a:prstGeom prst="rect">
            <a:avLst/>
          </a:prstGeom>
        </p:spPr>
        <p:txBody>
          <a:bodyPr anchorCtr="0" anchor="ctr" bIns="0" lIns="1097275" spcFirstLastPara="1" rIns="4572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874" name="Google Shape;874;p67"/>
          <p:cNvSpPr txBox="1"/>
          <p:nvPr>
            <p:ph idx="5" type="subTitle"/>
          </p:nvPr>
        </p:nvSpPr>
        <p:spPr>
          <a:xfrm>
            <a:off x="0" y="2473650"/>
            <a:ext cx="4389000" cy="2702400"/>
          </a:xfrm>
          <a:prstGeom prst="rect">
            <a:avLst/>
          </a:prstGeom>
        </p:spPr>
        <p:txBody>
          <a:bodyPr anchorCtr="0" anchor="ctr" bIns="0" lIns="868675" spcFirstLastPara="1" rIns="7315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875" name="Google Shape;875;p67"/>
          <p:cNvSpPr txBox="1"/>
          <p:nvPr>
            <p:ph idx="6" type="subTitle"/>
          </p:nvPr>
        </p:nvSpPr>
        <p:spPr>
          <a:xfrm>
            <a:off x="7803000" y="2473650"/>
            <a:ext cx="4389000" cy="2702400"/>
          </a:xfrm>
          <a:prstGeom prst="rect">
            <a:avLst/>
          </a:prstGeom>
        </p:spPr>
        <p:txBody>
          <a:bodyPr anchorCtr="0" anchor="ctr" bIns="0" lIns="1097275" spcFirstLastPara="1" rIns="4572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chevrons">
  <p:cSld name="CUSTOM_4_20_1">
    <p:spTree>
      <p:nvGrpSpPr>
        <p:cNvPr id="876" name="Shape 876"/>
        <p:cNvGrpSpPr/>
        <p:nvPr/>
      </p:nvGrpSpPr>
      <p:grpSpPr>
        <a:xfrm>
          <a:off x="0" y="0"/>
          <a:ext cx="0" cy="0"/>
          <a:chOff x="0" y="0"/>
          <a:chExt cx="0" cy="0"/>
        </a:xfrm>
      </p:grpSpPr>
      <p:sp>
        <p:nvSpPr>
          <p:cNvPr id="877" name="Google Shape;877;p6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878" name="Google Shape;878;p68"/>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879" name="Google Shape;879;p6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880" name="Google Shape;880;p6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881" name="Google Shape;881;p6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882" name="Google Shape;882;p6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883" name="Google Shape;883;p68"/>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884" name="Google Shape;884;p68"/>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885" name="Google Shape;885;p68"/>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8"/>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8"/>
          <p:cNvSpPr/>
          <p:nvPr/>
        </p:nvSpPr>
        <p:spPr>
          <a:xfrm>
            <a:off x="586380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8"/>
          <p:cNvSpPr/>
          <p:nvPr/>
        </p:nvSpPr>
        <p:spPr>
          <a:xfrm>
            <a:off x="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8"/>
          <p:cNvSpPr txBox="1"/>
          <p:nvPr>
            <p:ph idx="4" type="subTitle"/>
          </p:nvPr>
        </p:nvSpPr>
        <p:spPr>
          <a:xfrm>
            <a:off x="0" y="2473650"/>
            <a:ext cx="6328200" cy="2702400"/>
          </a:xfrm>
          <a:prstGeom prst="rect">
            <a:avLst/>
          </a:prstGeom>
        </p:spPr>
        <p:txBody>
          <a:bodyPr anchorCtr="0" anchor="ctr" bIns="0" lIns="868675"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890" name="Google Shape;890;p68"/>
          <p:cNvSpPr txBox="1"/>
          <p:nvPr>
            <p:ph idx="5" type="subTitle"/>
          </p:nvPr>
        </p:nvSpPr>
        <p:spPr>
          <a:xfrm>
            <a:off x="5863800" y="2473650"/>
            <a:ext cx="6328200" cy="2702400"/>
          </a:xfrm>
          <a:prstGeom prst="rect">
            <a:avLst/>
          </a:prstGeom>
        </p:spPr>
        <p:txBody>
          <a:bodyPr anchorCtr="0" anchor="ctr" bIns="0" lIns="1188700"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ircles">
  <p:cSld name="CUSTOM_4_19">
    <p:spTree>
      <p:nvGrpSpPr>
        <p:cNvPr id="891" name="Shape 891"/>
        <p:cNvGrpSpPr/>
        <p:nvPr/>
      </p:nvGrpSpPr>
      <p:grpSpPr>
        <a:xfrm>
          <a:off x="0" y="0"/>
          <a:ext cx="0" cy="0"/>
          <a:chOff x="0" y="0"/>
          <a:chExt cx="0" cy="0"/>
        </a:xfrm>
      </p:grpSpPr>
      <p:sp>
        <p:nvSpPr>
          <p:cNvPr id="892" name="Google Shape;892;p6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893" name="Google Shape;893;p69"/>
          <p:cNvSpPr txBox="1"/>
          <p:nvPr>
            <p:ph type="title"/>
          </p:nvPr>
        </p:nvSpPr>
        <p:spPr>
          <a:xfrm>
            <a:off x="884963"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894" name="Google Shape;894;p6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895" name="Google Shape;895;p6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896" name="Google Shape;896;p6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897" name="Google Shape;897;p6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898" name="Google Shape;898;p69"/>
          <p:cNvSpPr txBox="1"/>
          <p:nvPr>
            <p:ph idx="2" type="subTitle"/>
          </p:nvPr>
        </p:nvSpPr>
        <p:spPr>
          <a:xfrm>
            <a:off x="885038"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899" name="Google Shape;899;p6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pic>
        <p:nvPicPr>
          <p:cNvPr id="900" name="Google Shape;900;p69"/>
          <p:cNvPicPr preferRelativeResize="0"/>
          <p:nvPr/>
        </p:nvPicPr>
        <p:blipFill rotWithShape="1">
          <a:blip r:embed="rId3">
            <a:alphaModFix/>
          </a:blip>
          <a:srcRect b="0" l="0" r="0" t="0"/>
          <a:stretch/>
        </p:blipFill>
        <p:spPr>
          <a:xfrm>
            <a:off x="1420039" y="2175762"/>
            <a:ext cx="9351922" cy="3488587"/>
          </a:xfrm>
          <a:prstGeom prst="rect">
            <a:avLst/>
          </a:prstGeom>
          <a:noFill/>
          <a:ln>
            <a:noFill/>
          </a:ln>
        </p:spPr>
      </p:pic>
      <p:sp>
        <p:nvSpPr>
          <p:cNvPr id="901" name="Google Shape;901;p69"/>
          <p:cNvSpPr txBox="1"/>
          <p:nvPr>
            <p:ph idx="4" type="subTitle"/>
          </p:nvPr>
        </p:nvSpPr>
        <p:spPr>
          <a:xfrm>
            <a:off x="1977450" y="2894055"/>
            <a:ext cx="2343600" cy="20520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
        <p:nvSpPr>
          <p:cNvPr id="902" name="Google Shape;902;p69"/>
          <p:cNvSpPr txBox="1"/>
          <p:nvPr>
            <p:ph idx="5" type="subTitle"/>
          </p:nvPr>
        </p:nvSpPr>
        <p:spPr>
          <a:xfrm>
            <a:off x="4924200" y="2894050"/>
            <a:ext cx="2343600" cy="20520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
        <p:nvSpPr>
          <p:cNvPr id="903" name="Google Shape;903;p69"/>
          <p:cNvSpPr txBox="1"/>
          <p:nvPr>
            <p:ph idx="6" type="subTitle"/>
          </p:nvPr>
        </p:nvSpPr>
        <p:spPr>
          <a:xfrm>
            <a:off x="7870950" y="2894050"/>
            <a:ext cx="2343600" cy="20520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lank">
  <p:cSld name="CUSTOM_4_18">
    <p:spTree>
      <p:nvGrpSpPr>
        <p:cNvPr id="904" name="Shape 904"/>
        <p:cNvGrpSpPr/>
        <p:nvPr/>
      </p:nvGrpSpPr>
      <p:grpSpPr>
        <a:xfrm>
          <a:off x="0" y="0"/>
          <a:ext cx="0" cy="0"/>
          <a:chOff x="0" y="0"/>
          <a:chExt cx="0" cy="0"/>
        </a:xfrm>
      </p:grpSpPr>
      <p:sp>
        <p:nvSpPr>
          <p:cNvPr id="905" name="Google Shape;905;p7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906" name="Google Shape;906;p70"/>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907" name="Google Shape;907;p70"/>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908" name="Google Shape;908;p7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909" name="Google Shape;909;p7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910" name="Google Shape;910;p70"/>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subhead, and body">
  <p:cSld name="CUSTOM_4_17">
    <p:spTree>
      <p:nvGrpSpPr>
        <p:cNvPr id="911" name="Shape 911"/>
        <p:cNvGrpSpPr/>
        <p:nvPr/>
      </p:nvGrpSpPr>
      <p:grpSpPr>
        <a:xfrm>
          <a:off x="0" y="0"/>
          <a:ext cx="0" cy="0"/>
          <a:chOff x="0" y="0"/>
          <a:chExt cx="0" cy="0"/>
        </a:xfrm>
      </p:grpSpPr>
      <p:sp>
        <p:nvSpPr>
          <p:cNvPr id="912" name="Google Shape;912;p7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913" name="Google Shape;913;p71"/>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914" name="Google Shape;914;p7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915" name="Google Shape;915;p7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916" name="Google Shape;916;p7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917" name="Google Shape;917;p7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918" name="Google Shape;918;p71"/>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919" name="Google Shape;919;p71"/>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920" name="Google Shape;920;p71"/>
          <p:cNvSpPr txBox="1"/>
          <p:nvPr>
            <p:ph idx="4" type="body"/>
          </p:nvPr>
        </p:nvSpPr>
        <p:spPr>
          <a:xfrm>
            <a:off x="2438400" y="2286000"/>
            <a:ext cx="7315200" cy="36576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A">
  <p:cSld name="CUSTOM_2">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8"/>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9pPr>
          </a:lstStyle>
          <a:p/>
        </p:txBody>
      </p:sp>
      <p:cxnSp>
        <p:nvCxnSpPr>
          <p:cNvPr id="69" name="Google Shape;69;p8"/>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70" name="Google Shape;70;p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71" name="Google Shape;71;p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72" name="Google Shape;72;p8"/>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141414"/>
                </a:solidFill>
              </a:defRPr>
            </a:lvl1pPr>
            <a:lvl2pPr lvl="1" rtl="0">
              <a:lnSpc>
                <a:spcPct val="174000"/>
              </a:lnSpc>
              <a:spcBef>
                <a:spcPts val="0"/>
              </a:spcBef>
              <a:spcAft>
                <a:spcPts val="0"/>
              </a:spcAft>
              <a:buNone/>
              <a:defRPr sz="1400">
                <a:solidFill>
                  <a:srgbClr val="141414"/>
                </a:solidFill>
              </a:defRPr>
            </a:lvl2pPr>
            <a:lvl3pPr lvl="2" rtl="0">
              <a:lnSpc>
                <a:spcPct val="174000"/>
              </a:lnSpc>
              <a:spcBef>
                <a:spcPts val="0"/>
              </a:spcBef>
              <a:spcAft>
                <a:spcPts val="0"/>
              </a:spcAft>
              <a:buNone/>
              <a:defRPr sz="1400">
                <a:solidFill>
                  <a:srgbClr val="141414"/>
                </a:solidFill>
              </a:defRPr>
            </a:lvl3pPr>
            <a:lvl4pPr lvl="3" rtl="0">
              <a:lnSpc>
                <a:spcPct val="174000"/>
              </a:lnSpc>
              <a:spcBef>
                <a:spcPts val="0"/>
              </a:spcBef>
              <a:spcAft>
                <a:spcPts val="0"/>
              </a:spcAft>
              <a:buNone/>
              <a:defRPr sz="1400">
                <a:solidFill>
                  <a:srgbClr val="141414"/>
                </a:solidFill>
              </a:defRPr>
            </a:lvl4pPr>
            <a:lvl5pPr lvl="4" rtl="0">
              <a:lnSpc>
                <a:spcPct val="174000"/>
              </a:lnSpc>
              <a:spcBef>
                <a:spcPts val="0"/>
              </a:spcBef>
              <a:spcAft>
                <a:spcPts val="0"/>
              </a:spcAft>
              <a:buNone/>
              <a:defRPr sz="1400">
                <a:solidFill>
                  <a:srgbClr val="141414"/>
                </a:solidFill>
              </a:defRPr>
            </a:lvl5pPr>
            <a:lvl6pPr lvl="5" rtl="0">
              <a:lnSpc>
                <a:spcPct val="174000"/>
              </a:lnSpc>
              <a:spcBef>
                <a:spcPts val="0"/>
              </a:spcBef>
              <a:spcAft>
                <a:spcPts val="0"/>
              </a:spcAft>
              <a:buNone/>
              <a:defRPr sz="1400">
                <a:solidFill>
                  <a:srgbClr val="141414"/>
                </a:solidFill>
              </a:defRPr>
            </a:lvl6pPr>
            <a:lvl7pPr lvl="6" rtl="0">
              <a:lnSpc>
                <a:spcPct val="174000"/>
              </a:lnSpc>
              <a:spcBef>
                <a:spcPts val="0"/>
              </a:spcBef>
              <a:spcAft>
                <a:spcPts val="0"/>
              </a:spcAft>
              <a:buNone/>
              <a:defRPr sz="1400">
                <a:solidFill>
                  <a:srgbClr val="141414"/>
                </a:solidFill>
              </a:defRPr>
            </a:lvl7pPr>
            <a:lvl8pPr lvl="7" rtl="0">
              <a:lnSpc>
                <a:spcPct val="174000"/>
              </a:lnSpc>
              <a:spcBef>
                <a:spcPts val="0"/>
              </a:spcBef>
              <a:spcAft>
                <a:spcPts val="0"/>
              </a:spcAft>
              <a:buNone/>
              <a:defRPr sz="1400">
                <a:solidFill>
                  <a:srgbClr val="141414"/>
                </a:solidFill>
              </a:defRPr>
            </a:lvl8pPr>
            <a:lvl9pPr lvl="8" rtl="0">
              <a:lnSpc>
                <a:spcPct val="174000"/>
              </a:lnSpc>
              <a:spcBef>
                <a:spcPts val="0"/>
              </a:spcBef>
              <a:spcAft>
                <a:spcPts val="0"/>
              </a:spcAft>
              <a:buNone/>
              <a:defRPr sz="1400">
                <a:solidFill>
                  <a:srgbClr val="141414"/>
                </a:solidFill>
              </a:defRPr>
            </a:lvl9pPr>
          </a:lstStyle>
          <a:p/>
        </p:txBody>
      </p:sp>
      <p:pic>
        <p:nvPicPr>
          <p:cNvPr id="73" name="Google Shape;73;p8"/>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74" name="Google Shape;74;p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and body">
  <p:cSld name="CUSTOM_4_17_2">
    <p:spTree>
      <p:nvGrpSpPr>
        <p:cNvPr id="921" name="Shape 921"/>
        <p:cNvGrpSpPr/>
        <p:nvPr/>
      </p:nvGrpSpPr>
      <p:grpSpPr>
        <a:xfrm>
          <a:off x="0" y="0"/>
          <a:ext cx="0" cy="0"/>
          <a:chOff x="0" y="0"/>
          <a:chExt cx="0" cy="0"/>
        </a:xfrm>
      </p:grpSpPr>
      <p:sp>
        <p:nvSpPr>
          <p:cNvPr id="922" name="Google Shape;922;p7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923" name="Google Shape;923;p72"/>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924" name="Google Shape;924;p72"/>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925" name="Google Shape;925;p72"/>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926" name="Google Shape;926;p7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927" name="Google Shape;927;p7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928" name="Google Shape;928;p72"/>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929" name="Google Shape;929;p72"/>
          <p:cNvSpPr txBox="1"/>
          <p:nvPr>
            <p:ph idx="3" type="body"/>
          </p:nvPr>
        </p:nvSpPr>
        <p:spPr>
          <a:xfrm>
            <a:off x="2438400" y="1828800"/>
            <a:ext cx="7315200" cy="41148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ody">
  <p:cSld name="CUSTOM_4_17_2_1">
    <p:spTree>
      <p:nvGrpSpPr>
        <p:cNvPr id="930" name="Shape 930"/>
        <p:cNvGrpSpPr/>
        <p:nvPr/>
      </p:nvGrpSpPr>
      <p:grpSpPr>
        <a:xfrm>
          <a:off x="0" y="0"/>
          <a:ext cx="0" cy="0"/>
          <a:chOff x="0" y="0"/>
          <a:chExt cx="0" cy="0"/>
        </a:xfrm>
      </p:grpSpPr>
      <p:sp>
        <p:nvSpPr>
          <p:cNvPr id="931" name="Google Shape;931;p7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932" name="Google Shape;932;p73"/>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933" name="Google Shape;933;p73"/>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934" name="Google Shape;934;p7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935" name="Google Shape;935;p7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936" name="Google Shape;936;p73"/>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937" name="Google Shape;937;p73"/>
          <p:cNvSpPr txBox="1"/>
          <p:nvPr>
            <p:ph idx="3" type="body"/>
          </p:nvPr>
        </p:nvSpPr>
        <p:spPr>
          <a:xfrm>
            <a:off x="2438400" y="886600"/>
            <a:ext cx="7315200" cy="4800600"/>
          </a:xfrm>
          <a:prstGeom prst="rect">
            <a:avLst/>
          </a:prstGeom>
        </p:spPr>
        <p:txBody>
          <a:bodyPr anchorCtr="0" anchor="ctr"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and two column body">
  <p:cSld name="CUSTOM_4_17_1">
    <p:spTree>
      <p:nvGrpSpPr>
        <p:cNvPr id="938" name="Shape 938"/>
        <p:cNvGrpSpPr/>
        <p:nvPr/>
      </p:nvGrpSpPr>
      <p:grpSpPr>
        <a:xfrm>
          <a:off x="0" y="0"/>
          <a:ext cx="0" cy="0"/>
          <a:chOff x="0" y="0"/>
          <a:chExt cx="0" cy="0"/>
        </a:xfrm>
      </p:grpSpPr>
      <p:sp>
        <p:nvSpPr>
          <p:cNvPr id="939" name="Google Shape;939;p7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940" name="Google Shape;940;p7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941" name="Google Shape;941;p7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942" name="Google Shape;942;p7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943" name="Google Shape;943;p7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944" name="Google Shape;944;p7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945" name="Google Shape;945;p7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946" name="Google Shape;946;p7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947" name="Google Shape;947;p74"/>
          <p:cNvSpPr txBox="1"/>
          <p:nvPr>
            <p:ph idx="4" type="body"/>
          </p:nvPr>
        </p:nvSpPr>
        <p:spPr>
          <a:xfrm>
            <a:off x="885125" y="2291177"/>
            <a:ext cx="4937700" cy="37272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
        <p:nvSpPr>
          <p:cNvPr id="948" name="Google Shape;948;p74"/>
          <p:cNvSpPr txBox="1"/>
          <p:nvPr>
            <p:ph idx="5" type="body"/>
          </p:nvPr>
        </p:nvSpPr>
        <p:spPr>
          <a:xfrm>
            <a:off x="6369425" y="2291175"/>
            <a:ext cx="4937700" cy="37272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meline vertical">
  <p:cSld name="CUSTOM_4_16">
    <p:spTree>
      <p:nvGrpSpPr>
        <p:cNvPr id="949" name="Shape 949"/>
        <p:cNvGrpSpPr/>
        <p:nvPr/>
      </p:nvGrpSpPr>
      <p:grpSpPr>
        <a:xfrm>
          <a:off x="0" y="0"/>
          <a:ext cx="0" cy="0"/>
          <a:chOff x="0" y="0"/>
          <a:chExt cx="0" cy="0"/>
        </a:xfrm>
      </p:grpSpPr>
      <p:sp>
        <p:nvSpPr>
          <p:cNvPr id="950" name="Google Shape;950;p7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951" name="Google Shape;951;p7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952" name="Google Shape;952;p7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953" name="Google Shape;953;p7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954" name="Google Shape;954;p7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955" name="Google Shape;955;p75"/>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956" name="Google Shape;956;p75"/>
          <p:cNvCxnSpPr/>
          <p:nvPr/>
        </p:nvCxnSpPr>
        <p:spPr>
          <a:xfrm>
            <a:off x="4146414" y="-7350"/>
            <a:ext cx="0" cy="6872700"/>
          </a:xfrm>
          <a:prstGeom prst="straightConnector1">
            <a:avLst/>
          </a:prstGeom>
          <a:noFill/>
          <a:ln cap="flat" cmpd="sng" w="28575">
            <a:solidFill>
              <a:srgbClr val="D5D5D5"/>
            </a:solidFill>
            <a:prstDash val="solid"/>
            <a:round/>
            <a:headEnd len="med" w="med" type="none"/>
            <a:tailEnd len="med" w="med" type="none"/>
          </a:ln>
        </p:spPr>
      </p:cxnSp>
      <p:sp>
        <p:nvSpPr>
          <p:cNvPr id="957" name="Google Shape;957;p75"/>
          <p:cNvSpPr txBox="1"/>
          <p:nvPr>
            <p:ph idx="3" type="subTitle"/>
          </p:nvPr>
        </p:nvSpPr>
        <p:spPr>
          <a:xfrm>
            <a:off x="4467775" y="1832876"/>
            <a:ext cx="5115600" cy="6456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958" name="Google Shape;958;p75"/>
          <p:cNvSpPr txBox="1"/>
          <p:nvPr>
            <p:ph idx="4" type="subTitle"/>
          </p:nvPr>
        </p:nvSpPr>
        <p:spPr>
          <a:xfrm>
            <a:off x="4467775" y="1441300"/>
            <a:ext cx="4538700" cy="2988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a:latin typeface="Red Hat Text Medium"/>
                <a:ea typeface="Red Hat Text Medium"/>
                <a:cs typeface="Red Hat Text Medium"/>
                <a:sym typeface="Red Hat Text Medium"/>
              </a:defRPr>
            </a:lvl1pPr>
            <a:lvl2pPr lvl="1" rtl="0">
              <a:lnSpc>
                <a:spcPct val="100000"/>
              </a:lnSpc>
              <a:spcBef>
                <a:spcPts val="0"/>
              </a:spcBef>
              <a:spcAft>
                <a:spcPts val="0"/>
              </a:spcAft>
              <a:buNone/>
              <a:defRPr>
                <a:latin typeface="Red Hat Text Medium"/>
                <a:ea typeface="Red Hat Text Medium"/>
                <a:cs typeface="Red Hat Text Medium"/>
                <a:sym typeface="Red Hat Text Medium"/>
              </a:defRPr>
            </a:lvl2pPr>
            <a:lvl3pPr lvl="2" rtl="0">
              <a:lnSpc>
                <a:spcPct val="100000"/>
              </a:lnSpc>
              <a:spcBef>
                <a:spcPts val="0"/>
              </a:spcBef>
              <a:spcAft>
                <a:spcPts val="0"/>
              </a:spcAft>
              <a:buNone/>
              <a:defRPr>
                <a:latin typeface="Red Hat Text Medium"/>
                <a:ea typeface="Red Hat Text Medium"/>
                <a:cs typeface="Red Hat Text Medium"/>
                <a:sym typeface="Red Hat Text Medium"/>
              </a:defRPr>
            </a:lvl3pPr>
            <a:lvl4pPr lvl="3" rtl="0">
              <a:lnSpc>
                <a:spcPct val="100000"/>
              </a:lnSpc>
              <a:spcBef>
                <a:spcPts val="0"/>
              </a:spcBef>
              <a:spcAft>
                <a:spcPts val="0"/>
              </a:spcAft>
              <a:buNone/>
              <a:defRPr>
                <a:latin typeface="Red Hat Text Medium"/>
                <a:ea typeface="Red Hat Text Medium"/>
                <a:cs typeface="Red Hat Text Medium"/>
                <a:sym typeface="Red Hat Text Medium"/>
              </a:defRPr>
            </a:lvl4pPr>
            <a:lvl5pPr lvl="4" rtl="0">
              <a:lnSpc>
                <a:spcPct val="100000"/>
              </a:lnSpc>
              <a:spcBef>
                <a:spcPts val="0"/>
              </a:spcBef>
              <a:spcAft>
                <a:spcPts val="0"/>
              </a:spcAft>
              <a:buNone/>
              <a:defRPr>
                <a:latin typeface="Red Hat Text Medium"/>
                <a:ea typeface="Red Hat Text Medium"/>
                <a:cs typeface="Red Hat Text Medium"/>
                <a:sym typeface="Red Hat Text Medium"/>
              </a:defRPr>
            </a:lvl5pPr>
            <a:lvl6pPr lvl="5" rtl="0">
              <a:lnSpc>
                <a:spcPct val="100000"/>
              </a:lnSpc>
              <a:spcBef>
                <a:spcPts val="0"/>
              </a:spcBef>
              <a:spcAft>
                <a:spcPts val="0"/>
              </a:spcAft>
              <a:buNone/>
              <a:defRPr>
                <a:latin typeface="Red Hat Text Medium"/>
                <a:ea typeface="Red Hat Text Medium"/>
                <a:cs typeface="Red Hat Text Medium"/>
                <a:sym typeface="Red Hat Text Medium"/>
              </a:defRPr>
            </a:lvl6pPr>
            <a:lvl7pPr lvl="6" rtl="0">
              <a:lnSpc>
                <a:spcPct val="100000"/>
              </a:lnSpc>
              <a:spcBef>
                <a:spcPts val="0"/>
              </a:spcBef>
              <a:spcAft>
                <a:spcPts val="0"/>
              </a:spcAft>
              <a:buNone/>
              <a:defRPr>
                <a:latin typeface="Red Hat Text Medium"/>
                <a:ea typeface="Red Hat Text Medium"/>
                <a:cs typeface="Red Hat Text Medium"/>
                <a:sym typeface="Red Hat Text Medium"/>
              </a:defRPr>
            </a:lvl7pPr>
            <a:lvl8pPr lvl="7" rtl="0">
              <a:lnSpc>
                <a:spcPct val="100000"/>
              </a:lnSpc>
              <a:spcBef>
                <a:spcPts val="0"/>
              </a:spcBef>
              <a:spcAft>
                <a:spcPts val="0"/>
              </a:spcAft>
              <a:buNone/>
              <a:defRPr>
                <a:latin typeface="Red Hat Text Medium"/>
                <a:ea typeface="Red Hat Text Medium"/>
                <a:cs typeface="Red Hat Text Medium"/>
                <a:sym typeface="Red Hat Text Medium"/>
              </a:defRPr>
            </a:lvl8pPr>
            <a:lvl9pPr lvl="8" rtl="0">
              <a:lnSpc>
                <a:spcPct val="100000"/>
              </a:lnSpc>
              <a:spcBef>
                <a:spcPts val="0"/>
              </a:spcBef>
              <a:spcAft>
                <a:spcPts val="0"/>
              </a:spcAft>
              <a:buNone/>
              <a:defRPr>
                <a:latin typeface="Red Hat Text Medium"/>
                <a:ea typeface="Red Hat Text Medium"/>
                <a:cs typeface="Red Hat Text Medium"/>
                <a:sym typeface="Red Hat Text Medium"/>
              </a:defRPr>
            </a:lvl9pPr>
          </a:lstStyle>
          <a:p/>
        </p:txBody>
      </p:sp>
      <p:sp>
        <p:nvSpPr>
          <p:cNvPr id="959" name="Google Shape;959;p75"/>
          <p:cNvSpPr txBox="1"/>
          <p:nvPr>
            <p:ph idx="5" type="subTitle"/>
          </p:nvPr>
        </p:nvSpPr>
        <p:spPr>
          <a:xfrm>
            <a:off x="3362500" y="1832876"/>
            <a:ext cx="690000" cy="2349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meline horizontal">
  <p:cSld name="CUSTOM_4_15">
    <p:spTree>
      <p:nvGrpSpPr>
        <p:cNvPr id="960" name="Shape 960"/>
        <p:cNvGrpSpPr/>
        <p:nvPr/>
      </p:nvGrpSpPr>
      <p:grpSpPr>
        <a:xfrm>
          <a:off x="0" y="0"/>
          <a:ext cx="0" cy="0"/>
          <a:chOff x="0" y="0"/>
          <a:chExt cx="0" cy="0"/>
        </a:xfrm>
      </p:grpSpPr>
      <p:sp>
        <p:nvSpPr>
          <p:cNvPr id="961" name="Google Shape;961;p7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962" name="Google Shape;962;p7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963" name="Google Shape;963;p7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964" name="Google Shape;964;p7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965" name="Google Shape;965;p7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966" name="Google Shape;966;p7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967" name="Google Shape;967;p7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968" name="Google Shape;968;p7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969" name="Google Shape;969;p76"/>
          <p:cNvSpPr txBox="1"/>
          <p:nvPr>
            <p:ph idx="4" type="subTitle"/>
          </p:nvPr>
        </p:nvSpPr>
        <p:spPr>
          <a:xfrm>
            <a:off x="2042425" y="2497493"/>
            <a:ext cx="2106900" cy="3792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1200">
                <a:latin typeface="Red Hat Text Medium"/>
                <a:ea typeface="Red Hat Text Medium"/>
                <a:cs typeface="Red Hat Text Medium"/>
                <a:sym typeface="Red Hat Text Medium"/>
              </a:defRPr>
            </a:lvl1pPr>
            <a:lvl2pPr lvl="1" rtl="0">
              <a:lnSpc>
                <a:spcPct val="115000"/>
              </a:lnSpc>
              <a:spcBef>
                <a:spcPts val="0"/>
              </a:spcBef>
              <a:spcAft>
                <a:spcPts val="0"/>
              </a:spcAft>
              <a:buNone/>
              <a:defRPr sz="1200">
                <a:latin typeface="Red Hat Text Medium"/>
                <a:ea typeface="Red Hat Text Medium"/>
                <a:cs typeface="Red Hat Text Medium"/>
                <a:sym typeface="Red Hat Text Medium"/>
              </a:defRPr>
            </a:lvl2pPr>
            <a:lvl3pPr lvl="2" rtl="0">
              <a:lnSpc>
                <a:spcPct val="115000"/>
              </a:lnSpc>
              <a:spcBef>
                <a:spcPts val="0"/>
              </a:spcBef>
              <a:spcAft>
                <a:spcPts val="0"/>
              </a:spcAft>
              <a:buNone/>
              <a:defRPr sz="1200">
                <a:latin typeface="Red Hat Text Medium"/>
                <a:ea typeface="Red Hat Text Medium"/>
                <a:cs typeface="Red Hat Text Medium"/>
                <a:sym typeface="Red Hat Text Medium"/>
              </a:defRPr>
            </a:lvl3pPr>
            <a:lvl4pPr lvl="3" rtl="0">
              <a:lnSpc>
                <a:spcPct val="115000"/>
              </a:lnSpc>
              <a:spcBef>
                <a:spcPts val="0"/>
              </a:spcBef>
              <a:spcAft>
                <a:spcPts val="0"/>
              </a:spcAft>
              <a:buNone/>
              <a:defRPr sz="1200">
                <a:latin typeface="Red Hat Text Medium"/>
                <a:ea typeface="Red Hat Text Medium"/>
                <a:cs typeface="Red Hat Text Medium"/>
                <a:sym typeface="Red Hat Text Medium"/>
              </a:defRPr>
            </a:lvl4pPr>
            <a:lvl5pPr lvl="4" rtl="0">
              <a:lnSpc>
                <a:spcPct val="115000"/>
              </a:lnSpc>
              <a:spcBef>
                <a:spcPts val="0"/>
              </a:spcBef>
              <a:spcAft>
                <a:spcPts val="0"/>
              </a:spcAft>
              <a:buNone/>
              <a:defRPr sz="1200">
                <a:latin typeface="Red Hat Text Medium"/>
                <a:ea typeface="Red Hat Text Medium"/>
                <a:cs typeface="Red Hat Text Medium"/>
                <a:sym typeface="Red Hat Text Medium"/>
              </a:defRPr>
            </a:lvl5pPr>
            <a:lvl6pPr lvl="5" rtl="0">
              <a:lnSpc>
                <a:spcPct val="115000"/>
              </a:lnSpc>
              <a:spcBef>
                <a:spcPts val="0"/>
              </a:spcBef>
              <a:spcAft>
                <a:spcPts val="0"/>
              </a:spcAft>
              <a:buNone/>
              <a:defRPr sz="1200">
                <a:latin typeface="Red Hat Text Medium"/>
                <a:ea typeface="Red Hat Text Medium"/>
                <a:cs typeface="Red Hat Text Medium"/>
                <a:sym typeface="Red Hat Text Medium"/>
              </a:defRPr>
            </a:lvl6pPr>
            <a:lvl7pPr lvl="6" rtl="0">
              <a:lnSpc>
                <a:spcPct val="115000"/>
              </a:lnSpc>
              <a:spcBef>
                <a:spcPts val="0"/>
              </a:spcBef>
              <a:spcAft>
                <a:spcPts val="0"/>
              </a:spcAft>
              <a:buNone/>
              <a:defRPr sz="1200">
                <a:latin typeface="Red Hat Text Medium"/>
                <a:ea typeface="Red Hat Text Medium"/>
                <a:cs typeface="Red Hat Text Medium"/>
                <a:sym typeface="Red Hat Text Medium"/>
              </a:defRPr>
            </a:lvl7pPr>
            <a:lvl8pPr lvl="7" rtl="0">
              <a:lnSpc>
                <a:spcPct val="115000"/>
              </a:lnSpc>
              <a:spcBef>
                <a:spcPts val="0"/>
              </a:spcBef>
              <a:spcAft>
                <a:spcPts val="0"/>
              </a:spcAft>
              <a:buNone/>
              <a:defRPr sz="1200">
                <a:latin typeface="Red Hat Text Medium"/>
                <a:ea typeface="Red Hat Text Medium"/>
                <a:cs typeface="Red Hat Text Medium"/>
                <a:sym typeface="Red Hat Text Medium"/>
              </a:defRPr>
            </a:lvl8pPr>
            <a:lvl9pPr lvl="8" rtl="0">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970" name="Google Shape;970;p76"/>
          <p:cNvSpPr txBox="1"/>
          <p:nvPr>
            <p:ph idx="5" type="subTitle"/>
          </p:nvPr>
        </p:nvSpPr>
        <p:spPr>
          <a:xfrm>
            <a:off x="2042425" y="2903475"/>
            <a:ext cx="2106900" cy="6753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971" name="Google Shape;971;p76"/>
          <p:cNvSpPr txBox="1"/>
          <p:nvPr>
            <p:ph idx="6" type="subTitle"/>
          </p:nvPr>
        </p:nvSpPr>
        <p:spPr>
          <a:xfrm>
            <a:off x="1596475" y="4403575"/>
            <a:ext cx="975900" cy="234900"/>
          </a:xfrm>
          <a:prstGeom prst="rect">
            <a:avLst/>
          </a:prstGeom>
        </p:spPr>
        <p:txBody>
          <a:bodyPr anchorCtr="0" anchor="ctr" bIns="0" lIns="0" spcFirstLastPara="1" rIns="0" wrap="square" tIns="0">
            <a:noAutofit/>
          </a:bodyPr>
          <a:lstStyle>
            <a:lvl1pPr lvl="0" rtl="0" algn="ctr">
              <a:lnSpc>
                <a:spcPct val="115000"/>
              </a:lnSpc>
              <a:spcBef>
                <a:spcPts val="0"/>
              </a:spcBef>
              <a:spcAft>
                <a:spcPts val="0"/>
              </a:spcAft>
              <a:buNone/>
              <a:defRPr sz="1400">
                <a:solidFill>
                  <a:schemeClr val="accent1"/>
                </a:solidFill>
              </a:defRPr>
            </a:lvl1pPr>
            <a:lvl2pPr lvl="1" rtl="0" algn="ctr">
              <a:lnSpc>
                <a:spcPct val="115000"/>
              </a:lnSpc>
              <a:spcBef>
                <a:spcPts val="0"/>
              </a:spcBef>
              <a:spcAft>
                <a:spcPts val="0"/>
              </a:spcAft>
              <a:buNone/>
              <a:defRPr sz="1400">
                <a:solidFill>
                  <a:schemeClr val="accent1"/>
                </a:solidFill>
              </a:defRPr>
            </a:lvl2pPr>
            <a:lvl3pPr lvl="2" rtl="0" algn="ctr">
              <a:lnSpc>
                <a:spcPct val="115000"/>
              </a:lnSpc>
              <a:spcBef>
                <a:spcPts val="0"/>
              </a:spcBef>
              <a:spcAft>
                <a:spcPts val="0"/>
              </a:spcAft>
              <a:buNone/>
              <a:defRPr sz="1400">
                <a:solidFill>
                  <a:schemeClr val="accent1"/>
                </a:solidFill>
              </a:defRPr>
            </a:lvl3pPr>
            <a:lvl4pPr lvl="3" rtl="0" algn="ctr">
              <a:lnSpc>
                <a:spcPct val="115000"/>
              </a:lnSpc>
              <a:spcBef>
                <a:spcPts val="0"/>
              </a:spcBef>
              <a:spcAft>
                <a:spcPts val="0"/>
              </a:spcAft>
              <a:buNone/>
              <a:defRPr sz="1400">
                <a:solidFill>
                  <a:schemeClr val="accent1"/>
                </a:solidFill>
              </a:defRPr>
            </a:lvl4pPr>
            <a:lvl5pPr lvl="4" rtl="0" algn="ctr">
              <a:lnSpc>
                <a:spcPct val="115000"/>
              </a:lnSpc>
              <a:spcBef>
                <a:spcPts val="0"/>
              </a:spcBef>
              <a:spcAft>
                <a:spcPts val="0"/>
              </a:spcAft>
              <a:buNone/>
              <a:defRPr sz="1400">
                <a:solidFill>
                  <a:schemeClr val="accent1"/>
                </a:solidFill>
              </a:defRPr>
            </a:lvl5pPr>
            <a:lvl6pPr lvl="5" rtl="0" algn="ctr">
              <a:lnSpc>
                <a:spcPct val="115000"/>
              </a:lnSpc>
              <a:spcBef>
                <a:spcPts val="0"/>
              </a:spcBef>
              <a:spcAft>
                <a:spcPts val="0"/>
              </a:spcAft>
              <a:buNone/>
              <a:defRPr sz="1400">
                <a:solidFill>
                  <a:schemeClr val="accent1"/>
                </a:solidFill>
              </a:defRPr>
            </a:lvl6pPr>
            <a:lvl7pPr lvl="6" rtl="0" algn="ctr">
              <a:lnSpc>
                <a:spcPct val="115000"/>
              </a:lnSpc>
              <a:spcBef>
                <a:spcPts val="0"/>
              </a:spcBef>
              <a:spcAft>
                <a:spcPts val="0"/>
              </a:spcAft>
              <a:buNone/>
              <a:defRPr sz="1400">
                <a:solidFill>
                  <a:schemeClr val="accent1"/>
                </a:solidFill>
              </a:defRPr>
            </a:lvl7pPr>
            <a:lvl8pPr lvl="7" rtl="0" algn="ctr">
              <a:lnSpc>
                <a:spcPct val="115000"/>
              </a:lnSpc>
              <a:spcBef>
                <a:spcPts val="0"/>
              </a:spcBef>
              <a:spcAft>
                <a:spcPts val="0"/>
              </a:spcAft>
              <a:buNone/>
              <a:defRPr sz="1400">
                <a:solidFill>
                  <a:schemeClr val="accent1"/>
                </a:solidFill>
              </a:defRPr>
            </a:lvl8pPr>
            <a:lvl9pPr lvl="8" rtl="0" algn="ctr">
              <a:lnSpc>
                <a:spcPct val="115000"/>
              </a:lnSpc>
              <a:spcBef>
                <a:spcPts val="0"/>
              </a:spcBef>
              <a:spcAft>
                <a:spcPts val="0"/>
              </a:spcAft>
              <a:buNone/>
              <a:defRPr sz="1400">
                <a:solidFill>
                  <a:schemeClr val="accent1"/>
                </a:solidFill>
              </a:defRPr>
            </a:lvl9pPr>
          </a:lstStyle>
          <a:p/>
        </p:txBody>
      </p:sp>
      <p:sp>
        <p:nvSpPr>
          <p:cNvPr id="972" name="Google Shape;972;p76"/>
          <p:cNvSpPr txBox="1"/>
          <p:nvPr>
            <p:ph idx="7" type="subTitle"/>
          </p:nvPr>
        </p:nvSpPr>
        <p:spPr>
          <a:xfrm>
            <a:off x="3278975" y="3892511"/>
            <a:ext cx="975900" cy="234900"/>
          </a:xfrm>
          <a:prstGeom prst="rect">
            <a:avLst/>
          </a:prstGeom>
        </p:spPr>
        <p:txBody>
          <a:bodyPr anchorCtr="0" anchor="ctr" bIns="0" lIns="0" spcFirstLastPara="1" rIns="0" wrap="square" tIns="0">
            <a:noAutofit/>
          </a:bodyPr>
          <a:lstStyle>
            <a:lvl1pPr lvl="0" rtl="0" algn="ctr">
              <a:lnSpc>
                <a:spcPct val="115000"/>
              </a:lnSpc>
              <a:spcBef>
                <a:spcPts val="0"/>
              </a:spcBef>
              <a:spcAft>
                <a:spcPts val="0"/>
              </a:spcAft>
              <a:buNone/>
              <a:defRPr sz="1400">
                <a:solidFill>
                  <a:schemeClr val="accent1"/>
                </a:solidFill>
              </a:defRPr>
            </a:lvl1pPr>
            <a:lvl2pPr lvl="1" rtl="0" algn="ctr">
              <a:lnSpc>
                <a:spcPct val="115000"/>
              </a:lnSpc>
              <a:spcBef>
                <a:spcPts val="0"/>
              </a:spcBef>
              <a:spcAft>
                <a:spcPts val="0"/>
              </a:spcAft>
              <a:buNone/>
              <a:defRPr sz="1400">
                <a:solidFill>
                  <a:schemeClr val="accent1"/>
                </a:solidFill>
              </a:defRPr>
            </a:lvl2pPr>
            <a:lvl3pPr lvl="2" rtl="0" algn="ctr">
              <a:lnSpc>
                <a:spcPct val="115000"/>
              </a:lnSpc>
              <a:spcBef>
                <a:spcPts val="0"/>
              </a:spcBef>
              <a:spcAft>
                <a:spcPts val="0"/>
              </a:spcAft>
              <a:buNone/>
              <a:defRPr sz="1400">
                <a:solidFill>
                  <a:schemeClr val="accent1"/>
                </a:solidFill>
              </a:defRPr>
            </a:lvl3pPr>
            <a:lvl4pPr lvl="3" rtl="0" algn="ctr">
              <a:lnSpc>
                <a:spcPct val="115000"/>
              </a:lnSpc>
              <a:spcBef>
                <a:spcPts val="0"/>
              </a:spcBef>
              <a:spcAft>
                <a:spcPts val="0"/>
              </a:spcAft>
              <a:buNone/>
              <a:defRPr sz="1400">
                <a:solidFill>
                  <a:schemeClr val="accent1"/>
                </a:solidFill>
              </a:defRPr>
            </a:lvl4pPr>
            <a:lvl5pPr lvl="4" rtl="0" algn="ctr">
              <a:lnSpc>
                <a:spcPct val="115000"/>
              </a:lnSpc>
              <a:spcBef>
                <a:spcPts val="0"/>
              </a:spcBef>
              <a:spcAft>
                <a:spcPts val="0"/>
              </a:spcAft>
              <a:buNone/>
              <a:defRPr sz="1400">
                <a:solidFill>
                  <a:schemeClr val="accent1"/>
                </a:solidFill>
              </a:defRPr>
            </a:lvl5pPr>
            <a:lvl6pPr lvl="5" rtl="0" algn="ctr">
              <a:lnSpc>
                <a:spcPct val="115000"/>
              </a:lnSpc>
              <a:spcBef>
                <a:spcPts val="0"/>
              </a:spcBef>
              <a:spcAft>
                <a:spcPts val="0"/>
              </a:spcAft>
              <a:buNone/>
              <a:defRPr sz="1400">
                <a:solidFill>
                  <a:schemeClr val="accent1"/>
                </a:solidFill>
              </a:defRPr>
            </a:lvl6pPr>
            <a:lvl7pPr lvl="6" rtl="0" algn="ctr">
              <a:lnSpc>
                <a:spcPct val="115000"/>
              </a:lnSpc>
              <a:spcBef>
                <a:spcPts val="0"/>
              </a:spcBef>
              <a:spcAft>
                <a:spcPts val="0"/>
              </a:spcAft>
              <a:buNone/>
              <a:defRPr sz="1400">
                <a:solidFill>
                  <a:schemeClr val="accent1"/>
                </a:solidFill>
              </a:defRPr>
            </a:lvl7pPr>
            <a:lvl8pPr lvl="7" rtl="0" algn="ctr">
              <a:lnSpc>
                <a:spcPct val="115000"/>
              </a:lnSpc>
              <a:spcBef>
                <a:spcPts val="0"/>
              </a:spcBef>
              <a:spcAft>
                <a:spcPts val="0"/>
              </a:spcAft>
              <a:buNone/>
              <a:defRPr sz="1400">
                <a:solidFill>
                  <a:schemeClr val="accent1"/>
                </a:solidFill>
              </a:defRPr>
            </a:lvl8pPr>
            <a:lvl9pPr lvl="8" rtl="0" algn="ctr">
              <a:lnSpc>
                <a:spcPct val="115000"/>
              </a:lnSpc>
              <a:spcBef>
                <a:spcPts val="0"/>
              </a:spcBef>
              <a:spcAft>
                <a:spcPts val="0"/>
              </a:spcAft>
              <a:buNone/>
              <a:defRPr sz="1400">
                <a:solidFill>
                  <a:schemeClr val="accent1"/>
                </a:solidFill>
              </a:defRPr>
            </a:lvl9pPr>
          </a:lstStyle>
          <a:p/>
        </p:txBody>
      </p:sp>
      <p:sp>
        <p:nvSpPr>
          <p:cNvPr id="973" name="Google Shape;973;p76"/>
          <p:cNvSpPr txBox="1"/>
          <p:nvPr>
            <p:ph idx="8" type="subTitle"/>
          </p:nvPr>
        </p:nvSpPr>
        <p:spPr>
          <a:xfrm>
            <a:off x="1713425" y="4752722"/>
            <a:ext cx="2106900" cy="379200"/>
          </a:xfrm>
          <a:prstGeom prst="rect">
            <a:avLst/>
          </a:prstGeom>
        </p:spPr>
        <p:txBody>
          <a:bodyPr anchorCtr="0" anchor="b" bIns="0" lIns="0" spcFirstLastPara="1" rIns="0" wrap="square" tIns="0">
            <a:noAutofit/>
          </a:bodyPr>
          <a:lstStyle>
            <a:lvl1pPr lvl="0" rtl="0" algn="r">
              <a:lnSpc>
                <a:spcPct val="115000"/>
              </a:lnSpc>
              <a:spcBef>
                <a:spcPts val="0"/>
              </a:spcBef>
              <a:spcAft>
                <a:spcPts val="0"/>
              </a:spcAft>
              <a:buNone/>
              <a:defRPr sz="1200">
                <a:latin typeface="Red Hat Text Medium"/>
                <a:ea typeface="Red Hat Text Medium"/>
                <a:cs typeface="Red Hat Text Medium"/>
                <a:sym typeface="Red Hat Text Medium"/>
              </a:defRPr>
            </a:lvl1pPr>
            <a:lvl2pPr lvl="1" rtl="0" algn="r">
              <a:lnSpc>
                <a:spcPct val="115000"/>
              </a:lnSpc>
              <a:spcBef>
                <a:spcPts val="0"/>
              </a:spcBef>
              <a:spcAft>
                <a:spcPts val="0"/>
              </a:spcAft>
              <a:buNone/>
              <a:defRPr sz="1200">
                <a:latin typeface="Red Hat Text Medium"/>
                <a:ea typeface="Red Hat Text Medium"/>
                <a:cs typeface="Red Hat Text Medium"/>
                <a:sym typeface="Red Hat Text Medium"/>
              </a:defRPr>
            </a:lvl2pPr>
            <a:lvl3pPr lvl="2" rtl="0" algn="r">
              <a:lnSpc>
                <a:spcPct val="115000"/>
              </a:lnSpc>
              <a:spcBef>
                <a:spcPts val="0"/>
              </a:spcBef>
              <a:spcAft>
                <a:spcPts val="0"/>
              </a:spcAft>
              <a:buNone/>
              <a:defRPr sz="1200">
                <a:latin typeface="Red Hat Text Medium"/>
                <a:ea typeface="Red Hat Text Medium"/>
                <a:cs typeface="Red Hat Text Medium"/>
                <a:sym typeface="Red Hat Text Medium"/>
              </a:defRPr>
            </a:lvl3pPr>
            <a:lvl4pPr lvl="3" rtl="0" algn="r">
              <a:lnSpc>
                <a:spcPct val="115000"/>
              </a:lnSpc>
              <a:spcBef>
                <a:spcPts val="0"/>
              </a:spcBef>
              <a:spcAft>
                <a:spcPts val="0"/>
              </a:spcAft>
              <a:buNone/>
              <a:defRPr sz="1200">
                <a:latin typeface="Red Hat Text Medium"/>
                <a:ea typeface="Red Hat Text Medium"/>
                <a:cs typeface="Red Hat Text Medium"/>
                <a:sym typeface="Red Hat Text Medium"/>
              </a:defRPr>
            </a:lvl4pPr>
            <a:lvl5pPr lvl="4" rtl="0" algn="r">
              <a:lnSpc>
                <a:spcPct val="115000"/>
              </a:lnSpc>
              <a:spcBef>
                <a:spcPts val="0"/>
              </a:spcBef>
              <a:spcAft>
                <a:spcPts val="0"/>
              </a:spcAft>
              <a:buNone/>
              <a:defRPr sz="1200">
                <a:latin typeface="Red Hat Text Medium"/>
                <a:ea typeface="Red Hat Text Medium"/>
                <a:cs typeface="Red Hat Text Medium"/>
                <a:sym typeface="Red Hat Text Medium"/>
              </a:defRPr>
            </a:lvl5pPr>
            <a:lvl6pPr lvl="5" rtl="0" algn="r">
              <a:lnSpc>
                <a:spcPct val="115000"/>
              </a:lnSpc>
              <a:spcBef>
                <a:spcPts val="0"/>
              </a:spcBef>
              <a:spcAft>
                <a:spcPts val="0"/>
              </a:spcAft>
              <a:buNone/>
              <a:defRPr sz="1200">
                <a:latin typeface="Red Hat Text Medium"/>
                <a:ea typeface="Red Hat Text Medium"/>
                <a:cs typeface="Red Hat Text Medium"/>
                <a:sym typeface="Red Hat Text Medium"/>
              </a:defRPr>
            </a:lvl6pPr>
            <a:lvl7pPr lvl="6" rtl="0" algn="r">
              <a:lnSpc>
                <a:spcPct val="115000"/>
              </a:lnSpc>
              <a:spcBef>
                <a:spcPts val="0"/>
              </a:spcBef>
              <a:spcAft>
                <a:spcPts val="0"/>
              </a:spcAft>
              <a:buNone/>
              <a:defRPr sz="1200">
                <a:latin typeface="Red Hat Text Medium"/>
                <a:ea typeface="Red Hat Text Medium"/>
                <a:cs typeface="Red Hat Text Medium"/>
                <a:sym typeface="Red Hat Text Medium"/>
              </a:defRPr>
            </a:lvl7pPr>
            <a:lvl8pPr lvl="7" rtl="0" algn="r">
              <a:lnSpc>
                <a:spcPct val="115000"/>
              </a:lnSpc>
              <a:spcBef>
                <a:spcPts val="0"/>
              </a:spcBef>
              <a:spcAft>
                <a:spcPts val="0"/>
              </a:spcAft>
              <a:buNone/>
              <a:defRPr sz="1200">
                <a:latin typeface="Red Hat Text Medium"/>
                <a:ea typeface="Red Hat Text Medium"/>
                <a:cs typeface="Red Hat Text Medium"/>
                <a:sym typeface="Red Hat Text Medium"/>
              </a:defRPr>
            </a:lvl8pPr>
            <a:lvl9pPr lvl="8" rtl="0" algn="r">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974" name="Google Shape;974;p76"/>
          <p:cNvSpPr txBox="1"/>
          <p:nvPr>
            <p:ph idx="9" type="subTitle"/>
          </p:nvPr>
        </p:nvSpPr>
        <p:spPr>
          <a:xfrm>
            <a:off x="1713425" y="5158703"/>
            <a:ext cx="2106900" cy="675300"/>
          </a:xfrm>
          <a:prstGeom prst="rect">
            <a:avLst/>
          </a:prstGeom>
        </p:spPr>
        <p:txBody>
          <a:bodyPr anchorCtr="0" anchor="t" bIns="0" lIns="0" spcFirstLastPara="1" rIns="0" wrap="square" tIns="0">
            <a:noAutofit/>
          </a:bodyPr>
          <a:lstStyle>
            <a:lvl1pPr lvl="0" rtl="0" algn="r">
              <a:lnSpc>
                <a:spcPct val="115000"/>
              </a:lnSpc>
              <a:spcBef>
                <a:spcPts val="0"/>
              </a:spcBef>
              <a:spcAft>
                <a:spcPts val="0"/>
              </a:spcAft>
              <a:buNone/>
              <a:defRPr sz="1200"/>
            </a:lvl1pPr>
            <a:lvl2pPr lvl="1" rtl="0" algn="r">
              <a:lnSpc>
                <a:spcPct val="115000"/>
              </a:lnSpc>
              <a:spcBef>
                <a:spcPts val="0"/>
              </a:spcBef>
              <a:spcAft>
                <a:spcPts val="0"/>
              </a:spcAft>
              <a:buNone/>
              <a:defRPr sz="1200"/>
            </a:lvl2pPr>
            <a:lvl3pPr lvl="2" rtl="0" algn="r">
              <a:lnSpc>
                <a:spcPct val="115000"/>
              </a:lnSpc>
              <a:spcBef>
                <a:spcPts val="0"/>
              </a:spcBef>
              <a:spcAft>
                <a:spcPts val="0"/>
              </a:spcAft>
              <a:buNone/>
              <a:defRPr sz="1200"/>
            </a:lvl3pPr>
            <a:lvl4pPr lvl="3" rtl="0" algn="r">
              <a:lnSpc>
                <a:spcPct val="115000"/>
              </a:lnSpc>
              <a:spcBef>
                <a:spcPts val="0"/>
              </a:spcBef>
              <a:spcAft>
                <a:spcPts val="0"/>
              </a:spcAft>
              <a:buNone/>
              <a:defRPr sz="1200"/>
            </a:lvl4pPr>
            <a:lvl5pPr lvl="4" rtl="0" algn="r">
              <a:lnSpc>
                <a:spcPct val="115000"/>
              </a:lnSpc>
              <a:spcBef>
                <a:spcPts val="0"/>
              </a:spcBef>
              <a:spcAft>
                <a:spcPts val="0"/>
              </a:spcAft>
              <a:buNone/>
              <a:defRPr sz="1200"/>
            </a:lvl5pPr>
            <a:lvl6pPr lvl="5" rtl="0" algn="r">
              <a:lnSpc>
                <a:spcPct val="115000"/>
              </a:lnSpc>
              <a:spcBef>
                <a:spcPts val="0"/>
              </a:spcBef>
              <a:spcAft>
                <a:spcPts val="0"/>
              </a:spcAft>
              <a:buNone/>
              <a:defRPr sz="1200"/>
            </a:lvl6pPr>
            <a:lvl7pPr lvl="6" rtl="0" algn="r">
              <a:lnSpc>
                <a:spcPct val="115000"/>
              </a:lnSpc>
              <a:spcBef>
                <a:spcPts val="0"/>
              </a:spcBef>
              <a:spcAft>
                <a:spcPts val="0"/>
              </a:spcAft>
              <a:buNone/>
              <a:defRPr sz="1200"/>
            </a:lvl7pPr>
            <a:lvl8pPr lvl="7" rtl="0" algn="r">
              <a:lnSpc>
                <a:spcPct val="115000"/>
              </a:lnSpc>
              <a:spcBef>
                <a:spcPts val="0"/>
              </a:spcBef>
              <a:spcAft>
                <a:spcPts val="0"/>
              </a:spcAft>
              <a:buNone/>
              <a:defRPr sz="1200"/>
            </a:lvl8pPr>
            <a:lvl9pPr lvl="8" rtl="0" algn="r">
              <a:lnSpc>
                <a:spcPct val="115000"/>
              </a:lnSpc>
              <a:spcBef>
                <a:spcPts val="0"/>
              </a:spcBef>
              <a:spcAft>
                <a:spcPts val="0"/>
              </a:spcAft>
              <a:buNone/>
              <a:defRPr sz="1200"/>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hree callouts">
  <p:cSld name="CUSTOM_4_14">
    <p:spTree>
      <p:nvGrpSpPr>
        <p:cNvPr id="975" name="Shape 975"/>
        <p:cNvGrpSpPr/>
        <p:nvPr/>
      </p:nvGrpSpPr>
      <p:grpSpPr>
        <a:xfrm>
          <a:off x="0" y="0"/>
          <a:ext cx="0" cy="0"/>
          <a:chOff x="0" y="0"/>
          <a:chExt cx="0" cy="0"/>
        </a:xfrm>
      </p:grpSpPr>
      <p:sp>
        <p:nvSpPr>
          <p:cNvPr id="976" name="Google Shape;976;p77"/>
          <p:cNvSpPr txBox="1"/>
          <p:nvPr>
            <p:ph idx="1" type="subTitle"/>
          </p:nvPr>
        </p:nvSpPr>
        <p:spPr>
          <a:xfrm>
            <a:off x="100890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977" name="Google Shape;977;p77"/>
          <p:cNvSpPr txBox="1"/>
          <p:nvPr>
            <p:ph idx="2" type="subTitle"/>
          </p:nvPr>
        </p:nvSpPr>
        <p:spPr>
          <a:xfrm>
            <a:off x="458865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978" name="Google Shape;978;p77"/>
          <p:cNvSpPr txBox="1"/>
          <p:nvPr>
            <p:ph idx="3" type="subTitle"/>
          </p:nvPr>
        </p:nvSpPr>
        <p:spPr>
          <a:xfrm>
            <a:off x="816835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979" name="Google Shape;979;p77"/>
          <p:cNvSpPr txBox="1"/>
          <p:nvPr>
            <p:ph idx="4"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980" name="Google Shape;980;p77"/>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981" name="Google Shape;981;p7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982" name="Google Shape;982;p7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983" name="Google Shape;983;p7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984" name="Google Shape;984;p7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985" name="Google Shape;985;p77"/>
          <p:cNvSpPr txBox="1"/>
          <p:nvPr>
            <p:ph idx="5"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986" name="Google Shape;986;p77"/>
          <p:cNvSpPr txBox="1"/>
          <p:nvPr>
            <p:ph idx="6"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987" name="Google Shape;987;p77"/>
          <p:cNvCxnSpPr/>
          <p:nvPr/>
        </p:nvCxnSpPr>
        <p:spPr>
          <a:xfrm>
            <a:off x="4306145" y="2661025"/>
            <a:ext cx="0" cy="2556600"/>
          </a:xfrm>
          <a:prstGeom prst="straightConnector1">
            <a:avLst/>
          </a:prstGeom>
          <a:noFill/>
          <a:ln cap="flat" cmpd="sng" w="9525">
            <a:solidFill>
              <a:schemeClr val="dk2"/>
            </a:solidFill>
            <a:prstDash val="dot"/>
            <a:round/>
            <a:headEnd len="med" w="med" type="none"/>
            <a:tailEnd len="med" w="med" type="none"/>
          </a:ln>
        </p:spPr>
      </p:cxnSp>
      <p:cxnSp>
        <p:nvCxnSpPr>
          <p:cNvPr id="988" name="Google Shape;988;p77"/>
          <p:cNvCxnSpPr/>
          <p:nvPr/>
        </p:nvCxnSpPr>
        <p:spPr>
          <a:xfrm>
            <a:off x="7885845" y="2661025"/>
            <a:ext cx="0" cy="2556600"/>
          </a:xfrm>
          <a:prstGeom prst="straightConnector1">
            <a:avLst/>
          </a:prstGeom>
          <a:noFill/>
          <a:ln cap="flat" cmpd="sng" w="9525">
            <a:solidFill>
              <a:schemeClr val="dk2"/>
            </a:solidFill>
            <a:prstDash val="dot"/>
            <a:round/>
            <a:headEnd len="med" w="med" type="none"/>
            <a:tailEnd len="med" w="med" type="none"/>
          </a:ln>
        </p:spPr>
      </p:cxnSp>
      <p:sp>
        <p:nvSpPr>
          <p:cNvPr id="989" name="Google Shape;989;p77"/>
          <p:cNvSpPr txBox="1"/>
          <p:nvPr>
            <p:ph idx="7" type="subTitle"/>
          </p:nvPr>
        </p:nvSpPr>
        <p:spPr>
          <a:xfrm>
            <a:off x="44683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990" name="Google Shape;990;p77"/>
          <p:cNvSpPr txBox="1"/>
          <p:nvPr>
            <p:ph idx="8" type="subTitle"/>
          </p:nvPr>
        </p:nvSpPr>
        <p:spPr>
          <a:xfrm>
            <a:off x="44684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991" name="Google Shape;991;p77"/>
          <p:cNvSpPr txBox="1"/>
          <p:nvPr>
            <p:ph idx="9" type="subTitle"/>
          </p:nvPr>
        </p:nvSpPr>
        <p:spPr>
          <a:xfrm>
            <a:off x="80480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992" name="Google Shape;992;p77"/>
          <p:cNvSpPr txBox="1"/>
          <p:nvPr>
            <p:ph idx="13" type="subTitle"/>
          </p:nvPr>
        </p:nvSpPr>
        <p:spPr>
          <a:xfrm>
            <a:off x="80481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993" name="Google Shape;993;p77"/>
          <p:cNvSpPr txBox="1"/>
          <p:nvPr>
            <p:ph idx="14" type="subTitle"/>
          </p:nvPr>
        </p:nvSpPr>
        <p:spPr>
          <a:xfrm>
            <a:off x="8886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994" name="Google Shape;994;p77"/>
          <p:cNvSpPr txBox="1"/>
          <p:nvPr>
            <p:ph idx="15" type="subTitle"/>
          </p:nvPr>
        </p:nvSpPr>
        <p:spPr>
          <a:xfrm>
            <a:off x="8887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callouts">
  <p:cSld name="CUSTOM_4_13">
    <p:spTree>
      <p:nvGrpSpPr>
        <p:cNvPr id="995" name="Shape 995"/>
        <p:cNvGrpSpPr/>
        <p:nvPr/>
      </p:nvGrpSpPr>
      <p:grpSpPr>
        <a:xfrm>
          <a:off x="0" y="0"/>
          <a:ext cx="0" cy="0"/>
          <a:chOff x="0" y="0"/>
          <a:chExt cx="0" cy="0"/>
        </a:xfrm>
      </p:grpSpPr>
      <p:sp>
        <p:nvSpPr>
          <p:cNvPr id="996" name="Google Shape;996;p78"/>
          <p:cNvSpPr txBox="1"/>
          <p:nvPr>
            <p:ph idx="1" type="subTitle"/>
          </p:nvPr>
        </p:nvSpPr>
        <p:spPr>
          <a:xfrm>
            <a:off x="4555550" y="2436425"/>
            <a:ext cx="3014700" cy="1240800"/>
          </a:xfrm>
          <a:prstGeom prst="rect">
            <a:avLst/>
          </a:prstGeom>
        </p:spPr>
        <p:txBody>
          <a:bodyPr anchorCtr="0" anchor="t" bIns="0" lIns="0" spcFirstLastPara="1" rIns="0" wrap="square" tIns="0">
            <a:noAutofit/>
          </a:bodyPr>
          <a:lstStyle>
            <a:lvl1pPr lvl="0" rtl="0">
              <a:spcBef>
                <a:spcPts val="0"/>
              </a:spcBef>
              <a:spcAft>
                <a:spcPts val="0"/>
              </a:spcAft>
              <a:buNone/>
              <a:defRPr sz="8000">
                <a:solidFill>
                  <a:schemeClr val="accent1"/>
                </a:solidFill>
              </a:defRPr>
            </a:lvl1pPr>
            <a:lvl2pPr lvl="1" rtl="0">
              <a:spcBef>
                <a:spcPts val="500"/>
              </a:spcBef>
              <a:spcAft>
                <a:spcPts val="0"/>
              </a:spcAft>
              <a:buNone/>
              <a:defRPr sz="8000">
                <a:solidFill>
                  <a:schemeClr val="accent1"/>
                </a:solidFill>
              </a:defRPr>
            </a:lvl2pPr>
            <a:lvl3pPr lvl="2" rtl="0">
              <a:spcBef>
                <a:spcPts val="500"/>
              </a:spcBef>
              <a:spcAft>
                <a:spcPts val="0"/>
              </a:spcAft>
              <a:buNone/>
              <a:defRPr sz="8000">
                <a:solidFill>
                  <a:schemeClr val="accent1"/>
                </a:solidFill>
              </a:defRPr>
            </a:lvl3pPr>
            <a:lvl4pPr lvl="3" rtl="0">
              <a:spcBef>
                <a:spcPts val="500"/>
              </a:spcBef>
              <a:spcAft>
                <a:spcPts val="0"/>
              </a:spcAft>
              <a:buNone/>
              <a:defRPr sz="8000">
                <a:solidFill>
                  <a:schemeClr val="accent1"/>
                </a:solidFill>
              </a:defRPr>
            </a:lvl4pPr>
            <a:lvl5pPr lvl="4" rtl="0">
              <a:spcBef>
                <a:spcPts val="500"/>
              </a:spcBef>
              <a:spcAft>
                <a:spcPts val="0"/>
              </a:spcAft>
              <a:buNone/>
              <a:defRPr sz="8000">
                <a:solidFill>
                  <a:schemeClr val="accent1"/>
                </a:solidFill>
              </a:defRPr>
            </a:lvl5pPr>
            <a:lvl6pPr lvl="5" rtl="0">
              <a:spcBef>
                <a:spcPts val="500"/>
              </a:spcBef>
              <a:spcAft>
                <a:spcPts val="0"/>
              </a:spcAft>
              <a:buNone/>
              <a:defRPr sz="8000">
                <a:solidFill>
                  <a:schemeClr val="accent1"/>
                </a:solidFill>
              </a:defRPr>
            </a:lvl6pPr>
            <a:lvl7pPr lvl="6" rtl="0">
              <a:spcBef>
                <a:spcPts val="500"/>
              </a:spcBef>
              <a:spcAft>
                <a:spcPts val="0"/>
              </a:spcAft>
              <a:buNone/>
              <a:defRPr sz="8000">
                <a:solidFill>
                  <a:schemeClr val="accent1"/>
                </a:solidFill>
              </a:defRPr>
            </a:lvl7pPr>
            <a:lvl8pPr lvl="7" rtl="0">
              <a:spcBef>
                <a:spcPts val="500"/>
              </a:spcBef>
              <a:spcAft>
                <a:spcPts val="0"/>
              </a:spcAft>
              <a:buNone/>
              <a:defRPr sz="8000">
                <a:solidFill>
                  <a:schemeClr val="accent1"/>
                </a:solidFill>
              </a:defRPr>
            </a:lvl8pPr>
            <a:lvl9pPr lvl="8" rtl="0">
              <a:spcBef>
                <a:spcPts val="500"/>
              </a:spcBef>
              <a:spcAft>
                <a:spcPts val="500"/>
              </a:spcAft>
              <a:buNone/>
              <a:defRPr sz="8000">
                <a:solidFill>
                  <a:schemeClr val="accent1"/>
                </a:solidFill>
              </a:defRPr>
            </a:lvl9pPr>
          </a:lstStyle>
          <a:p/>
        </p:txBody>
      </p:sp>
      <p:sp>
        <p:nvSpPr>
          <p:cNvPr id="997" name="Google Shape;997;p78"/>
          <p:cNvSpPr txBox="1"/>
          <p:nvPr>
            <p:ph idx="2" type="subTitle"/>
          </p:nvPr>
        </p:nvSpPr>
        <p:spPr>
          <a:xfrm>
            <a:off x="7972925" y="2436425"/>
            <a:ext cx="3014700" cy="1240800"/>
          </a:xfrm>
          <a:prstGeom prst="rect">
            <a:avLst/>
          </a:prstGeom>
        </p:spPr>
        <p:txBody>
          <a:bodyPr anchorCtr="0" anchor="t" bIns="0" lIns="0" spcFirstLastPara="1" rIns="0" wrap="square" tIns="0">
            <a:noAutofit/>
          </a:bodyPr>
          <a:lstStyle>
            <a:lvl1pPr lvl="0" rtl="0">
              <a:spcBef>
                <a:spcPts val="0"/>
              </a:spcBef>
              <a:spcAft>
                <a:spcPts val="0"/>
              </a:spcAft>
              <a:buNone/>
              <a:defRPr sz="8000">
                <a:solidFill>
                  <a:schemeClr val="accent1"/>
                </a:solidFill>
              </a:defRPr>
            </a:lvl1pPr>
            <a:lvl2pPr lvl="1" rtl="0">
              <a:spcBef>
                <a:spcPts val="500"/>
              </a:spcBef>
              <a:spcAft>
                <a:spcPts val="0"/>
              </a:spcAft>
              <a:buNone/>
              <a:defRPr sz="8000">
                <a:solidFill>
                  <a:schemeClr val="accent1"/>
                </a:solidFill>
              </a:defRPr>
            </a:lvl2pPr>
            <a:lvl3pPr lvl="2" rtl="0">
              <a:spcBef>
                <a:spcPts val="500"/>
              </a:spcBef>
              <a:spcAft>
                <a:spcPts val="0"/>
              </a:spcAft>
              <a:buNone/>
              <a:defRPr sz="8000">
                <a:solidFill>
                  <a:schemeClr val="accent1"/>
                </a:solidFill>
              </a:defRPr>
            </a:lvl3pPr>
            <a:lvl4pPr lvl="3" rtl="0">
              <a:spcBef>
                <a:spcPts val="500"/>
              </a:spcBef>
              <a:spcAft>
                <a:spcPts val="0"/>
              </a:spcAft>
              <a:buNone/>
              <a:defRPr sz="8000">
                <a:solidFill>
                  <a:schemeClr val="accent1"/>
                </a:solidFill>
              </a:defRPr>
            </a:lvl4pPr>
            <a:lvl5pPr lvl="4" rtl="0">
              <a:spcBef>
                <a:spcPts val="500"/>
              </a:spcBef>
              <a:spcAft>
                <a:spcPts val="0"/>
              </a:spcAft>
              <a:buNone/>
              <a:defRPr sz="8000">
                <a:solidFill>
                  <a:schemeClr val="accent1"/>
                </a:solidFill>
              </a:defRPr>
            </a:lvl5pPr>
            <a:lvl6pPr lvl="5" rtl="0">
              <a:spcBef>
                <a:spcPts val="500"/>
              </a:spcBef>
              <a:spcAft>
                <a:spcPts val="0"/>
              </a:spcAft>
              <a:buNone/>
              <a:defRPr sz="8000">
                <a:solidFill>
                  <a:schemeClr val="accent1"/>
                </a:solidFill>
              </a:defRPr>
            </a:lvl6pPr>
            <a:lvl7pPr lvl="6" rtl="0">
              <a:spcBef>
                <a:spcPts val="500"/>
              </a:spcBef>
              <a:spcAft>
                <a:spcPts val="0"/>
              </a:spcAft>
              <a:buNone/>
              <a:defRPr sz="8000">
                <a:solidFill>
                  <a:schemeClr val="accent1"/>
                </a:solidFill>
              </a:defRPr>
            </a:lvl7pPr>
            <a:lvl8pPr lvl="7" rtl="0">
              <a:spcBef>
                <a:spcPts val="500"/>
              </a:spcBef>
              <a:spcAft>
                <a:spcPts val="0"/>
              </a:spcAft>
              <a:buNone/>
              <a:defRPr sz="8000">
                <a:solidFill>
                  <a:schemeClr val="accent1"/>
                </a:solidFill>
              </a:defRPr>
            </a:lvl8pPr>
            <a:lvl9pPr lvl="8" rtl="0">
              <a:spcBef>
                <a:spcPts val="500"/>
              </a:spcBef>
              <a:spcAft>
                <a:spcPts val="500"/>
              </a:spcAft>
              <a:buNone/>
              <a:defRPr sz="8000">
                <a:solidFill>
                  <a:schemeClr val="accent1"/>
                </a:solidFill>
              </a:defRPr>
            </a:lvl9pPr>
          </a:lstStyle>
          <a:p/>
        </p:txBody>
      </p:sp>
      <p:sp>
        <p:nvSpPr>
          <p:cNvPr id="998" name="Google Shape;998;p78"/>
          <p:cNvSpPr txBox="1"/>
          <p:nvPr>
            <p:ph idx="3"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999" name="Google Shape;999;p78"/>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000" name="Google Shape;1000;p7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001" name="Google Shape;1001;p7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002" name="Google Shape;1002;p7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003" name="Google Shape;1003;p7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004" name="Google Shape;1004;p78"/>
          <p:cNvSpPr txBox="1"/>
          <p:nvPr>
            <p:ph idx="4"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005" name="Google Shape;1005;p78"/>
          <p:cNvSpPr txBox="1"/>
          <p:nvPr>
            <p:ph idx="5"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006" name="Google Shape;1006;p78"/>
          <p:cNvSpPr txBox="1"/>
          <p:nvPr>
            <p:ph idx="6"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cxnSp>
        <p:nvCxnSpPr>
          <p:cNvPr id="1007" name="Google Shape;1007;p78"/>
          <p:cNvCxnSpPr/>
          <p:nvPr/>
        </p:nvCxnSpPr>
        <p:spPr>
          <a:xfrm>
            <a:off x="7885850" y="3677350"/>
            <a:ext cx="0" cy="1404600"/>
          </a:xfrm>
          <a:prstGeom prst="straightConnector1">
            <a:avLst/>
          </a:prstGeom>
          <a:noFill/>
          <a:ln cap="flat" cmpd="sng" w="9525">
            <a:solidFill>
              <a:schemeClr val="dk2"/>
            </a:solidFill>
            <a:prstDash val="dot"/>
            <a:round/>
            <a:headEnd len="med" w="med" type="none"/>
            <a:tailEnd len="med" w="med" type="none"/>
          </a:ln>
        </p:spPr>
      </p:cxnSp>
      <p:sp>
        <p:nvSpPr>
          <p:cNvPr id="1008" name="Google Shape;1008;p78"/>
          <p:cNvSpPr txBox="1"/>
          <p:nvPr>
            <p:ph idx="7" type="subTitle"/>
          </p:nvPr>
        </p:nvSpPr>
        <p:spPr>
          <a:xfrm>
            <a:off x="4620750" y="3677388"/>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009" name="Google Shape;1009;p78"/>
          <p:cNvSpPr txBox="1"/>
          <p:nvPr>
            <p:ph idx="8" type="subTitle"/>
          </p:nvPr>
        </p:nvSpPr>
        <p:spPr>
          <a:xfrm>
            <a:off x="4620750" y="4166613"/>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1010" name="Google Shape;1010;p78"/>
          <p:cNvSpPr txBox="1"/>
          <p:nvPr>
            <p:ph idx="9" type="subTitle"/>
          </p:nvPr>
        </p:nvSpPr>
        <p:spPr>
          <a:xfrm>
            <a:off x="8051175" y="3677388"/>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011" name="Google Shape;1011;p78"/>
          <p:cNvSpPr txBox="1"/>
          <p:nvPr>
            <p:ph idx="13" type="subTitle"/>
          </p:nvPr>
        </p:nvSpPr>
        <p:spPr>
          <a:xfrm>
            <a:off x="8051175" y="4166613"/>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pies">
  <p:cSld name="CUSTOM_4_12">
    <p:spTree>
      <p:nvGrpSpPr>
        <p:cNvPr id="1012" name="Shape 1012"/>
        <p:cNvGrpSpPr/>
        <p:nvPr/>
      </p:nvGrpSpPr>
      <p:grpSpPr>
        <a:xfrm>
          <a:off x="0" y="0"/>
          <a:ext cx="0" cy="0"/>
          <a:chOff x="0" y="0"/>
          <a:chExt cx="0" cy="0"/>
        </a:xfrm>
      </p:grpSpPr>
      <p:sp>
        <p:nvSpPr>
          <p:cNvPr id="1013" name="Google Shape;1013;p7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014" name="Google Shape;1014;p79"/>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015" name="Google Shape;1015;p7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016" name="Google Shape;1016;p7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017" name="Google Shape;1017;p7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018" name="Google Shape;1018;p7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019" name="Google Shape;1019;p79"/>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020" name="Google Shape;1020;p7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1021" name="Google Shape;1021;p79"/>
          <p:cNvCxnSpPr/>
          <p:nvPr/>
        </p:nvCxnSpPr>
        <p:spPr>
          <a:xfrm>
            <a:off x="7885850" y="4439350"/>
            <a:ext cx="0" cy="1404600"/>
          </a:xfrm>
          <a:prstGeom prst="straightConnector1">
            <a:avLst/>
          </a:prstGeom>
          <a:noFill/>
          <a:ln cap="flat" cmpd="sng" w="9525">
            <a:solidFill>
              <a:schemeClr val="dk2"/>
            </a:solidFill>
            <a:prstDash val="dot"/>
            <a:round/>
            <a:headEnd len="med" w="med" type="none"/>
            <a:tailEnd len="med" w="med" type="none"/>
          </a:ln>
        </p:spPr>
      </p:cxnSp>
      <p:sp>
        <p:nvSpPr>
          <p:cNvPr id="1022" name="Google Shape;1022;p79"/>
          <p:cNvSpPr txBox="1"/>
          <p:nvPr>
            <p:ph idx="4"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1023" name="Google Shape;1023;p79"/>
          <p:cNvSpPr txBox="1"/>
          <p:nvPr>
            <p:ph idx="5" type="subTitle"/>
          </p:nvPr>
        </p:nvSpPr>
        <p:spPr>
          <a:xfrm>
            <a:off x="4620750" y="4439350"/>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024" name="Google Shape;1024;p79"/>
          <p:cNvSpPr txBox="1"/>
          <p:nvPr>
            <p:ph idx="6" type="subTitle"/>
          </p:nvPr>
        </p:nvSpPr>
        <p:spPr>
          <a:xfrm>
            <a:off x="4620750" y="4928575"/>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1025" name="Google Shape;1025;p79"/>
          <p:cNvSpPr txBox="1"/>
          <p:nvPr>
            <p:ph idx="7" type="subTitle"/>
          </p:nvPr>
        </p:nvSpPr>
        <p:spPr>
          <a:xfrm>
            <a:off x="8051175" y="4439350"/>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026" name="Google Shape;1026;p79"/>
          <p:cNvSpPr txBox="1"/>
          <p:nvPr>
            <p:ph idx="8" type="subTitle"/>
          </p:nvPr>
        </p:nvSpPr>
        <p:spPr>
          <a:xfrm>
            <a:off x="8051175" y="4928575"/>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large pie">
  <p:cSld name="CUSTOM_4_11">
    <p:spTree>
      <p:nvGrpSpPr>
        <p:cNvPr id="1027" name="Shape 1027"/>
        <p:cNvGrpSpPr/>
        <p:nvPr/>
      </p:nvGrpSpPr>
      <p:grpSpPr>
        <a:xfrm>
          <a:off x="0" y="0"/>
          <a:ext cx="0" cy="0"/>
          <a:chOff x="0" y="0"/>
          <a:chExt cx="0" cy="0"/>
        </a:xfrm>
      </p:grpSpPr>
      <p:sp>
        <p:nvSpPr>
          <p:cNvPr id="1028" name="Google Shape;1028;p8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029" name="Google Shape;1029;p80"/>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030" name="Google Shape;1030;p80"/>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031" name="Google Shape;1031;p80"/>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032" name="Google Shape;1032;p8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033" name="Google Shape;1033;p8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034" name="Google Shape;1034;p80"/>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035" name="Google Shape;1035;p80"/>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036" name="Google Shape;1036;p80"/>
          <p:cNvSpPr txBox="1"/>
          <p:nvPr>
            <p:ph idx="4"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1037" name="Google Shape;1037;p80"/>
          <p:cNvSpPr txBox="1"/>
          <p:nvPr>
            <p:ph idx="5" type="subTitle"/>
          </p:nvPr>
        </p:nvSpPr>
        <p:spPr>
          <a:xfrm>
            <a:off x="9078238" y="3048425"/>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1038" name="Google Shape;1038;p80"/>
          <p:cNvSpPr txBox="1"/>
          <p:nvPr>
            <p:ph idx="6" type="subTitle"/>
          </p:nvPr>
        </p:nvSpPr>
        <p:spPr>
          <a:xfrm>
            <a:off x="10284513" y="3048425"/>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1039" name="Google Shape;1039;p80"/>
          <p:cNvSpPr txBox="1"/>
          <p:nvPr>
            <p:ph idx="7" type="subTitle"/>
          </p:nvPr>
        </p:nvSpPr>
        <p:spPr>
          <a:xfrm>
            <a:off x="9078238" y="38416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1040" name="Google Shape;1040;p80"/>
          <p:cNvSpPr txBox="1"/>
          <p:nvPr>
            <p:ph idx="8" type="subTitle"/>
          </p:nvPr>
        </p:nvSpPr>
        <p:spPr>
          <a:xfrm>
            <a:off x="10284513" y="38416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1041" name="Google Shape;1041;p80"/>
          <p:cNvSpPr txBox="1"/>
          <p:nvPr>
            <p:ph idx="9" type="subTitle"/>
          </p:nvPr>
        </p:nvSpPr>
        <p:spPr>
          <a:xfrm>
            <a:off x="9078238" y="46035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1042" name="Google Shape;1042;p80"/>
          <p:cNvSpPr txBox="1"/>
          <p:nvPr>
            <p:ph idx="13" type="subTitle"/>
          </p:nvPr>
        </p:nvSpPr>
        <p:spPr>
          <a:xfrm>
            <a:off x="10284513" y="46035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percentage bars">
  <p:cSld name="CUSTOM_4_10">
    <p:spTree>
      <p:nvGrpSpPr>
        <p:cNvPr id="1043" name="Shape 1043"/>
        <p:cNvGrpSpPr/>
        <p:nvPr/>
      </p:nvGrpSpPr>
      <p:grpSpPr>
        <a:xfrm>
          <a:off x="0" y="0"/>
          <a:ext cx="0" cy="0"/>
          <a:chOff x="0" y="0"/>
          <a:chExt cx="0" cy="0"/>
        </a:xfrm>
      </p:grpSpPr>
      <p:sp>
        <p:nvSpPr>
          <p:cNvPr id="1044" name="Google Shape;1044;p8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045" name="Google Shape;1045;p81"/>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046" name="Google Shape;1046;p8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047" name="Google Shape;1047;p8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048" name="Google Shape;1048;p8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049" name="Google Shape;1049;p8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050" name="Google Shape;1050;p81"/>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051" name="Google Shape;1051;p81"/>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052" name="Google Shape;1052;p81"/>
          <p:cNvSpPr txBox="1"/>
          <p:nvPr>
            <p:ph idx="4" type="subTitle"/>
          </p:nvPr>
        </p:nvSpPr>
        <p:spPr>
          <a:xfrm>
            <a:off x="8048050" y="2898600"/>
            <a:ext cx="3410400" cy="7185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1053" name="Google Shape;1053;p81"/>
          <p:cNvSpPr txBox="1"/>
          <p:nvPr>
            <p:ph idx="5" type="subTitle"/>
          </p:nvPr>
        </p:nvSpPr>
        <p:spPr>
          <a:xfrm>
            <a:off x="8048050" y="2540600"/>
            <a:ext cx="3410400" cy="333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2600">
                <a:solidFill>
                  <a:schemeClr val="accent1"/>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1"/>
                </a:solidFill>
              </a:defRPr>
            </a:lvl2pPr>
            <a:lvl3pPr lvl="2" rtl="0">
              <a:lnSpc>
                <a:spcPct val="100000"/>
              </a:lnSpc>
              <a:spcBef>
                <a:spcPts val="0"/>
              </a:spcBef>
              <a:spcAft>
                <a:spcPts val="0"/>
              </a:spcAft>
              <a:buNone/>
              <a:defRPr sz="2600">
                <a:solidFill>
                  <a:schemeClr val="accent1"/>
                </a:solidFill>
              </a:defRPr>
            </a:lvl3pPr>
            <a:lvl4pPr lvl="3" rtl="0">
              <a:lnSpc>
                <a:spcPct val="100000"/>
              </a:lnSpc>
              <a:spcBef>
                <a:spcPts val="0"/>
              </a:spcBef>
              <a:spcAft>
                <a:spcPts val="0"/>
              </a:spcAft>
              <a:buNone/>
              <a:defRPr sz="2600">
                <a:solidFill>
                  <a:schemeClr val="accent1"/>
                </a:solidFill>
              </a:defRPr>
            </a:lvl4pPr>
            <a:lvl5pPr lvl="4" rtl="0">
              <a:lnSpc>
                <a:spcPct val="100000"/>
              </a:lnSpc>
              <a:spcBef>
                <a:spcPts val="0"/>
              </a:spcBef>
              <a:spcAft>
                <a:spcPts val="0"/>
              </a:spcAft>
              <a:buNone/>
              <a:defRPr sz="2600">
                <a:solidFill>
                  <a:schemeClr val="accent1"/>
                </a:solidFill>
              </a:defRPr>
            </a:lvl5pPr>
            <a:lvl6pPr lvl="5" rtl="0">
              <a:lnSpc>
                <a:spcPct val="100000"/>
              </a:lnSpc>
              <a:spcBef>
                <a:spcPts val="0"/>
              </a:spcBef>
              <a:spcAft>
                <a:spcPts val="0"/>
              </a:spcAft>
              <a:buNone/>
              <a:defRPr sz="2600">
                <a:solidFill>
                  <a:schemeClr val="accent1"/>
                </a:solidFill>
              </a:defRPr>
            </a:lvl6pPr>
            <a:lvl7pPr lvl="6" rtl="0">
              <a:lnSpc>
                <a:spcPct val="100000"/>
              </a:lnSpc>
              <a:spcBef>
                <a:spcPts val="0"/>
              </a:spcBef>
              <a:spcAft>
                <a:spcPts val="0"/>
              </a:spcAft>
              <a:buNone/>
              <a:defRPr sz="2600">
                <a:solidFill>
                  <a:schemeClr val="accent1"/>
                </a:solidFill>
              </a:defRPr>
            </a:lvl7pPr>
            <a:lvl8pPr lvl="7" rtl="0">
              <a:lnSpc>
                <a:spcPct val="100000"/>
              </a:lnSpc>
              <a:spcBef>
                <a:spcPts val="0"/>
              </a:spcBef>
              <a:spcAft>
                <a:spcPts val="0"/>
              </a:spcAft>
              <a:buNone/>
              <a:defRPr sz="2600">
                <a:solidFill>
                  <a:schemeClr val="accent1"/>
                </a:solidFill>
              </a:defRPr>
            </a:lvl8pPr>
            <a:lvl9pPr lvl="8" rtl="0">
              <a:lnSpc>
                <a:spcPct val="100000"/>
              </a:lnSpc>
              <a:spcBef>
                <a:spcPts val="0"/>
              </a:spcBef>
              <a:spcAft>
                <a:spcPts val="0"/>
              </a:spcAft>
              <a:buNone/>
              <a:defRPr sz="2600">
                <a:solidFill>
                  <a:schemeClr val="accent1"/>
                </a:solidFill>
              </a:defRPr>
            </a:lvl9pPr>
          </a:lstStyle>
          <a:p/>
        </p:txBody>
      </p:sp>
      <p:sp>
        <p:nvSpPr>
          <p:cNvPr id="1054" name="Google Shape;1054;p81"/>
          <p:cNvSpPr txBox="1"/>
          <p:nvPr>
            <p:ph idx="6" type="subTitle"/>
          </p:nvPr>
        </p:nvSpPr>
        <p:spPr>
          <a:xfrm>
            <a:off x="8048050" y="4676800"/>
            <a:ext cx="3410400" cy="7185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1055" name="Google Shape;1055;p81"/>
          <p:cNvSpPr txBox="1"/>
          <p:nvPr>
            <p:ph idx="7" type="subTitle"/>
          </p:nvPr>
        </p:nvSpPr>
        <p:spPr>
          <a:xfrm>
            <a:off x="8048050" y="4318800"/>
            <a:ext cx="3410400" cy="333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2600">
                <a:solidFill>
                  <a:schemeClr val="accent2"/>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2"/>
                </a:solidFill>
              </a:defRPr>
            </a:lvl2pPr>
            <a:lvl3pPr lvl="2" rtl="0">
              <a:lnSpc>
                <a:spcPct val="100000"/>
              </a:lnSpc>
              <a:spcBef>
                <a:spcPts val="0"/>
              </a:spcBef>
              <a:spcAft>
                <a:spcPts val="0"/>
              </a:spcAft>
              <a:buNone/>
              <a:defRPr sz="2600">
                <a:solidFill>
                  <a:schemeClr val="accent2"/>
                </a:solidFill>
              </a:defRPr>
            </a:lvl3pPr>
            <a:lvl4pPr lvl="3" rtl="0">
              <a:lnSpc>
                <a:spcPct val="100000"/>
              </a:lnSpc>
              <a:spcBef>
                <a:spcPts val="0"/>
              </a:spcBef>
              <a:spcAft>
                <a:spcPts val="0"/>
              </a:spcAft>
              <a:buNone/>
              <a:defRPr sz="2600">
                <a:solidFill>
                  <a:schemeClr val="accent2"/>
                </a:solidFill>
              </a:defRPr>
            </a:lvl4pPr>
            <a:lvl5pPr lvl="4" rtl="0">
              <a:lnSpc>
                <a:spcPct val="100000"/>
              </a:lnSpc>
              <a:spcBef>
                <a:spcPts val="0"/>
              </a:spcBef>
              <a:spcAft>
                <a:spcPts val="0"/>
              </a:spcAft>
              <a:buNone/>
              <a:defRPr sz="2600">
                <a:solidFill>
                  <a:schemeClr val="accent2"/>
                </a:solidFill>
              </a:defRPr>
            </a:lvl5pPr>
            <a:lvl6pPr lvl="5" rtl="0">
              <a:lnSpc>
                <a:spcPct val="100000"/>
              </a:lnSpc>
              <a:spcBef>
                <a:spcPts val="0"/>
              </a:spcBef>
              <a:spcAft>
                <a:spcPts val="0"/>
              </a:spcAft>
              <a:buNone/>
              <a:defRPr sz="2600">
                <a:solidFill>
                  <a:schemeClr val="accent2"/>
                </a:solidFill>
              </a:defRPr>
            </a:lvl6pPr>
            <a:lvl7pPr lvl="6" rtl="0">
              <a:lnSpc>
                <a:spcPct val="100000"/>
              </a:lnSpc>
              <a:spcBef>
                <a:spcPts val="0"/>
              </a:spcBef>
              <a:spcAft>
                <a:spcPts val="0"/>
              </a:spcAft>
              <a:buNone/>
              <a:defRPr sz="2600">
                <a:solidFill>
                  <a:schemeClr val="accent2"/>
                </a:solidFill>
              </a:defRPr>
            </a:lvl7pPr>
            <a:lvl8pPr lvl="7" rtl="0">
              <a:lnSpc>
                <a:spcPct val="100000"/>
              </a:lnSpc>
              <a:spcBef>
                <a:spcPts val="0"/>
              </a:spcBef>
              <a:spcAft>
                <a:spcPts val="0"/>
              </a:spcAft>
              <a:buNone/>
              <a:defRPr sz="2600">
                <a:solidFill>
                  <a:schemeClr val="accent2"/>
                </a:solidFill>
              </a:defRPr>
            </a:lvl8pPr>
            <a:lvl9pPr lvl="8" rtl="0">
              <a:lnSpc>
                <a:spcPct val="100000"/>
              </a:lnSpc>
              <a:spcBef>
                <a:spcPts val="0"/>
              </a:spcBef>
              <a:spcAft>
                <a:spcPts val="0"/>
              </a:spcAft>
              <a:buNone/>
              <a:defRPr sz="2600">
                <a:solidFill>
                  <a:schemeClr val="accent2"/>
                </a:solidFill>
              </a:defRPr>
            </a:lvl9pPr>
          </a:lstStyle>
          <a:p/>
        </p:txBody>
      </p:sp>
      <p:sp>
        <p:nvSpPr>
          <p:cNvPr id="1056" name="Google Shape;1056;p81"/>
          <p:cNvSpPr/>
          <p:nvPr/>
        </p:nvSpPr>
        <p:spPr>
          <a:xfrm>
            <a:off x="8895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81"/>
          <p:cNvSpPr/>
          <p:nvPr/>
        </p:nvSpPr>
        <p:spPr>
          <a:xfrm>
            <a:off x="8895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81"/>
          <p:cNvSpPr/>
          <p:nvPr/>
        </p:nvSpPr>
        <p:spPr>
          <a:xfrm>
            <a:off x="8895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81"/>
          <p:cNvSpPr/>
          <p:nvPr/>
        </p:nvSpPr>
        <p:spPr>
          <a:xfrm>
            <a:off x="8895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81"/>
          <p:cNvSpPr/>
          <p:nvPr/>
        </p:nvSpPr>
        <p:spPr>
          <a:xfrm>
            <a:off x="8895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81"/>
          <p:cNvSpPr/>
          <p:nvPr/>
        </p:nvSpPr>
        <p:spPr>
          <a:xfrm>
            <a:off x="8895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81"/>
          <p:cNvSpPr/>
          <p:nvPr/>
        </p:nvSpPr>
        <p:spPr>
          <a:xfrm>
            <a:off x="8895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81"/>
          <p:cNvSpPr/>
          <p:nvPr/>
        </p:nvSpPr>
        <p:spPr>
          <a:xfrm>
            <a:off x="8895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81"/>
          <p:cNvSpPr/>
          <p:nvPr/>
        </p:nvSpPr>
        <p:spPr>
          <a:xfrm>
            <a:off x="8895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81"/>
          <p:cNvSpPr/>
          <p:nvPr/>
        </p:nvSpPr>
        <p:spPr>
          <a:xfrm>
            <a:off x="8895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81"/>
          <p:cNvSpPr/>
          <p:nvPr/>
        </p:nvSpPr>
        <p:spPr>
          <a:xfrm>
            <a:off x="15860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81"/>
          <p:cNvSpPr/>
          <p:nvPr/>
        </p:nvSpPr>
        <p:spPr>
          <a:xfrm>
            <a:off x="15860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81"/>
          <p:cNvSpPr/>
          <p:nvPr/>
        </p:nvSpPr>
        <p:spPr>
          <a:xfrm>
            <a:off x="15860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81"/>
          <p:cNvSpPr/>
          <p:nvPr/>
        </p:nvSpPr>
        <p:spPr>
          <a:xfrm>
            <a:off x="15860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81"/>
          <p:cNvSpPr/>
          <p:nvPr/>
        </p:nvSpPr>
        <p:spPr>
          <a:xfrm>
            <a:off x="15860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81"/>
          <p:cNvSpPr/>
          <p:nvPr/>
        </p:nvSpPr>
        <p:spPr>
          <a:xfrm>
            <a:off x="15860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81"/>
          <p:cNvSpPr/>
          <p:nvPr/>
        </p:nvSpPr>
        <p:spPr>
          <a:xfrm>
            <a:off x="15860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81"/>
          <p:cNvSpPr/>
          <p:nvPr/>
        </p:nvSpPr>
        <p:spPr>
          <a:xfrm>
            <a:off x="15860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81"/>
          <p:cNvSpPr/>
          <p:nvPr/>
        </p:nvSpPr>
        <p:spPr>
          <a:xfrm>
            <a:off x="15860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81"/>
          <p:cNvSpPr/>
          <p:nvPr/>
        </p:nvSpPr>
        <p:spPr>
          <a:xfrm>
            <a:off x="15860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81"/>
          <p:cNvSpPr/>
          <p:nvPr/>
        </p:nvSpPr>
        <p:spPr>
          <a:xfrm>
            <a:off x="228247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81"/>
          <p:cNvSpPr/>
          <p:nvPr/>
        </p:nvSpPr>
        <p:spPr>
          <a:xfrm>
            <a:off x="228247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81"/>
          <p:cNvSpPr/>
          <p:nvPr/>
        </p:nvSpPr>
        <p:spPr>
          <a:xfrm>
            <a:off x="228247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81"/>
          <p:cNvSpPr/>
          <p:nvPr/>
        </p:nvSpPr>
        <p:spPr>
          <a:xfrm>
            <a:off x="228247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81"/>
          <p:cNvSpPr/>
          <p:nvPr/>
        </p:nvSpPr>
        <p:spPr>
          <a:xfrm>
            <a:off x="228247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81"/>
          <p:cNvSpPr/>
          <p:nvPr/>
        </p:nvSpPr>
        <p:spPr>
          <a:xfrm>
            <a:off x="228247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81"/>
          <p:cNvSpPr/>
          <p:nvPr/>
        </p:nvSpPr>
        <p:spPr>
          <a:xfrm>
            <a:off x="228247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81"/>
          <p:cNvSpPr/>
          <p:nvPr/>
        </p:nvSpPr>
        <p:spPr>
          <a:xfrm>
            <a:off x="228247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81"/>
          <p:cNvSpPr/>
          <p:nvPr/>
        </p:nvSpPr>
        <p:spPr>
          <a:xfrm>
            <a:off x="228247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81"/>
          <p:cNvSpPr/>
          <p:nvPr/>
        </p:nvSpPr>
        <p:spPr>
          <a:xfrm>
            <a:off x="228247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81"/>
          <p:cNvSpPr/>
          <p:nvPr/>
        </p:nvSpPr>
        <p:spPr>
          <a:xfrm>
            <a:off x="297895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81"/>
          <p:cNvSpPr/>
          <p:nvPr/>
        </p:nvSpPr>
        <p:spPr>
          <a:xfrm>
            <a:off x="297895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81"/>
          <p:cNvSpPr/>
          <p:nvPr/>
        </p:nvSpPr>
        <p:spPr>
          <a:xfrm>
            <a:off x="297895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81"/>
          <p:cNvSpPr/>
          <p:nvPr/>
        </p:nvSpPr>
        <p:spPr>
          <a:xfrm>
            <a:off x="297895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81"/>
          <p:cNvSpPr/>
          <p:nvPr/>
        </p:nvSpPr>
        <p:spPr>
          <a:xfrm>
            <a:off x="297895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81"/>
          <p:cNvSpPr/>
          <p:nvPr/>
        </p:nvSpPr>
        <p:spPr>
          <a:xfrm>
            <a:off x="297895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81"/>
          <p:cNvSpPr/>
          <p:nvPr/>
        </p:nvSpPr>
        <p:spPr>
          <a:xfrm>
            <a:off x="297895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81"/>
          <p:cNvSpPr/>
          <p:nvPr/>
        </p:nvSpPr>
        <p:spPr>
          <a:xfrm>
            <a:off x="297895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81"/>
          <p:cNvSpPr/>
          <p:nvPr/>
        </p:nvSpPr>
        <p:spPr>
          <a:xfrm>
            <a:off x="297895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81"/>
          <p:cNvSpPr/>
          <p:nvPr/>
        </p:nvSpPr>
        <p:spPr>
          <a:xfrm>
            <a:off x="297895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81"/>
          <p:cNvSpPr/>
          <p:nvPr/>
        </p:nvSpPr>
        <p:spPr>
          <a:xfrm>
            <a:off x="36754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81"/>
          <p:cNvSpPr/>
          <p:nvPr/>
        </p:nvSpPr>
        <p:spPr>
          <a:xfrm>
            <a:off x="36754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81"/>
          <p:cNvSpPr/>
          <p:nvPr/>
        </p:nvSpPr>
        <p:spPr>
          <a:xfrm>
            <a:off x="36754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81"/>
          <p:cNvSpPr/>
          <p:nvPr/>
        </p:nvSpPr>
        <p:spPr>
          <a:xfrm>
            <a:off x="36754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81"/>
          <p:cNvSpPr/>
          <p:nvPr/>
        </p:nvSpPr>
        <p:spPr>
          <a:xfrm>
            <a:off x="36754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81"/>
          <p:cNvSpPr/>
          <p:nvPr/>
        </p:nvSpPr>
        <p:spPr>
          <a:xfrm>
            <a:off x="36754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81"/>
          <p:cNvSpPr/>
          <p:nvPr/>
        </p:nvSpPr>
        <p:spPr>
          <a:xfrm>
            <a:off x="36754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81"/>
          <p:cNvSpPr/>
          <p:nvPr/>
        </p:nvSpPr>
        <p:spPr>
          <a:xfrm>
            <a:off x="36754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81"/>
          <p:cNvSpPr/>
          <p:nvPr/>
        </p:nvSpPr>
        <p:spPr>
          <a:xfrm>
            <a:off x="36754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81"/>
          <p:cNvSpPr/>
          <p:nvPr/>
        </p:nvSpPr>
        <p:spPr>
          <a:xfrm>
            <a:off x="36754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81"/>
          <p:cNvSpPr/>
          <p:nvPr/>
        </p:nvSpPr>
        <p:spPr>
          <a:xfrm>
            <a:off x="43719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81"/>
          <p:cNvSpPr/>
          <p:nvPr/>
        </p:nvSpPr>
        <p:spPr>
          <a:xfrm>
            <a:off x="43719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81"/>
          <p:cNvSpPr/>
          <p:nvPr/>
        </p:nvSpPr>
        <p:spPr>
          <a:xfrm>
            <a:off x="43719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81"/>
          <p:cNvSpPr/>
          <p:nvPr/>
        </p:nvSpPr>
        <p:spPr>
          <a:xfrm>
            <a:off x="43719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81"/>
          <p:cNvSpPr/>
          <p:nvPr/>
        </p:nvSpPr>
        <p:spPr>
          <a:xfrm>
            <a:off x="43719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81"/>
          <p:cNvSpPr/>
          <p:nvPr/>
        </p:nvSpPr>
        <p:spPr>
          <a:xfrm>
            <a:off x="43719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81"/>
          <p:cNvSpPr/>
          <p:nvPr/>
        </p:nvSpPr>
        <p:spPr>
          <a:xfrm>
            <a:off x="43719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81"/>
          <p:cNvSpPr/>
          <p:nvPr/>
        </p:nvSpPr>
        <p:spPr>
          <a:xfrm>
            <a:off x="43719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81"/>
          <p:cNvSpPr/>
          <p:nvPr/>
        </p:nvSpPr>
        <p:spPr>
          <a:xfrm>
            <a:off x="43719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81"/>
          <p:cNvSpPr/>
          <p:nvPr/>
        </p:nvSpPr>
        <p:spPr>
          <a:xfrm>
            <a:off x="43719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81"/>
          <p:cNvSpPr/>
          <p:nvPr/>
        </p:nvSpPr>
        <p:spPr>
          <a:xfrm>
            <a:off x="506837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81"/>
          <p:cNvSpPr/>
          <p:nvPr/>
        </p:nvSpPr>
        <p:spPr>
          <a:xfrm>
            <a:off x="506837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81"/>
          <p:cNvSpPr/>
          <p:nvPr/>
        </p:nvSpPr>
        <p:spPr>
          <a:xfrm>
            <a:off x="506837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81"/>
          <p:cNvSpPr/>
          <p:nvPr/>
        </p:nvSpPr>
        <p:spPr>
          <a:xfrm>
            <a:off x="506837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81"/>
          <p:cNvSpPr/>
          <p:nvPr/>
        </p:nvSpPr>
        <p:spPr>
          <a:xfrm>
            <a:off x="506837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81"/>
          <p:cNvSpPr/>
          <p:nvPr/>
        </p:nvSpPr>
        <p:spPr>
          <a:xfrm>
            <a:off x="506837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81"/>
          <p:cNvSpPr/>
          <p:nvPr/>
        </p:nvSpPr>
        <p:spPr>
          <a:xfrm>
            <a:off x="506837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81"/>
          <p:cNvSpPr/>
          <p:nvPr/>
        </p:nvSpPr>
        <p:spPr>
          <a:xfrm>
            <a:off x="506837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81"/>
          <p:cNvSpPr/>
          <p:nvPr/>
        </p:nvSpPr>
        <p:spPr>
          <a:xfrm>
            <a:off x="506837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81"/>
          <p:cNvSpPr/>
          <p:nvPr/>
        </p:nvSpPr>
        <p:spPr>
          <a:xfrm>
            <a:off x="506837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81"/>
          <p:cNvSpPr/>
          <p:nvPr/>
        </p:nvSpPr>
        <p:spPr>
          <a:xfrm>
            <a:off x="576485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81"/>
          <p:cNvSpPr/>
          <p:nvPr/>
        </p:nvSpPr>
        <p:spPr>
          <a:xfrm>
            <a:off x="576485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81"/>
          <p:cNvSpPr/>
          <p:nvPr/>
        </p:nvSpPr>
        <p:spPr>
          <a:xfrm>
            <a:off x="576485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81"/>
          <p:cNvSpPr/>
          <p:nvPr/>
        </p:nvSpPr>
        <p:spPr>
          <a:xfrm>
            <a:off x="576485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81"/>
          <p:cNvSpPr/>
          <p:nvPr/>
        </p:nvSpPr>
        <p:spPr>
          <a:xfrm>
            <a:off x="576485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81"/>
          <p:cNvSpPr/>
          <p:nvPr/>
        </p:nvSpPr>
        <p:spPr>
          <a:xfrm>
            <a:off x="576485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81"/>
          <p:cNvSpPr/>
          <p:nvPr/>
        </p:nvSpPr>
        <p:spPr>
          <a:xfrm>
            <a:off x="576485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81"/>
          <p:cNvSpPr/>
          <p:nvPr/>
        </p:nvSpPr>
        <p:spPr>
          <a:xfrm>
            <a:off x="576485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81"/>
          <p:cNvSpPr/>
          <p:nvPr/>
        </p:nvSpPr>
        <p:spPr>
          <a:xfrm>
            <a:off x="576485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81"/>
          <p:cNvSpPr/>
          <p:nvPr/>
        </p:nvSpPr>
        <p:spPr>
          <a:xfrm>
            <a:off x="576485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81"/>
          <p:cNvSpPr/>
          <p:nvPr/>
        </p:nvSpPr>
        <p:spPr>
          <a:xfrm>
            <a:off x="64613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81"/>
          <p:cNvSpPr/>
          <p:nvPr/>
        </p:nvSpPr>
        <p:spPr>
          <a:xfrm>
            <a:off x="64613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81"/>
          <p:cNvSpPr/>
          <p:nvPr/>
        </p:nvSpPr>
        <p:spPr>
          <a:xfrm>
            <a:off x="64613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81"/>
          <p:cNvSpPr/>
          <p:nvPr/>
        </p:nvSpPr>
        <p:spPr>
          <a:xfrm>
            <a:off x="64613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81"/>
          <p:cNvSpPr/>
          <p:nvPr/>
        </p:nvSpPr>
        <p:spPr>
          <a:xfrm>
            <a:off x="64613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81"/>
          <p:cNvSpPr/>
          <p:nvPr/>
        </p:nvSpPr>
        <p:spPr>
          <a:xfrm>
            <a:off x="64613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81"/>
          <p:cNvSpPr/>
          <p:nvPr/>
        </p:nvSpPr>
        <p:spPr>
          <a:xfrm>
            <a:off x="64613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81"/>
          <p:cNvSpPr/>
          <p:nvPr/>
        </p:nvSpPr>
        <p:spPr>
          <a:xfrm>
            <a:off x="64613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81"/>
          <p:cNvSpPr/>
          <p:nvPr/>
        </p:nvSpPr>
        <p:spPr>
          <a:xfrm>
            <a:off x="64613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81"/>
          <p:cNvSpPr/>
          <p:nvPr/>
        </p:nvSpPr>
        <p:spPr>
          <a:xfrm>
            <a:off x="64613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81"/>
          <p:cNvSpPr/>
          <p:nvPr/>
        </p:nvSpPr>
        <p:spPr>
          <a:xfrm>
            <a:off x="71578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81"/>
          <p:cNvSpPr/>
          <p:nvPr/>
        </p:nvSpPr>
        <p:spPr>
          <a:xfrm>
            <a:off x="71578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81"/>
          <p:cNvSpPr/>
          <p:nvPr/>
        </p:nvSpPr>
        <p:spPr>
          <a:xfrm>
            <a:off x="71578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81"/>
          <p:cNvSpPr/>
          <p:nvPr/>
        </p:nvSpPr>
        <p:spPr>
          <a:xfrm>
            <a:off x="71578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81"/>
          <p:cNvSpPr/>
          <p:nvPr/>
        </p:nvSpPr>
        <p:spPr>
          <a:xfrm>
            <a:off x="71578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81"/>
          <p:cNvSpPr/>
          <p:nvPr/>
        </p:nvSpPr>
        <p:spPr>
          <a:xfrm>
            <a:off x="71578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81"/>
          <p:cNvSpPr/>
          <p:nvPr/>
        </p:nvSpPr>
        <p:spPr>
          <a:xfrm>
            <a:off x="71578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81"/>
          <p:cNvSpPr/>
          <p:nvPr/>
        </p:nvSpPr>
        <p:spPr>
          <a:xfrm>
            <a:off x="71578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81"/>
          <p:cNvSpPr/>
          <p:nvPr/>
        </p:nvSpPr>
        <p:spPr>
          <a:xfrm>
            <a:off x="71578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81"/>
          <p:cNvSpPr/>
          <p:nvPr/>
        </p:nvSpPr>
        <p:spPr>
          <a:xfrm>
            <a:off x="71578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81"/>
          <p:cNvSpPr/>
          <p:nvPr/>
        </p:nvSpPr>
        <p:spPr>
          <a:xfrm>
            <a:off x="8895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81"/>
          <p:cNvSpPr/>
          <p:nvPr/>
        </p:nvSpPr>
        <p:spPr>
          <a:xfrm>
            <a:off x="8895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81"/>
          <p:cNvSpPr/>
          <p:nvPr/>
        </p:nvSpPr>
        <p:spPr>
          <a:xfrm>
            <a:off x="8895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81"/>
          <p:cNvSpPr/>
          <p:nvPr/>
        </p:nvSpPr>
        <p:spPr>
          <a:xfrm>
            <a:off x="8895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81"/>
          <p:cNvSpPr/>
          <p:nvPr/>
        </p:nvSpPr>
        <p:spPr>
          <a:xfrm>
            <a:off x="8895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81"/>
          <p:cNvSpPr/>
          <p:nvPr/>
        </p:nvSpPr>
        <p:spPr>
          <a:xfrm>
            <a:off x="8895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81"/>
          <p:cNvSpPr/>
          <p:nvPr/>
        </p:nvSpPr>
        <p:spPr>
          <a:xfrm>
            <a:off x="8895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81"/>
          <p:cNvSpPr/>
          <p:nvPr/>
        </p:nvSpPr>
        <p:spPr>
          <a:xfrm>
            <a:off x="8895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81"/>
          <p:cNvSpPr/>
          <p:nvPr/>
        </p:nvSpPr>
        <p:spPr>
          <a:xfrm>
            <a:off x="8895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81"/>
          <p:cNvSpPr/>
          <p:nvPr/>
        </p:nvSpPr>
        <p:spPr>
          <a:xfrm>
            <a:off x="8895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81"/>
          <p:cNvSpPr/>
          <p:nvPr/>
        </p:nvSpPr>
        <p:spPr>
          <a:xfrm>
            <a:off x="15860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81"/>
          <p:cNvSpPr/>
          <p:nvPr/>
        </p:nvSpPr>
        <p:spPr>
          <a:xfrm>
            <a:off x="15860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81"/>
          <p:cNvSpPr/>
          <p:nvPr/>
        </p:nvSpPr>
        <p:spPr>
          <a:xfrm>
            <a:off x="15860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81"/>
          <p:cNvSpPr/>
          <p:nvPr/>
        </p:nvSpPr>
        <p:spPr>
          <a:xfrm>
            <a:off x="15860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81"/>
          <p:cNvSpPr/>
          <p:nvPr/>
        </p:nvSpPr>
        <p:spPr>
          <a:xfrm>
            <a:off x="15860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81"/>
          <p:cNvSpPr/>
          <p:nvPr/>
        </p:nvSpPr>
        <p:spPr>
          <a:xfrm>
            <a:off x="15860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81"/>
          <p:cNvSpPr/>
          <p:nvPr/>
        </p:nvSpPr>
        <p:spPr>
          <a:xfrm>
            <a:off x="15860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81"/>
          <p:cNvSpPr/>
          <p:nvPr/>
        </p:nvSpPr>
        <p:spPr>
          <a:xfrm>
            <a:off x="15860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81"/>
          <p:cNvSpPr/>
          <p:nvPr/>
        </p:nvSpPr>
        <p:spPr>
          <a:xfrm>
            <a:off x="15860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81"/>
          <p:cNvSpPr/>
          <p:nvPr/>
        </p:nvSpPr>
        <p:spPr>
          <a:xfrm>
            <a:off x="15860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81"/>
          <p:cNvSpPr/>
          <p:nvPr/>
        </p:nvSpPr>
        <p:spPr>
          <a:xfrm>
            <a:off x="228247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81"/>
          <p:cNvSpPr/>
          <p:nvPr/>
        </p:nvSpPr>
        <p:spPr>
          <a:xfrm>
            <a:off x="228247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81"/>
          <p:cNvSpPr/>
          <p:nvPr/>
        </p:nvSpPr>
        <p:spPr>
          <a:xfrm>
            <a:off x="228247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81"/>
          <p:cNvSpPr/>
          <p:nvPr/>
        </p:nvSpPr>
        <p:spPr>
          <a:xfrm>
            <a:off x="228247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81"/>
          <p:cNvSpPr/>
          <p:nvPr/>
        </p:nvSpPr>
        <p:spPr>
          <a:xfrm>
            <a:off x="228247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81"/>
          <p:cNvSpPr/>
          <p:nvPr/>
        </p:nvSpPr>
        <p:spPr>
          <a:xfrm>
            <a:off x="228247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81"/>
          <p:cNvSpPr/>
          <p:nvPr/>
        </p:nvSpPr>
        <p:spPr>
          <a:xfrm>
            <a:off x="228247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81"/>
          <p:cNvSpPr/>
          <p:nvPr/>
        </p:nvSpPr>
        <p:spPr>
          <a:xfrm>
            <a:off x="228247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81"/>
          <p:cNvSpPr/>
          <p:nvPr/>
        </p:nvSpPr>
        <p:spPr>
          <a:xfrm>
            <a:off x="228247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81"/>
          <p:cNvSpPr/>
          <p:nvPr/>
        </p:nvSpPr>
        <p:spPr>
          <a:xfrm>
            <a:off x="228247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81"/>
          <p:cNvSpPr/>
          <p:nvPr/>
        </p:nvSpPr>
        <p:spPr>
          <a:xfrm>
            <a:off x="297895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81"/>
          <p:cNvSpPr/>
          <p:nvPr/>
        </p:nvSpPr>
        <p:spPr>
          <a:xfrm>
            <a:off x="297895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81"/>
          <p:cNvSpPr/>
          <p:nvPr/>
        </p:nvSpPr>
        <p:spPr>
          <a:xfrm>
            <a:off x="297895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81"/>
          <p:cNvSpPr/>
          <p:nvPr/>
        </p:nvSpPr>
        <p:spPr>
          <a:xfrm>
            <a:off x="297895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81"/>
          <p:cNvSpPr/>
          <p:nvPr/>
        </p:nvSpPr>
        <p:spPr>
          <a:xfrm>
            <a:off x="297895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81"/>
          <p:cNvSpPr/>
          <p:nvPr/>
        </p:nvSpPr>
        <p:spPr>
          <a:xfrm>
            <a:off x="297895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81"/>
          <p:cNvSpPr/>
          <p:nvPr/>
        </p:nvSpPr>
        <p:spPr>
          <a:xfrm>
            <a:off x="297895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81"/>
          <p:cNvSpPr/>
          <p:nvPr/>
        </p:nvSpPr>
        <p:spPr>
          <a:xfrm>
            <a:off x="297895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81"/>
          <p:cNvSpPr/>
          <p:nvPr/>
        </p:nvSpPr>
        <p:spPr>
          <a:xfrm>
            <a:off x="297895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81"/>
          <p:cNvSpPr/>
          <p:nvPr/>
        </p:nvSpPr>
        <p:spPr>
          <a:xfrm>
            <a:off x="297895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81"/>
          <p:cNvSpPr/>
          <p:nvPr/>
        </p:nvSpPr>
        <p:spPr>
          <a:xfrm>
            <a:off x="36754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81"/>
          <p:cNvSpPr/>
          <p:nvPr/>
        </p:nvSpPr>
        <p:spPr>
          <a:xfrm>
            <a:off x="36754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81"/>
          <p:cNvSpPr/>
          <p:nvPr/>
        </p:nvSpPr>
        <p:spPr>
          <a:xfrm>
            <a:off x="36754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81"/>
          <p:cNvSpPr/>
          <p:nvPr/>
        </p:nvSpPr>
        <p:spPr>
          <a:xfrm>
            <a:off x="36754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81"/>
          <p:cNvSpPr/>
          <p:nvPr/>
        </p:nvSpPr>
        <p:spPr>
          <a:xfrm>
            <a:off x="36754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81"/>
          <p:cNvSpPr/>
          <p:nvPr/>
        </p:nvSpPr>
        <p:spPr>
          <a:xfrm>
            <a:off x="36754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81"/>
          <p:cNvSpPr/>
          <p:nvPr/>
        </p:nvSpPr>
        <p:spPr>
          <a:xfrm>
            <a:off x="36754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81"/>
          <p:cNvSpPr/>
          <p:nvPr/>
        </p:nvSpPr>
        <p:spPr>
          <a:xfrm>
            <a:off x="36754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81"/>
          <p:cNvSpPr/>
          <p:nvPr/>
        </p:nvSpPr>
        <p:spPr>
          <a:xfrm>
            <a:off x="36754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81"/>
          <p:cNvSpPr/>
          <p:nvPr/>
        </p:nvSpPr>
        <p:spPr>
          <a:xfrm>
            <a:off x="36754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81"/>
          <p:cNvSpPr/>
          <p:nvPr/>
        </p:nvSpPr>
        <p:spPr>
          <a:xfrm>
            <a:off x="43719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81"/>
          <p:cNvSpPr/>
          <p:nvPr/>
        </p:nvSpPr>
        <p:spPr>
          <a:xfrm>
            <a:off x="43719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81"/>
          <p:cNvSpPr/>
          <p:nvPr/>
        </p:nvSpPr>
        <p:spPr>
          <a:xfrm>
            <a:off x="43719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81"/>
          <p:cNvSpPr/>
          <p:nvPr/>
        </p:nvSpPr>
        <p:spPr>
          <a:xfrm>
            <a:off x="43719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81"/>
          <p:cNvSpPr/>
          <p:nvPr/>
        </p:nvSpPr>
        <p:spPr>
          <a:xfrm>
            <a:off x="43719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81"/>
          <p:cNvSpPr/>
          <p:nvPr/>
        </p:nvSpPr>
        <p:spPr>
          <a:xfrm>
            <a:off x="43719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81"/>
          <p:cNvSpPr/>
          <p:nvPr/>
        </p:nvSpPr>
        <p:spPr>
          <a:xfrm>
            <a:off x="43719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81"/>
          <p:cNvSpPr/>
          <p:nvPr/>
        </p:nvSpPr>
        <p:spPr>
          <a:xfrm>
            <a:off x="43719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81"/>
          <p:cNvSpPr/>
          <p:nvPr/>
        </p:nvSpPr>
        <p:spPr>
          <a:xfrm>
            <a:off x="43719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81"/>
          <p:cNvSpPr/>
          <p:nvPr/>
        </p:nvSpPr>
        <p:spPr>
          <a:xfrm>
            <a:off x="43719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81"/>
          <p:cNvSpPr/>
          <p:nvPr/>
        </p:nvSpPr>
        <p:spPr>
          <a:xfrm>
            <a:off x="506837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81"/>
          <p:cNvSpPr/>
          <p:nvPr/>
        </p:nvSpPr>
        <p:spPr>
          <a:xfrm>
            <a:off x="506837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81"/>
          <p:cNvSpPr/>
          <p:nvPr/>
        </p:nvSpPr>
        <p:spPr>
          <a:xfrm>
            <a:off x="506837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81"/>
          <p:cNvSpPr/>
          <p:nvPr/>
        </p:nvSpPr>
        <p:spPr>
          <a:xfrm>
            <a:off x="506837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81"/>
          <p:cNvSpPr/>
          <p:nvPr/>
        </p:nvSpPr>
        <p:spPr>
          <a:xfrm>
            <a:off x="506837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81"/>
          <p:cNvSpPr/>
          <p:nvPr/>
        </p:nvSpPr>
        <p:spPr>
          <a:xfrm>
            <a:off x="506837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81"/>
          <p:cNvSpPr/>
          <p:nvPr/>
        </p:nvSpPr>
        <p:spPr>
          <a:xfrm>
            <a:off x="506837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81"/>
          <p:cNvSpPr/>
          <p:nvPr/>
        </p:nvSpPr>
        <p:spPr>
          <a:xfrm>
            <a:off x="506837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81"/>
          <p:cNvSpPr/>
          <p:nvPr/>
        </p:nvSpPr>
        <p:spPr>
          <a:xfrm>
            <a:off x="506837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81"/>
          <p:cNvSpPr/>
          <p:nvPr/>
        </p:nvSpPr>
        <p:spPr>
          <a:xfrm>
            <a:off x="506837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81"/>
          <p:cNvSpPr/>
          <p:nvPr/>
        </p:nvSpPr>
        <p:spPr>
          <a:xfrm>
            <a:off x="576485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81"/>
          <p:cNvSpPr/>
          <p:nvPr/>
        </p:nvSpPr>
        <p:spPr>
          <a:xfrm>
            <a:off x="576485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81"/>
          <p:cNvSpPr/>
          <p:nvPr/>
        </p:nvSpPr>
        <p:spPr>
          <a:xfrm>
            <a:off x="576485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81"/>
          <p:cNvSpPr/>
          <p:nvPr/>
        </p:nvSpPr>
        <p:spPr>
          <a:xfrm>
            <a:off x="576485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81"/>
          <p:cNvSpPr/>
          <p:nvPr/>
        </p:nvSpPr>
        <p:spPr>
          <a:xfrm>
            <a:off x="576485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81"/>
          <p:cNvSpPr/>
          <p:nvPr/>
        </p:nvSpPr>
        <p:spPr>
          <a:xfrm>
            <a:off x="576485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81"/>
          <p:cNvSpPr/>
          <p:nvPr/>
        </p:nvSpPr>
        <p:spPr>
          <a:xfrm>
            <a:off x="576485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81"/>
          <p:cNvSpPr/>
          <p:nvPr/>
        </p:nvSpPr>
        <p:spPr>
          <a:xfrm>
            <a:off x="576485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81"/>
          <p:cNvSpPr/>
          <p:nvPr/>
        </p:nvSpPr>
        <p:spPr>
          <a:xfrm>
            <a:off x="576485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81"/>
          <p:cNvSpPr/>
          <p:nvPr/>
        </p:nvSpPr>
        <p:spPr>
          <a:xfrm>
            <a:off x="576485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81"/>
          <p:cNvSpPr/>
          <p:nvPr/>
        </p:nvSpPr>
        <p:spPr>
          <a:xfrm>
            <a:off x="64613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81"/>
          <p:cNvSpPr/>
          <p:nvPr/>
        </p:nvSpPr>
        <p:spPr>
          <a:xfrm>
            <a:off x="64613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81"/>
          <p:cNvSpPr/>
          <p:nvPr/>
        </p:nvSpPr>
        <p:spPr>
          <a:xfrm>
            <a:off x="64613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81"/>
          <p:cNvSpPr/>
          <p:nvPr/>
        </p:nvSpPr>
        <p:spPr>
          <a:xfrm>
            <a:off x="64613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81"/>
          <p:cNvSpPr/>
          <p:nvPr/>
        </p:nvSpPr>
        <p:spPr>
          <a:xfrm>
            <a:off x="64613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81"/>
          <p:cNvSpPr/>
          <p:nvPr/>
        </p:nvSpPr>
        <p:spPr>
          <a:xfrm>
            <a:off x="64613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81"/>
          <p:cNvSpPr/>
          <p:nvPr/>
        </p:nvSpPr>
        <p:spPr>
          <a:xfrm>
            <a:off x="64613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81"/>
          <p:cNvSpPr/>
          <p:nvPr/>
        </p:nvSpPr>
        <p:spPr>
          <a:xfrm>
            <a:off x="64613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81"/>
          <p:cNvSpPr/>
          <p:nvPr/>
        </p:nvSpPr>
        <p:spPr>
          <a:xfrm>
            <a:off x="64613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81"/>
          <p:cNvSpPr/>
          <p:nvPr/>
        </p:nvSpPr>
        <p:spPr>
          <a:xfrm>
            <a:off x="64613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81"/>
          <p:cNvSpPr/>
          <p:nvPr/>
        </p:nvSpPr>
        <p:spPr>
          <a:xfrm>
            <a:off x="71578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81"/>
          <p:cNvSpPr/>
          <p:nvPr/>
        </p:nvSpPr>
        <p:spPr>
          <a:xfrm>
            <a:off x="71578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81"/>
          <p:cNvSpPr/>
          <p:nvPr/>
        </p:nvSpPr>
        <p:spPr>
          <a:xfrm>
            <a:off x="71578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81"/>
          <p:cNvSpPr/>
          <p:nvPr/>
        </p:nvSpPr>
        <p:spPr>
          <a:xfrm>
            <a:off x="71578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81"/>
          <p:cNvSpPr/>
          <p:nvPr/>
        </p:nvSpPr>
        <p:spPr>
          <a:xfrm>
            <a:off x="71578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81"/>
          <p:cNvSpPr/>
          <p:nvPr/>
        </p:nvSpPr>
        <p:spPr>
          <a:xfrm>
            <a:off x="71578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81"/>
          <p:cNvSpPr/>
          <p:nvPr/>
        </p:nvSpPr>
        <p:spPr>
          <a:xfrm>
            <a:off x="71578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81"/>
          <p:cNvSpPr/>
          <p:nvPr/>
        </p:nvSpPr>
        <p:spPr>
          <a:xfrm>
            <a:off x="71578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81"/>
          <p:cNvSpPr/>
          <p:nvPr/>
        </p:nvSpPr>
        <p:spPr>
          <a:xfrm>
            <a:off x="71578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81"/>
          <p:cNvSpPr/>
          <p:nvPr/>
        </p:nvSpPr>
        <p:spPr>
          <a:xfrm>
            <a:off x="71578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B">
  <p:cSld name="CUSTOM_2_1">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9"/>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77" name="Google Shape;77;p9"/>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78" name="Google Shape;78;p9"/>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79" name="Google Shape;79;p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80" name="Google Shape;80;p9"/>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chemeClr val="lt1"/>
                </a:solidFill>
              </a:defRPr>
            </a:lvl1pPr>
            <a:lvl2pPr lvl="1" rtl="0">
              <a:lnSpc>
                <a:spcPct val="174000"/>
              </a:lnSpc>
              <a:spcBef>
                <a:spcPts val="0"/>
              </a:spcBef>
              <a:spcAft>
                <a:spcPts val="0"/>
              </a:spcAft>
              <a:buNone/>
              <a:defRPr sz="1400">
                <a:solidFill>
                  <a:schemeClr val="lt1"/>
                </a:solidFill>
              </a:defRPr>
            </a:lvl2pPr>
            <a:lvl3pPr lvl="2" rtl="0">
              <a:lnSpc>
                <a:spcPct val="174000"/>
              </a:lnSpc>
              <a:spcBef>
                <a:spcPts val="0"/>
              </a:spcBef>
              <a:spcAft>
                <a:spcPts val="0"/>
              </a:spcAft>
              <a:buNone/>
              <a:defRPr sz="1400">
                <a:solidFill>
                  <a:schemeClr val="lt1"/>
                </a:solidFill>
              </a:defRPr>
            </a:lvl3pPr>
            <a:lvl4pPr lvl="3" rtl="0">
              <a:lnSpc>
                <a:spcPct val="174000"/>
              </a:lnSpc>
              <a:spcBef>
                <a:spcPts val="0"/>
              </a:spcBef>
              <a:spcAft>
                <a:spcPts val="0"/>
              </a:spcAft>
              <a:buNone/>
              <a:defRPr sz="1400">
                <a:solidFill>
                  <a:schemeClr val="lt1"/>
                </a:solidFill>
              </a:defRPr>
            </a:lvl4pPr>
            <a:lvl5pPr lvl="4" rtl="0">
              <a:lnSpc>
                <a:spcPct val="174000"/>
              </a:lnSpc>
              <a:spcBef>
                <a:spcPts val="0"/>
              </a:spcBef>
              <a:spcAft>
                <a:spcPts val="0"/>
              </a:spcAft>
              <a:buNone/>
              <a:defRPr sz="1400">
                <a:solidFill>
                  <a:schemeClr val="lt1"/>
                </a:solidFill>
              </a:defRPr>
            </a:lvl5pPr>
            <a:lvl6pPr lvl="5" rtl="0">
              <a:lnSpc>
                <a:spcPct val="174000"/>
              </a:lnSpc>
              <a:spcBef>
                <a:spcPts val="0"/>
              </a:spcBef>
              <a:spcAft>
                <a:spcPts val="0"/>
              </a:spcAft>
              <a:buNone/>
              <a:defRPr sz="1400">
                <a:solidFill>
                  <a:schemeClr val="lt1"/>
                </a:solidFill>
              </a:defRPr>
            </a:lvl6pPr>
            <a:lvl7pPr lvl="6" rtl="0">
              <a:lnSpc>
                <a:spcPct val="174000"/>
              </a:lnSpc>
              <a:spcBef>
                <a:spcPts val="0"/>
              </a:spcBef>
              <a:spcAft>
                <a:spcPts val="0"/>
              </a:spcAft>
              <a:buNone/>
              <a:defRPr sz="1400">
                <a:solidFill>
                  <a:schemeClr val="lt1"/>
                </a:solidFill>
              </a:defRPr>
            </a:lvl7pPr>
            <a:lvl8pPr lvl="7" rtl="0">
              <a:lnSpc>
                <a:spcPct val="174000"/>
              </a:lnSpc>
              <a:spcBef>
                <a:spcPts val="0"/>
              </a:spcBef>
              <a:spcAft>
                <a:spcPts val="0"/>
              </a:spcAft>
              <a:buNone/>
              <a:defRPr sz="1400">
                <a:solidFill>
                  <a:schemeClr val="lt1"/>
                </a:solidFill>
              </a:defRPr>
            </a:lvl8pPr>
            <a:lvl9pPr lvl="8" rtl="0">
              <a:lnSpc>
                <a:spcPct val="174000"/>
              </a:lnSpc>
              <a:spcBef>
                <a:spcPts val="0"/>
              </a:spcBef>
              <a:spcAft>
                <a:spcPts val="0"/>
              </a:spcAft>
              <a:buNone/>
              <a:defRPr sz="1400">
                <a:solidFill>
                  <a:schemeClr val="lt1"/>
                </a:solidFill>
              </a:defRPr>
            </a:lvl9pPr>
          </a:lstStyle>
          <a:p/>
        </p:txBody>
      </p:sp>
      <p:pic>
        <p:nvPicPr>
          <p:cNvPr id="81" name="Google Shape;81;p9"/>
          <p:cNvPicPr preferRelativeResize="0"/>
          <p:nvPr/>
        </p:nvPicPr>
        <p:blipFill>
          <a:blip r:embed="rId3">
            <a:alphaModFix/>
          </a:blip>
          <a:stretch>
            <a:fillRect/>
          </a:stretch>
        </p:blipFill>
        <p:spPr>
          <a:xfrm>
            <a:off x="10711279" y="6312505"/>
            <a:ext cx="975850" cy="229612"/>
          </a:xfrm>
          <a:prstGeom prst="rect">
            <a:avLst/>
          </a:prstGeom>
          <a:noFill/>
          <a:ln>
            <a:noFill/>
          </a:ln>
        </p:spPr>
      </p:pic>
      <p:sp>
        <p:nvSpPr>
          <p:cNvPr id="82" name="Google Shape;82;p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three column">
  <p:cSld name="CUSTOM_4_9">
    <p:spTree>
      <p:nvGrpSpPr>
        <p:cNvPr id="1256" name="Shape 1256"/>
        <p:cNvGrpSpPr/>
        <p:nvPr/>
      </p:nvGrpSpPr>
      <p:grpSpPr>
        <a:xfrm>
          <a:off x="0" y="0"/>
          <a:ext cx="0" cy="0"/>
          <a:chOff x="0" y="0"/>
          <a:chExt cx="0" cy="0"/>
        </a:xfrm>
      </p:grpSpPr>
      <p:sp>
        <p:nvSpPr>
          <p:cNvPr id="1257" name="Google Shape;1257;p8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258" name="Google Shape;1258;p82"/>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259" name="Google Shape;1259;p82"/>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260" name="Google Shape;1260;p82"/>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261" name="Google Shape;1261;p8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262" name="Google Shape;1262;p8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263" name="Google Shape;1263;p82"/>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264" name="Google Shape;1264;p82"/>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1265" name="Google Shape;1265;p82"/>
          <p:cNvCxnSpPr/>
          <p:nvPr/>
        </p:nvCxnSpPr>
        <p:spPr>
          <a:xfrm>
            <a:off x="4307600" y="2776950"/>
            <a:ext cx="0" cy="2302500"/>
          </a:xfrm>
          <a:prstGeom prst="straightConnector1">
            <a:avLst/>
          </a:prstGeom>
          <a:noFill/>
          <a:ln cap="flat" cmpd="sng" w="9525">
            <a:solidFill>
              <a:schemeClr val="dk2"/>
            </a:solidFill>
            <a:prstDash val="dot"/>
            <a:round/>
            <a:headEnd len="med" w="med" type="none"/>
            <a:tailEnd len="med" w="med" type="none"/>
          </a:ln>
        </p:spPr>
      </p:cxnSp>
      <p:cxnSp>
        <p:nvCxnSpPr>
          <p:cNvPr id="1266" name="Google Shape;1266;p82"/>
          <p:cNvCxnSpPr/>
          <p:nvPr/>
        </p:nvCxnSpPr>
        <p:spPr>
          <a:xfrm>
            <a:off x="7890550" y="2776950"/>
            <a:ext cx="0" cy="2302500"/>
          </a:xfrm>
          <a:prstGeom prst="straightConnector1">
            <a:avLst/>
          </a:prstGeom>
          <a:noFill/>
          <a:ln cap="flat" cmpd="sng" w="9525">
            <a:solidFill>
              <a:schemeClr val="dk2"/>
            </a:solidFill>
            <a:prstDash val="dot"/>
            <a:round/>
            <a:headEnd len="med" w="med" type="none"/>
            <a:tailEnd len="med" w="med" type="none"/>
          </a:ln>
        </p:spPr>
      </p:cxnSp>
      <p:sp>
        <p:nvSpPr>
          <p:cNvPr id="1267" name="Google Shape;1267;p82"/>
          <p:cNvSpPr txBox="1"/>
          <p:nvPr>
            <p:ph idx="4" type="subTitle"/>
          </p:nvPr>
        </p:nvSpPr>
        <p:spPr>
          <a:xfrm>
            <a:off x="1140925"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1268" name="Google Shape;1268;p82"/>
          <p:cNvSpPr txBox="1"/>
          <p:nvPr>
            <p:ph idx="5" type="subTitle"/>
          </p:nvPr>
        </p:nvSpPr>
        <p:spPr>
          <a:xfrm>
            <a:off x="114092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1269" name="Google Shape;1269;p82"/>
          <p:cNvSpPr txBox="1"/>
          <p:nvPr>
            <p:ph idx="6" type="subTitle"/>
          </p:nvPr>
        </p:nvSpPr>
        <p:spPr>
          <a:xfrm>
            <a:off x="472387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1270" name="Google Shape;1270;p82"/>
          <p:cNvSpPr txBox="1"/>
          <p:nvPr>
            <p:ph idx="7" type="subTitle"/>
          </p:nvPr>
        </p:nvSpPr>
        <p:spPr>
          <a:xfrm>
            <a:off x="830682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1271" name="Google Shape;1271;p82"/>
          <p:cNvSpPr txBox="1"/>
          <p:nvPr>
            <p:ph idx="8" type="subTitle"/>
          </p:nvPr>
        </p:nvSpPr>
        <p:spPr>
          <a:xfrm>
            <a:off x="4720800"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1272" name="Google Shape;1272;p82"/>
          <p:cNvSpPr txBox="1"/>
          <p:nvPr>
            <p:ph idx="9" type="subTitle"/>
          </p:nvPr>
        </p:nvSpPr>
        <p:spPr>
          <a:xfrm>
            <a:off x="8306825"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pic>
        <p:nvPicPr>
          <p:cNvPr id="1273" name="Google Shape;1273;p82"/>
          <p:cNvPicPr preferRelativeResize="0"/>
          <p:nvPr/>
        </p:nvPicPr>
        <p:blipFill>
          <a:blip r:embed="rId3">
            <a:alphaModFix/>
          </a:blip>
          <a:stretch>
            <a:fillRect/>
          </a:stretch>
        </p:blipFill>
        <p:spPr>
          <a:xfrm>
            <a:off x="1044805" y="2217196"/>
            <a:ext cx="553219" cy="553200"/>
          </a:xfrm>
          <a:prstGeom prst="rect">
            <a:avLst/>
          </a:prstGeom>
          <a:noFill/>
          <a:ln>
            <a:noFill/>
          </a:ln>
        </p:spPr>
      </p:pic>
      <p:pic>
        <p:nvPicPr>
          <p:cNvPr id="1274" name="Google Shape;1274;p82"/>
          <p:cNvPicPr preferRelativeResize="0"/>
          <p:nvPr/>
        </p:nvPicPr>
        <p:blipFill>
          <a:blip r:embed="rId3">
            <a:alphaModFix/>
          </a:blip>
          <a:stretch>
            <a:fillRect/>
          </a:stretch>
        </p:blipFill>
        <p:spPr>
          <a:xfrm>
            <a:off x="4627759" y="2217196"/>
            <a:ext cx="553219" cy="553200"/>
          </a:xfrm>
          <a:prstGeom prst="rect">
            <a:avLst/>
          </a:prstGeom>
          <a:noFill/>
          <a:ln>
            <a:noFill/>
          </a:ln>
        </p:spPr>
      </p:pic>
      <p:pic>
        <p:nvPicPr>
          <p:cNvPr id="1275" name="Google Shape;1275;p82"/>
          <p:cNvPicPr preferRelativeResize="0"/>
          <p:nvPr/>
        </p:nvPicPr>
        <p:blipFill>
          <a:blip r:embed="rId3">
            <a:alphaModFix/>
          </a:blip>
          <a:stretch>
            <a:fillRect/>
          </a:stretch>
        </p:blipFill>
        <p:spPr>
          <a:xfrm>
            <a:off x="8210712" y="2217196"/>
            <a:ext cx="553219" cy="553200"/>
          </a:xfrm>
          <a:prstGeom prst="rect">
            <a:avLst/>
          </a:prstGeom>
          <a:noFill/>
          <a:ln>
            <a:noFill/>
          </a:ln>
        </p:spPr>
      </p:pic>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two column">
  <p:cSld name="CUSTOM_4_8">
    <p:spTree>
      <p:nvGrpSpPr>
        <p:cNvPr id="1276" name="Shape 1276"/>
        <p:cNvGrpSpPr/>
        <p:nvPr/>
      </p:nvGrpSpPr>
      <p:grpSpPr>
        <a:xfrm>
          <a:off x="0" y="0"/>
          <a:ext cx="0" cy="0"/>
          <a:chOff x="0" y="0"/>
          <a:chExt cx="0" cy="0"/>
        </a:xfrm>
      </p:grpSpPr>
      <p:sp>
        <p:nvSpPr>
          <p:cNvPr id="1277" name="Google Shape;1277;p8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278" name="Google Shape;1278;p83"/>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279" name="Google Shape;1279;p83"/>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280" name="Google Shape;1280;p83"/>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281" name="Google Shape;1281;p8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282" name="Google Shape;1282;p8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283" name="Google Shape;1283;p83"/>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284" name="Google Shape;1284;p83"/>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1285" name="Google Shape;1285;p83"/>
          <p:cNvCxnSpPr/>
          <p:nvPr/>
        </p:nvCxnSpPr>
        <p:spPr>
          <a:xfrm>
            <a:off x="6098909" y="2796200"/>
            <a:ext cx="0" cy="2923500"/>
          </a:xfrm>
          <a:prstGeom prst="straightConnector1">
            <a:avLst/>
          </a:prstGeom>
          <a:noFill/>
          <a:ln cap="flat" cmpd="sng" w="9525">
            <a:solidFill>
              <a:schemeClr val="dk2"/>
            </a:solidFill>
            <a:prstDash val="dot"/>
            <a:round/>
            <a:headEnd len="med" w="med" type="none"/>
            <a:tailEnd len="med" w="med" type="none"/>
          </a:ln>
        </p:spPr>
      </p:cxnSp>
      <p:sp>
        <p:nvSpPr>
          <p:cNvPr id="1286" name="Google Shape;1286;p83"/>
          <p:cNvSpPr txBox="1"/>
          <p:nvPr>
            <p:ph idx="4" type="subTitle"/>
          </p:nvPr>
        </p:nvSpPr>
        <p:spPr>
          <a:xfrm>
            <a:off x="1343125" y="5036725"/>
            <a:ext cx="43980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1287" name="Google Shape;1287;p83"/>
          <p:cNvSpPr txBox="1"/>
          <p:nvPr>
            <p:ph idx="5" type="subTitle"/>
          </p:nvPr>
        </p:nvSpPr>
        <p:spPr>
          <a:xfrm>
            <a:off x="1343125" y="2848100"/>
            <a:ext cx="4398000" cy="18615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sp>
        <p:nvSpPr>
          <p:cNvPr id="1288" name="Google Shape;1288;p83"/>
          <p:cNvSpPr txBox="1"/>
          <p:nvPr>
            <p:ph idx="6" type="subTitle"/>
          </p:nvPr>
        </p:nvSpPr>
        <p:spPr>
          <a:xfrm>
            <a:off x="6529325" y="5036725"/>
            <a:ext cx="43980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1289" name="Google Shape;1289;p83"/>
          <p:cNvSpPr txBox="1"/>
          <p:nvPr>
            <p:ph idx="7" type="subTitle"/>
          </p:nvPr>
        </p:nvSpPr>
        <p:spPr>
          <a:xfrm>
            <a:off x="6529325" y="2848100"/>
            <a:ext cx="4398000" cy="18615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pic>
        <p:nvPicPr>
          <p:cNvPr id="1290" name="Google Shape;1290;p83"/>
          <p:cNvPicPr preferRelativeResize="0"/>
          <p:nvPr/>
        </p:nvPicPr>
        <p:blipFill>
          <a:blip r:embed="rId3">
            <a:alphaModFix/>
          </a:blip>
          <a:stretch>
            <a:fillRect/>
          </a:stretch>
        </p:blipFill>
        <p:spPr>
          <a:xfrm>
            <a:off x="1227082" y="2044890"/>
            <a:ext cx="731700" cy="731684"/>
          </a:xfrm>
          <a:prstGeom prst="rect">
            <a:avLst/>
          </a:prstGeom>
          <a:noFill/>
          <a:ln>
            <a:noFill/>
          </a:ln>
        </p:spPr>
      </p:pic>
      <p:pic>
        <p:nvPicPr>
          <p:cNvPr id="1291" name="Google Shape;1291;p83"/>
          <p:cNvPicPr preferRelativeResize="0"/>
          <p:nvPr/>
        </p:nvPicPr>
        <p:blipFill>
          <a:blip r:embed="rId3">
            <a:alphaModFix/>
          </a:blip>
          <a:stretch>
            <a:fillRect/>
          </a:stretch>
        </p:blipFill>
        <p:spPr>
          <a:xfrm>
            <a:off x="6413282" y="2044890"/>
            <a:ext cx="731700" cy="731684"/>
          </a:xfrm>
          <a:prstGeom prst="rect">
            <a:avLst/>
          </a:prstGeom>
          <a:noFill/>
          <a:ln>
            <a:noFill/>
          </a:ln>
        </p:spPr>
      </p:pic>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large">
  <p:cSld name="CUSTOM_4_7">
    <p:spTree>
      <p:nvGrpSpPr>
        <p:cNvPr id="1292" name="Shape 1292"/>
        <p:cNvGrpSpPr/>
        <p:nvPr/>
      </p:nvGrpSpPr>
      <p:grpSpPr>
        <a:xfrm>
          <a:off x="0" y="0"/>
          <a:ext cx="0" cy="0"/>
          <a:chOff x="0" y="0"/>
          <a:chExt cx="0" cy="0"/>
        </a:xfrm>
      </p:grpSpPr>
      <p:sp>
        <p:nvSpPr>
          <p:cNvPr id="1293" name="Google Shape;1293;p8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294" name="Google Shape;1294;p8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295" name="Google Shape;1295;p8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296" name="Google Shape;1296;p8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297" name="Google Shape;1297;p8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298" name="Google Shape;1298;p84"/>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299" name="Google Shape;1299;p84"/>
          <p:cNvSpPr txBox="1"/>
          <p:nvPr>
            <p:ph type="title"/>
          </p:nvPr>
        </p:nvSpPr>
        <p:spPr>
          <a:xfrm>
            <a:off x="4465550" y="1455375"/>
            <a:ext cx="6724800" cy="32004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26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sp>
        <p:nvSpPr>
          <p:cNvPr id="1300" name="Google Shape;1300;p84"/>
          <p:cNvSpPr txBox="1"/>
          <p:nvPr>
            <p:ph idx="3" type="subTitle"/>
          </p:nvPr>
        </p:nvSpPr>
        <p:spPr>
          <a:xfrm>
            <a:off x="4465600" y="5036725"/>
            <a:ext cx="4097700" cy="4260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1400"/>
            </a:lvl1pPr>
            <a:lvl2pPr lvl="1" rtl="0">
              <a:lnSpc>
                <a:spcPct val="114000"/>
              </a:lnSpc>
              <a:spcBef>
                <a:spcPts val="0"/>
              </a:spcBef>
              <a:spcAft>
                <a:spcPts val="0"/>
              </a:spcAft>
              <a:buNone/>
              <a:defRPr sz="1400"/>
            </a:lvl2pPr>
            <a:lvl3pPr lvl="2" rtl="0">
              <a:lnSpc>
                <a:spcPct val="114000"/>
              </a:lnSpc>
              <a:spcBef>
                <a:spcPts val="0"/>
              </a:spcBef>
              <a:spcAft>
                <a:spcPts val="0"/>
              </a:spcAft>
              <a:buNone/>
              <a:defRPr sz="1400"/>
            </a:lvl3pPr>
            <a:lvl4pPr lvl="3" rtl="0">
              <a:lnSpc>
                <a:spcPct val="114000"/>
              </a:lnSpc>
              <a:spcBef>
                <a:spcPts val="0"/>
              </a:spcBef>
              <a:spcAft>
                <a:spcPts val="0"/>
              </a:spcAft>
              <a:buNone/>
              <a:defRPr sz="1400"/>
            </a:lvl4pPr>
            <a:lvl5pPr lvl="4" rtl="0">
              <a:lnSpc>
                <a:spcPct val="114000"/>
              </a:lnSpc>
              <a:spcBef>
                <a:spcPts val="0"/>
              </a:spcBef>
              <a:spcAft>
                <a:spcPts val="0"/>
              </a:spcAft>
              <a:buNone/>
              <a:defRPr sz="1400"/>
            </a:lvl5pPr>
            <a:lvl6pPr lvl="5" rtl="0">
              <a:lnSpc>
                <a:spcPct val="114000"/>
              </a:lnSpc>
              <a:spcBef>
                <a:spcPts val="0"/>
              </a:spcBef>
              <a:spcAft>
                <a:spcPts val="0"/>
              </a:spcAft>
              <a:buNone/>
              <a:defRPr sz="1400"/>
            </a:lvl6pPr>
            <a:lvl7pPr lvl="6" rtl="0">
              <a:lnSpc>
                <a:spcPct val="114000"/>
              </a:lnSpc>
              <a:spcBef>
                <a:spcPts val="0"/>
              </a:spcBef>
              <a:spcAft>
                <a:spcPts val="0"/>
              </a:spcAft>
              <a:buNone/>
              <a:defRPr sz="1400"/>
            </a:lvl7pPr>
            <a:lvl8pPr lvl="7" rtl="0">
              <a:lnSpc>
                <a:spcPct val="114000"/>
              </a:lnSpc>
              <a:spcBef>
                <a:spcPts val="0"/>
              </a:spcBef>
              <a:spcAft>
                <a:spcPts val="0"/>
              </a:spcAft>
              <a:buNone/>
              <a:defRPr sz="1400"/>
            </a:lvl8pPr>
            <a:lvl9pPr lvl="8" rtl="0">
              <a:lnSpc>
                <a:spcPct val="114000"/>
              </a:lnSpc>
              <a:spcBef>
                <a:spcPts val="0"/>
              </a:spcBef>
              <a:spcAft>
                <a:spcPts val="0"/>
              </a:spcAft>
              <a:buNone/>
              <a:defRPr sz="1400"/>
            </a:lvl9pPr>
          </a:lstStyle>
          <a:p/>
        </p:txBody>
      </p:sp>
      <p:pic>
        <p:nvPicPr>
          <p:cNvPr id="1301" name="Google Shape;1301;p84"/>
          <p:cNvPicPr preferRelativeResize="0"/>
          <p:nvPr/>
        </p:nvPicPr>
        <p:blipFill>
          <a:blip r:embed="rId3">
            <a:alphaModFix/>
          </a:blip>
          <a:stretch>
            <a:fillRect/>
          </a:stretch>
        </p:blipFill>
        <p:spPr>
          <a:xfrm>
            <a:off x="3419450" y="1298452"/>
            <a:ext cx="731700" cy="731684"/>
          </a:xfrm>
          <a:prstGeom prst="rect">
            <a:avLst/>
          </a:prstGeom>
          <a:noFill/>
          <a:ln>
            <a:noFill/>
          </a:ln>
        </p:spPr>
      </p:pic>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by two">
  <p:cSld name="CUSTOM_4_6">
    <p:spTree>
      <p:nvGrpSpPr>
        <p:cNvPr id="1302" name="Shape 1302"/>
        <p:cNvGrpSpPr/>
        <p:nvPr/>
      </p:nvGrpSpPr>
      <p:grpSpPr>
        <a:xfrm>
          <a:off x="0" y="0"/>
          <a:ext cx="0" cy="0"/>
          <a:chOff x="0" y="0"/>
          <a:chExt cx="0" cy="0"/>
        </a:xfrm>
      </p:grpSpPr>
      <p:sp>
        <p:nvSpPr>
          <p:cNvPr id="1303" name="Google Shape;1303;p8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304" name="Google Shape;1304;p85"/>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305" name="Google Shape;1305;p8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306" name="Google Shape;1306;p8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307" name="Google Shape;1307;p8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308" name="Google Shape;1308;p8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309" name="Google Shape;1309;p85"/>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310" name="Google Shape;1310;p8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311" name="Google Shape;1311;p85"/>
          <p:cNvSpPr txBox="1"/>
          <p:nvPr>
            <p:ph idx="4" type="subTitle"/>
          </p:nvPr>
        </p:nvSpPr>
        <p:spPr>
          <a:xfrm>
            <a:off x="6855088" y="2788100"/>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1312" name="Google Shape;1312;p85"/>
          <p:cNvSpPr txBox="1"/>
          <p:nvPr>
            <p:ph idx="5" type="subTitle"/>
          </p:nvPr>
        </p:nvSpPr>
        <p:spPr>
          <a:xfrm>
            <a:off x="6855081" y="2352950"/>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313" name="Google Shape;1313;p85"/>
          <p:cNvSpPr txBox="1"/>
          <p:nvPr>
            <p:ph idx="6" type="subTitle"/>
          </p:nvPr>
        </p:nvSpPr>
        <p:spPr>
          <a:xfrm>
            <a:off x="6855088" y="4434375"/>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1314" name="Google Shape;1314;p85"/>
          <p:cNvSpPr txBox="1"/>
          <p:nvPr>
            <p:ph idx="7" type="subTitle"/>
          </p:nvPr>
        </p:nvSpPr>
        <p:spPr>
          <a:xfrm>
            <a:off x="6855081" y="3999225"/>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315" name="Google Shape;1315;p85"/>
          <p:cNvSpPr txBox="1"/>
          <p:nvPr>
            <p:ph idx="8" type="subTitle"/>
          </p:nvPr>
        </p:nvSpPr>
        <p:spPr>
          <a:xfrm>
            <a:off x="2084625" y="2788100"/>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1316" name="Google Shape;1316;p85"/>
          <p:cNvSpPr txBox="1"/>
          <p:nvPr>
            <p:ph idx="9" type="subTitle"/>
          </p:nvPr>
        </p:nvSpPr>
        <p:spPr>
          <a:xfrm>
            <a:off x="2084600" y="2352950"/>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317" name="Google Shape;1317;p85"/>
          <p:cNvSpPr txBox="1"/>
          <p:nvPr>
            <p:ph idx="13" type="subTitle"/>
          </p:nvPr>
        </p:nvSpPr>
        <p:spPr>
          <a:xfrm>
            <a:off x="2084625" y="4434375"/>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1318" name="Google Shape;1318;p85"/>
          <p:cNvSpPr txBox="1"/>
          <p:nvPr>
            <p:ph idx="14" type="subTitle"/>
          </p:nvPr>
        </p:nvSpPr>
        <p:spPr>
          <a:xfrm>
            <a:off x="2084600" y="3999225"/>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four column">
  <p:cSld name="CUSTOM_4_5">
    <p:spTree>
      <p:nvGrpSpPr>
        <p:cNvPr id="1319" name="Shape 1319"/>
        <p:cNvGrpSpPr/>
        <p:nvPr/>
      </p:nvGrpSpPr>
      <p:grpSpPr>
        <a:xfrm>
          <a:off x="0" y="0"/>
          <a:ext cx="0" cy="0"/>
          <a:chOff x="0" y="0"/>
          <a:chExt cx="0" cy="0"/>
        </a:xfrm>
      </p:grpSpPr>
      <p:sp>
        <p:nvSpPr>
          <p:cNvPr id="1320" name="Google Shape;1320;p8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321" name="Google Shape;1321;p8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322" name="Google Shape;1322;p8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323" name="Google Shape;1323;p8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324" name="Google Shape;1324;p8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325" name="Google Shape;1325;p8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326" name="Google Shape;1326;p8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327" name="Google Shape;1327;p8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1328" name="Google Shape;1328;p86"/>
          <p:cNvCxnSpPr/>
          <p:nvPr/>
        </p:nvCxnSpPr>
        <p:spPr>
          <a:xfrm>
            <a:off x="3416583" y="3678000"/>
            <a:ext cx="0" cy="1527600"/>
          </a:xfrm>
          <a:prstGeom prst="straightConnector1">
            <a:avLst/>
          </a:prstGeom>
          <a:noFill/>
          <a:ln cap="flat" cmpd="sng" w="9525">
            <a:solidFill>
              <a:schemeClr val="dk2"/>
            </a:solidFill>
            <a:prstDash val="dot"/>
            <a:round/>
            <a:headEnd len="med" w="med" type="none"/>
            <a:tailEnd len="med" w="med" type="none"/>
          </a:ln>
        </p:spPr>
      </p:cxnSp>
      <p:cxnSp>
        <p:nvCxnSpPr>
          <p:cNvPr id="1329" name="Google Shape;1329;p86"/>
          <p:cNvCxnSpPr/>
          <p:nvPr/>
        </p:nvCxnSpPr>
        <p:spPr>
          <a:xfrm>
            <a:off x="6096100" y="3678000"/>
            <a:ext cx="0" cy="1527600"/>
          </a:xfrm>
          <a:prstGeom prst="straightConnector1">
            <a:avLst/>
          </a:prstGeom>
          <a:noFill/>
          <a:ln cap="flat" cmpd="sng" w="9525">
            <a:solidFill>
              <a:schemeClr val="dk2"/>
            </a:solidFill>
            <a:prstDash val="dot"/>
            <a:round/>
            <a:headEnd len="med" w="med" type="none"/>
            <a:tailEnd len="med" w="med" type="none"/>
          </a:ln>
        </p:spPr>
      </p:cxnSp>
      <p:cxnSp>
        <p:nvCxnSpPr>
          <p:cNvPr id="1330" name="Google Shape;1330;p86"/>
          <p:cNvCxnSpPr/>
          <p:nvPr/>
        </p:nvCxnSpPr>
        <p:spPr>
          <a:xfrm>
            <a:off x="8775617" y="3678000"/>
            <a:ext cx="0" cy="1527600"/>
          </a:xfrm>
          <a:prstGeom prst="straightConnector1">
            <a:avLst/>
          </a:prstGeom>
          <a:noFill/>
          <a:ln cap="flat" cmpd="sng" w="9525">
            <a:solidFill>
              <a:schemeClr val="dk2"/>
            </a:solidFill>
            <a:prstDash val="dot"/>
            <a:round/>
            <a:headEnd len="med" w="med" type="none"/>
            <a:tailEnd len="med" w="med" type="none"/>
          </a:ln>
        </p:spPr>
      </p:cxnSp>
      <p:sp>
        <p:nvSpPr>
          <p:cNvPr id="1331" name="Google Shape;1331;p86"/>
          <p:cNvSpPr txBox="1"/>
          <p:nvPr>
            <p:ph idx="4" type="subTitle"/>
          </p:nvPr>
        </p:nvSpPr>
        <p:spPr>
          <a:xfrm>
            <a:off x="885075"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1332" name="Google Shape;1332;p86"/>
          <p:cNvSpPr txBox="1"/>
          <p:nvPr>
            <p:ph idx="5" type="subTitle"/>
          </p:nvPr>
        </p:nvSpPr>
        <p:spPr>
          <a:xfrm>
            <a:off x="885050"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333" name="Google Shape;1333;p86"/>
          <p:cNvSpPr txBox="1"/>
          <p:nvPr>
            <p:ph idx="6" type="subTitle"/>
          </p:nvPr>
        </p:nvSpPr>
        <p:spPr>
          <a:xfrm>
            <a:off x="8923625"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1334" name="Google Shape;1334;p86"/>
          <p:cNvSpPr txBox="1"/>
          <p:nvPr>
            <p:ph idx="7" type="subTitle"/>
          </p:nvPr>
        </p:nvSpPr>
        <p:spPr>
          <a:xfrm>
            <a:off x="8923600"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335" name="Google Shape;1335;p86"/>
          <p:cNvSpPr txBox="1"/>
          <p:nvPr>
            <p:ph idx="8" type="subTitle"/>
          </p:nvPr>
        </p:nvSpPr>
        <p:spPr>
          <a:xfrm>
            <a:off x="6244108"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1336" name="Google Shape;1336;p86"/>
          <p:cNvSpPr txBox="1"/>
          <p:nvPr>
            <p:ph idx="9" type="subTitle"/>
          </p:nvPr>
        </p:nvSpPr>
        <p:spPr>
          <a:xfrm>
            <a:off x="6244083"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337" name="Google Shape;1337;p86"/>
          <p:cNvSpPr txBox="1"/>
          <p:nvPr>
            <p:ph idx="13" type="subTitle"/>
          </p:nvPr>
        </p:nvSpPr>
        <p:spPr>
          <a:xfrm>
            <a:off x="3564592"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1338" name="Google Shape;1338;p86"/>
          <p:cNvSpPr txBox="1"/>
          <p:nvPr>
            <p:ph idx="14" type="subTitle"/>
          </p:nvPr>
        </p:nvSpPr>
        <p:spPr>
          <a:xfrm>
            <a:off x="3564567"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left">
  <p:cSld name="CUSTOM_4_4">
    <p:spTree>
      <p:nvGrpSpPr>
        <p:cNvPr id="1339" name="Shape 1339"/>
        <p:cNvGrpSpPr/>
        <p:nvPr/>
      </p:nvGrpSpPr>
      <p:grpSpPr>
        <a:xfrm>
          <a:off x="0" y="0"/>
          <a:ext cx="0" cy="0"/>
          <a:chOff x="0" y="0"/>
          <a:chExt cx="0" cy="0"/>
        </a:xfrm>
      </p:grpSpPr>
      <p:sp>
        <p:nvSpPr>
          <p:cNvPr id="1340" name="Google Shape;1340;p87"/>
          <p:cNvSpPr txBox="1"/>
          <p:nvPr>
            <p:ph idx="1" type="subTitle"/>
          </p:nvPr>
        </p:nvSpPr>
        <p:spPr>
          <a:xfrm>
            <a:off x="885050" y="3358700"/>
            <a:ext cx="3291900" cy="19806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solidFill>
                  <a:schemeClr val="accent1"/>
                </a:solidFill>
              </a:defRPr>
            </a:lvl1pPr>
            <a:lvl2pPr lvl="1" rtl="0">
              <a:lnSpc>
                <a:spcPct val="150000"/>
              </a:lnSpc>
              <a:spcBef>
                <a:spcPts val="500"/>
              </a:spcBef>
              <a:spcAft>
                <a:spcPts val="0"/>
              </a:spcAft>
              <a:buNone/>
              <a:defRPr>
                <a:solidFill>
                  <a:schemeClr val="accent1"/>
                </a:solidFill>
              </a:defRPr>
            </a:lvl2pPr>
            <a:lvl3pPr lvl="2" rtl="0">
              <a:lnSpc>
                <a:spcPct val="150000"/>
              </a:lnSpc>
              <a:spcBef>
                <a:spcPts val="500"/>
              </a:spcBef>
              <a:spcAft>
                <a:spcPts val="0"/>
              </a:spcAft>
              <a:buNone/>
              <a:defRPr>
                <a:solidFill>
                  <a:schemeClr val="accent1"/>
                </a:solidFill>
              </a:defRPr>
            </a:lvl3pPr>
            <a:lvl4pPr lvl="3" rtl="0">
              <a:lnSpc>
                <a:spcPct val="150000"/>
              </a:lnSpc>
              <a:spcBef>
                <a:spcPts val="500"/>
              </a:spcBef>
              <a:spcAft>
                <a:spcPts val="0"/>
              </a:spcAft>
              <a:buNone/>
              <a:defRPr>
                <a:solidFill>
                  <a:schemeClr val="accent1"/>
                </a:solidFill>
              </a:defRPr>
            </a:lvl4pPr>
            <a:lvl5pPr lvl="4" rtl="0">
              <a:lnSpc>
                <a:spcPct val="150000"/>
              </a:lnSpc>
              <a:spcBef>
                <a:spcPts val="500"/>
              </a:spcBef>
              <a:spcAft>
                <a:spcPts val="0"/>
              </a:spcAft>
              <a:buNone/>
              <a:defRPr>
                <a:solidFill>
                  <a:schemeClr val="accent1"/>
                </a:solidFill>
              </a:defRPr>
            </a:lvl5pPr>
            <a:lvl6pPr lvl="5" rtl="0">
              <a:lnSpc>
                <a:spcPct val="150000"/>
              </a:lnSpc>
              <a:spcBef>
                <a:spcPts val="500"/>
              </a:spcBef>
              <a:spcAft>
                <a:spcPts val="0"/>
              </a:spcAft>
              <a:buNone/>
              <a:defRPr>
                <a:solidFill>
                  <a:schemeClr val="accent1"/>
                </a:solidFill>
              </a:defRPr>
            </a:lvl6pPr>
            <a:lvl7pPr lvl="6" rtl="0">
              <a:lnSpc>
                <a:spcPct val="150000"/>
              </a:lnSpc>
              <a:spcBef>
                <a:spcPts val="500"/>
              </a:spcBef>
              <a:spcAft>
                <a:spcPts val="0"/>
              </a:spcAft>
              <a:buNone/>
              <a:defRPr>
                <a:solidFill>
                  <a:schemeClr val="accent1"/>
                </a:solidFill>
              </a:defRPr>
            </a:lvl7pPr>
            <a:lvl8pPr lvl="7" rtl="0">
              <a:lnSpc>
                <a:spcPct val="150000"/>
              </a:lnSpc>
              <a:spcBef>
                <a:spcPts val="500"/>
              </a:spcBef>
              <a:spcAft>
                <a:spcPts val="0"/>
              </a:spcAft>
              <a:buNone/>
              <a:defRPr>
                <a:solidFill>
                  <a:schemeClr val="accent1"/>
                </a:solidFill>
              </a:defRPr>
            </a:lvl8pPr>
            <a:lvl9pPr lvl="8" rtl="0">
              <a:lnSpc>
                <a:spcPct val="150000"/>
              </a:lnSpc>
              <a:spcBef>
                <a:spcPts val="500"/>
              </a:spcBef>
              <a:spcAft>
                <a:spcPts val="500"/>
              </a:spcAft>
              <a:buNone/>
              <a:defRPr>
                <a:solidFill>
                  <a:schemeClr val="accent1"/>
                </a:solidFill>
              </a:defRPr>
            </a:lvl9pPr>
          </a:lstStyle>
          <a:p/>
        </p:txBody>
      </p:sp>
      <p:sp>
        <p:nvSpPr>
          <p:cNvPr id="1341" name="Google Shape;1341;p87"/>
          <p:cNvSpPr txBox="1"/>
          <p:nvPr>
            <p:ph type="title"/>
          </p:nvPr>
        </p:nvSpPr>
        <p:spPr>
          <a:xfrm>
            <a:off x="885050" y="1240700"/>
            <a:ext cx="4114800" cy="19806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2400"/>
            </a:lvl1pPr>
            <a:lvl2pPr lvl="1" rtl="0">
              <a:lnSpc>
                <a:spcPct val="140000"/>
              </a:lnSpc>
              <a:spcBef>
                <a:spcPts val="0"/>
              </a:spcBef>
              <a:spcAft>
                <a:spcPts val="0"/>
              </a:spcAft>
              <a:buNone/>
              <a:defRPr sz="2400"/>
            </a:lvl2pPr>
            <a:lvl3pPr lvl="2" rtl="0">
              <a:lnSpc>
                <a:spcPct val="140000"/>
              </a:lnSpc>
              <a:spcBef>
                <a:spcPts val="0"/>
              </a:spcBef>
              <a:spcAft>
                <a:spcPts val="0"/>
              </a:spcAft>
              <a:buNone/>
              <a:defRPr sz="2400"/>
            </a:lvl3pPr>
            <a:lvl4pPr lvl="3" rtl="0">
              <a:lnSpc>
                <a:spcPct val="140000"/>
              </a:lnSpc>
              <a:spcBef>
                <a:spcPts val="0"/>
              </a:spcBef>
              <a:spcAft>
                <a:spcPts val="0"/>
              </a:spcAft>
              <a:buNone/>
              <a:defRPr sz="2400"/>
            </a:lvl4pPr>
            <a:lvl5pPr lvl="4" rtl="0">
              <a:lnSpc>
                <a:spcPct val="140000"/>
              </a:lnSpc>
              <a:spcBef>
                <a:spcPts val="0"/>
              </a:spcBef>
              <a:spcAft>
                <a:spcPts val="0"/>
              </a:spcAft>
              <a:buNone/>
              <a:defRPr sz="2400"/>
            </a:lvl5pPr>
            <a:lvl6pPr lvl="5" rtl="0">
              <a:lnSpc>
                <a:spcPct val="140000"/>
              </a:lnSpc>
              <a:spcBef>
                <a:spcPts val="0"/>
              </a:spcBef>
              <a:spcAft>
                <a:spcPts val="0"/>
              </a:spcAft>
              <a:buNone/>
              <a:defRPr sz="2400"/>
            </a:lvl6pPr>
            <a:lvl7pPr lvl="6" rtl="0">
              <a:lnSpc>
                <a:spcPct val="140000"/>
              </a:lnSpc>
              <a:spcBef>
                <a:spcPts val="0"/>
              </a:spcBef>
              <a:spcAft>
                <a:spcPts val="0"/>
              </a:spcAft>
              <a:buNone/>
              <a:defRPr sz="2400"/>
            </a:lvl7pPr>
            <a:lvl8pPr lvl="7" rtl="0">
              <a:lnSpc>
                <a:spcPct val="140000"/>
              </a:lnSpc>
              <a:spcBef>
                <a:spcPts val="0"/>
              </a:spcBef>
              <a:spcAft>
                <a:spcPts val="0"/>
              </a:spcAft>
              <a:buNone/>
              <a:defRPr sz="2400"/>
            </a:lvl8pPr>
            <a:lvl9pPr lvl="8" rtl="0">
              <a:lnSpc>
                <a:spcPct val="140000"/>
              </a:lnSpc>
              <a:spcBef>
                <a:spcPts val="0"/>
              </a:spcBef>
              <a:spcAft>
                <a:spcPts val="0"/>
              </a:spcAft>
              <a:buNone/>
              <a:defRPr sz="2400"/>
            </a:lvl9pPr>
          </a:lstStyle>
          <a:p/>
        </p:txBody>
      </p:sp>
      <p:sp>
        <p:nvSpPr>
          <p:cNvPr id="1342" name="Google Shape;1342;p87"/>
          <p:cNvSpPr txBox="1"/>
          <p:nvPr>
            <p:ph idx="2"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343" name="Google Shape;1343;p8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344" name="Google Shape;1344;p8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345" name="Google Shape;1345;p8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346" name="Google Shape;1346;p8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347" name="Google Shape;1347;p8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348" name="Google Shape;1348;p87"/>
          <p:cNvSpPr txBox="1"/>
          <p:nvPr>
            <p:ph idx="4" type="subTitle"/>
          </p:nvPr>
        </p:nvSpPr>
        <p:spPr>
          <a:xfrm>
            <a:off x="6857350" y="1644050"/>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1349" name="Google Shape;1349;p87"/>
          <p:cNvSpPr txBox="1"/>
          <p:nvPr>
            <p:ph idx="5" type="subTitle"/>
          </p:nvPr>
        </p:nvSpPr>
        <p:spPr>
          <a:xfrm>
            <a:off x="6857350" y="1240700"/>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350" name="Google Shape;1350;p87"/>
          <p:cNvSpPr txBox="1"/>
          <p:nvPr>
            <p:ph idx="6" type="subTitle"/>
          </p:nvPr>
        </p:nvSpPr>
        <p:spPr>
          <a:xfrm>
            <a:off x="6857350" y="3164125"/>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1351" name="Google Shape;1351;p87"/>
          <p:cNvSpPr txBox="1"/>
          <p:nvPr>
            <p:ph idx="7" type="subTitle"/>
          </p:nvPr>
        </p:nvSpPr>
        <p:spPr>
          <a:xfrm>
            <a:off x="6857350" y="2760775"/>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352" name="Google Shape;1352;p87"/>
          <p:cNvSpPr txBox="1"/>
          <p:nvPr>
            <p:ph idx="8" type="subTitle"/>
          </p:nvPr>
        </p:nvSpPr>
        <p:spPr>
          <a:xfrm>
            <a:off x="6857350" y="4684200"/>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1353" name="Google Shape;1353;p87"/>
          <p:cNvSpPr txBox="1"/>
          <p:nvPr>
            <p:ph idx="9" type="subTitle"/>
          </p:nvPr>
        </p:nvSpPr>
        <p:spPr>
          <a:xfrm>
            <a:off x="6857350" y="4280850"/>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olumn">
  <p:cSld name="CUSTOM_4_3">
    <p:spTree>
      <p:nvGrpSpPr>
        <p:cNvPr id="1354" name="Shape 1354"/>
        <p:cNvGrpSpPr/>
        <p:nvPr/>
      </p:nvGrpSpPr>
      <p:grpSpPr>
        <a:xfrm>
          <a:off x="0" y="0"/>
          <a:ext cx="0" cy="0"/>
          <a:chOff x="0" y="0"/>
          <a:chExt cx="0" cy="0"/>
        </a:xfrm>
      </p:grpSpPr>
      <p:sp>
        <p:nvSpPr>
          <p:cNvPr id="1355" name="Google Shape;1355;p8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356" name="Google Shape;1356;p88"/>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357" name="Google Shape;1357;p8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358" name="Google Shape;1358;p8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359" name="Google Shape;1359;p8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360" name="Google Shape;1360;p8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361" name="Google Shape;1361;p88"/>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362" name="Google Shape;1362;p88"/>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1363" name="Google Shape;1363;p88"/>
          <p:cNvCxnSpPr/>
          <p:nvPr/>
        </p:nvCxnSpPr>
        <p:spPr>
          <a:xfrm>
            <a:off x="4306150" y="4229725"/>
            <a:ext cx="0" cy="1557600"/>
          </a:xfrm>
          <a:prstGeom prst="straightConnector1">
            <a:avLst/>
          </a:prstGeom>
          <a:noFill/>
          <a:ln cap="flat" cmpd="sng" w="9525">
            <a:solidFill>
              <a:schemeClr val="dk2"/>
            </a:solidFill>
            <a:prstDash val="dot"/>
            <a:round/>
            <a:headEnd len="med" w="med" type="none"/>
            <a:tailEnd len="med" w="med" type="none"/>
          </a:ln>
        </p:spPr>
      </p:cxnSp>
      <p:cxnSp>
        <p:nvCxnSpPr>
          <p:cNvPr id="1364" name="Google Shape;1364;p88"/>
          <p:cNvCxnSpPr/>
          <p:nvPr/>
        </p:nvCxnSpPr>
        <p:spPr>
          <a:xfrm>
            <a:off x="7885850" y="4229725"/>
            <a:ext cx="0" cy="1557600"/>
          </a:xfrm>
          <a:prstGeom prst="straightConnector1">
            <a:avLst/>
          </a:prstGeom>
          <a:noFill/>
          <a:ln cap="flat" cmpd="sng" w="9525">
            <a:solidFill>
              <a:schemeClr val="dk2"/>
            </a:solidFill>
            <a:prstDash val="dot"/>
            <a:round/>
            <a:headEnd len="med" w="med" type="none"/>
            <a:tailEnd len="med" w="med" type="none"/>
          </a:ln>
        </p:spPr>
      </p:cxnSp>
      <p:sp>
        <p:nvSpPr>
          <p:cNvPr id="1365" name="Google Shape;1365;p88"/>
          <p:cNvSpPr txBox="1"/>
          <p:nvPr>
            <p:ph idx="4" type="subTitle"/>
          </p:nvPr>
        </p:nvSpPr>
        <p:spPr>
          <a:xfrm>
            <a:off x="44683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366" name="Google Shape;1366;p88"/>
          <p:cNvSpPr txBox="1"/>
          <p:nvPr>
            <p:ph idx="5" type="subTitle"/>
          </p:nvPr>
        </p:nvSpPr>
        <p:spPr>
          <a:xfrm>
            <a:off x="44684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1367" name="Google Shape;1367;p88"/>
          <p:cNvSpPr txBox="1"/>
          <p:nvPr>
            <p:ph idx="6" type="subTitle"/>
          </p:nvPr>
        </p:nvSpPr>
        <p:spPr>
          <a:xfrm>
            <a:off x="80480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368" name="Google Shape;1368;p88"/>
          <p:cNvSpPr txBox="1"/>
          <p:nvPr>
            <p:ph idx="7" type="subTitle"/>
          </p:nvPr>
        </p:nvSpPr>
        <p:spPr>
          <a:xfrm>
            <a:off x="80481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1369" name="Google Shape;1369;p88"/>
          <p:cNvSpPr txBox="1"/>
          <p:nvPr>
            <p:ph idx="8" type="subTitle"/>
          </p:nvPr>
        </p:nvSpPr>
        <p:spPr>
          <a:xfrm>
            <a:off x="8886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1370" name="Google Shape;1370;p88"/>
          <p:cNvSpPr txBox="1"/>
          <p:nvPr>
            <p:ph idx="9" type="subTitle"/>
          </p:nvPr>
        </p:nvSpPr>
        <p:spPr>
          <a:xfrm>
            <a:off x="8887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image left">
  <p:cSld name="CUSTOM_4_2">
    <p:spTree>
      <p:nvGrpSpPr>
        <p:cNvPr id="1371" name="Shape 1371"/>
        <p:cNvGrpSpPr/>
        <p:nvPr/>
      </p:nvGrpSpPr>
      <p:grpSpPr>
        <a:xfrm>
          <a:off x="0" y="0"/>
          <a:ext cx="0" cy="0"/>
          <a:chOff x="0" y="0"/>
          <a:chExt cx="0" cy="0"/>
        </a:xfrm>
      </p:grpSpPr>
      <p:sp>
        <p:nvSpPr>
          <p:cNvPr id="1372" name="Google Shape;1372;p8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373" name="Google Shape;1373;p89"/>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374" name="Google Shape;1374;p8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375" name="Google Shape;1375;p8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376" name="Google Shape;1376;p8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377" name="Google Shape;1377;p8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378" name="Google Shape;1378;p89"/>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379" name="Google Shape;1379;p8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380" name="Google Shape;1380;p89"/>
          <p:cNvSpPr txBox="1"/>
          <p:nvPr>
            <p:ph idx="4" type="subTitle"/>
          </p:nvPr>
        </p:nvSpPr>
        <p:spPr>
          <a:xfrm>
            <a:off x="5662075" y="2539250"/>
            <a:ext cx="5486400" cy="3168600"/>
          </a:xfrm>
          <a:prstGeom prst="rect">
            <a:avLst/>
          </a:prstGeom>
        </p:spPr>
        <p:txBody>
          <a:bodyPr anchorCtr="0" anchor="t" bIns="0" lIns="0" spcFirstLastPara="1" rIns="0" wrap="square" tIns="0">
            <a:noAutofit/>
          </a:bodyPr>
          <a:lstStyle>
            <a:lvl1pPr lvl="0" rtl="0">
              <a:lnSpc>
                <a:spcPct val="113000"/>
              </a:lnSpc>
              <a:spcBef>
                <a:spcPts val="0"/>
              </a:spcBef>
              <a:spcAft>
                <a:spcPts val="0"/>
              </a:spcAft>
              <a:buNone/>
              <a:defRPr/>
            </a:lvl1pPr>
            <a:lvl2pPr lvl="1" rtl="0">
              <a:lnSpc>
                <a:spcPct val="113000"/>
              </a:lnSpc>
              <a:spcBef>
                <a:spcPts val="2000"/>
              </a:spcBef>
              <a:spcAft>
                <a:spcPts val="0"/>
              </a:spcAft>
              <a:buNone/>
              <a:defRPr/>
            </a:lvl2pPr>
            <a:lvl3pPr lvl="2" rtl="0">
              <a:lnSpc>
                <a:spcPct val="113000"/>
              </a:lnSpc>
              <a:spcBef>
                <a:spcPts val="2000"/>
              </a:spcBef>
              <a:spcAft>
                <a:spcPts val="0"/>
              </a:spcAft>
              <a:buNone/>
              <a:defRPr/>
            </a:lvl3pPr>
            <a:lvl4pPr lvl="3" rtl="0">
              <a:lnSpc>
                <a:spcPct val="113000"/>
              </a:lnSpc>
              <a:spcBef>
                <a:spcPts val="2000"/>
              </a:spcBef>
              <a:spcAft>
                <a:spcPts val="0"/>
              </a:spcAft>
              <a:buNone/>
              <a:defRPr/>
            </a:lvl4pPr>
            <a:lvl5pPr lvl="4" rtl="0">
              <a:lnSpc>
                <a:spcPct val="113000"/>
              </a:lnSpc>
              <a:spcBef>
                <a:spcPts val="2000"/>
              </a:spcBef>
              <a:spcAft>
                <a:spcPts val="0"/>
              </a:spcAft>
              <a:buNone/>
              <a:defRPr/>
            </a:lvl5pPr>
            <a:lvl6pPr lvl="5" rtl="0">
              <a:lnSpc>
                <a:spcPct val="113000"/>
              </a:lnSpc>
              <a:spcBef>
                <a:spcPts val="2000"/>
              </a:spcBef>
              <a:spcAft>
                <a:spcPts val="0"/>
              </a:spcAft>
              <a:buNone/>
              <a:defRPr/>
            </a:lvl6pPr>
            <a:lvl7pPr lvl="6" rtl="0">
              <a:lnSpc>
                <a:spcPct val="113000"/>
              </a:lnSpc>
              <a:spcBef>
                <a:spcPts val="2000"/>
              </a:spcBef>
              <a:spcAft>
                <a:spcPts val="0"/>
              </a:spcAft>
              <a:buNone/>
              <a:defRPr/>
            </a:lvl7pPr>
            <a:lvl8pPr lvl="7" rtl="0">
              <a:lnSpc>
                <a:spcPct val="113000"/>
              </a:lnSpc>
              <a:spcBef>
                <a:spcPts val="2000"/>
              </a:spcBef>
              <a:spcAft>
                <a:spcPts val="0"/>
              </a:spcAft>
              <a:buNone/>
              <a:defRPr/>
            </a:lvl8pPr>
            <a:lvl9pPr lvl="8" rtl="0">
              <a:lnSpc>
                <a:spcPct val="113000"/>
              </a:lnSpc>
              <a:spcBef>
                <a:spcPts val="2000"/>
              </a:spcBef>
              <a:spcAft>
                <a:spcPts val="2000"/>
              </a:spcAft>
              <a:buNone/>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large text alt1">
  <p:cSld name="CUSTOM_4_2_2">
    <p:spTree>
      <p:nvGrpSpPr>
        <p:cNvPr id="1381" name="Shape 1381"/>
        <p:cNvGrpSpPr/>
        <p:nvPr/>
      </p:nvGrpSpPr>
      <p:grpSpPr>
        <a:xfrm>
          <a:off x="0" y="0"/>
          <a:ext cx="0" cy="0"/>
          <a:chOff x="0" y="0"/>
          <a:chExt cx="0" cy="0"/>
        </a:xfrm>
      </p:grpSpPr>
      <p:sp>
        <p:nvSpPr>
          <p:cNvPr id="1382" name="Google Shape;1382;p9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383" name="Google Shape;1383;p90"/>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384" name="Google Shape;1384;p90"/>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385" name="Google Shape;1385;p90"/>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386" name="Google Shape;1386;p9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387" name="Google Shape;1387;p9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388" name="Google Shape;1388;p90"/>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389" name="Google Shape;1389;p90"/>
          <p:cNvSpPr txBox="1"/>
          <p:nvPr>
            <p:ph idx="3"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390" name="Google Shape;1390;p90"/>
          <p:cNvSpPr txBox="1"/>
          <p:nvPr>
            <p:ph idx="4" type="subTitle"/>
          </p:nvPr>
        </p:nvSpPr>
        <p:spPr>
          <a:xfrm>
            <a:off x="2087850" y="2416425"/>
            <a:ext cx="8044800" cy="1304100"/>
          </a:xfrm>
          <a:prstGeom prst="rect">
            <a:avLst/>
          </a:prstGeom>
        </p:spPr>
        <p:txBody>
          <a:bodyPr anchorCtr="0" anchor="t" bIns="0" lIns="0" spcFirstLastPara="1" rIns="0" wrap="square" tIns="0">
            <a:noAutofit/>
          </a:bodyPr>
          <a:lstStyle>
            <a:lvl1pPr lvl="0" rtl="0">
              <a:spcBef>
                <a:spcPts val="0"/>
              </a:spcBef>
              <a:spcAft>
                <a:spcPts val="0"/>
              </a:spcAft>
              <a:buNone/>
              <a:defRPr>
                <a:solidFill>
                  <a:schemeClr val="accent1"/>
                </a:solidFill>
              </a:defRPr>
            </a:lvl1pPr>
            <a:lvl2pPr lvl="1" rtl="0">
              <a:spcBef>
                <a:spcPts val="500"/>
              </a:spcBef>
              <a:spcAft>
                <a:spcPts val="0"/>
              </a:spcAft>
              <a:buNone/>
              <a:defRPr>
                <a:solidFill>
                  <a:schemeClr val="accent1"/>
                </a:solidFill>
              </a:defRPr>
            </a:lvl2pPr>
            <a:lvl3pPr lvl="2" rtl="0">
              <a:spcBef>
                <a:spcPts val="500"/>
              </a:spcBef>
              <a:spcAft>
                <a:spcPts val="0"/>
              </a:spcAft>
              <a:buNone/>
              <a:defRPr>
                <a:solidFill>
                  <a:schemeClr val="accent1"/>
                </a:solidFill>
              </a:defRPr>
            </a:lvl3pPr>
            <a:lvl4pPr lvl="3" rtl="0">
              <a:spcBef>
                <a:spcPts val="500"/>
              </a:spcBef>
              <a:spcAft>
                <a:spcPts val="0"/>
              </a:spcAft>
              <a:buNone/>
              <a:defRPr>
                <a:solidFill>
                  <a:schemeClr val="accent1"/>
                </a:solidFill>
              </a:defRPr>
            </a:lvl4pPr>
            <a:lvl5pPr lvl="4" rtl="0">
              <a:spcBef>
                <a:spcPts val="500"/>
              </a:spcBef>
              <a:spcAft>
                <a:spcPts val="0"/>
              </a:spcAft>
              <a:buNone/>
              <a:defRPr>
                <a:solidFill>
                  <a:schemeClr val="accent1"/>
                </a:solidFill>
              </a:defRPr>
            </a:lvl5pPr>
            <a:lvl6pPr lvl="5" rtl="0">
              <a:spcBef>
                <a:spcPts val="500"/>
              </a:spcBef>
              <a:spcAft>
                <a:spcPts val="0"/>
              </a:spcAft>
              <a:buNone/>
              <a:defRPr>
                <a:solidFill>
                  <a:schemeClr val="accent1"/>
                </a:solidFill>
              </a:defRPr>
            </a:lvl6pPr>
            <a:lvl7pPr lvl="6" rtl="0">
              <a:spcBef>
                <a:spcPts val="500"/>
              </a:spcBef>
              <a:spcAft>
                <a:spcPts val="0"/>
              </a:spcAft>
              <a:buNone/>
              <a:defRPr>
                <a:solidFill>
                  <a:schemeClr val="accent1"/>
                </a:solidFill>
              </a:defRPr>
            </a:lvl7pPr>
            <a:lvl8pPr lvl="7" rtl="0">
              <a:spcBef>
                <a:spcPts val="500"/>
              </a:spcBef>
              <a:spcAft>
                <a:spcPts val="0"/>
              </a:spcAft>
              <a:buNone/>
              <a:defRPr>
                <a:solidFill>
                  <a:schemeClr val="accent1"/>
                </a:solidFill>
              </a:defRPr>
            </a:lvl8pPr>
            <a:lvl9pPr lvl="8" rtl="0">
              <a:spcBef>
                <a:spcPts val="500"/>
              </a:spcBef>
              <a:spcAft>
                <a:spcPts val="500"/>
              </a:spcAft>
              <a:buNone/>
              <a:defRPr>
                <a:solidFill>
                  <a:schemeClr val="accent1"/>
                </a:solidFill>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large text">
  <p:cSld name="CUSTOM_4_2_1">
    <p:spTree>
      <p:nvGrpSpPr>
        <p:cNvPr id="1391" name="Shape 1391"/>
        <p:cNvGrpSpPr/>
        <p:nvPr/>
      </p:nvGrpSpPr>
      <p:grpSpPr>
        <a:xfrm>
          <a:off x="0" y="0"/>
          <a:ext cx="0" cy="0"/>
          <a:chOff x="0" y="0"/>
          <a:chExt cx="0" cy="0"/>
        </a:xfrm>
      </p:grpSpPr>
      <p:sp>
        <p:nvSpPr>
          <p:cNvPr id="1392" name="Google Shape;1392;p91"/>
          <p:cNvSpPr txBox="1"/>
          <p:nvPr>
            <p:ph type="title"/>
          </p:nvPr>
        </p:nvSpPr>
        <p:spPr>
          <a:xfrm>
            <a:off x="3280375" y="1653075"/>
            <a:ext cx="7431000" cy="3931800"/>
          </a:xfrm>
          <a:prstGeom prst="rect">
            <a:avLst/>
          </a:prstGeom>
        </p:spPr>
        <p:txBody>
          <a:bodyPr anchorCtr="0" anchor="ctr" bIns="0" lIns="0" spcFirstLastPara="1" rIns="0" wrap="square" tIns="0">
            <a:noAutofit/>
          </a:bodyPr>
          <a:lstStyle>
            <a:lvl1pPr lvl="0" rtl="0">
              <a:lnSpc>
                <a:spcPct val="115000"/>
              </a:lnSpc>
              <a:spcBef>
                <a:spcPts val="0"/>
              </a:spcBef>
              <a:spcAft>
                <a:spcPts val="0"/>
              </a:spcAft>
              <a:buNone/>
              <a:defRPr sz="2600">
                <a:solidFill>
                  <a:schemeClr val="accent1"/>
                </a:solidFill>
                <a:latin typeface="Red Hat Text"/>
                <a:ea typeface="Red Hat Text"/>
                <a:cs typeface="Red Hat Text"/>
                <a:sym typeface="Red Hat Text"/>
              </a:defRPr>
            </a:lvl1pPr>
            <a:lvl2pPr lvl="1" rtl="0">
              <a:lnSpc>
                <a:spcPct val="115000"/>
              </a:lnSpc>
              <a:spcBef>
                <a:spcPts val="0"/>
              </a:spcBef>
              <a:spcAft>
                <a:spcPts val="0"/>
              </a:spcAft>
              <a:buNone/>
              <a:defRPr sz="2600">
                <a:solidFill>
                  <a:schemeClr val="accent1"/>
                </a:solidFill>
                <a:latin typeface="Red Hat Text"/>
                <a:ea typeface="Red Hat Text"/>
                <a:cs typeface="Red Hat Text"/>
                <a:sym typeface="Red Hat Text"/>
              </a:defRPr>
            </a:lvl2pPr>
            <a:lvl3pPr lvl="2" rtl="0">
              <a:lnSpc>
                <a:spcPct val="115000"/>
              </a:lnSpc>
              <a:spcBef>
                <a:spcPts val="0"/>
              </a:spcBef>
              <a:spcAft>
                <a:spcPts val="0"/>
              </a:spcAft>
              <a:buNone/>
              <a:defRPr sz="2600">
                <a:solidFill>
                  <a:schemeClr val="accent1"/>
                </a:solidFill>
                <a:latin typeface="Red Hat Text"/>
                <a:ea typeface="Red Hat Text"/>
                <a:cs typeface="Red Hat Text"/>
                <a:sym typeface="Red Hat Text"/>
              </a:defRPr>
            </a:lvl3pPr>
            <a:lvl4pPr lvl="3" rtl="0">
              <a:lnSpc>
                <a:spcPct val="115000"/>
              </a:lnSpc>
              <a:spcBef>
                <a:spcPts val="0"/>
              </a:spcBef>
              <a:spcAft>
                <a:spcPts val="0"/>
              </a:spcAft>
              <a:buNone/>
              <a:defRPr sz="2600">
                <a:solidFill>
                  <a:schemeClr val="accent1"/>
                </a:solidFill>
                <a:latin typeface="Red Hat Text"/>
                <a:ea typeface="Red Hat Text"/>
                <a:cs typeface="Red Hat Text"/>
                <a:sym typeface="Red Hat Text"/>
              </a:defRPr>
            </a:lvl4pPr>
            <a:lvl5pPr lvl="4" rtl="0">
              <a:lnSpc>
                <a:spcPct val="115000"/>
              </a:lnSpc>
              <a:spcBef>
                <a:spcPts val="0"/>
              </a:spcBef>
              <a:spcAft>
                <a:spcPts val="0"/>
              </a:spcAft>
              <a:buNone/>
              <a:defRPr sz="2600">
                <a:solidFill>
                  <a:schemeClr val="accent1"/>
                </a:solidFill>
                <a:latin typeface="Red Hat Text"/>
                <a:ea typeface="Red Hat Text"/>
                <a:cs typeface="Red Hat Text"/>
                <a:sym typeface="Red Hat Text"/>
              </a:defRPr>
            </a:lvl5pPr>
            <a:lvl6pPr lvl="5" rtl="0">
              <a:lnSpc>
                <a:spcPct val="115000"/>
              </a:lnSpc>
              <a:spcBef>
                <a:spcPts val="0"/>
              </a:spcBef>
              <a:spcAft>
                <a:spcPts val="0"/>
              </a:spcAft>
              <a:buNone/>
              <a:defRPr sz="2600">
                <a:solidFill>
                  <a:schemeClr val="accent1"/>
                </a:solidFill>
                <a:latin typeface="Red Hat Text"/>
                <a:ea typeface="Red Hat Text"/>
                <a:cs typeface="Red Hat Text"/>
                <a:sym typeface="Red Hat Text"/>
              </a:defRPr>
            </a:lvl6pPr>
            <a:lvl7pPr lvl="6" rtl="0">
              <a:lnSpc>
                <a:spcPct val="115000"/>
              </a:lnSpc>
              <a:spcBef>
                <a:spcPts val="0"/>
              </a:spcBef>
              <a:spcAft>
                <a:spcPts val="0"/>
              </a:spcAft>
              <a:buNone/>
              <a:defRPr sz="2600">
                <a:solidFill>
                  <a:schemeClr val="accent1"/>
                </a:solidFill>
                <a:latin typeface="Red Hat Text"/>
                <a:ea typeface="Red Hat Text"/>
                <a:cs typeface="Red Hat Text"/>
                <a:sym typeface="Red Hat Text"/>
              </a:defRPr>
            </a:lvl7pPr>
            <a:lvl8pPr lvl="7" rtl="0">
              <a:lnSpc>
                <a:spcPct val="115000"/>
              </a:lnSpc>
              <a:spcBef>
                <a:spcPts val="0"/>
              </a:spcBef>
              <a:spcAft>
                <a:spcPts val="0"/>
              </a:spcAft>
              <a:buNone/>
              <a:defRPr sz="2600">
                <a:solidFill>
                  <a:schemeClr val="accent1"/>
                </a:solidFill>
                <a:latin typeface="Red Hat Text"/>
                <a:ea typeface="Red Hat Text"/>
                <a:cs typeface="Red Hat Text"/>
                <a:sym typeface="Red Hat Text"/>
              </a:defRPr>
            </a:lvl8pPr>
            <a:lvl9pPr lvl="8" rtl="0">
              <a:lnSpc>
                <a:spcPct val="115000"/>
              </a:lnSpc>
              <a:spcBef>
                <a:spcPts val="0"/>
              </a:spcBef>
              <a:spcAft>
                <a:spcPts val="0"/>
              </a:spcAft>
              <a:buNone/>
              <a:defRPr sz="2600">
                <a:solidFill>
                  <a:schemeClr val="accent1"/>
                </a:solidFill>
                <a:latin typeface="Red Hat Text"/>
                <a:ea typeface="Red Hat Text"/>
                <a:cs typeface="Red Hat Text"/>
                <a:sym typeface="Red Hat Text"/>
              </a:defRPr>
            </a:lvl9pPr>
          </a:lstStyle>
          <a:p/>
        </p:txBody>
      </p:sp>
      <p:sp>
        <p:nvSpPr>
          <p:cNvPr id="1393" name="Google Shape;1393;p9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394" name="Google Shape;1394;p9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395" name="Google Shape;1395;p9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396" name="Google Shape;1396;p9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397" name="Google Shape;1397;p9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398" name="Google Shape;1398;p9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C">
  <p:cSld name="CUSTOM_2_1_1">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10"/>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85" name="Google Shape;85;p1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86" name="Google Shape;86;p1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87" name="Google Shape;87;p1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88" name="Google Shape;88;p10"/>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89" name="Google Shape;89;p10"/>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90" name="Google Shape;90;p10"/>
          <p:cNvSpPr txBox="1"/>
          <p:nvPr>
            <p:ph idx="3"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chemeClr val="dk1"/>
                </a:solidFill>
              </a:defRPr>
            </a:lvl1pPr>
            <a:lvl2pPr lvl="1" rtl="0">
              <a:lnSpc>
                <a:spcPct val="174000"/>
              </a:lnSpc>
              <a:spcBef>
                <a:spcPts val="0"/>
              </a:spcBef>
              <a:spcAft>
                <a:spcPts val="0"/>
              </a:spcAft>
              <a:buNone/>
              <a:defRPr sz="1400">
                <a:solidFill>
                  <a:schemeClr val="dk1"/>
                </a:solidFill>
              </a:defRPr>
            </a:lvl2pPr>
            <a:lvl3pPr lvl="2" rtl="0">
              <a:lnSpc>
                <a:spcPct val="174000"/>
              </a:lnSpc>
              <a:spcBef>
                <a:spcPts val="0"/>
              </a:spcBef>
              <a:spcAft>
                <a:spcPts val="0"/>
              </a:spcAft>
              <a:buNone/>
              <a:defRPr sz="1400">
                <a:solidFill>
                  <a:schemeClr val="dk1"/>
                </a:solidFill>
              </a:defRPr>
            </a:lvl3pPr>
            <a:lvl4pPr lvl="3" rtl="0">
              <a:lnSpc>
                <a:spcPct val="174000"/>
              </a:lnSpc>
              <a:spcBef>
                <a:spcPts val="0"/>
              </a:spcBef>
              <a:spcAft>
                <a:spcPts val="0"/>
              </a:spcAft>
              <a:buNone/>
              <a:defRPr sz="1400">
                <a:solidFill>
                  <a:schemeClr val="dk1"/>
                </a:solidFill>
              </a:defRPr>
            </a:lvl4pPr>
            <a:lvl5pPr lvl="4" rtl="0">
              <a:lnSpc>
                <a:spcPct val="174000"/>
              </a:lnSpc>
              <a:spcBef>
                <a:spcPts val="0"/>
              </a:spcBef>
              <a:spcAft>
                <a:spcPts val="0"/>
              </a:spcAft>
              <a:buNone/>
              <a:defRPr sz="1400">
                <a:solidFill>
                  <a:schemeClr val="dk1"/>
                </a:solidFill>
              </a:defRPr>
            </a:lvl5pPr>
            <a:lvl6pPr lvl="5" rtl="0">
              <a:lnSpc>
                <a:spcPct val="174000"/>
              </a:lnSpc>
              <a:spcBef>
                <a:spcPts val="0"/>
              </a:spcBef>
              <a:spcAft>
                <a:spcPts val="0"/>
              </a:spcAft>
              <a:buNone/>
              <a:defRPr sz="1400">
                <a:solidFill>
                  <a:schemeClr val="dk1"/>
                </a:solidFill>
              </a:defRPr>
            </a:lvl6pPr>
            <a:lvl7pPr lvl="6" rtl="0">
              <a:lnSpc>
                <a:spcPct val="174000"/>
              </a:lnSpc>
              <a:spcBef>
                <a:spcPts val="0"/>
              </a:spcBef>
              <a:spcAft>
                <a:spcPts val="0"/>
              </a:spcAft>
              <a:buNone/>
              <a:defRPr sz="1400">
                <a:solidFill>
                  <a:schemeClr val="dk1"/>
                </a:solidFill>
              </a:defRPr>
            </a:lvl7pPr>
            <a:lvl8pPr lvl="7" rtl="0">
              <a:lnSpc>
                <a:spcPct val="174000"/>
              </a:lnSpc>
              <a:spcBef>
                <a:spcPts val="0"/>
              </a:spcBef>
              <a:spcAft>
                <a:spcPts val="0"/>
              </a:spcAft>
              <a:buNone/>
              <a:defRPr sz="1400">
                <a:solidFill>
                  <a:schemeClr val="dk1"/>
                </a:solidFill>
              </a:defRPr>
            </a:lvl8pPr>
            <a:lvl9pPr lvl="8" rtl="0">
              <a:lnSpc>
                <a:spcPct val="174000"/>
              </a:lnSpc>
              <a:spcBef>
                <a:spcPts val="0"/>
              </a:spcBef>
              <a:spcAft>
                <a:spcPts val="0"/>
              </a:spcAft>
              <a:buNone/>
              <a:defRPr sz="1400">
                <a:solidFill>
                  <a:schemeClr val="dk1"/>
                </a:solidFill>
              </a:defRPr>
            </a:lvl9pPr>
          </a:lstStyle>
          <a:p/>
        </p:txBody>
      </p:sp>
      <p:sp>
        <p:nvSpPr>
          <p:cNvPr id="91" name="Google Shape;91;p1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dark">
  <p:cSld name="CUSTOM_4_1">
    <p:bg>
      <p:bgPr>
        <a:solidFill>
          <a:srgbClr val="353535"/>
        </a:solidFill>
      </p:bgPr>
    </p:bg>
    <p:spTree>
      <p:nvGrpSpPr>
        <p:cNvPr id="1399" name="Shape 1399"/>
        <p:cNvGrpSpPr/>
        <p:nvPr/>
      </p:nvGrpSpPr>
      <p:grpSpPr>
        <a:xfrm>
          <a:off x="0" y="0"/>
          <a:ext cx="0" cy="0"/>
          <a:chOff x="0" y="0"/>
          <a:chExt cx="0" cy="0"/>
        </a:xfrm>
      </p:grpSpPr>
      <p:sp>
        <p:nvSpPr>
          <p:cNvPr id="1400" name="Google Shape;1400;p92"/>
          <p:cNvSpPr txBox="1"/>
          <p:nvPr>
            <p:ph type="title"/>
          </p:nvPr>
        </p:nvSpPr>
        <p:spPr>
          <a:xfrm>
            <a:off x="885050" y="871750"/>
            <a:ext cx="10422000" cy="1322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3000">
                <a:solidFill>
                  <a:schemeClr val="lt1"/>
                </a:solidFill>
              </a:defRPr>
            </a:lvl1pPr>
            <a:lvl2pPr lvl="1" rtl="0">
              <a:lnSpc>
                <a:spcPct val="115000"/>
              </a:lnSpc>
              <a:spcBef>
                <a:spcPts val="0"/>
              </a:spcBef>
              <a:spcAft>
                <a:spcPts val="0"/>
              </a:spcAft>
              <a:buNone/>
              <a:defRPr sz="2600">
                <a:solidFill>
                  <a:schemeClr val="lt1"/>
                </a:solidFill>
              </a:defRPr>
            </a:lvl2pPr>
            <a:lvl3pPr lvl="2" rtl="0">
              <a:lnSpc>
                <a:spcPct val="115000"/>
              </a:lnSpc>
              <a:spcBef>
                <a:spcPts val="0"/>
              </a:spcBef>
              <a:spcAft>
                <a:spcPts val="0"/>
              </a:spcAft>
              <a:buNone/>
              <a:defRPr sz="2600">
                <a:solidFill>
                  <a:schemeClr val="lt1"/>
                </a:solidFill>
              </a:defRPr>
            </a:lvl3pPr>
            <a:lvl4pPr lvl="3" rtl="0">
              <a:lnSpc>
                <a:spcPct val="115000"/>
              </a:lnSpc>
              <a:spcBef>
                <a:spcPts val="0"/>
              </a:spcBef>
              <a:spcAft>
                <a:spcPts val="0"/>
              </a:spcAft>
              <a:buNone/>
              <a:defRPr sz="2600">
                <a:solidFill>
                  <a:schemeClr val="lt1"/>
                </a:solidFill>
              </a:defRPr>
            </a:lvl4pPr>
            <a:lvl5pPr lvl="4" rtl="0">
              <a:lnSpc>
                <a:spcPct val="115000"/>
              </a:lnSpc>
              <a:spcBef>
                <a:spcPts val="0"/>
              </a:spcBef>
              <a:spcAft>
                <a:spcPts val="0"/>
              </a:spcAft>
              <a:buNone/>
              <a:defRPr sz="2600">
                <a:solidFill>
                  <a:schemeClr val="lt1"/>
                </a:solidFill>
              </a:defRPr>
            </a:lvl5pPr>
            <a:lvl6pPr lvl="5" rtl="0">
              <a:lnSpc>
                <a:spcPct val="115000"/>
              </a:lnSpc>
              <a:spcBef>
                <a:spcPts val="0"/>
              </a:spcBef>
              <a:spcAft>
                <a:spcPts val="0"/>
              </a:spcAft>
              <a:buNone/>
              <a:defRPr sz="2600">
                <a:solidFill>
                  <a:schemeClr val="lt1"/>
                </a:solidFill>
              </a:defRPr>
            </a:lvl6pPr>
            <a:lvl7pPr lvl="6" rtl="0">
              <a:lnSpc>
                <a:spcPct val="115000"/>
              </a:lnSpc>
              <a:spcBef>
                <a:spcPts val="0"/>
              </a:spcBef>
              <a:spcAft>
                <a:spcPts val="0"/>
              </a:spcAft>
              <a:buNone/>
              <a:defRPr sz="2600">
                <a:solidFill>
                  <a:schemeClr val="lt1"/>
                </a:solidFill>
              </a:defRPr>
            </a:lvl7pPr>
            <a:lvl8pPr lvl="7" rtl="0">
              <a:lnSpc>
                <a:spcPct val="115000"/>
              </a:lnSpc>
              <a:spcBef>
                <a:spcPts val="0"/>
              </a:spcBef>
              <a:spcAft>
                <a:spcPts val="0"/>
              </a:spcAft>
              <a:buNone/>
              <a:defRPr sz="2600">
                <a:solidFill>
                  <a:schemeClr val="lt1"/>
                </a:solidFill>
              </a:defRPr>
            </a:lvl8pPr>
            <a:lvl9pPr lvl="8" rtl="0">
              <a:lnSpc>
                <a:spcPct val="115000"/>
              </a:lnSpc>
              <a:spcBef>
                <a:spcPts val="0"/>
              </a:spcBef>
              <a:spcAft>
                <a:spcPts val="0"/>
              </a:spcAft>
              <a:buNone/>
              <a:defRPr sz="2600">
                <a:solidFill>
                  <a:schemeClr val="lt1"/>
                </a:solidFill>
              </a:defRPr>
            </a:lvl9pPr>
          </a:lstStyle>
          <a:p/>
        </p:txBody>
      </p:sp>
      <p:cxnSp>
        <p:nvCxnSpPr>
          <p:cNvPr id="1401" name="Google Shape;1401;p92"/>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402" name="Google Shape;1402;p9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cxnSp>
        <p:nvCxnSpPr>
          <p:cNvPr id="1403" name="Google Shape;1403;p9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pic>
        <p:nvPicPr>
          <p:cNvPr id="1404" name="Google Shape;1404;p92"/>
          <p:cNvPicPr preferRelativeResize="0"/>
          <p:nvPr/>
        </p:nvPicPr>
        <p:blipFill>
          <a:blip r:embed="rId2">
            <a:alphaModFix/>
          </a:blip>
          <a:stretch>
            <a:fillRect/>
          </a:stretch>
        </p:blipFill>
        <p:spPr>
          <a:xfrm>
            <a:off x="10711279" y="6312505"/>
            <a:ext cx="975850" cy="229612"/>
          </a:xfrm>
          <a:prstGeom prst="rect">
            <a:avLst/>
          </a:prstGeom>
          <a:noFill/>
          <a:ln>
            <a:noFill/>
          </a:ln>
        </p:spPr>
      </p:pic>
      <p:sp>
        <p:nvSpPr>
          <p:cNvPr id="1405" name="Google Shape;1405;p9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Red Hat Text Medium"/>
                <a:ea typeface="Red Hat Text Medium"/>
                <a:cs typeface="Red Hat Text Medium"/>
                <a:sym typeface="Red Hat Text Medium"/>
              </a:defRPr>
            </a:lvl1pPr>
            <a:lvl2pPr lvl="1" rtl="0" algn="ctr">
              <a:buNone/>
              <a:defRPr sz="800">
                <a:solidFill>
                  <a:schemeClr val="lt1"/>
                </a:solidFill>
                <a:latin typeface="Red Hat Text Medium"/>
                <a:ea typeface="Red Hat Text Medium"/>
                <a:cs typeface="Red Hat Text Medium"/>
                <a:sym typeface="Red Hat Text Medium"/>
              </a:defRPr>
            </a:lvl2pPr>
            <a:lvl3pPr lvl="2" rtl="0" algn="ctr">
              <a:buNone/>
              <a:defRPr sz="800">
                <a:solidFill>
                  <a:schemeClr val="lt1"/>
                </a:solidFill>
                <a:latin typeface="Red Hat Text Medium"/>
                <a:ea typeface="Red Hat Text Medium"/>
                <a:cs typeface="Red Hat Text Medium"/>
                <a:sym typeface="Red Hat Text Medium"/>
              </a:defRPr>
            </a:lvl3pPr>
            <a:lvl4pPr lvl="3" rtl="0" algn="ctr">
              <a:buNone/>
              <a:defRPr sz="800">
                <a:solidFill>
                  <a:schemeClr val="lt1"/>
                </a:solidFill>
                <a:latin typeface="Red Hat Text Medium"/>
                <a:ea typeface="Red Hat Text Medium"/>
                <a:cs typeface="Red Hat Text Medium"/>
                <a:sym typeface="Red Hat Text Medium"/>
              </a:defRPr>
            </a:lvl4pPr>
            <a:lvl5pPr lvl="4" rtl="0" algn="ctr">
              <a:buNone/>
              <a:defRPr sz="800">
                <a:solidFill>
                  <a:schemeClr val="lt1"/>
                </a:solidFill>
                <a:latin typeface="Red Hat Text Medium"/>
                <a:ea typeface="Red Hat Text Medium"/>
                <a:cs typeface="Red Hat Text Medium"/>
                <a:sym typeface="Red Hat Text Medium"/>
              </a:defRPr>
            </a:lvl5pPr>
            <a:lvl6pPr lvl="5" rtl="0" algn="ctr">
              <a:buNone/>
              <a:defRPr sz="800">
                <a:solidFill>
                  <a:schemeClr val="lt1"/>
                </a:solidFill>
                <a:latin typeface="Red Hat Text Medium"/>
                <a:ea typeface="Red Hat Text Medium"/>
                <a:cs typeface="Red Hat Text Medium"/>
                <a:sym typeface="Red Hat Text Medium"/>
              </a:defRPr>
            </a:lvl6pPr>
            <a:lvl7pPr lvl="6" rtl="0" algn="ctr">
              <a:buNone/>
              <a:defRPr sz="800">
                <a:solidFill>
                  <a:schemeClr val="lt1"/>
                </a:solidFill>
                <a:latin typeface="Red Hat Text Medium"/>
                <a:ea typeface="Red Hat Text Medium"/>
                <a:cs typeface="Red Hat Text Medium"/>
                <a:sym typeface="Red Hat Text Medium"/>
              </a:defRPr>
            </a:lvl7pPr>
            <a:lvl8pPr lvl="7" rtl="0" algn="ctr">
              <a:buNone/>
              <a:defRPr sz="800">
                <a:solidFill>
                  <a:schemeClr val="lt1"/>
                </a:solidFill>
                <a:latin typeface="Red Hat Text Medium"/>
                <a:ea typeface="Red Hat Text Medium"/>
                <a:cs typeface="Red Hat Text Medium"/>
                <a:sym typeface="Red Hat Text Medium"/>
              </a:defRPr>
            </a:lvl8pPr>
            <a:lvl9pPr lvl="8" rtl="0" algn="ctr">
              <a:buNone/>
              <a:defRPr sz="800">
                <a:solidFill>
                  <a:schemeClr val="lt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1406" name="Google Shape;1406;p92"/>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lt1"/>
                </a:solidFill>
              </a:defRPr>
            </a:lvl1pPr>
            <a:lvl2pPr lvl="1" rtl="0">
              <a:lnSpc>
                <a:spcPct val="115000"/>
              </a:lnSpc>
              <a:spcBef>
                <a:spcPts val="0"/>
              </a:spcBef>
              <a:spcAft>
                <a:spcPts val="0"/>
              </a:spcAft>
              <a:buNone/>
              <a:defRPr sz="800">
                <a:solidFill>
                  <a:schemeClr val="lt1"/>
                </a:solidFill>
              </a:defRPr>
            </a:lvl2pPr>
            <a:lvl3pPr lvl="2" rtl="0">
              <a:lnSpc>
                <a:spcPct val="115000"/>
              </a:lnSpc>
              <a:spcBef>
                <a:spcPts val="0"/>
              </a:spcBef>
              <a:spcAft>
                <a:spcPts val="0"/>
              </a:spcAft>
              <a:buNone/>
              <a:defRPr sz="800">
                <a:solidFill>
                  <a:schemeClr val="lt1"/>
                </a:solidFill>
              </a:defRPr>
            </a:lvl3pPr>
            <a:lvl4pPr lvl="3" rtl="0">
              <a:lnSpc>
                <a:spcPct val="115000"/>
              </a:lnSpc>
              <a:spcBef>
                <a:spcPts val="0"/>
              </a:spcBef>
              <a:spcAft>
                <a:spcPts val="0"/>
              </a:spcAft>
              <a:buNone/>
              <a:defRPr sz="800">
                <a:solidFill>
                  <a:schemeClr val="lt1"/>
                </a:solidFill>
              </a:defRPr>
            </a:lvl4pPr>
            <a:lvl5pPr lvl="4" rtl="0">
              <a:lnSpc>
                <a:spcPct val="115000"/>
              </a:lnSpc>
              <a:spcBef>
                <a:spcPts val="0"/>
              </a:spcBef>
              <a:spcAft>
                <a:spcPts val="0"/>
              </a:spcAft>
              <a:buNone/>
              <a:defRPr sz="800">
                <a:solidFill>
                  <a:schemeClr val="lt1"/>
                </a:solidFill>
              </a:defRPr>
            </a:lvl5pPr>
            <a:lvl6pPr lvl="5" rtl="0">
              <a:lnSpc>
                <a:spcPct val="115000"/>
              </a:lnSpc>
              <a:spcBef>
                <a:spcPts val="0"/>
              </a:spcBef>
              <a:spcAft>
                <a:spcPts val="0"/>
              </a:spcAft>
              <a:buNone/>
              <a:defRPr sz="800">
                <a:solidFill>
                  <a:schemeClr val="lt1"/>
                </a:solidFill>
              </a:defRPr>
            </a:lvl6pPr>
            <a:lvl7pPr lvl="6" rtl="0">
              <a:lnSpc>
                <a:spcPct val="115000"/>
              </a:lnSpc>
              <a:spcBef>
                <a:spcPts val="0"/>
              </a:spcBef>
              <a:spcAft>
                <a:spcPts val="0"/>
              </a:spcAft>
              <a:buNone/>
              <a:defRPr sz="800">
                <a:solidFill>
                  <a:schemeClr val="lt1"/>
                </a:solidFill>
              </a:defRPr>
            </a:lvl7pPr>
            <a:lvl8pPr lvl="7" rtl="0">
              <a:lnSpc>
                <a:spcPct val="115000"/>
              </a:lnSpc>
              <a:spcBef>
                <a:spcPts val="0"/>
              </a:spcBef>
              <a:spcAft>
                <a:spcPts val="0"/>
              </a:spcAft>
              <a:buNone/>
              <a:defRPr sz="800">
                <a:solidFill>
                  <a:schemeClr val="lt1"/>
                </a:solidFill>
              </a:defRPr>
            </a:lvl8pPr>
            <a:lvl9pPr lvl="8" rtl="0">
              <a:lnSpc>
                <a:spcPct val="115000"/>
              </a:lnSpc>
              <a:spcBef>
                <a:spcPts val="0"/>
              </a:spcBef>
              <a:spcAft>
                <a:spcPts val="0"/>
              </a:spcAft>
              <a:buNone/>
              <a:defRPr sz="800">
                <a:solidFill>
                  <a:schemeClr val="lt1"/>
                </a:solidFill>
              </a:defRPr>
            </a:lvl9pPr>
          </a:lstStyle>
          <a:p/>
        </p:txBody>
      </p:sp>
      <p:sp>
        <p:nvSpPr>
          <p:cNvPr id="1407" name="Google Shape;1407;p92"/>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1408" name="Google Shape;1408;p92"/>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1409" name="Google Shape;1409;p92"/>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light">
  <p:cSld name="CUSTOM_4_1_1">
    <p:bg>
      <p:bgPr>
        <a:solidFill>
          <a:schemeClr val="lt1"/>
        </a:solidFill>
      </p:bgPr>
    </p:bg>
    <p:spTree>
      <p:nvGrpSpPr>
        <p:cNvPr id="1410" name="Shape 1410"/>
        <p:cNvGrpSpPr/>
        <p:nvPr/>
      </p:nvGrpSpPr>
      <p:grpSpPr>
        <a:xfrm>
          <a:off x="0" y="0"/>
          <a:ext cx="0" cy="0"/>
          <a:chOff x="0" y="0"/>
          <a:chExt cx="0" cy="0"/>
        </a:xfrm>
      </p:grpSpPr>
      <p:sp>
        <p:nvSpPr>
          <p:cNvPr id="1411" name="Google Shape;1411;p93"/>
          <p:cNvSpPr txBox="1"/>
          <p:nvPr>
            <p:ph type="title"/>
          </p:nvPr>
        </p:nvSpPr>
        <p:spPr>
          <a:xfrm>
            <a:off x="885050" y="871750"/>
            <a:ext cx="10422000" cy="1322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30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cxnSp>
        <p:nvCxnSpPr>
          <p:cNvPr id="1412" name="Google Shape;1412;p93"/>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413" name="Google Shape;1413;p9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1pPr>
            <a:lvl2pPr lvl="1"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9pPr>
          </a:lstStyle>
          <a:p/>
        </p:txBody>
      </p:sp>
      <p:cxnSp>
        <p:nvCxnSpPr>
          <p:cNvPr id="1414" name="Google Shape;1414;p93"/>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415" name="Google Shape;1415;p9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dk1"/>
                </a:solidFill>
                <a:latin typeface="Red Hat Text Medium"/>
                <a:ea typeface="Red Hat Text Medium"/>
                <a:cs typeface="Red Hat Text Medium"/>
                <a:sym typeface="Red Hat Text Medium"/>
              </a:defRPr>
            </a:lvl1pPr>
            <a:lvl2pPr lvl="1" rtl="0" algn="ctr">
              <a:buNone/>
              <a:defRPr sz="800">
                <a:solidFill>
                  <a:schemeClr val="dk1"/>
                </a:solidFill>
                <a:latin typeface="Red Hat Text Medium"/>
                <a:ea typeface="Red Hat Text Medium"/>
                <a:cs typeface="Red Hat Text Medium"/>
                <a:sym typeface="Red Hat Text Medium"/>
              </a:defRPr>
            </a:lvl2pPr>
            <a:lvl3pPr lvl="2" rtl="0" algn="ctr">
              <a:buNone/>
              <a:defRPr sz="800">
                <a:solidFill>
                  <a:schemeClr val="dk1"/>
                </a:solidFill>
                <a:latin typeface="Red Hat Text Medium"/>
                <a:ea typeface="Red Hat Text Medium"/>
                <a:cs typeface="Red Hat Text Medium"/>
                <a:sym typeface="Red Hat Text Medium"/>
              </a:defRPr>
            </a:lvl3pPr>
            <a:lvl4pPr lvl="3" rtl="0" algn="ctr">
              <a:buNone/>
              <a:defRPr sz="800">
                <a:solidFill>
                  <a:schemeClr val="dk1"/>
                </a:solidFill>
                <a:latin typeface="Red Hat Text Medium"/>
                <a:ea typeface="Red Hat Text Medium"/>
                <a:cs typeface="Red Hat Text Medium"/>
                <a:sym typeface="Red Hat Text Medium"/>
              </a:defRPr>
            </a:lvl4pPr>
            <a:lvl5pPr lvl="4" rtl="0" algn="ctr">
              <a:buNone/>
              <a:defRPr sz="800">
                <a:solidFill>
                  <a:schemeClr val="dk1"/>
                </a:solidFill>
                <a:latin typeface="Red Hat Text Medium"/>
                <a:ea typeface="Red Hat Text Medium"/>
                <a:cs typeface="Red Hat Text Medium"/>
                <a:sym typeface="Red Hat Text Medium"/>
              </a:defRPr>
            </a:lvl5pPr>
            <a:lvl6pPr lvl="5" rtl="0" algn="ctr">
              <a:buNone/>
              <a:defRPr sz="800">
                <a:solidFill>
                  <a:schemeClr val="dk1"/>
                </a:solidFill>
                <a:latin typeface="Red Hat Text Medium"/>
                <a:ea typeface="Red Hat Text Medium"/>
                <a:cs typeface="Red Hat Text Medium"/>
                <a:sym typeface="Red Hat Text Medium"/>
              </a:defRPr>
            </a:lvl6pPr>
            <a:lvl7pPr lvl="6" rtl="0" algn="ctr">
              <a:buNone/>
              <a:defRPr sz="800">
                <a:solidFill>
                  <a:schemeClr val="dk1"/>
                </a:solidFill>
                <a:latin typeface="Red Hat Text Medium"/>
                <a:ea typeface="Red Hat Text Medium"/>
                <a:cs typeface="Red Hat Text Medium"/>
                <a:sym typeface="Red Hat Text Medium"/>
              </a:defRPr>
            </a:lvl7pPr>
            <a:lvl8pPr lvl="7" rtl="0" algn="ctr">
              <a:buNone/>
              <a:defRPr sz="800">
                <a:solidFill>
                  <a:schemeClr val="dk1"/>
                </a:solidFill>
                <a:latin typeface="Red Hat Text Medium"/>
                <a:ea typeface="Red Hat Text Medium"/>
                <a:cs typeface="Red Hat Text Medium"/>
                <a:sym typeface="Red Hat Text Medium"/>
              </a:defRPr>
            </a:lvl8pPr>
            <a:lvl9pPr lvl="8" rtl="0" algn="ctr">
              <a:buNone/>
              <a:defRPr sz="800">
                <a:solidFill>
                  <a:schemeClr val="dk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416" name="Google Shape;1416;p9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417" name="Google Shape;1417;p93"/>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418" name="Google Shape;1418;p93"/>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1419" name="Google Shape;1419;p93"/>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1420" name="Google Shape;1420;p93"/>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p:cSld name="CUSTOM_4_21">
    <p:spTree>
      <p:nvGrpSpPr>
        <p:cNvPr id="1421" name="Shape 1421"/>
        <p:cNvGrpSpPr/>
        <p:nvPr/>
      </p:nvGrpSpPr>
      <p:grpSpPr>
        <a:xfrm>
          <a:off x="0" y="0"/>
          <a:ext cx="0" cy="0"/>
          <a:chOff x="0" y="0"/>
          <a:chExt cx="0" cy="0"/>
        </a:xfrm>
      </p:grpSpPr>
      <p:sp>
        <p:nvSpPr>
          <p:cNvPr id="1422" name="Google Shape;1422;p94"/>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solidFill>
                  <a:srgbClr val="000000"/>
                </a:solidFill>
              </a:defRPr>
            </a:lvl1pPr>
            <a:lvl2pPr lvl="1" rtl="0" algn="ctr">
              <a:lnSpc>
                <a:spcPct val="130000"/>
              </a:lnSpc>
              <a:spcBef>
                <a:spcPts val="0"/>
              </a:spcBef>
              <a:spcAft>
                <a:spcPts val="0"/>
              </a:spcAft>
              <a:buNone/>
              <a:defRPr sz="2600">
                <a:solidFill>
                  <a:srgbClr val="000000"/>
                </a:solidFill>
              </a:defRPr>
            </a:lvl2pPr>
            <a:lvl3pPr lvl="2" rtl="0" algn="ctr">
              <a:lnSpc>
                <a:spcPct val="130000"/>
              </a:lnSpc>
              <a:spcBef>
                <a:spcPts val="0"/>
              </a:spcBef>
              <a:spcAft>
                <a:spcPts val="0"/>
              </a:spcAft>
              <a:buNone/>
              <a:defRPr sz="2600">
                <a:solidFill>
                  <a:srgbClr val="000000"/>
                </a:solidFill>
              </a:defRPr>
            </a:lvl3pPr>
            <a:lvl4pPr lvl="3" rtl="0" algn="ctr">
              <a:lnSpc>
                <a:spcPct val="130000"/>
              </a:lnSpc>
              <a:spcBef>
                <a:spcPts val="0"/>
              </a:spcBef>
              <a:spcAft>
                <a:spcPts val="0"/>
              </a:spcAft>
              <a:buNone/>
              <a:defRPr sz="2600">
                <a:solidFill>
                  <a:srgbClr val="000000"/>
                </a:solidFill>
              </a:defRPr>
            </a:lvl4pPr>
            <a:lvl5pPr lvl="4" rtl="0" algn="ctr">
              <a:lnSpc>
                <a:spcPct val="130000"/>
              </a:lnSpc>
              <a:spcBef>
                <a:spcPts val="0"/>
              </a:spcBef>
              <a:spcAft>
                <a:spcPts val="0"/>
              </a:spcAft>
              <a:buNone/>
              <a:defRPr sz="2600">
                <a:solidFill>
                  <a:srgbClr val="000000"/>
                </a:solidFill>
              </a:defRPr>
            </a:lvl5pPr>
            <a:lvl6pPr lvl="5" rtl="0" algn="ctr">
              <a:lnSpc>
                <a:spcPct val="130000"/>
              </a:lnSpc>
              <a:spcBef>
                <a:spcPts val="0"/>
              </a:spcBef>
              <a:spcAft>
                <a:spcPts val="0"/>
              </a:spcAft>
              <a:buNone/>
              <a:defRPr sz="2600">
                <a:solidFill>
                  <a:srgbClr val="000000"/>
                </a:solidFill>
              </a:defRPr>
            </a:lvl6pPr>
            <a:lvl7pPr lvl="6" rtl="0" algn="ctr">
              <a:lnSpc>
                <a:spcPct val="130000"/>
              </a:lnSpc>
              <a:spcBef>
                <a:spcPts val="0"/>
              </a:spcBef>
              <a:spcAft>
                <a:spcPts val="0"/>
              </a:spcAft>
              <a:buNone/>
              <a:defRPr sz="2600">
                <a:solidFill>
                  <a:srgbClr val="000000"/>
                </a:solidFill>
              </a:defRPr>
            </a:lvl7pPr>
            <a:lvl8pPr lvl="7" rtl="0" algn="ctr">
              <a:lnSpc>
                <a:spcPct val="130000"/>
              </a:lnSpc>
              <a:spcBef>
                <a:spcPts val="0"/>
              </a:spcBef>
              <a:spcAft>
                <a:spcPts val="0"/>
              </a:spcAft>
              <a:buNone/>
              <a:defRPr sz="2600">
                <a:solidFill>
                  <a:srgbClr val="000000"/>
                </a:solidFill>
              </a:defRPr>
            </a:lvl8pPr>
            <a:lvl9pPr lvl="8" rtl="0" algn="ctr">
              <a:lnSpc>
                <a:spcPct val="130000"/>
              </a:lnSpc>
              <a:spcBef>
                <a:spcPts val="0"/>
              </a:spcBef>
              <a:spcAft>
                <a:spcPts val="0"/>
              </a:spcAft>
              <a:buNone/>
              <a:defRPr sz="2600">
                <a:solidFill>
                  <a:srgbClr val="000000"/>
                </a:solidFill>
              </a:defRPr>
            </a:lvl9pPr>
          </a:lstStyle>
          <a:p/>
        </p:txBody>
      </p:sp>
      <p:cxnSp>
        <p:nvCxnSpPr>
          <p:cNvPr id="1423" name="Google Shape;1423;p94"/>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424" name="Google Shape;1424;p9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1425" name="Google Shape;1425;p94"/>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426" name="Google Shape;1426;p9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1427" name="Google Shape;1427;p9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428" name="Google Shape;1428;p94"/>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nly">
  <p:cSld name="CUSTOM_1_1">
    <p:spTree>
      <p:nvGrpSpPr>
        <p:cNvPr id="1429" name="Shape 1429"/>
        <p:cNvGrpSpPr/>
        <p:nvPr/>
      </p:nvGrpSpPr>
      <p:grpSpPr>
        <a:xfrm>
          <a:off x="0" y="0"/>
          <a:ext cx="0" cy="0"/>
          <a:chOff x="0" y="0"/>
          <a:chExt cx="0" cy="0"/>
        </a:xfrm>
      </p:grpSpPr>
      <p:sp>
        <p:nvSpPr>
          <p:cNvPr id="1430" name="Google Shape;1430;p95"/>
          <p:cNvSpPr txBox="1"/>
          <p:nvPr>
            <p:ph idx="12" type="sldNum"/>
          </p:nvPr>
        </p:nvSpPr>
        <p:spPr>
          <a:xfrm>
            <a:off x="137770" y="6311925"/>
            <a:ext cx="4809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
              <a:t>‹#›</a:t>
            </a:fld>
            <a:endParaRPr/>
          </a:p>
        </p:txBody>
      </p:sp>
      <p:sp>
        <p:nvSpPr>
          <p:cNvPr id="1431" name="Google Shape;1431;p95"/>
          <p:cNvSpPr txBox="1"/>
          <p:nvPr>
            <p:ph idx="1" type="body"/>
          </p:nvPr>
        </p:nvSpPr>
        <p:spPr>
          <a:xfrm>
            <a:off x="1102267" y="2167900"/>
            <a:ext cx="9987600" cy="3526500"/>
          </a:xfrm>
          <a:prstGeom prst="rect">
            <a:avLst/>
          </a:prstGeom>
        </p:spPr>
        <p:txBody>
          <a:bodyPr anchorCtr="0" anchor="t" bIns="0" lIns="0" spcFirstLastPara="1" rIns="0" wrap="square" tIns="0">
            <a:noAutofit/>
          </a:bodyPr>
          <a:lstStyle>
            <a:lvl1pPr indent="-311150" lvl="0" marL="457200" rtl="0">
              <a:spcBef>
                <a:spcPts val="0"/>
              </a:spcBef>
              <a:spcAft>
                <a:spcPts val="0"/>
              </a:spcAft>
              <a:buSzPts val="1300"/>
              <a:buChar char="▸"/>
              <a:defRPr/>
            </a:lvl1pPr>
            <a:lvl2pPr indent="-311150" lvl="1" marL="914400" rtl="0">
              <a:spcBef>
                <a:spcPts val="500"/>
              </a:spcBef>
              <a:spcAft>
                <a:spcPts val="0"/>
              </a:spcAft>
              <a:buSzPts val="1300"/>
              <a:buChar char="･"/>
              <a:defRPr/>
            </a:lvl2pPr>
            <a:lvl3pPr indent="-311150" lvl="2" marL="1371600" rtl="0">
              <a:spcBef>
                <a:spcPts val="500"/>
              </a:spcBef>
              <a:spcAft>
                <a:spcPts val="0"/>
              </a:spcAft>
              <a:buSzPts val="1300"/>
              <a:buChar char="･"/>
              <a:defRPr/>
            </a:lvl3pPr>
            <a:lvl4pPr indent="-311150" lvl="3" marL="1828800" rtl="0">
              <a:spcBef>
                <a:spcPts val="500"/>
              </a:spcBef>
              <a:spcAft>
                <a:spcPts val="0"/>
              </a:spcAft>
              <a:buSzPts val="1300"/>
              <a:buChar char="･"/>
              <a:defRPr/>
            </a:lvl4pPr>
            <a:lvl5pPr indent="-311150" lvl="4" marL="2286000" rtl="0">
              <a:spcBef>
                <a:spcPts val="500"/>
              </a:spcBef>
              <a:spcAft>
                <a:spcPts val="0"/>
              </a:spcAft>
              <a:buSzPts val="1300"/>
              <a:buChar char="･"/>
              <a:defRPr/>
            </a:lvl5pPr>
            <a:lvl6pPr indent="-311150" lvl="5" marL="2743200" rtl="0">
              <a:spcBef>
                <a:spcPts val="500"/>
              </a:spcBef>
              <a:spcAft>
                <a:spcPts val="0"/>
              </a:spcAft>
              <a:buSzPts val="1300"/>
              <a:buChar char="･"/>
              <a:defRPr/>
            </a:lvl6pPr>
            <a:lvl7pPr indent="-311150" lvl="6" marL="3200400" rtl="0">
              <a:spcBef>
                <a:spcPts val="500"/>
              </a:spcBef>
              <a:spcAft>
                <a:spcPts val="0"/>
              </a:spcAft>
              <a:buSzPts val="1300"/>
              <a:buChar char="･"/>
              <a:defRPr/>
            </a:lvl7pPr>
            <a:lvl8pPr indent="-311150" lvl="7" marL="3657600" rtl="0">
              <a:spcBef>
                <a:spcPts val="500"/>
              </a:spcBef>
              <a:spcAft>
                <a:spcPts val="0"/>
              </a:spcAft>
              <a:buSzPts val="1300"/>
              <a:buChar char="･"/>
              <a:defRPr/>
            </a:lvl8pPr>
            <a:lvl9pPr indent="-311150" lvl="8" marL="4114800" rtl="0">
              <a:spcBef>
                <a:spcPts val="500"/>
              </a:spcBef>
              <a:spcAft>
                <a:spcPts val="500"/>
              </a:spcAft>
              <a:buSzPts val="1300"/>
              <a:buChar char="･"/>
              <a:defRPr/>
            </a:lvl9pPr>
          </a:lstStyle>
          <a:p/>
        </p:txBody>
      </p:sp>
      <p:sp>
        <p:nvSpPr>
          <p:cNvPr id="1432" name="Google Shape;1432;p95"/>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Clr>
                <a:schemeClr val="dk1"/>
              </a:buClr>
              <a:buSzPts val="3400"/>
              <a:buNone/>
              <a:defRPr>
                <a:solidFill>
                  <a:schemeClr val="dk1"/>
                </a:solidFill>
              </a:defRPr>
            </a:lvl2pPr>
            <a:lvl3pPr lvl="2" rtl="0">
              <a:spcBef>
                <a:spcPts val="0"/>
              </a:spcBef>
              <a:spcAft>
                <a:spcPts val="0"/>
              </a:spcAft>
              <a:buClr>
                <a:schemeClr val="dk1"/>
              </a:buClr>
              <a:buSzPts val="3400"/>
              <a:buNone/>
              <a:defRPr>
                <a:solidFill>
                  <a:schemeClr val="dk1"/>
                </a:solidFill>
              </a:defRPr>
            </a:lvl3pPr>
            <a:lvl4pPr lvl="3" rtl="0">
              <a:spcBef>
                <a:spcPts val="0"/>
              </a:spcBef>
              <a:spcAft>
                <a:spcPts val="0"/>
              </a:spcAft>
              <a:buClr>
                <a:schemeClr val="dk1"/>
              </a:buClr>
              <a:buSzPts val="3400"/>
              <a:buNone/>
              <a:defRPr>
                <a:solidFill>
                  <a:schemeClr val="dk1"/>
                </a:solidFill>
              </a:defRPr>
            </a:lvl4pPr>
            <a:lvl5pPr lvl="4" rtl="0">
              <a:spcBef>
                <a:spcPts val="0"/>
              </a:spcBef>
              <a:spcAft>
                <a:spcPts val="0"/>
              </a:spcAft>
              <a:buClr>
                <a:schemeClr val="dk1"/>
              </a:buClr>
              <a:buSzPts val="3400"/>
              <a:buNone/>
              <a:defRPr>
                <a:solidFill>
                  <a:schemeClr val="dk1"/>
                </a:solidFill>
              </a:defRPr>
            </a:lvl5pPr>
            <a:lvl6pPr lvl="5" rtl="0">
              <a:spcBef>
                <a:spcPts val="0"/>
              </a:spcBef>
              <a:spcAft>
                <a:spcPts val="0"/>
              </a:spcAft>
              <a:buClr>
                <a:schemeClr val="dk1"/>
              </a:buClr>
              <a:buSzPts val="3400"/>
              <a:buNone/>
              <a:defRPr>
                <a:solidFill>
                  <a:schemeClr val="dk1"/>
                </a:solidFill>
              </a:defRPr>
            </a:lvl6pPr>
            <a:lvl7pPr lvl="6" rtl="0">
              <a:spcBef>
                <a:spcPts val="0"/>
              </a:spcBef>
              <a:spcAft>
                <a:spcPts val="0"/>
              </a:spcAft>
              <a:buClr>
                <a:schemeClr val="dk1"/>
              </a:buClr>
              <a:buSzPts val="3400"/>
              <a:buNone/>
              <a:defRPr>
                <a:solidFill>
                  <a:schemeClr val="dk1"/>
                </a:solidFill>
              </a:defRPr>
            </a:lvl7pPr>
            <a:lvl8pPr lvl="7" rtl="0">
              <a:spcBef>
                <a:spcPts val="0"/>
              </a:spcBef>
              <a:spcAft>
                <a:spcPts val="0"/>
              </a:spcAft>
              <a:buClr>
                <a:schemeClr val="dk1"/>
              </a:buClr>
              <a:buSzPts val="3400"/>
              <a:buNone/>
              <a:defRPr>
                <a:solidFill>
                  <a:schemeClr val="dk1"/>
                </a:solidFill>
              </a:defRPr>
            </a:lvl8pPr>
            <a:lvl9pPr lvl="8" rtl="0">
              <a:spcBef>
                <a:spcPts val="0"/>
              </a:spcBef>
              <a:spcAft>
                <a:spcPts val="0"/>
              </a:spcAft>
              <a:buClr>
                <a:schemeClr val="dk1"/>
              </a:buClr>
              <a:buSzPts val="3400"/>
              <a:buNone/>
              <a:defRPr>
                <a:solidFill>
                  <a:schemeClr val="dk1"/>
                </a:solidFill>
              </a:defRPr>
            </a:lvl9pPr>
          </a:lstStyle>
          <a:p/>
        </p:txBody>
      </p:sp>
      <p:sp>
        <p:nvSpPr>
          <p:cNvPr id="1433" name="Google Shape;1433;p95"/>
          <p:cNvSpPr txBox="1"/>
          <p:nvPr>
            <p:ph idx="2" type="subTitle"/>
          </p:nvPr>
        </p:nvSpPr>
        <p:spPr>
          <a:xfrm>
            <a:off x="1102200" y="1239700"/>
            <a:ext cx="9987600" cy="8757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vl1pPr>
            <a:lvl2pPr lvl="1" rtl="0">
              <a:lnSpc>
                <a:spcPct val="100000"/>
              </a:lnSpc>
              <a:spcBef>
                <a:spcPts val="500"/>
              </a:spcBef>
              <a:spcAft>
                <a:spcPts val="0"/>
              </a:spcAft>
              <a:buNone/>
              <a:defRPr/>
            </a:lvl2pPr>
            <a:lvl3pPr lvl="2" rtl="0">
              <a:lnSpc>
                <a:spcPct val="100000"/>
              </a:lnSpc>
              <a:spcBef>
                <a:spcPts val="500"/>
              </a:spcBef>
              <a:spcAft>
                <a:spcPts val="0"/>
              </a:spcAft>
              <a:buNone/>
              <a:defRPr/>
            </a:lvl3pPr>
            <a:lvl4pPr lvl="3" rtl="0">
              <a:lnSpc>
                <a:spcPct val="100000"/>
              </a:lnSpc>
              <a:spcBef>
                <a:spcPts val="500"/>
              </a:spcBef>
              <a:spcAft>
                <a:spcPts val="0"/>
              </a:spcAft>
              <a:buNone/>
              <a:defRPr/>
            </a:lvl4pPr>
            <a:lvl5pPr lvl="4" rtl="0">
              <a:lnSpc>
                <a:spcPct val="100000"/>
              </a:lnSpc>
              <a:spcBef>
                <a:spcPts val="500"/>
              </a:spcBef>
              <a:spcAft>
                <a:spcPts val="0"/>
              </a:spcAft>
              <a:buNone/>
              <a:defRPr/>
            </a:lvl5pPr>
            <a:lvl6pPr lvl="5" rtl="0">
              <a:lnSpc>
                <a:spcPct val="100000"/>
              </a:lnSpc>
              <a:spcBef>
                <a:spcPts val="500"/>
              </a:spcBef>
              <a:spcAft>
                <a:spcPts val="0"/>
              </a:spcAft>
              <a:buNone/>
              <a:defRPr/>
            </a:lvl6pPr>
            <a:lvl7pPr lvl="6" rtl="0">
              <a:lnSpc>
                <a:spcPct val="100000"/>
              </a:lnSpc>
              <a:spcBef>
                <a:spcPts val="500"/>
              </a:spcBef>
              <a:spcAft>
                <a:spcPts val="0"/>
              </a:spcAft>
              <a:buNone/>
              <a:defRPr/>
            </a:lvl7pPr>
            <a:lvl8pPr lvl="7" rtl="0">
              <a:lnSpc>
                <a:spcPct val="100000"/>
              </a:lnSpc>
              <a:spcBef>
                <a:spcPts val="500"/>
              </a:spcBef>
              <a:spcAft>
                <a:spcPts val="0"/>
              </a:spcAft>
              <a:buNone/>
              <a:defRPr/>
            </a:lvl8pPr>
            <a:lvl9pPr lvl="8" rtl="0">
              <a:lnSpc>
                <a:spcPct val="100000"/>
              </a:lnSpc>
              <a:spcBef>
                <a:spcPts val="500"/>
              </a:spcBef>
              <a:spcAft>
                <a:spcPts val="500"/>
              </a:spcAft>
              <a:buNone/>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top, text bottom">
  <p:cSld name="CUSTOM_3_1_2">
    <p:spTree>
      <p:nvGrpSpPr>
        <p:cNvPr id="1434" name="Shape 1434"/>
        <p:cNvGrpSpPr/>
        <p:nvPr/>
      </p:nvGrpSpPr>
      <p:grpSpPr>
        <a:xfrm>
          <a:off x="0" y="0"/>
          <a:ext cx="0" cy="0"/>
          <a:chOff x="0" y="0"/>
          <a:chExt cx="0" cy="0"/>
        </a:xfrm>
      </p:grpSpPr>
      <p:sp>
        <p:nvSpPr>
          <p:cNvPr id="1435" name="Google Shape;1435;p96"/>
          <p:cNvSpPr txBox="1"/>
          <p:nvPr>
            <p:ph idx="12" type="sldNum"/>
          </p:nvPr>
        </p:nvSpPr>
        <p:spPr>
          <a:xfrm>
            <a:off x="137770" y="6311925"/>
            <a:ext cx="4809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
              <a:t>‹#›</a:t>
            </a:fld>
            <a:endParaRPr/>
          </a:p>
        </p:txBody>
      </p:sp>
      <p:sp>
        <p:nvSpPr>
          <p:cNvPr id="1436" name="Google Shape;1436;p96"/>
          <p:cNvSpPr txBox="1"/>
          <p:nvPr>
            <p:ph idx="1" type="body"/>
          </p:nvPr>
        </p:nvSpPr>
        <p:spPr>
          <a:xfrm>
            <a:off x="1102200" y="5212665"/>
            <a:ext cx="9987600" cy="524700"/>
          </a:xfrm>
          <a:prstGeom prst="rect">
            <a:avLst/>
          </a:prstGeom>
        </p:spPr>
        <p:txBody>
          <a:bodyPr anchorCtr="0" anchor="t" bIns="0" lIns="0" spcFirstLastPara="1" rIns="0" wrap="square" tIns="0">
            <a:noAutofit/>
          </a:bodyPr>
          <a:lstStyle>
            <a:lvl1pPr indent="-330200" lvl="0" marL="457200" rtl="0" algn="ctr">
              <a:spcBef>
                <a:spcPts val="0"/>
              </a:spcBef>
              <a:spcAft>
                <a:spcPts val="0"/>
              </a:spcAft>
              <a:buSzPts val="1600"/>
              <a:buChar char="▸"/>
              <a:defRPr sz="1900"/>
            </a:lvl1pPr>
            <a:lvl2pPr indent="-317500" lvl="1" marL="914400" rtl="0" algn="ctr">
              <a:spcBef>
                <a:spcPts val="0"/>
              </a:spcBef>
              <a:spcAft>
                <a:spcPts val="0"/>
              </a:spcAft>
              <a:buSzPts val="1400"/>
              <a:buChar char="･"/>
              <a:defRPr sz="1900"/>
            </a:lvl2pPr>
            <a:lvl3pPr indent="-317500" lvl="2" marL="1371600" rtl="0" algn="ctr">
              <a:spcBef>
                <a:spcPts val="0"/>
              </a:spcBef>
              <a:spcAft>
                <a:spcPts val="0"/>
              </a:spcAft>
              <a:buSzPts val="1400"/>
              <a:buChar char="･"/>
              <a:defRPr sz="1900"/>
            </a:lvl3pPr>
            <a:lvl4pPr indent="-317500" lvl="3" marL="1828800" rtl="0" algn="ctr">
              <a:spcBef>
                <a:spcPts val="0"/>
              </a:spcBef>
              <a:spcAft>
                <a:spcPts val="0"/>
              </a:spcAft>
              <a:buSzPts val="1400"/>
              <a:buChar char="･"/>
              <a:defRPr sz="1900"/>
            </a:lvl4pPr>
            <a:lvl5pPr indent="-317500" lvl="4" marL="2286000" rtl="0" algn="ctr">
              <a:spcBef>
                <a:spcPts val="0"/>
              </a:spcBef>
              <a:spcAft>
                <a:spcPts val="0"/>
              </a:spcAft>
              <a:buSzPts val="1400"/>
              <a:buChar char="･"/>
              <a:defRPr sz="1900"/>
            </a:lvl5pPr>
            <a:lvl6pPr indent="-317500" lvl="5" marL="2743200" rtl="0" algn="ctr">
              <a:spcBef>
                <a:spcPts val="0"/>
              </a:spcBef>
              <a:spcAft>
                <a:spcPts val="0"/>
              </a:spcAft>
              <a:buSzPts val="1400"/>
              <a:buChar char="･"/>
              <a:defRPr sz="1900"/>
            </a:lvl6pPr>
            <a:lvl7pPr indent="-317500" lvl="6" marL="3200400" rtl="0" algn="ctr">
              <a:spcBef>
                <a:spcPts val="0"/>
              </a:spcBef>
              <a:spcAft>
                <a:spcPts val="0"/>
              </a:spcAft>
              <a:buSzPts val="1400"/>
              <a:buChar char="･"/>
              <a:defRPr sz="1900"/>
            </a:lvl7pPr>
            <a:lvl8pPr indent="-317500" lvl="7" marL="3657600" rtl="0" algn="ctr">
              <a:spcBef>
                <a:spcPts val="0"/>
              </a:spcBef>
              <a:spcAft>
                <a:spcPts val="0"/>
              </a:spcAft>
              <a:buSzPts val="1400"/>
              <a:buChar char="･"/>
              <a:defRPr sz="1900"/>
            </a:lvl8pPr>
            <a:lvl9pPr indent="-317500" lvl="8" marL="4114800" rtl="0" algn="ctr">
              <a:spcBef>
                <a:spcPts val="0"/>
              </a:spcBef>
              <a:spcAft>
                <a:spcPts val="0"/>
              </a:spcAft>
              <a:buSzPts val="1400"/>
              <a:buChar char="･"/>
              <a:defRPr sz="1900"/>
            </a:lvl9pPr>
          </a:lstStyle>
          <a:p/>
        </p:txBody>
      </p:sp>
      <p:sp>
        <p:nvSpPr>
          <p:cNvPr id="1437" name="Google Shape;1437;p96"/>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Font typeface="Proxima Nova"/>
              <a:buNone/>
              <a:defRPr b="0">
                <a:latin typeface="Proxima Nova"/>
                <a:ea typeface="Proxima Nova"/>
                <a:cs typeface="Proxima Nova"/>
                <a:sym typeface="Proxima Nova"/>
              </a:defRPr>
            </a:lvl1pPr>
            <a:lvl2pPr lvl="1"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400"/>
              <a:buFont typeface="Proxima Nova"/>
              <a:buNone/>
              <a:defRPr b="0">
                <a:solidFill>
                  <a:schemeClr val="dk1"/>
                </a:solidFill>
                <a:latin typeface="Proxima Nova"/>
                <a:ea typeface="Proxima Nova"/>
                <a:cs typeface="Proxima Nova"/>
                <a:sym typeface="Proxima Nova"/>
              </a:defRPr>
            </a:lvl9pPr>
          </a:lstStyle>
          <a:p/>
        </p:txBody>
      </p:sp>
      <p:sp>
        <p:nvSpPr>
          <p:cNvPr id="1438" name="Google Shape;1438;p96"/>
          <p:cNvSpPr txBox="1"/>
          <p:nvPr>
            <p:ph idx="2" type="subTitle"/>
          </p:nvPr>
        </p:nvSpPr>
        <p:spPr>
          <a:xfrm>
            <a:off x="1102200" y="1239700"/>
            <a:ext cx="9987600" cy="438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500"/>
              </a:spcBef>
              <a:spcAft>
                <a:spcPts val="0"/>
              </a:spcAft>
              <a:buNone/>
              <a:defRPr>
                <a:latin typeface="Proxima Nova"/>
                <a:ea typeface="Proxima Nova"/>
                <a:cs typeface="Proxima Nova"/>
                <a:sym typeface="Proxima Nova"/>
              </a:defRPr>
            </a:lvl2pPr>
            <a:lvl3pPr lvl="2" rtl="0">
              <a:lnSpc>
                <a:spcPct val="100000"/>
              </a:lnSpc>
              <a:spcBef>
                <a:spcPts val="500"/>
              </a:spcBef>
              <a:spcAft>
                <a:spcPts val="0"/>
              </a:spcAft>
              <a:buNone/>
              <a:defRPr>
                <a:latin typeface="Proxima Nova"/>
                <a:ea typeface="Proxima Nova"/>
                <a:cs typeface="Proxima Nova"/>
                <a:sym typeface="Proxima Nova"/>
              </a:defRPr>
            </a:lvl3pPr>
            <a:lvl4pPr lvl="3" rtl="0">
              <a:lnSpc>
                <a:spcPct val="100000"/>
              </a:lnSpc>
              <a:spcBef>
                <a:spcPts val="500"/>
              </a:spcBef>
              <a:spcAft>
                <a:spcPts val="0"/>
              </a:spcAft>
              <a:buNone/>
              <a:defRPr>
                <a:latin typeface="Proxima Nova"/>
                <a:ea typeface="Proxima Nova"/>
                <a:cs typeface="Proxima Nova"/>
                <a:sym typeface="Proxima Nova"/>
              </a:defRPr>
            </a:lvl4pPr>
            <a:lvl5pPr lvl="4" rtl="0">
              <a:lnSpc>
                <a:spcPct val="100000"/>
              </a:lnSpc>
              <a:spcBef>
                <a:spcPts val="500"/>
              </a:spcBef>
              <a:spcAft>
                <a:spcPts val="0"/>
              </a:spcAft>
              <a:buNone/>
              <a:defRPr>
                <a:latin typeface="Proxima Nova"/>
                <a:ea typeface="Proxima Nova"/>
                <a:cs typeface="Proxima Nova"/>
                <a:sym typeface="Proxima Nova"/>
              </a:defRPr>
            </a:lvl5pPr>
            <a:lvl6pPr lvl="5" rtl="0">
              <a:lnSpc>
                <a:spcPct val="100000"/>
              </a:lnSpc>
              <a:spcBef>
                <a:spcPts val="500"/>
              </a:spcBef>
              <a:spcAft>
                <a:spcPts val="0"/>
              </a:spcAft>
              <a:buNone/>
              <a:defRPr>
                <a:latin typeface="Proxima Nova"/>
                <a:ea typeface="Proxima Nova"/>
                <a:cs typeface="Proxima Nova"/>
                <a:sym typeface="Proxima Nova"/>
              </a:defRPr>
            </a:lvl6pPr>
            <a:lvl7pPr lvl="6" rtl="0">
              <a:lnSpc>
                <a:spcPct val="100000"/>
              </a:lnSpc>
              <a:spcBef>
                <a:spcPts val="500"/>
              </a:spcBef>
              <a:spcAft>
                <a:spcPts val="0"/>
              </a:spcAft>
              <a:buNone/>
              <a:defRPr>
                <a:latin typeface="Proxima Nova"/>
                <a:ea typeface="Proxima Nova"/>
                <a:cs typeface="Proxima Nova"/>
                <a:sym typeface="Proxima Nova"/>
              </a:defRPr>
            </a:lvl7pPr>
            <a:lvl8pPr lvl="7" rtl="0">
              <a:lnSpc>
                <a:spcPct val="100000"/>
              </a:lnSpc>
              <a:spcBef>
                <a:spcPts val="500"/>
              </a:spcBef>
              <a:spcAft>
                <a:spcPts val="0"/>
              </a:spcAft>
              <a:buNone/>
              <a:defRPr>
                <a:latin typeface="Proxima Nova"/>
                <a:ea typeface="Proxima Nova"/>
                <a:cs typeface="Proxima Nova"/>
                <a:sym typeface="Proxima Nova"/>
              </a:defRPr>
            </a:lvl8pPr>
            <a:lvl9pPr lvl="8" rtl="0">
              <a:lnSpc>
                <a:spcPct val="100000"/>
              </a:lnSpc>
              <a:spcBef>
                <a:spcPts val="500"/>
              </a:spcBef>
              <a:spcAft>
                <a:spcPts val="500"/>
              </a:spcAft>
              <a:buNone/>
              <a:defRPr>
                <a:latin typeface="Proxima Nova"/>
                <a:ea typeface="Proxima Nova"/>
                <a:cs typeface="Proxima Nova"/>
                <a:sym typeface="Proxima Nova"/>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light 2">
  <p:cSld name="CUSTOM_4_1_1_3">
    <p:bg>
      <p:bgPr>
        <a:solidFill>
          <a:schemeClr val="lt1"/>
        </a:solidFill>
      </p:bgPr>
    </p:bg>
    <p:spTree>
      <p:nvGrpSpPr>
        <p:cNvPr id="1439" name="Shape 1439"/>
        <p:cNvGrpSpPr/>
        <p:nvPr/>
      </p:nvGrpSpPr>
      <p:grpSpPr>
        <a:xfrm>
          <a:off x="0" y="0"/>
          <a:ext cx="0" cy="0"/>
          <a:chOff x="0" y="0"/>
          <a:chExt cx="0" cy="0"/>
        </a:xfrm>
      </p:grpSpPr>
      <p:sp>
        <p:nvSpPr>
          <p:cNvPr id="1440" name="Google Shape;1440;p97"/>
          <p:cNvSpPr txBox="1"/>
          <p:nvPr>
            <p:ph type="title"/>
          </p:nvPr>
        </p:nvSpPr>
        <p:spPr>
          <a:xfrm>
            <a:off x="885050" y="871750"/>
            <a:ext cx="10422000" cy="1322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30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cxnSp>
        <p:nvCxnSpPr>
          <p:cNvPr id="1441" name="Google Shape;1441;p97"/>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1442" name="Google Shape;1442;p9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1pPr>
            <a:lvl2pPr lvl="1"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9pPr>
          </a:lstStyle>
          <a:p/>
        </p:txBody>
      </p:sp>
      <p:cxnSp>
        <p:nvCxnSpPr>
          <p:cNvPr id="1443" name="Google Shape;1443;p97"/>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444" name="Google Shape;1444;p9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dk1"/>
                </a:solidFill>
                <a:latin typeface="Red Hat Text Medium"/>
                <a:ea typeface="Red Hat Text Medium"/>
                <a:cs typeface="Red Hat Text Medium"/>
                <a:sym typeface="Red Hat Text Medium"/>
              </a:defRPr>
            </a:lvl1pPr>
            <a:lvl2pPr lvl="1" rtl="0" algn="ctr">
              <a:buNone/>
              <a:defRPr sz="800">
                <a:solidFill>
                  <a:schemeClr val="dk1"/>
                </a:solidFill>
                <a:latin typeface="Red Hat Text Medium"/>
                <a:ea typeface="Red Hat Text Medium"/>
                <a:cs typeface="Red Hat Text Medium"/>
                <a:sym typeface="Red Hat Text Medium"/>
              </a:defRPr>
            </a:lvl2pPr>
            <a:lvl3pPr lvl="2" rtl="0" algn="ctr">
              <a:buNone/>
              <a:defRPr sz="800">
                <a:solidFill>
                  <a:schemeClr val="dk1"/>
                </a:solidFill>
                <a:latin typeface="Red Hat Text Medium"/>
                <a:ea typeface="Red Hat Text Medium"/>
                <a:cs typeface="Red Hat Text Medium"/>
                <a:sym typeface="Red Hat Text Medium"/>
              </a:defRPr>
            </a:lvl3pPr>
            <a:lvl4pPr lvl="3" rtl="0" algn="ctr">
              <a:buNone/>
              <a:defRPr sz="800">
                <a:solidFill>
                  <a:schemeClr val="dk1"/>
                </a:solidFill>
                <a:latin typeface="Red Hat Text Medium"/>
                <a:ea typeface="Red Hat Text Medium"/>
                <a:cs typeface="Red Hat Text Medium"/>
                <a:sym typeface="Red Hat Text Medium"/>
              </a:defRPr>
            </a:lvl4pPr>
            <a:lvl5pPr lvl="4" rtl="0" algn="ctr">
              <a:buNone/>
              <a:defRPr sz="800">
                <a:solidFill>
                  <a:schemeClr val="dk1"/>
                </a:solidFill>
                <a:latin typeface="Red Hat Text Medium"/>
                <a:ea typeface="Red Hat Text Medium"/>
                <a:cs typeface="Red Hat Text Medium"/>
                <a:sym typeface="Red Hat Text Medium"/>
              </a:defRPr>
            </a:lvl5pPr>
            <a:lvl6pPr lvl="5" rtl="0" algn="ctr">
              <a:buNone/>
              <a:defRPr sz="800">
                <a:solidFill>
                  <a:schemeClr val="dk1"/>
                </a:solidFill>
                <a:latin typeface="Red Hat Text Medium"/>
                <a:ea typeface="Red Hat Text Medium"/>
                <a:cs typeface="Red Hat Text Medium"/>
                <a:sym typeface="Red Hat Text Medium"/>
              </a:defRPr>
            </a:lvl6pPr>
            <a:lvl7pPr lvl="6" rtl="0" algn="ctr">
              <a:buNone/>
              <a:defRPr sz="800">
                <a:solidFill>
                  <a:schemeClr val="dk1"/>
                </a:solidFill>
                <a:latin typeface="Red Hat Text Medium"/>
                <a:ea typeface="Red Hat Text Medium"/>
                <a:cs typeface="Red Hat Text Medium"/>
                <a:sym typeface="Red Hat Text Medium"/>
              </a:defRPr>
            </a:lvl7pPr>
            <a:lvl8pPr lvl="7" rtl="0" algn="ctr">
              <a:buNone/>
              <a:defRPr sz="800">
                <a:solidFill>
                  <a:schemeClr val="dk1"/>
                </a:solidFill>
                <a:latin typeface="Red Hat Text Medium"/>
                <a:ea typeface="Red Hat Text Medium"/>
                <a:cs typeface="Red Hat Text Medium"/>
                <a:sym typeface="Red Hat Text Medium"/>
              </a:defRPr>
            </a:lvl8pPr>
            <a:lvl9pPr lvl="8" rtl="0" algn="ctr">
              <a:buNone/>
              <a:defRPr sz="800">
                <a:solidFill>
                  <a:schemeClr val="dk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445" name="Google Shape;1445;p9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446" name="Google Shape;1446;p97"/>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447" name="Google Shape;1447;p97"/>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1448" name="Google Shape;1448;p97"/>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1449" name="Google Shape;1449;p97"/>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only 1">
  <p:cSld name="CUSTOM_1_2">
    <p:spTree>
      <p:nvGrpSpPr>
        <p:cNvPr id="1450" name="Shape 1450"/>
        <p:cNvGrpSpPr/>
        <p:nvPr/>
      </p:nvGrpSpPr>
      <p:grpSpPr>
        <a:xfrm>
          <a:off x="0" y="0"/>
          <a:ext cx="0" cy="0"/>
          <a:chOff x="0" y="0"/>
          <a:chExt cx="0" cy="0"/>
        </a:xfrm>
      </p:grpSpPr>
      <p:sp>
        <p:nvSpPr>
          <p:cNvPr id="1451" name="Google Shape;1451;p98"/>
          <p:cNvSpPr txBox="1"/>
          <p:nvPr>
            <p:ph idx="12" type="sldNum"/>
          </p:nvPr>
        </p:nvSpPr>
        <p:spPr>
          <a:xfrm>
            <a:off x="137770" y="6311925"/>
            <a:ext cx="4809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
              <a:t>‹#›</a:t>
            </a:fld>
            <a:endParaRPr/>
          </a:p>
        </p:txBody>
      </p:sp>
      <p:sp>
        <p:nvSpPr>
          <p:cNvPr id="1452" name="Google Shape;1452;p98"/>
          <p:cNvSpPr txBox="1"/>
          <p:nvPr>
            <p:ph idx="1" type="body"/>
          </p:nvPr>
        </p:nvSpPr>
        <p:spPr>
          <a:xfrm>
            <a:off x="1102267" y="2167900"/>
            <a:ext cx="9987600" cy="3526500"/>
          </a:xfrm>
          <a:prstGeom prst="rect">
            <a:avLst/>
          </a:prstGeom>
        </p:spPr>
        <p:txBody>
          <a:bodyPr anchorCtr="0" anchor="t" bIns="0" lIns="0" spcFirstLastPara="1" rIns="0" wrap="square" tIns="0">
            <a:noAutofit/>
          </a:bodyPr>
          <a:lstStyle>
            <a:lvl1pPr indent="-311150" lvl="0" marL="457200" rtl="0">
              <a:spcBef>
                <a:spcPts val="0"/>
              </a:spcBef>
              <a:spcAft>
                <a:spcPts val="0"/>
              </a:spcAft>
              <a:buSzPts val="1300"/>
              <a:buFont typeface="Proxima Nova"/>
              <a:buChar char="▸"/>
              <a:defRPr>
                <a:latin typeface="Proxima Nova"/>
                <a:ea typeface="Proxima Nova"/>
                <a:cs typeface="Proxima Nova"/>
                <a:sym typeface="Proxima Nova"/>
              </a:defRPr>
            </a:lvl1pPr>
            <a:lvl2pPr indent="-311150" lvl="1" marL="914400" rtl="0">
              <a:spcBef>
                <a:spcPts val="500"/>
              </a:spcBef>
              <a:spcAft>
                <a:spcPts val="0"/>
              </a:spcAft>
              <a:buSzPts val="1300"/>
              <a:buFont typeface="Proxima Nova"/>
              <a:buChar char="･"/>
              <a:defRPr>
                <a:latin typeface="Proxima Nova"/>
                <a:ea typeface="Proxima Nova"/>
                <a:cs typeface="Proxima Nova"/>
                <a:sym typeface="Proxima Nova"/>
              </a:defRPr>
            </a:lvl2pPr>
            <a:lvl3pPr indent="-311150" lvl="2" marL="1371600" rtl="0">
              <a:spcBef>
                <a:spcPts val="500"/>
              </a:spcBef>
              <a:spcAft>
                <a:spcPts val="0"/>
              </a:spcAft>
              <a:buSzPts val="1300"/>
              <a:buFont typeface="Proxima Nova"/>
              <a:buChar char="･"/>
              <a:defRPr>
                <a:latin typeface="Proxima Nova"/>
                <a:ea typeface="Proxima Nova"/>
                <a:cs typeface="Proxima Nova"/>
                <a:sym typeface="Proxima Nova"/>
              </a:defRPr>
            </a:lvl3pPr>
            <a:lvl4pPr indent="-311150" lvl="3" marL="1828800" rtl="0">
              <a:spcBef>
                <a:spcPts val="500"/>
              </a:spcBef>
              <a:spcAft>
                <a:spcPts val="0"/>
              </a:spcAft>
              <a:buSzPts val="1300"/>
              <a:buFont typeface="Proxima Nova"/>
              <a:buChar char="･"/>
              <a:defRPr>
                <a:latin typeface="Proxima Nova"/>
                <a:ea typeface="Proxima Nova"/>
                <a:cs typeface="Proxima Nova"/>
                <a:sym typeface="Proxima Nova"/>
              </a:defRPr>
            </a:lvl4pPr>
            <a:lvl5pPr indent="-311150" lvl="4" marL="2286000" rtl="0">
              <a:spcBef>
                <a:spcPts val="500"/>
              </a:spcBef>
              <a:spcAft>
                <a:spcPts val="0"/>
              </a:spcAft>
              <a:buSzPts val="1300"/>
              <a:buFont typeface="Proxima Nova"/>
              <a:buChar char="･"/>
              <a:defRPr>
                <a:latin typeface="Proxima Nova"/>
                <a:ea typeface="Proxima Nova"/>
                <a:cs typeface="Proxima Nova"/>
                <a:sym typeface="Proxima Nova"/>
              </a:defRPr>
            </a:lvl5pPr>
            <a:lvl6pPr indent="-311150" lvl="5" marL="2743200" rtl="0">
              <a:spcBef>
                <a:spcPts val="500"/>
              </a:spcBef>
              <a:spcAft>
                <a:spcPts val="0"/>
              </a:spcAft>
              <a:buSzPts val="1300"/>
              <a:buFont typeface="Proxima Nova"/>
              <a:buChar char="･"/>
              <a:defRPr>
                <a:latin typeface="Proxima Nova"/>
                <a:ea typeface="Proxima Nova"/>
                <a:cs typeface="Proxima Nova"/>
                <a:sym typeface="Proxima Nova"/>
              </a:defRPr>
            </a:lvl6pPr>
            <a:lvl7pPr indent="-311150" lvl="6" marL="3200400" rtl="0">
              <a:spcBef>
                <a:spcPts val="500"/>
              </a:spcBef>
              <a:spcAft>
                <a:spcPts val="0"/>
              </a:spcAft>
              <a:buSzPts val="1300"/>
              <a:buFont typeface="Proxima Nova"/>
              <a:buChar char="･"/>
              <a:defRPr>
                <a:latin typeface="Proxima Nova"/>
                <a:ea typeface="Proxima Nova"/>
                <a:cs typeface="Proxima Nova"/>
                <a:sym typeface="Proxima Nova"/>
              </a:defRPr>
            </a:lvl7pPr>
            <a:lvl8pPr indent="-311150" lvl="7" marL="3657600" rtl="0">
              <a:spcBef>
                <a:spcPts val="500"/>
              </a:spcBef>
              <a:spcAft>
                <a:spcPts val="0"/>
              </a:spcAft>
              <a:buSzPts val="1300"/>
              <a:buFont typeface="Proxima Nova"/>
              <a:buChar char="･"/>
              <a:defRPr>
                <a:latin typeface="Proxima Nova"/>
                <a:ea typeface="Proxima Nova"/>
                <a:cs typeface="Proxima Nova"/>
                <a:sym typeface="Proxima Nova"/>
              </a:defRPr>
            </a:lvl8pPr>
            <a:lvl9pPr indent="-311150" lvl="8" marL="4114800" rtl="0">
              <a:spcBef>
                <a:spcPts val="500"/>
              </a:spcBef>
              <a:spcAft>
                <a:spcPts val="500"/>
              </a:spcAft>
              <a:buSzPts val="1300"/>
              <a:buFont typeface="Proxima Nova"/>
              <a:buChar char="･"/>
              <a:defRPr>
                <a:latin typeface="Proxima Nova"/>
                <a:ea typeface="Proxima Nova"/>
                <a:cs typeface="Proxima Nova"/>
                <a:sym typeface="Proxima Nova"/>
              </a:defRPr>
            </a:lvl9pPr>
          </a:lstStyle>
          <a:p/>
        </p:txBody>
      </p:sp>
      <p:sp>
        <p:nvSpPr>
          <p:cNvPr id="1453" name="Google Shape;1453;p98"/>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Clr>
                <a:schemeClr val="dk1"/>
              </a:buClr>
              <a:buSzPts val="3400"/>
              <a:buNone/>
              <a:defRPr>
                <a:solidFill>
                  <a:schemeClr val="dk1"/>
                </a:solidFill>
              </a:defRPr>
            </a:lvl2pPr>
            <a:lvl3pPr lvl="2" rtl="0">
              <a:spcBef>
                <a:spcPts val="0"/>
              </a:spcBef>
              <a:spcAft>
                <a:spcPts val="0"/>
              </a:spcAft>
              <a:buClr>
                <a:schemeClr val="dk1"/>
              </a:buClr>
              <a:buSzPts val="3400"/>
              <a:buNone/>
              <a:defRPr>
                <a:solidFill>
                  <a:schemeClr val="dk1"/>
                </a:solidFill>
              </a:defRPr>
            </a:lvl3pPr>
            <a:lvl4pPr lvl="3" rtl="0">
              <a:spcBef>
                <a:spcPts val="0"/>
              </a:spcBef>
              <a:spcAft>
                <a:spcPts val="0"/>
              </a:spcAft>
              <a:buClr>
                <a:schemeClr val="dk1"/>
              </a:buClr>
              <a:buSzPts val="3400"/>
              <a:buNone/>
              <a:defRPr>
                <a:solidFill>
                  <a:schemeClr val="dk1"/>
                </a:solidFill>
              </a:defRPr>
            </a:lvl4pPr>
            <a:lvl5pPr lvl="4" rtl="0">
              <a:spcBef>
                <a:spcPts val="0"/>
              </a:spcBef>
              <a:spcAft>
                <a:spcPts val="0"/>
              </a:spcAft>
              <a:buClr>
                <a:schemeClr val="dk1"/>
              </a:buClr>
              <a:buSzPts val="3400"/>
              <a:buNone/>
              <a:defRPr>
                <a:solidFill>
                  <a:schemeClr val="dk1"/>
                </a:solidFill>
              </a:defRPr>
            </a:lvl5pPr>
            <a:lvl6pPr lvl="5" rtl="0">
              <a:spcBef>
                <a:spcPts val="0"/>
              </a:spcBef>
              <a:spcAft>
                <a:spcPts val="0"/>
              </a:spcAft>
              <a:buClr>
                <a:schemeClr val="dk1"/>
              </a:buClr>
              <a:buSzPts val="3400"/>
              <a:buNone/>
              <a:defRPr>
                <a:solidFill>
                  <a:schemeClr val="dk1"/>
                </a:solidFill>
              </a:defRPr>
            </a:lvl6pPr>
            <a:lvl7pPr lvl="6" rtl="0">
              <a:spcBef>
                <a:spcPts val="0"/>
              </a:spcBef>
              <a:spcAft>
                <a:spcPts val="0"/>
              </a:spcAft>
              <a:buClr>
                <a:schemeClr val="dk1"/>
              </a:buClr>
              <a:buSzPts val="3400"/>
              <a:buNone/>
              <a:defRPr>
                <a:solidFill>
                  <a:schemeClr val="dk1"/>
                </a:solidFill>
              </a:defRPr>
            </a:lvl7pPr>
            <a:lvl8pPr lvl="7" rtl="0">
              <a:spcBef>
                <a:spcPts val="0"/>
              </a:spcBef>
              <a:spcAft>
                <a:spcPts val="0"/>
              </a:spcAft>
              <a:buClr>
                <a:schemeClr val="dk1"/>
              </a:buClr>
              <a:buSzPts val="3400"/>
              <a:buNone/>
              <a:defRPr>
                <a:solidFill>
                  <a:schemeClr val="dk1"/>
                </a:solidFill>
              </a:defRPr>
            </a:lvl8pPr>
            <a:lvl9pPr lvl="8" rtl="0">
              <a:spcBef>
                <a:spcPts val="0"/>
              </a:spcBef>
              <a:spcAft>
                <a:spcPts val="0"/>
              </a:spcAft>
              <a:buClr>
                <a:schemeClr val="dk1"/>
              </a:buClr>
              <a:buSzPts val="3400"/>
              <a:buNone/>
              <a:defRPr>
                <a:solidFill>
                  <a:schemeClr val="dk1"/>
                </a:solidFill>
              </a:defRPr>
            </a:lvl9pPr>
          </a:lstStyle>
          <a:p/>
        </p:txBody>
      </p:sp>
      <p:sp>
        <p:nvSpPr>
          <p:cNvPr id="1454" name="Google Shape;1454;p98"/>
          <p:cNvSpPr txBox="1"/>
          <p:nvPr>
            <p:ph idx="2" type="subTitle"/>
          </p:nvPr>
        </p:nvSpPr>
        <p:spPr>
          <a:xfrm>
            <a:off x="1102200" y="1239700"/>
            <a:ext cx="9987600" cy="8757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500"/>
              </a:spcBef>
              <a:spcAft>
                <a:spcPts val="0"/>
              </a:spcAft>
              <a:buNone/>
              <a:defRPr>
                <a:latin typeface="Proxima Nova"/>
                <a:ea typeface="Proxima Nova"/>
                <a:cs typeface="Proxima Nova"/>
                <a:sym typeface="Proxima Nova"/>
              </a:defRPr>
            </a:lvl2pPr>
            <a:lvl3pPr lvl="2" rtl="0">
              <a:lnSpc>
                <a:spcPct val="100000"/>
              </a:lnSpc>
              <a:spcBef>
                <a:spcPts val="500"/>
              </a:spcBef>
              <a:spcAft>
                <a:spcPts val="0"/>
              </a:spcAft>
              <a:buNone/>
              <a:defRPr>
                <a:latin typeface="Proxima Nova"/>
                <a:ea typeface="Proxima Nova"/>
                <a:cs typeface="Proxima Nova"/>
                <a:sym typeface="Proxima Nova"/>
              </a:defRPr>
            </a:lvl3pPr>
            <a:lvl4pPr lvl="3" rtl="0">
              <a:lnSpc>
                <a:spcPct val="100000"/>
              </a:lnSpc>
              <a:spcBef>
                <a:spcPts val="500"/>
              </a:spcBef>
              <a:spcAft>
                <a:spcPts val="0"/>
              </a:spcAft>
              <a:buNone/>
              <a:defRPr>
                <a:latin typeface="Proxima Nova"/>
                <a:ea typeface="Proxima Nova"/>
                <a:cs typeface="Proxima Nova"/>
                <a:sym typeface="Proxima Nova"/>
              </a:defRPr>
            </a:lvl4pPr>
            <a:lvl5pPr lvl="4" rtl="0">
              <a:lnSpc>
                <a:spcPct val="100000"/>
              </a:lnSpc>
              <a:spcBef>
                <a:spcPts val="500"/>
              </a:spcBef>
              <a:spcAft>
                <a:spcPts val="0"/>
              </a:spcAft>
              <a:buNone/>
              <a:defRPr>
                <a:latin typeface="Proxima Nova"/>
                <a:ea typeface="Proxima Nova"/>
                <a:cs typeface="Proxima Nova"/>
                <a:sym typeface="Proxima Nova"/>
              </a:defRPr>
            </a:lvl5pPr>
            <a:lvl6pPr lvl="5" rtl="0">
              <a:lnSpc>
                <a:spcPct val="100000"/>
              </a:lnSpc>
              <a:spcBef>
                <a:spcPts val="500"/>
              </a:spcBef>
              <a:spcAft>
                <a:spcPts val="0"/>
              </a:spcAft>
              <a:buNone/>
              <a:defRPr>
                <a:latin typeface="Proxima Nova"/>
                <a:ea typeface="Proxima Nova"/>
                <a:cs typeface="Proxima Nova"/>
                <a:sym typeface="Proxima Nova"/>
              </a:defRPr>
            </a:lvl6pPr>
            <a:lvl7pPr lvl="6" rtl="0">
              <a:lnSpc>
                <a:spcPct val="100000"/>
              </a:lnSpc>
              <a:spcBef>
                <a:spcPts val="500"/>
              </a:spcBef>
              <a:spcAft>
                <a:spcPts val="0"/>
              </a:spcAft>
              <a:buNone/>
              <a:defRPr>
                <a:latin typeface="Proxima Nova"/>
                <a:ea typeface="Proxima Nova"/>
                <a:cs typeface="Proxima Nova"/>
                <a:sym typeface="Proxima Nova"/>
              </a:defRPr>
            </a:lvl7pPr>
            <a:lvl8pPr lvl="7" rtl="0">
              <a:lnSpc>
                <a:spcPct val="100000"/>
              </a:lnSpc>
              <a:spcBef>
                <a:spcPts val="500"/>
              </a:spcBef>
              <a:spcAft>
                <a:spcPts val="0"/>
              </a:spcAft>
              <a:buNone/>
              <a:defRPr>
                <a:latin typeface="Proxima Nova"/>
                <a:ea typeface="Proxima Nova"/>
                <a:cs typeface="Proxima Nova"/>
                <a:sym typeface="Proxima Nova"/>
              </a:defRPr>
            </a:lvl8pPr>
            <a:lvl9pPr lvl="8" rtl="0">
              <a:lnSpc>
                <a:spcPct val="100000"/>
              </a:lnSpc>
              <a:spcBef>
                <a:spcPts val="500"/>
              </a:spcBef>
              <a:spcAft>
                <a:spcPts val="500"/>
              </a:spcAft>
              <a:buNone/>
              <a:defRPr>
                <a:latin typeface="Proxima Nova"/>
                <a:ea typeface="Proxima Nova"/>
                <a:cs typeface="Proxima Nova"/>
                <a:sym typeface="Proxima Nova"/>
              </a:defRPr>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top, text bottom 1">
  <p:cSld name="CUSTOM_3_1_3">
    <p:spTree>
      <p:nvGrpSpPr>
        <p:cNvPr id="1455" name="Shape 1455"/>
        <p:cNvGrpSpPr/>
        <p:nvPr/>
      </p:nvGrpSpPr>
      <p:grpSpPr>
        <a:xfrm>
          <a:off x="0" y="0"/>
          <a:ext cx="0" cy="0"/>
          <a:chOff x="0" y="0"/>
          <a:chExt cx="0" cy="0"/>
        </a:xfrm>
      </p:grpSpPr>
      <p:sp>
        <p:nvSpPr>
          <p:cNvPr id="1456" name="Google Shape;1456;p99"/>
          <p:cNvSpPr txBox="1"/>
          <p:nvPr>
            <p:ph idx="12" type="sldNum"/>
          </p:nvPr>
        </p:nvSpPr>
        <p:spPr>
          <a:xfrm>
            <a:off x="137770" y="6311925"/>
            <a:ext cx="480900" cy="524700"/>
          </a:xfrm>
          <a:prstGeom prst="rect">
            <a:avLst/>
          </a:prstGeom>
          <a:noFill/>
          <a:ln>
            <a:noFill/>
          </a:ln>
        </p:spPr>
        <p:txBody>
          <a:bodyPr anchorCtr="0" anchor="ctr" bIns="121900" lIns="121900" spcFirstLastPara="1" rIns="121900" wrap="square" tIns="12190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l">
              <a:spcBef>
                <a:spcPts val="0"/>
              </a:spcBef>
              <a:spcAft>
                <a:spcPts val="0"/>
              </a:spcAft>
              <a:buNone/>
            </a:pPr>
            <a:fld id="{00000000-1234-1234-1234-123412341234}" type="slidenum">
              <a:rPr lang="en"/>
              <a:t>‹#›</a:t>
            </a:fld>
            <a:endParaRPr/>
          </a:p>
        </p:txBody>
      </p:sp>
      <p:sp>
        <p:nvSpPr>
          <p:cNvPr id="1457" name="Google Shape;1457;p99"/>
          <p:cNvSpPr txBox="1"/>
          <p:nvPr>
            <p:ph idx="1" type="body"/>
          </p:nvPr>
        </p:nvSpPr>
        <p:spPr>
          <a:xfrm>
            <a:off x="1102200" y="5212665"/>
            <a:ext cx="9987600" cy="524700"/>
          </a:xfrm>
          <a:prstGeom prst="rect">
            <a:avLst/>
          </a:prstGeom>
        </p:spPr>
        <p:txBody>
          <a:bodyPr anchorCtr="0" anchor="t" bIns="0" lIns="0" spcFirstLastPara="1" rIns="0" wrap="square" tIns="0">
            <a:noAutofit/>
          </a:bodyPr>
          <a:lstStyle>
            <a:lvl1pPr indent="-330200" lvl="0" marL="457200" rtl="0" algn="ctr">
              <a:spcBef>
                <a:spcPts val="0"/>
              </a:spcBef>
              <a:spcAft>
                <a:spcPts val="0"/>
              </a:spcAft>
              <a:buSzPts val="1600"/>
              <a:buChar char="▸"/>
              <a:defRPr sz="1900"/>
            </a:lvl1pPr>
            <a:lvl2pPr indent="-317500" lvl="1" marL="914400" rtl="0" algn="ctr">
              <a:spcBef>
                <a:spcPts val="0"/>
              </a:spcBef>
              <a:spcAft>
                <a:spcPts val="0"/>
              </a:spcAft>
              <a:buSzPts val="1400"/>
              <a:buChar char="･"/>
              <a:defRPr sz="1900"/>
            </a:lvl2pPr>
            <a:lvl3pPr indent="-317500" lvl="2" marL="1371600" rtl="0" algn="ctr">
              <a:spcBef>
                <a:spcPts val="0"/>
              </a:spcBef>
              <a:spcAft>
                <a:spcPts val="0"/>
              </a:spcAft>
              <a:buSzPts val="1400"/>
              <a:buChar char="･"/>
              <a:defRPr sz="1900"/>
            </a:lvl3pPr>
            <a:lvl4pPr indent="-317500" lvl="3" marL="1828800" rtl="0" algn="ctr">
              <a:spcBef>
                <a:spcPts val="0"/>
              </a:spcBef>
              <a:spcAft>
                <a:spcPts val="0"/>
              </a:spcAft>
              <a:buSzPts val="1400"/>
              <a:buChar char="･"/>
              <a:defRPr sz="1900"/>
            </a:lvl4pPr>
            <a:lvl5pPr indent="-317500" lvl="4" marL="2286000" rtl="0" algn="ctr">
              <a:spcBef>
                <a:spcPts val="0"/>
              </a:spcBef>
              <a:spcAft>
                <a:spcPts val="0"/>
              </a:spcAft>
              <a:buSzPts val="1400"/>
              <a:buChar char="･"/>
              <a:defRPr sz="1900"/>
            </a:lvl5pPr>
            <a:lvl6pPr indent="-317500" lvl="5" marL="2743200" rtl="0" algn="ctr">
              <a:spcBef>
                <a:spcPts val="0"/>
              </a:spcBef>
              <a:spcAft>
                <a:spcPts val="0"/>
              </a:spcAft>
              <a:buSzPts val="1400"/>
              <a:buChar char="･"/>
              <a:defRPr sz="1900"/>
            </a:lvl6pPr>
            <a:lvl7pPr indent="-317500" lvl="6" marL="3200400" rtl="0" algn="ctr">
              <a:spcBef>
                <a:spcPts val="0"/>
              </a:spcBef>
              <a:spcAft>
                <a:spcPts val="0"/>
              </a:spcAft>
              <a:buSzPts val="1400"/>
              <a:buChar char="･"/>
              <a:defRPr sz="1900"/>
            </a:lvl7pPr>
            <a:lvl8pPr indent="-317500" lvl="7" marL="3657600" rtl="0" algn="ctr">
              <a:spcBef>
                <a:spcPts val="0"/>
              </a:spcBef>
              <a:spcAft>
                <a:spcPts val="0"/>
              </a:spcAft>
              <a:buSzPts val="1400"/>
              <a:buChar char="･"/>
              <a:defRPr sz="1900"/>
            </a:lvl8pPr>
            <a:lvl9pPr indent="-317500" lvl="8" marL="4114800" rtl="0" algn="ctr">
              <a:spcBef>
                <a:spcPts val="0"/>
              </a:spcBef>
              <a:spcAft>
                <a:spcPts val="0"/>
              </a:spcAft>
              <a:buSzPts val="1400"/>
              <a:buChar char="･"/>
              <a:defRPr sz="1900"/>
            </a:lvl9pPr>
          </a:lstStyle>
          <a:p/>
        </p:txBody>
      </p:sp>
      <p:sp>
        <p:nvSpPr>
          <p:cNvPr id="1458" name="Google Shape;1458;p99"/>
          <p:cNvSpPr txBox="1"/>
          <p:nvPr>
            <p:ph type="title"/>
          </p:nvPr>
        </p:nvSpPr>
        <p:spPr>
          <a:xfrm>
            <a:off x="1102200" y="0"/>
            <a:ext cx="9987600" cy="14175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Clr>
                <a:schemeClr val="dk1"/>
              </a:buClr>
              <a:buSzPts val="3400"/>
              <a:buNone/>
              <a:defRPr>
                <a:solidFill>
                  <a:schemeClr val="dk1"/>
                </a:solidFill>
              </a:defRPr>
            </a:lvl2pPr>
            <a:lvl3pPr lvl="2" rtl="0">
              <a:spcBef>
                <a:spcPts val="0"/>
              </a:spcBef>
              <a:spcAft>
                <a:spcPts val="0"/>
              </a:spcAft>
              <a:buClr>
                <a:schemeClr val="dk1"/>
              </a:buClr>
              <a:buSzPts val="3400"/>
              <a:buNone/>
              <a:defRPr>
                <a:solidFill>
                  <a:schemeClr val="dk1"/>
                </a:solidFill>
              </a:defRPr>
            </a:lvl3pPr>
            <a:lvl4pPr lvl="3" rtl="0">
              <a:spcBef>
                <a:spcPts val="0"/>
              </a:spcBef>
              <a:spcAft>
                <a:spcPts val="0"/>
              </a:spcAft>
              <a:buClr>
                <a:schemeClr val="dk1"/>
              </a:buClr>
              <a:buSzPts val="3400"/>
              <a:buNone/>
              <a:defRPr>
                <a:solidFill>
                  <a:schemeClr val="dk1"/>
                </a:solidFill>
              </a:defRPr>
            </a:lvl4pPr>
            <a:lvl5pPr lvl="4" rtl="0">
              <a:spcBef>
                <a:spcPts val="0"/>
              </a:spcBef>
              <a:spcAft>
                <a:spcPts val="0"/>
              </a:spcAft>
              <a:buClr>
                <a:schemeClr val="dk1"/>
              </a:buClr>
              <a:buSzPts val="3400"/>
              <a:buNone/>
              <a:defRPr>
                <a:solidFill>
                  <a:schemeClr val="dk1"/>
                </a:solidFill>
              </a:defRPr>
            </a:lvl5pPr>
            <a:lvl6pPr lvl="5" rtl="0">
              <a:spcBef>
                <a:spcPts val="0"/>
              </a:spcBef>
              <a:spcAft>
                <a:spcPts val="0"/>
              </a:spcAft>
              <a:buClr>
                <a:schemeClr val="dk1"/>
              </a:buClr>
              <a:buSzPts val="3400"/>
              <a:buNone/>
              <a:defRPr>
                <a:solidFill>
                  <a:schemeClr val="dk1"/>
                </a:solidFill>
              </a:defRPr>
            </a:lvl6pPr>
            <a:lvl7pPr lvl="6" rtl="0">
              <a:spcBef>
                <a:spcPts val="0"/>
              </a:spcBef>
              <a:spcAft>
                <a:spcPts val="0"/>
              </a:spcAft>
              <a:buClr>
                <a:schemeClr val="dk1"/>
              </a:buClr>
              <a:buSzPts val="3400"/>
              <a:buNone/>
              <a:defRPr>
                <a:solidFill>
                  <a:schemeClr val="dk1"/>
                </a:solidFill>
              </a:defRPr>
            </a:lvl7pPr>
            <a:lvl8pPr lvl="7" rtl="0">
              <a:spcBef>
                <a:spcPts val="0"/>
              </a:spcBef>
              <a:spcAft>
                <a:spcPts val="0"/>
              </a:spcAft>
              <a:buClr>
                <a:schemeClr val="dk1"/>
              </a:buClr>
              <a:buSzPts val="3400"/>
              <a:buNone/>
              <a:defRPr>
                <a:solidFill>
                  <a:schemeClr val="dk1"/>
                </a:solidFill>
              </a:defRPr>
            </a:lvl8pPr>
            <a:lvl9pPr lvl="8" rtl="0">
              <a:spcBef>
                <a:spcPts val="0"/>
              </a:spcBef>
              <a:spcAft>
                <a:spcPts val="0"/>
              </a:spcAft>
              <a:buClr>
                <a:schemeClr val="dk1"/>
              </a:buClr>
              <a:buSzPts val="3400"/>
              <a:buNone/>
              <a:defRPr>
                <a:solidFill>
                  <a:schemeClr val="dk1"/>
                </a:solidFill>
              </a:defRPr>
            </a:lvl9pPr>
          </a:lstStyle>
          <a:p/>
        </p:txBody>
      </p:sp>
      <p:sp>
        <p:nvSpPr>
          <p:cNvPr id="1459" name="Google Shape;1459;p99"/>
          <p:cNvSpPr txBox="1"/>
          <p:nvPr>
            <p:ph idx="2" type="subTitle"/>
          </p:nvPr>
        </p:nvSpPr>
        <p:spPr>
          <a:xfrm>
            <a:off x="1102200" y="1239700"/>
            <a:ext cx="9987600" cy="4383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a:latin typeface="Proxima Nova"/>
                <a:ea typeface="Proxima Nova"/>
                <a:cs typeface="Proxima Nova"/>
                <a:sym typeface="Proxima Nova"/>
              </a:defRPr>
            </a:lvl1pPr>
            <a:lvl2pPr lvl="1" rtl="0">
              <a:lnSpc>
                <a:spcPct val="100000"/>
              </a:lnSpc>
              <a:spcBef>
                <a:spcPts val="500"/>
              </a:spcBef>
              <a:spcAft>
                <a:spcPts val="0"/>
              </a:spcAft>
              <a:buNone/>
              <a:defRPr>
                <a:latin typeface="Proxima Nova"/>
                <a:ea typeface="Proxima Nova"/>
                <a:cs typeface="Proxima Nova"/>
                <a:sym typeface="Proxima Nova"/>
              </a:defRPr>
            </a:lvl2pPr>
            <a:lvl3pPr lvl="2" rtl="0">
              <a:lnSpc>
                <a:spcPct val="100000"/>
              </a:lnSpc>
              <a:spcBef>
                <a:spcPts val="500"/>
              </a:spcBef>
              <a:spcAft>
                <a:spcPts val="0"/>
              </a:spcAft>
              <a:buNone/>
              <a:defRPr>
                <a:latin typeface="Proxima Nova"/>
                <a:ea typeface="Proxima Nova"/>
                <a:cs typeface="Proxima Nova"/>
                <a:sym typeface="Proxima Nova"/>
              </a:defRPr>
            </a:lvl3pPr>
            <a:lvl4pPr lvl="3" rtl="0">
              <a:lnSpc>
                <a:spcPct val="100000"/>
              </a:lnSpc>
              <a:spcBef>
                <a:spcPts val="500"/>
              </a:spcBef>
              <a:spcAft>
                <a:spcPts val="0"/>
              </a:spcAft>
              <a:buNone/>
              <a:defRPr>
                <a:latin typeface="Proxima Nova"/>
                <a:ea typeface="Proxima Nova"/>
                <a:cs typeface="Proxima Nova"/>
                <a:sym typeface="Proxima Nova"/>
              </a:defRPr>
            </a:lvl4pPr>
            <a:lvl5pPr lvl="4" rtl="0">
              <a:lnSpc>
                <a:spcPct val="100000"/>
              </a:lnSpc>
              <a:spcBef>
                <a:spcPts val="500"/>
              </a:spcBef>
              <a:spcAft>
                <a:spcPts val="0"/>
              </a:spcAft>
              <a:buNone/>
              <a:defRPr>
                <a:latin typeface="Proxima Nova"/>
                <a:ea typeface="Proxima Nova"/>
                <a:cs typeface="Proxima Nova"/>
                <a:sym typeface="Proxima Nova"/>
              </a:defRPr>
            </a:lvl5pPr>
            <a:lvl6pPr lvl="5" rtl="0">
              <a:lnSpc>
                <a:spcPct val="100000"/>
              </a:lnSpc>
              <a:spcBef>
                <a:spcPts val="500"/>
              </a:spcBef>
              <a:spcAft>
                <a:spcPts val="0"/>
              </a:spcAft>
              <a:buNone/>
              <a:defRPr>
                <a:latin typeface="Proxima Nova"/>
                <a:ea typeface="Proxima Nova"/>
                <a:cs typeface="Proxima Nova"/>
                <a:sym typeface="Proxima Nova"/>
              </a:defRPr>
            </a:lvl6pPr>
            <a:lvl7pPr lvl="6" rtl="0">
              <a:lnSpc>
                <a:spcPct val="100000"/>
              </a:lnSpc>
              <a:spcBef>
                <a:spcPts val="500"/>
              </a:spcBef>
              <a:spcAft>
                <a:spcPts val="0"/>
              </a:spcAft>
              <a:buNone/>
              <a:defRPr>
                <a:latin typeface="Proxima Nova"/>
                <a:ea typeface="Proxima Nova"/>
                <a:cs typeface="Proxima Nova"/>
                <a:sym typeface="Proxima Nova"/>
              </a:defRPr>
            </a:lvl7pPr>
            <a:lvl8pPr lvl="7" rtl="0">
              <a:lnSpc>
                <a:spcPct val="100000"/>
              </a:lnSpc>
              <a:spcBef>
                <a:spcPts val="500"/>
              </a:spcBef>
              <a:spcAft>
                <a:spcPts val="0"/>
              </a:spcAft>
              <a:buNone/>
              <a:defRPr>
                <a:latin typeface="Proxima Nova"/>
                <a:ea typeface="Proxima Nova"/>
                <a:cs typeface="Proxima Nova"/>
                <a:sym typeface="Proxima Nova"/>
              </a:defRPr>
            </a:lvl8pPr>
            <a:lvl9pPr lvl="8" rtl="0">
              <a:lnSpc>
                <a:spcPct val="100000"/>
              </a:lnSpc>
              <a:spcBef>
                <a:spcPts val="500"/>
              </a:spcBef>
              <a:spcAft>
                <a:spcPts val="500"/>
              </a:spcAft>
              <a:buNone/>
              <a:defRPr>
                <a:latin typeface="Proxima Nova"/>
                <a:ea typeface="Proxima Nova"/>
                <a:cs typeface="Proxima Nova"/>
                <a:sym typeface="Proxima Nova"/>
              </a:defRPr>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title" type="title">
  <p:cSld name="TITLE">
    <p:bg>
      <p:bgPr>
        <a:blipFill>
          <a:blip r:embed="rId2">
            <a:alphaModFix/>
          </a:blip>
          <a:stretch>
            <a:fillRect/>
          </a:stretch>
        </a:blipFill>
      </p:bgPr>
    </p:bg>
    <p:spTree>
      <p:nvGrpSpPr>
        <p:cNvPr id="1464" name="Shape 1464"/>
        <p:cNvGrpSpPr/>
        <p:nvPr/>
      </p:nvGrpSpPr>
      <p:grpSpPr>
        <a:xfrm>
          <a:off x="0" y="0"/>
          <a:ext cx="0" cy="0"/>
          <a:chOff x="0" y="0"/>
          <a:chExt cx="0" cy="0"/>
        </a:xfrm>
      </p:grpSpPr>
      <p:sp>
        <p:nvSpPr>
          <p:cNvPr id="1465" name="Google Shape;1465;p101"/>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01"/>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467" name="Google Shape;1467;p101"/>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1468" name="Google Shape;1468;p101"/>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1469" name="Google Shape;1469;p101"/>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1470" name="Google Shape;1470;p101"/>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471" name="Google Shape;1471;p10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472" name="Google Shape;1472;p10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closing">
  <p:cSld name="TITLE_1">
    <p:bg>
      <p:bgPr>
        <a:blipFill>
          <a:blip r:embed="rId2">
            <a:alphaModFix/>
          </a:blip>
          <a:stretch>
            <a:fillRect/>
          </a:stretch>
        </a:blipFill>
      </p:bgPr>
    </p:bg>
    <p:spTree>
      <p:nvGrpSpPr>
        <p:cNvPr id="1473" name="Shape 1473"/>
        <p:cNvGrpSpPr/>
        <p:nvPr/>
      </p:nvGrpSpPr>
      <p:grpSpPr>
        <a:xfrm>
          <a:off x="0" y="0"/>
          <a:ext cx="0" cy="0"/>
          <a:chOff x="0" y="0"/>
          <a:chExt cx="0" cy="0"/>
        </a:xfrm>
      </p:grpSpPr>
      <p:sp>
        <p:nvSpPr>
          <p:cNvPr id="1474" name="Google Shape;1474;p102"/>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2"/>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1476" name="Google Shape;1476;p102"/>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1477" name="Google Shape;1477;p102"/>
          <p:cNvPicPr preferRelativeResize="0"/>
          <p:nvPr/>
        </p:nvPicPr>
        <p:blipFill>
          <a:blip r:embed="rId3">
            <a:alphaModFix/>
          </a:blip>
          <a:stretch>
            <a:fillRect/>
          </a:stretch>
        </p:blipFill>
        <p:spPr>
          <a:xfrm>
            <a:off x="10106850" y="6203986"/>
            <a:ext cx="1580275" cy="372766"/>
          </a:xfrm>
          <a:prstGeom prst="rect">
            <a:avLst/>
          </a:prstGeom>
          <a:noFill/>
          <a:ln>
            <a:noFill/>
          </a:ln>
        </p:spPr>
      </p:pic>
      <p:pic>
        <p:nvPicPr>
          <p:cNvPr id="1478" name="Google Shape;1478;p102"/>
          <p:cNvPicPr preferRelativeResize="0"/>
          <p:nvPr/>
        </p:nvPicPr>
        <p:blipFill rotWithShape="1">
          <a:blip r:embed="rId4">
            <a:alphaModFix/>
          </a:blip>
          <a:srcRect b="0" l="0" r="0" t="0"/>
          <a:stretch/>
        </p:blipFill>
        <p:spPr>
          <a:xfrm>
            <a:off x="7456004" y="3535984"/>
            <a:ext cx="455950" cy="455950"/>
          </a:xfrm>
          <a:prstGeom prst="rect">
            <a:avLst/>
          </a:prstGeom>
          <a:noFill/>
          <a:ln>
            <a:noFill/>
          </a:ln>
        </p:spPr>
      </p:pic>
      <p:pic>
        <p:nvPicPr>
          <p:cNvPr id="1479" name="Google Shape;1479;p102"/>
          <p:cNvPicPr preferRelativeResize="0"/>
          <p:nvPr/>
        </p:nvPicPr>
        <p:blipFill rotWithShape="1">
          <a:blip r:embed="rId5">
            <a:alphaModFix/>
          </a:blip>
          <a:srcRect b="0" l="0" r="0" t="0"/>
          <a:stretch/>
        </p:blipFill>
        <p:spPr>
          <a:xfrm>
            <a:off x="7456004" y="2767909"/>
            <a:ext cx="455950" cy="455950"/>
          </a:xfrm>
          <a:prstGeom prst="rect">
            <a:avLst/>
          </a:prstGeom>
          <a:noFill/>
          <a:ln>
            <a:noFill/>
          </a:ln>
        </p:spPr>
      </p:pic>
      <p:pic>
        <p:nvPicPr>
          <p:cNvPr id="1480" name="Google Shape;1480;p102"/>
          <p:cNvPicPr preferRelativeResize="0"/>
          <p:nvPr/>
        </p:nvPicPr>
        <p:blipFill rotWithShape="1">
          <a:blip r:embed="rId6">
            <a:alphaModFix/>
          </a:blip>
          <a:srcRect b="0" l="0" r="0" t="0"/>
          <a:stretch/>
        </p:blipFill>
        <p:spPr>
          <a:xfrm>
            <a:off x="7456004" y="1999834"/>
            <a:ext cx="455950" cy="455950"/>
          </a:xfrm>
          <a:prstGeom prst="rect">
            <a:avLst/>
          </a:prstGeom>
          <a:noFill/>
          <a:ln>
            <a:noFill/>
          </a:ln>
        </p:spPr>
      </p:pic>
      <p:pic>
        <p:nvPicPr>
          <p:cNvPr id="1481" name="Google Shape;1481;p102"/>
          <p:cNvPicPr preferRelativeResize="0"/>
          <p:nvPr/>
        </p:nvPicPr>
        <p:blipFill rotWithShape="1">
          <a:blip r:embed="rId7">
            <a:alphaModFix/>
          </a:blip>
          <a:srcRect b="0" l="0" r="0" t="0"/>
          <a:stretch/>
        </p:blipFill>
        <p:spPr>
          <a:xfrm>
            <a:off x="7456004" y="4304059"/>
            <a:ext cx="455950" cy="455950"/>
          </a:xfrm>
          <a:prstGeom prst="rect">
            <a:avLst/>
          </a:prstGeom>
          <a:noFill/>
          <a:ln>
            <a:noFill/>
          </a:ln>
        </p:spPr>
      </p:pic>
      <p:sp>
        <p:nvSpPr>
          <p:cNvPr id="1482" name="Google Shape;1482;p102"/>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linkedin.com/company/red-hat</a:t>
            </a:r>
            <a:endParaRPr>
              <a:solidFill>
                <a:schemeClr val="lt1"/>
              </a:solidFill>
              <a:latin typeface="Red Hat Text"/>
              <a:ea typeface="Red Hat Text"/>
              <a:cs typeface="Red Hat Text"/>
              <a:sym typeface="Red Hat Text"/>
            </a:endParaRPr>
          </a:p>
        </p:txBody>
      </p:sp>
      <p:sp>
        <p:nvSpPr>
          <p:cNvPr id="1483" name="Google Shape;1483;p102"/>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youtube.com/user/RedHatVideos</a:t>
            </a:r>
            <a:endParaRPr>
              <a:solidFill>
                <a:schemeClr val="lt1"/>
              </a:solidFill>
              <a:latin typeface="Red Hat Text"/>
              <a:ea typeface="Red Hat Text"/>
              <a:cs typeface="Red Hat Text"/>
              <a:sym typeface="Red Hat Text"/>
            </a:endParaRPr>
          </a:p>
        </p:txBody>
      </p:sp>
      <p:sp>
        <p:nvSpPr>
          <p:cNvPr id="1484" name="Google Shape;1484;p102"/>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facebook.com/redhatinc</a:t>
            </a:r>
            <a:endParaRPr>
              <a:solidFill>
                <a:schemeClr val="lt1"/>
              </a:solidFill>
              <a:latin typeface="Red Hat Text"/>
              <a:ea typeface="Red Hat Text"/>
              <a:cs typeface="Red Hat Text"/>
              <a:sym typeface="Red Hat Text"/>
            </a:endParaRPr>
          </a:p>
        </p:txBody>
      </p:sp>
      <p:sp>
        <p:nvSpPr>
          <p:cNvPr id="1485" name="Google Shape;1485;p102"/>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twitter.com/RedHat</a:t>
            </a:r>
            <a:endParaRPr>
              <a:solidFill>
                <a:schemeClr val="lt1"/>
              </a:solidFill>
              <a:latin typeface="Red Hat Text"/>
              <a:ea typeface="Red Hat Text"/>
              <a:cs typeface="Red Hat Text"/>
              <a:sym typeface="Red Hat Text"/>
            </a:endParaRPr>
          </a:p>
        </p:txBody>
      </p:sp>
      <p:cxnSp>
        <p:nvCxnSpPr>
          <p:cNvPr id="1486" name="Google Shape;1486;p102"/>
          <p:cNvCxnSpPr/>
          <p:nvPr/>
        </p:nvCxnSpPr>
        <p:spPr>
          <a:xfrm rot="10800000">
            <a:off x="447775" y="50"/>
            <a:ext cx="0" cy="2282700"/>
          </a:xfrm>
          <a:prstGeom prst="straightConnector1">
            <a:avLst/>
          </a:prstGeom>
          <a:noFill/>
          <a:ln cap="flat" cmpd="sng" w="9525">
            <a:solidFill>
              <a:srgbClr val="800000"/>
            </a:solidFill>
            <a:prstDash val="solid"/>
            <a:round/>
            <a:headEnd len="med" w="med" type="none"/>
            <a:tailEnd len="med" w="med" type="none"/>
          </a:ln>
        </p:spPr>
      </p:cxnSp>
      <p:cxnSp>
        <p:nvCxnSpPr>
          <p:cNvPr id="1487" name="Google Shape;1487;p102"/>
          <p:cNvCxnSpPr/>
          <p:nvPr/>
        </p:nvCxnSpPr>
        <p:spPr>
          <a:xfrm rot="10800000">
            <a:off x="447767" y="6401400"/>
            <a:ext cx="0" cy="456600"/>
          </a:xfrm>
          <a:prstGeom prst="straightConnector1">
            <a:avLst/>
          </a:prstGeom>
          <a:noFill/>
          <a:ln cap="flat" cmpd="sng" w="9525">
            <a:solidFill>
              <a:srgbClr val="800000"/>
            </a:solidFill>
            <a:prstDash val="solid"/>
            <a:round/>
            <a:headEnd len="med" w="med" type="none"/>
            <a:tailEnd len="med" w="med" type="none"/>
          </a:ln>
        </p:spPr>
      </p:cxnSp>
      <p:sp>
        <p:nvSpPr>
          <p:cNvPr id="1488" name="Google Shape;1488;p10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2" Type="http://schemas.openxmlformats.org/officeDocument/2006/relationships/theme" Target="../theme/theme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91.xml"/><Relationship Id="rId42" Type="http://schemas.openxmlformats.org/officeDocument/2006/relationships/slideLayout" Target="../slideLayouts/slideLayout93.xml"/><Relationship Id="rId41" Type="http://schemas.openxmlformats.org/officeDocument/2006/relationships/slideLayout" Target="../slideLayouts/slideLayout92.xml"/><Relationship Id="rId44" Type="http://schemas.openxmlformats.org/officeDocument/2006/relationships/slideLayout" Target="../slideLayouts/slideLayout95.xml"/><Relationship Id="rId43" Type="http://schemas.openxmlformats.org/officeDocument/2006/relationships/slideLayout" Target="../slideLayouts/slideLayout94.xml"/><Relationship Id="rId46" Type="http://schemas.openxmlformats.org/officeDocument/2006/relationships/slideLayout" Target="../slideLayouts/slideLayout97.xml"/><Relationship Id="rId45" Type="http://schemas.openxmlformats.org/officeDocument/2006/relationships/slideLayout" Target="../slideLayouts/slideLayout96.xml"/><Relationship Id="rId1" Type="http://schemas.openxmlformats.org/officeDocument/2006/relationships/slideLayout" Target="../slideLayouts/slideLayout52.xml"/><Relationship Id="rId2" Type="http://schemas.openxmlformats.org/officeDocument/2006/relationships/slideLayout" Target="../slideLayouts/slideLayout53.xml"/><Relationship Id="rId3" Type="http://schemas.openxmlformats.org/officeDocument/2006/relationships/slideLayout" Target="../slideLayouts/slideLayout54.xml"/><Relationship Id="rId4" Type="http://schemas.openxmlformats.org/officeDocument/2006/relationships/slideLayout" Target="../slideLayouts/slideLayout55.xml"/><Relationship Id="rId9" Type="http://schemas.openxmlformats.org/officeDocument/2006/relationships/slideLayout" Target="../slideLayouts/slideLayout60.xml"/><Relationship Id="rId47" Type="http://schemas.openxmlformats.org/officeDocument/2006/relationships/theme" Target="../theme/theme4.xml"/><Relationship Id="rId5" Type="http://schemas.openxmlformats.org/officeDocument/2006/relationships/slideLayout" Target="../slideLayouts/slideLayout56.xml"/><Relationship Id="rId6" Type="http://schemas.openxmlformats.org/officeDocument/2006/relationships/slideLayout" Target="../slideLayouts/slideLayout57.xml"/><Relationship Id="rId7" Type="http://schemas.openxmlformats.org/officeDocument/2006/relationships/slideLayout" Target="../slideLayouts/slideLayout58.xml"/><Relationship Id="rId8" Type="http://schemas.openxmlformats.org/officeDocument/2006/relationships/slideLayout" Target="../slideLayouts/slideLayout59.xml"/><Relationship Id="rId31" Type="http://schemas.openxmlformats.org/officeDocument/2006/relationships/slideLayout" Target="../slideLayouts/slideLayout82.xml"/><Relationship Id="rId30" Type="http://schemas.openxmlformats.org/officeDocument/2006/relationships/slideLayout" Target="../slideLayouts/slideLayout81.xml"/><Relationship Id="rId33" Type="http://schemas.openxmlformats.org/officeDocument/2006/relationships/slideLayout" Target="../slideLayouts/slideLayout84.xml"/><Relationship Id="rId32" Type="http://schemas.openxmlformats.org/officeDocument/2006/relationships/slideLayout" Target="../slideLayouts/slideLayout83.xml"/><Relationship Id="rId35" Type="http://schemas.openxmlformats.org/officeDocument/2006/relationships/slideLayout" Target="../slideLayouts/slideLayout86.xml"/><Relationship Id="rId34" Type="http://schemas.openxmlformats.org/officeDocument/2006/relationships/slideLayout" Target="../slideLayouts/slideLayout85.xml"/><Relationship Id="rId37" Type="http://schemas.openxmlformats.org/officeDocument/2006/relationships/slideLayout" Target="../slideLayouts/slideLayout88.xml"/><Relationship Id="rId36" Type="http://schemas.openxmlformats.org/officeDocument/2006/relationships/slideLayout" Target="../slideLayouts/slideLayout87.xml"/><Relationship Id="rId39" Type="http://schemas.openxmlformats.org/officeDocument/2006/relationships/slideLayout" Target="../slideLayouts/slideLayout90.xml"/><Relationship Id="rId38" Type="http://schemas.openxmlformats.org/officeDocument/2006/relationships/slideLayout" Target="../slideLayouts/slideLayout89.xml"/><Relationship Id="rId20" Type="http://schemas.openxmlformats.org/officeDocument/2006/relationships/slideLayout" Target="../slideLayouts/slideLayout71.xml"/><Relationship Id="rId22" Type="http://schemas.openxmlformats.org/officeDocument/2006/relationships/slideLayout" Target="../slideLayouts/slideLayout73.xml"/><Relationship Id="rId21" Type="http://schemas.openxmlformats.org/officeDocument/2006/relationships/slideLayout" Target="../slideLayouts/slideLayout72.xml"/><Relationship Id="rId24" Type="http://schemas.openxmlformats.org/officeDocument/2006/relationships/slideLayout" Target="../slideLayouts/slideLayout75.xml"/><Relationship Id="rId23" Type="http://schemas.openxmlformats.org/officeDocument/2006/relationships/slideLayout" Target="../slideLayouts/slideLayout74.xml"/><Relationship Id="rId26" Type="http://schemas.openxmlformats.org/officeDocument/2006/relationships/slideLayout" Target="../slideLayouts/slideLayout77.xml"/><Relationship Id="rId25" Type="http://schemas.openxmlformats.org/officeDocument/2006/relationships/slideLayout" Target="../slideLayouts/slideLayout76.xml"/><Relationship Id="rId28" Type="http://schemas.openxmlformats.org/officeDocument/2006/relationships/slideLayout" Target="../slideLayouts/slideLayout79.xml"/><Relationship Id="rId27" Type="http://schemas.openxmlformats.org/officeDocument/2006/relationships/slideLayout" Target="../slideLayouts/slideLayout78.xml"/><Relationship Id="rId29" Type="http://schemas.openxmlformats.org/officeDocument/2006/relationships/slideLayout" Target="../slideLayouts/slideLayout80.xml"/><Relationship Id="rId11" Type="http://schemas.openxmlformats.org/officeDocument/2006/relationships/slideLayout" Target="../slideLayouts/slideLayout62.xml"/><Relationship Id="rId10" Type="http://schemas.openxmlformats.org/officeDocument/2006/relationships/slideLayout" Target="../slideLayouts/slideLayout61.xml"/><Relationship Id="rId13" Type="http://schemas.openxmlformats.org/officeDocument/2006/relationships/slideLayout" Target="../slideLayouts/slideLayout64.xml"/><Relationship Id="rId12" Type="http://schemas.openxmlformats.org/officeDocument/2006/relationships/slideLayout" Target="../slideLayouts/slideLayout63.xml"/><Relationship Id="rId15" Type="http://schemas.openxmlformats.org/officeDocument/2006/relationships/slideLayout" Target="../slideLayouts/slideLayout66.xml"/><Relationship Id="rId14" Type="http://schemas.openxmlformats.org/officeDocument/2006/relationships/slideLayout" Target="../slideLayouts/slideLayout65.xml"/><Relationship Id="rId17" Type="http://schemas.openxmlformats.org/officeDocument/2006/relationships/slideLayout" Target="../slideLayouts/slideLayout68.xml"/><Relationship Id="rId16" Type="http://schemas.openxmlformats.org/officeDocument/2006/relationships/slideLayout" Target="../slideLayouts/slideLayout67.xml"/><Relationship Id="rId19" Type="http://schemas.openxmlformats.org/officeDocument/2006/relationships/slideLayout" Target="../slideLayouts/slideLayout70.xml"/><Relationship Id="rId18" Type="http://schemas.openxmlformats.org/officeDocument/2006/relationships/slideLayout" Target="../slideLayouts/slideLayout69.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137.xml"/><Relationship Id="rId42" Type="http://schemas.openxmlformats.org/officeDocument/2006/relationships/slideLayout" Target="../slideLayouts/slideLayout139.xml"/><Relationship Id="rId41" Type="http://schemas.openxmlformats.org/officeDocument/2006/relationships/slideLayout" Target="../slideLayouts/slideLayout138.xml"/><Relationship Id="rId44" Type="http://schemas.openxmlformats.org/officeDocument/2006/relationships/slideLayout" Target="../slideLayouts/slideLayout141.xml"/><Relationship Id="rId43" Type="http://schemas.openxmlformats.org/officeDocument/2006/relationships/slideLayout" Target="../slideLayouts/slideLayout140.xml"/><Relationship Id="rId46" Type="http://schemas.openxmlformats.org/officeDocument/2006/relationships/slideLayout" Target="../slideLayouts/slideLayout143.xml"/><Relationship Id="rId45" Type="http://schemas.openxmlformats.org/officeDocument/2006/relationships/slideLayout" Target="../slideLayouts/slideLayout142.xml"/><Relationship Id="rId48" Type="http://schemas.openxmlformats.org/officeDocument/2006/relationships/slideLayout" Target="../slideLayouts/slideLayout145.xml"/><Relationship Id="rId47" Type="http://schemas.openxmlformats.org/officeDocument/2006/relationships/slideLayout" Target="../slideLayouts/slideLayout144.xml"/><Relationship Id="rId49" Type="http://schemas.openxmlformats.org/officeDocument/2006/relationships/slideLayout" Target="../slideLayouts/slideLayout146.xml"/><Relationship Id="rId100" Type="http://schemas.openxmlformats.org/officeDocument/2006/relationships/theme" Target="../theme/theme1.xml"/><Relationship Id="rId31" Type="http://schemas.openxmlformats.org/officeDocument/2006/relationships/slideLayout" Target="../slideLayouts/slideLayout128.xml"/><Relationship Id="rId30" Type="http://schemas.openxmlformats.org/officeDocument/2006/relationships/slideLayout" Target="../slideLayouts/slideLayout127.xml"/><Relationship Id="rId33" Type="http://schemas.openxmlformats.org/officeDocument/2006/relationships/slideLayout" Target="../slideLayouts/slideLayout130.xml"/><Relationship Id="rId32" Type="http://schemas.openxmlformats.org/officeDocument/2006/relationships/slideLayout" Target="../slideLayouts/slideLayout129.xml"/><Relationship Id="rId35" Type="http://schemas.openxmlformats.org/officeDocument/2006/relationships/slideLayout" Target="../slideLayouts/slideLayout132.xml"/><Relationship Id="rId34" Type="http://schemas.openxmlformats.org/officeDocument/2006/relationships/slideLayout" Target="../slideLayouts/slideLayout131.xml"/><Relationship Id="rId37" Type="http://schemas.openxmlformats.org/officeDocument/2006/relationships/slideLayout" Target="../slideLayouts/slideLayout134.xml"/><Relationship Id="rId36" Type="http://schemas.openxmlformats.org/officeDocument/2006/relationships/slideLayout" Target="../slideLayouts/slideLayout133.xml"/><Relationship Id="rId39" Type="http://schemas.openxmlformats.org/officeDocument/2006/relationships/slideLayout" Target="../slideLayouts/slideLayout136.xml"/><Relationship Id="rId38" Type="http://schemas.openxmlformats.org/officeDocument/2006/relationships/slideLayout" Target="../slideLayouts/slideLayout135.xml"/><Relationship Id="rId20" Type="http://schemas.openxmlformats.org/officeDocument/2006/relationships/slideLayout" Target="../slideLayouts/slideLayout117.xml"/><Relationship Id="rId22" Type="http://schemas.openxmlformats.org/officeDocument/2006/relationships/slideLayout" Target="../slideLayouts/slideLayout119.xml"/><Relationship Id="rId21" Type="http://schemas.openxmlformats.org/officeDocument/2006/relationships/slideLayout" Target="../slideLayouts/slideLayout118.xml"/><Relationship Id="rId24" Type="http://schemas.openxmlformats.org/officeDocument/2006/relationships/slideLayout" Target="../slideLayouts/slideLayout121.xml"/><Relationship Id="rId23" Type="http://schemas.openxmlformats.org/officeDocument/2006/relationships/slideLayout" Target="../slideLayouts/slideLayout120.xml"/><Relationship Id="rId26" Type="http://schemas.openxmlformats.org/officeDocument/2006/relationships/slideLayout" Target="../slideLayouts/slideLayout123.xml"/><Relationship Id="rId25" Type="http://schemas.openxmlformats.org/officeDocument/2006/relationships/slideLayout" Target="../slideLayouts/slideLayout122.xml"/><Relationship Id="rId28" Type="http://schemas.openxmlformats.org/officeDocument/2006/relationships/slideLayout" Target="../slideLayouts/slideLayout125.xml"/><Relationship Id="rId27" Type="http://schemas.openxmlformats.org/officeDocument/2006/relationships/slideLayout" Target="../slideLayouts/slideLayout124.xml"/><Relationship Id="rId29" Type="http://schemas.openxmlformats.org/officeDocument/2006/relationships/slideLayout" Target="../slideLayouts/slideLayout126.xml"/><Relationship Id="rId95" Type="http://schemas.openxmlformats.org/officeDocument/2006/relationships/slideLayout" Target="../slideLayouts/slideLayout192.xml"/><Relationship Id="rId94" Type="http://schemas.openxmlformats.org/officeDocument/2006/relationships/slideLayout" Target="../slideLayouts/slideLayout191.xml"/><Relationship Id="rId97" Type="http://schemas.openxmlformats.org/officeDocument/2006/relationships/slideLayout" Target="../slideLayouts/slideLayout194.xml"/><Relationship Id="rId96" Type="http://schemas.openxmlformats.org/officeDocument/2006/relationships/slideLayout" Target="../slideLayouts/slideLayout193.xml"/><Relationship Id="rId11" Type="http://schemas.openxmlformats.org/officeDocument/2006/relationships/slideLayout" Target="../slideLayouts/slideLayout108.xml"/><Relationship Id="rId99" Type="http://schemas.openxmlformats.org/officeDocument/2006/relationships/slideLayout" Target="../slideLayouts/slideLayout196.xml"/><Relationship Id="rId10" Type="http://schemas.openxmlformats.org/officeDocument/2006/relationships/slideLayout" Target="../slideLayouts/slideLayout107.xml"/><Relationship Id="rId98" Type="http://schemas.openxmlformats.org/officeDocument/2006/relationships/slideLayout" Target="../slideLayouts/slideLayout195.xml"/><Relationship Id="rId13" Type="http://schemas.openxmlformats.org/officeDocument/2006/relationships/slideLayout" Target="../slideLayouts/slideLayout110.xml"/><Relationship Id="rId12" Type="http://schemas.openxmlformats.org/officeDocument/2006/relationships/slideLayout" Target="../slideLayouts/slideLayout109.xml"/><Relationship Id="rId91" Type="http://schemas.openxmlformats.org/officeDocument/2006/relationships/slideLayout" Target="../slideLayouts/slideLayout188.xml"/><Relationship Id="rId90" Type="http://schemas.openxmlformats.org/officeDocument/2006/relationships/slideLayout" Target="../slideLayouts/slideLayout187.xml"/><Relationship Id="rId93" Type="http://schemas.openxmlformats.org/officeDocument/2006/relationships/slideLayout" Target="../slideLayouts/slideLayout190.xml"/><Relationship Id="rId92" Type="http://schemas.openxmlformats.org/officeDocument/2006/relationships/slideLayout" Target="../slideLayouts/slideLayout189.xml"/><Relationship Id="rId15" Type="http://schemas.openxmlformats.org/officeDocument/2006/relationships/slideLayout" Target="../slideLayouts/slideLayout112.xml"/><Relationship Id="rId14" Type="http://schemas.openxmlformats.org/officeDocument/2006/relationships/slideLayout" Target="../slideLayouts/slideLayout111.xml"/><Relationship Id="rId17" Type="http://schemas.openxmlformats.org/officeDocument/2006/relationships/slideLayout" Target="../slideLayouts/slideLayout114.xml"/><Relationship Id="rId16" Type="http://schemas.openxmlformats.org/officeDocument/2006/relationships/slideLayout" Target="../slideLayouts/slideLayout113.xml"/><Relationship Id="rId19" Type="http://schemas.openxmlformats.org/officeDocument/2006/relationships/slideLayout" Target="../slideLayouts/slideLayout116.xml"/><Relationship Id="rId18" Type="http://schemas.openxmlformats.org/officeDocument/2006/relationships/slideLayout" Target="../slideLayouts/slideLayout115.xml"/><Relationship Id="rId84" Type="http://schemas.openxmlformats.org/officeDocument/2006/relationships/slideLayout" Target="../slideLayouts/slideLayout181.xml"/><Relationship Id="rId83" Type="http://schemas.openxmlformats.org/officeDocument/2006/relationships/slideLayout" Target="../slideLayouts/slideLayout180.xml"/><Relationship Id="rId86" Type="http://schemas.openxmlformats.org/officeDocument/2006/relationships/slideLayout" Target="../slideLayouts/slideLayout183.xml"/><Relationship Id="rId85" Type="http://schemas.openxmlformats.org/officeDocument/2006/relationships/slideLayout" Target="../slideLayouts/slideLayout182.xml"/><Relationship Id="rId88" Type="http://schemas.openxmlformats.org/officeDocument/2006/relationships/slideLayout" Target="../slideLayouts/slideLayout185.xml"/><Relationship Id="rId87" Type="http://schemas.openxmlformats.org/officeDocument/2006/relationships/slideLayout" Target="../slideLayouts/slideLayout184.xml"/><Relationship Id="rId89" Type="http://schemas.openxmlformats.org/officeDocument/2006/relationships/slideLayout" Target="../slideLayouts/slideLayout186.xml"/><Relationship Id="rId80" Type="http://schemas.openxmlformats.org/officeDocument/2006/relationships/slideLayout" Target="../slideLayouts/slideLayout177.xml"/><Relationship Id="rId82" Type="http://schemas.openxmlformats.org/officeDocument/2006/relationships/slideLayout" Target="../slideLayouts/slideLayout179.xml"/><Relationship Id="rId81" Type="http://schemas.openxmlformats.org/officeDocument/2006/relationships/slideLayout" Target="../slideLayouts/slideLayout178.xml"/><Relationship Id="rId1" Type="http://schemas.openxmlformats.org/officeDocument/2006/relationships/slideLayout" Target="../slideLayouts/slideLayout98.xml"/><Relationship Id="rId2" Type="http://schemas.openxmlformats.org/officeDocument/2006/relationships/slideLayout" Target="../slideLayouts/slideLayout99.xml"/><Relationship Id="rId3" Type="http://schemas.openxmlformats.org/officeDocument/2006/relationships/slideLayout" Target="../slideLayouts/slideLayout100.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5" Type="http://schemas.openxmlformats.org/officeDocument/2006/relationships/slideLayout" Target="../slideLayouts/slideLayout102.xml"/><Relationship Id="rId6" Type="http://schemas.openxmlformats.org/officeDocument/2006/relationships/slideLayout" Target="../slideLayouts/slideLayout103.xml"/><Relationship Id="rId7" Type="http://schemas.openxmlformats.org/officeDocument/2006/relationships/slideLayout" Target="../slideLayouts/slideLayout104.xml"/><Relationship Id="rId8" Type="http://schemas.openxmlformats.org/officeDocument/2006/relationships/slideLayout" Target="../slideLayouts/slideLayout105.xml"/><Relationship Id="rId73" Type="http://schemas.openxmlformats.org/officeDocument/2006/relationships/slideLayout" Target="../slideLayouts/slideLayout170.xml"/><Relationship Id="rId72" Type="http://schemas.openxmlformats.org/officeDocument/2006/relationships/slideLayout" Target="../slideLayouts/slideLayout169.xml"/><Relationship Id="rId75" Type="http://schemas.openxmlformats.org/officeDocument/2006/relationships/slideLayout" Target="../slideLayouts/slideLayout172.xml"/><Relationship Id="rId74" Type="http://schemas.openxmlformats.org/officeDocument/2006/relationships/slideLayout" Target="../slideLayouts/slideLayout171.xml"/><Relationship Id="rId77" Type="http://schemas.openxmlformats.org/officeDocument/2006/relationships/slideLayout" Target="../slideLayouts/slideLayout174.xml"/><Relationship Id="rId76" Type="http://schemas.openxmlformats.org/officeDocument/2006/relationships/slideLayout" Target="../slideLayouts/slideLayout173.xml"/><Relationship Id="rId79" Type="http://schemas.openxmlformats.org/officeDocument/2006/relationships/slideLayout" Target="../slideLayouts/slideLayout176.xml"/><Relationship Id="rId78" Type="http://schemas.openxmlformats.org/officeDocument/2006/relationships/slideLayout" Target="../slideLayouts/slideLayout175.xml"/><Relationship Id="rId71" Type="http://schemas.openxmlformats.org/officeDocument/2006/relationships/slideLayout" Target="../slideLayouts/slideLayout168.xml"/><Relationship Id="rId70" Type="http://schemas.openxmlformats.org/officeDocument/2006/relationships/slideLayout" Target="../slideLayouts/slideLayout167.xml"/><Relationship Id="rId62" Type="http://schemas.openxmlformats.org/officeDocument/2006/relationships/slideLayout" Target="../slideLayouts/slideLayout159.xml"/><Relationship Id="rId61" Type="http://schemas.openxmlformats.org/officeDocument/2006/relationships/slideLayout" Target="../slideLayouts/slideLayout158.xml"/><Relationship Id="rId64" Type="http://schemas.openxmlformats.org/officeDocument/2006/relationships/slideLayout" Target="../slideLayouts/slideLayout161.xml"/><Relationship Id="rId63" Type="http://schemas.openxmlformats.org/officeDocument/2006/relationships/slideLayout" Target="../slideLayouts/slideLayout160.xml"/><Relationship Id="rId66" Type="http://schemas.openxmlformats.org/officeDocument/2006/relationships/slideLayout" Target="../slideLayouts/slideLayout163.xml"/><Relationship Id="rId65" Type="http://schemas.openxmlformats.org/officeDocument/2006/relationships/slideLayout" Target="../slideLayouts/slideLayout162.xml"/><Relationship Id="rId68" Type="http://schemas.openxmlformats.org/officeDocument/2006/relationships/slideLayout" Target="../slideLayouts/slideLayout165.xml"/><Relationship Id="rId67" Type="http://schemas.openxmlformats.org/officeDocument/2006/relationships/slideLayout" Target="../slideLayouts/slideLayout164.xml"/><Relationship Id="rId60" Type="http://schemas.openxmlformats.org/officeDocument/2006/relationships/slideLayout" Target="../slideLayouts/slideLayout157.xml"/><Relationship Id="rId69" Type="http://schemas.openxmlformats.org/officeDocument/2006/relationships/slideLayout" Target="../slideLayouts/slideLayout166.xml"/><Relationship Id="rId51" Type="http://schemas.openxmlformats.org/officeDocument/2006/relationships/slideLayout" Target="../slideLayouts/slideLayout148.xml"/><Relationship Id="rId50" Type="http://schemas.openxmlformats.org/officeDocument/2006/relationships/slideLayout" Target="../slideLayouts/slideLayout147.xml"/><Relationship Id="rId53" Type="http://schemas.openxmlformats.org/officeDocument/2006/relationships/slideLayout" Target="../slideLayouts/slideLayout150.xml"/><Relationship Id="rId52" Type="http://schemas.openxmlformats.org/officeDocument/2006/relationships/slideLayout" Target="../slideLayouts/slideLayout149.xml"/><Relationship Id="rId55" Type="http://schemas.openxmlformats.org/officeDocument/2006/relationships/slideLayout" Target="../slideLayouts/slideLayout152.xml"/><Relationship Id="rId54" Type="http://schemas.openxmlformats.org/officeDocument/2006/relationships/slideLayout" Target="../slideLayouts/slideLayout151.xml"/><Relationship Id="rId57" Type="http://schemas.openxmlformats.org/officeDocument/2006/relationships/slideLayout" Target="../slideLayouts/slideLayout154.xml"/><Relationship Id="rId56" Type="http://schemas.openxmlformats.org/officeDocument/2006/relationships/slideLayout" Target="../slideLayouts/slideLayout153.xml"/><Relationship Id="rId59" Type="http://schemas.openxmlformats.org/officeDocument/2006/relationships/slideLayout" Target="../slideLayouts/slideLayout156.xml"/><Relationship Id="rId58" Type="http://schemas.openxmlformats.org/officeDocument/2006/relationships/slideLayout" Target="../slideLayouts/slideLayout1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8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1pPr>
            <a:lvl2pPr lvl="1"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2pPr>
            <a:lvl3pPr lvl="2"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3pPr>
            <a:lvl4pPr lvl="3"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4pPr>
            <a:lvl5pPr lvl="4"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5pPr>
            <a:lvl6pPr lvl="5"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6pPr>
            <a:lvl7pPr lvl="6"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7pPr>
            <a:lvl8pPr lvl="7"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8pPr>
            <a:lvl9pPr lvl="8"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0" lIns="0" spcFirstLastPara="1" rIns="0" wrap="square" tIns="0">
            <a:noAutofit/>
          </a:bodyPr>
          <a:lstStyle>
            <a:lvl1pPr indent="-330200" lvl="0" marL="457200" rtl="0">
              <a:lnSpc>
                <a:spcPct val="140000"/>
              </a:lnSpc>
              <a:spcBef>
                <a:spcPts val="0"/>
              </a:spcBef>
              <a:spcAft>
                <a:spcPts val="0"/>
              </a:spcAft>
              <a:buClr>
                <a:schemeClr val="accent1"/>
              </a:buClr>
              <a:buSzPts val="1600"/>
              <a:buFont typeface="Red Hat Text"/>
              <a:buChar char="▸"/>
              <a:defRPr sz="1600">
                <a:latin typeface="Red Hat Text"/>
                <a:ea typeface="Red Hat Text"/>
                <a:cs typeface="Red Hat Text"/>
                <a:sym typeface="Red Hat Text"/>
              </a:defRPr>
            </a:lvl1pPr>
            <a:lvl2pPr indent="-317500" lvl="1" marL="9144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2pPr>
            <a:lvl3pPr indent="-317500" lvl="2" marL="13716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3pPr>
            <a:lvl4pPr indent="-317500" lvl="3" marL="18288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4pPr>
            <a:lvl5pPr indent="-317500" lvl="4" marL="22860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5pPr>
            <a:lvl6pPr indent="-317500" lvl="5" marL="27432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6pPr>
            <a:lvl7pPr indent="-317500" lvl="6" marL="32004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7pPr>
            <a:lvl8pPr indent="-317500" lvl="7" marL="36576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8pPr>
            <a:lvl9pPr indent="-317500" lvl="8" marL="4114800" rtl="0">
              <a:lnSpc>
                <a:spcPct val="140000"/>
              </a:lnSpc>
              <a:spcBef>
                <a:spcPts val="500"/>
              </a:spcBef>
              <a:spcAft>
                <a:spcPts val="500"/>
              </a:spcAft>
              <a:buSzPts val="1400"/>
              <a:buFont typeface="Red Hat Text"/>
              <a:buChar char="･"/>
              <a:defRPr>
                <a:latin typeface="Red Hat Text"/>
                <a:ea typeface="Red Hat Text"/>
                <a:cs typeface="Red Hat Text"/>
                <a:sym typeface="Red Hat Tex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42" name="Shape 742"/>
        <p:cNvGrpSpPr/>
        <p:nvPr/>
      </p:nvGrpSpPr>
      <p:grpSpPr>
        <a:xfrm>
          <a:off x="0" y="0"/>
          <a:ext cx="0" cy="0"/>
          <a:chOff x="0" y="0"/>
          <a:chExt cx="0" cy="0"/>
        </a:xfrm>
      </p:grpSpPr>
      <p:sp>
        <p:nvSpPr>
          <p:cNvPr id="743" name="Google Shape;743;p53"/>
          <p:cNvSpPr txBox="1"/>
          <p:nvPr>
            <p:ph type="title"/>
          </p:nvPr>
        </p:nvSpPr>
        <p:spPr>
          <a:xfrm>
            <a:off x="415600" y="593367"/>
            <a:ext cx="11360700" cy="7638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1pPr>
            <a:lvl2pPr lvl="1"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2pPr>
            <a:lvl3pPr lvl="2"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3pPr>
            <a:lvl4pPr lvl="3"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4pPr>
            <a:lvl5pPr lvl="4"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5pPr>
            <a:lvl6pPr lvl="5"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6pPr>
            <a:lvl7pPr lvl="6"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7pPr>
            <a:lvl8pPr lvl="7"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8pPr>
            <a:lvl9pPr lvl="8"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9pPr>
          </a:lstStyle>
          <a:p/>
        </p:txBody>
      </p:sp>
      <p:sp>
        <p:nvSpPr>
          <p:cNvPr id="744" name="Google Shape;744;p53"/>
          <p:cNvSpPr txBox="1"/>
          <p:nvPr>
            <p:ph idx="1" type="body"/>
          </p:nvPr>
        </p:nvSpPr>
        <p:spPr>
          <a:xfrm>
            <a:off x="415600" y="1536633"/>
            <a:ext cx="11360700" cy="4555200"/>
          </a:xfrm>
          <a:prstGeom prst="rect">
            <a:avLst/>
          </a:prstGeom>
          <a:noFill/>
          <a:ln>
            <a:noFill/>
          </a:ln>
        </p:spPr>
        <p:txBody>
          <a:bodyPr anchorCtr="0" anchor="t" bIns="0" lIns="0" spcFirstLastPara="1" rIns="0" wrap="square" tIns="0">
            <a:noAutofit/>
          </a:bodyPr>
          <a:lstStyle>
            <a:lvl1pPr indent="-330200" lvl="0" marL="457200" rtl="0">
              <a:lnSpc>
                <a:spcPct val="140000"/>
              </a:lnSpc>
              <a:spcBef>
                <a:spcPts val="0"/>
              </a:spcBef>
              <a:spcAft>
                <a:spcPts val="0"/>
              </a:spcAft>
              <a:buClr>
                <a:schemeClr val="accent1"/>
              </a:buClr>
              <a:buSzPts val="1600"/>
              <a:buFont typeface="Red Hat Text"/>
              <a:buChar char="▸"/>
              <a:defRPr sz="1600">
                <a:latin typeface="Red Hat Text"/>
                <a:ea typeface="Red Hat Text"/>
                <a:cs typeface="Red Hat Text"/>
                <a:sym typeface="Red Hat Text"/>
              </a:defRPr>
            </a:lvl1pPr>
            <a:lvl2pPr indent="-317500" lvl="1" marL="9144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2pPr>
            <a:lvl3pPr indent="-317500" lvl="2" marL="13716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3pPr>
            <a:lvl4pPr indent="-317500" lvl="3" marL="18288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4pPr>
            <a:lvl5pPr indent="-317500" lvl="4" marL="22860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5pPr>
            <a:lvl6pPr indent="-317500" lvl="5" marL="27432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6pPr>
            <a:lvl7pPr indent="-317500" lvl="6" marL="32004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7pPr>
            <a:lvl8pPr indent="-317500" lvl="7" marL="36576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8pPr>
            <a:lvl9pPr indent="-317500" lvl="8" marL="4114800" rtl="0">
              <a:lnSpc>
                <a:spcPct val="140000"/>
              </a:lnSpc>
              <a:spcBef>
                <a:spcPts val="500"/>
              </a:spcBef>
              <a:spcAft>
                <a:spcPts val="500"/>
              </a:spcAft>
              <a:buSzPts val="1400"/>
              <a:buFont typeface="Red Hat Text"/>
              <a:buChar char="･"/>
              <a:defRPr>
                <a:latin typeface="Red Hat Text"/>
                <a:ea typeface="Red Hat Text"/>
                <a:cs typeface="Red Hat Text"/>
                <a:sym typeface="Red Hat Text"/>
              </a:defRPr>
            </a:lvl9pPr>
          </a:lstStyle>
          <a:p/>
        </p:txBody>
      </p:sp>
    </p:spTree>
  </p:cSld>
  <p:clrMap accent1="accent1" accent2="accent2" accent3="accent3" accent4="accent4" accent5="accent5" accent6="accent6" bg1="lt1" bg2="dk2" tx1="dk1" tx2="lt2" folHlink="folHlink" hlink="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 id="2147483723" r:id="rId25"/>
    <p:sldLayoutId id="2147483724" r:id="rId26"/>
    <p:sldLayoutId id="2147483725" r:id="rId27"/>
    <p:sldLayoutId id="2147483726" r:id="rId28"/>
    <p:sldLayoutId id="2147483727" r:id="rId29"/>
    <p:sldLayoutId id="2147483728" r:id="rId30"/>
    <p:sldLayoutId id="2147483729" r:id="rId31"/>
    <p:sldLayoutId id="2147483730" r:id="rId32"/>
    <p:sldLayoutId id="2147483731" r:id="rId33"/>
    <p:sldLayoutId id="2147483732" r:id="rId34"/>
    <p:sldLayoutId id="2147483733" r:id="rId35"/>
    <p:sldLayoutId id="2147483734" r:id="rId36"/>
    <p:sldLayoutId id="2147483735" r:id="rId37"/>
    <p:sldLayoutId id="2147483736" r:id="rId38"/>
    <p:sldLayoutId id="2147483737" r:id="rId39"/>
    <p:sldLayoutId id="2147483738" r:id="rId40"/>
    <p:sldLayoutId id="2147483739" r:id="rId41"/>
    <p:sldLayoutId id="2147483740" r:id="rId42"/>
    <p:sldLayoutId id="2147483741" r:id="rId43"/>
    <p:sldLayoutId id="2147483742" r:id="rId44"/>
    <p:sldLayoutId id="2147483743" r:id="rId45"/>
    <p:sldLayoutId id="2147483744" r:id="rId4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460" name="Shape 1460"/>
        <p:cNvGrpSpPr/>
        <p:nvPr/>
      </p:nvGrpSpPr>
      <p:grpSpPr>
        <a:xfrm>
          <a:off x="0" y="0"/>
          <a:ext cx="0" cy="0"/>
          <a:chOff x="0" y="0"/>
          <a:chExt cx="0" cy="0"/>
        </a:xfrm>
      </p:grpSpPr>
      <p:sp>
        <p:nvSpPr>
          <p:cNvPr id="1461" name="Google Shape;1461;p100"/>
          <p:cNvSpPr txBox="1"/>
          <p:nvPr>
            <p:ph type="title"/>
          </p:nvPr>
        </p:nvSpPr>
        <p:spPr>
          <a:xfrm>
            <a:off x="415600" y="593367"/>
            <a:ext cx="11360700" cy="7638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1pPr>
            <a:lvl2pPr lvl="1"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2pPr>
            <a:lvl3pPr lvl="2"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3pPr>
            <a:lvl4pPr lvl="3"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4pPr>
            <a:lvl5pPr lvl="4"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5pPr>
            <a:lvl6pPr lvl="5"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6pPr>
            <a:lvl7pPr lvl="6"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7pPr>
            <a:lvl8pPr lvl="7"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8pPr>
            <a:lvl9pPr lvl="8"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9pPr>
          </a:lstStyle>
          <a:p/>
        </p:txBody>
      </p:sp>
      <p:sp>
        <p:nvSpPr>
          <p:cNvPr id="1462" name="Google Shape;1462;p100"/>
          <p:cNvSpPr txBox="1"/>
          <p:nvPr>
            <p:ph idx="1" type="body"/>
          </p:nvPr>
        </p:nvSpPr>
        <p:spPr>
          <a:xfrm>
            <a:off x="415600" y="1536633"/>
            <a:ext cx="11360700" cy="4555200"/>
          </a:xfrm>
          <a:prstGeom prst="rect">
            <a:avLst/>
          </a:prstGeom>
          <a:noFill/>
          <a:ln>
            <a:noFill/>
          </a:ln>
        </p:spPr>
        <p:txBody>
          <a:bodyPr anchorCtr="0" anchor="t" bIns="0" lIns="0" spcFirstLastPara="1" rIns="0" wrap="square" tIns="0">
            <a:noAutofit/>
          </a:bodyPr>
          <a:lstStyle>
            <a:lvl1pPr indent="-330200" lvl="0" marL="457200" rtl="0">
              <a:lnSpc>
                <a:spcPct val="140000"/>
              </a:lnSpc>
              <a:spcBef>
                <a:spcPts val="0"/>
              </a:spcBef>
              <a:spcAft>
                <a:spcPts val="0"/>
              </a:spcAft>
              <a:buClr>
                <a:schemeClr val="accent1"/>
              </a:buClr>
              <a:buSzPts val="1600"/>
              <a:buFont typeface="Red Hat Text"/>
              <a:buChar char="▸"/>
              <a:defRPr sz="1600">
                <a:latin typeface="Red Hat Text"/>
                <a:ea typeface="Red Hat Text"/>
                <a:cs typeface="Red Hat Text"/>
                <a:sym typeface="Red Hat Text"/>
              </a:defRPr>
            </a:lvl1pPr>
            <a:lvl2pPr indent="-317500" lvl="1" marL="9144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2pPr>
            <a:lvl3pPr indent="-317500" lvl="2" marL="13716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3pPr>
            <a:lvl4pPr indent="-317500" lvl="3" marL="18288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4pPr>
            <a:lvl5pPr indent="-317500" lvl="4" marL="22860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5pPr>
            <a:lvl6pPr indent="-317500" lvl="5" marL="27432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6pPr>
            <a:lvl7pPr indent="-317500" lvl="6" marL="32004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7pPr>
            <a:lvl8pPr indent="-317500" lvl="7" marL="36576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8pPr>
            <a:lvl9pPr indent="-317500" lvl="8" marL="4114800" rtl="0">
              <a:lnSpc>
                <a:spcPct val="140000"/>
              </a:lnSpc>
              <a:spcBef>
                <a:spcPts val="500"/>
              </a:spcBef>
              <a:spcAft>
                <a:spcPts val="500"/>
              </a:spcAft>
              <a:buSzPts val="1400"/>
              <a:buFont typeface="Red Hat Text"/>
              <a:buChar char="･"/>
              <a:defRPr>
                <a:latin typeface="Red Hat Text"/>
                <a:ea typeface="Red Hat Text"/>
                <a:cs typeface="Red Hat Text"/>
                <a:sym typeface="Red Hat Text"/>
              </a:defRPr>
            </a:lvl9pPr>
          </a:lstStyle>
          <a:p/>
        </p:txBody>
      </p:sp>
      <p:sp>
        <p:nvSpPr>
          <p:cNvPr id="1463" name="Google Shape;1463;p100"/>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lvl="0" rtl="0" algn="r">
              <a:buNone/>
              <a:defRPr sz="1300">
                <a:latin typeface="Red Hat Text"/>
                <a:ea typeface="Red Hat Text"/>
                <a:cs typeface="Red Hat Text"/>
                <a:sym typeface="Red Hat Text"/>
              </a:defRPr>
            </a:lvl1pPr>
            <a:lvl2pPr lvl="1" rtl="0" algn="r">
              <a:buNone/>
              <a:defRPr sz="1300">
                <a:latin typeface="Red Hat Text"/>
                <a:ea typeface="Red Hat Text"/>
                <a:cs typeface="Red Hat Text"/>
                <a:sym typeface="Red Hat Text"/>
              </a:defRPr>
            </a:lvl2pPr>
            <a:lvl3pPr lvl="2" rtl="0" algn="r">
              <a:buNone/>
              <a:defRPr sz="1300">
                <a:latin typeface="Red Hat Text"/>
                <a:ea typeface="Red Hat Text"/>
                <a:cs typeface="Red Hat Text"/>
                <a:sym typeface="Red Hat Text"/>
              </a:defRPr>
            </a:lvl3pPr>
            <a:lvl4pPr lvl="3" rtl="0" algn="r">
              <a:buNone/>
              <a:defRPr sz="1300">
                <a:latin typeface="Red Hat Text"/>
                <a:ea typeface="Red Hat Text"/>
                <a:cs typeface="Red Hat Text"/>
                <a:sym typeface="Red Hat Text"/>
              </a:defRPr>
            </a:lvl4pPr>
            <a:lvl5pPr lvl="4" rtl="0" algn="r">
              <a:buNone/>
              <a:defRPr sz="1300">
                <a:latin typeface="Red Hat Text"/>
                <a:ea typeface="Red Hat Text"/>
                <a:cs typeface="Red Hat Text"/>
                <a:sym typeface="Red Hat Text"/>
              </a:defRPr>
            </a:lvl5pPr>
            <a:lvl6pPr lvl="5" rtl="0" algn="r">
              <a:buNone/>
              <a:defRPr sz="1300">
                <a:latin typeface="Red Hat Text"/>
                <a:ea typeface="Red Hat Text"/>
                <a:cs typeface="Red Hat Text"/>
                <a:sym typeface="Red Hat Text"/>
              </a:defRPr>
            </a:lvl6pPr>
            <a:lvl7pPr lvl="6" rtl="0" algn="r">
              <a:buNone/>
              <a:defRPr sz="1300">
                <a:latin typeface="Red Hat Text"/>
                <a:ea typeface="Red Hat Text"/>
                <a:cs typeface="Red Hat Text"/>
                <a:sym typeface="Red Hat Text"/>
              </a:defRPr>
            </a:lvl7pPr>
            <a:lvl8pPr lvl="7" rtl="0" algn="r">
              <a:buNone/>
              <a:defRPr sz="1300">
                <a:latin typeface="Red Hat Text"/>
                <a:ea typeface="Red Hat Text"/>
                <a:cs typeface="Red Hat Text"/>
                <a:sym typeface="Red Hat Text"/>
              </a:defRPr>
            </a:lvl8pPr>
            <a:lvl9pPr lvl="8" rtl="0" algn="r">
              <a:buNone/>
              <a:defRPr sz="1300">
                <a:latin typeface="Red Hat Text"/>
                <a:ea typeface="Red Hat Text"/>
                <a:cs typeface="Red Hat Text"/>
                <a:sym typeface="Red Hat Tex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 id="2147483774" r:id="rId30"/>
    <p:sldLayoutId id="2147483775" r:id="rId31"/>
    <p:sldLayoutId id="2147483776" r:id="rId32"/>
    <p:sldLayoutId id="2147483777" r:id="rId33"/>
    <p:sldLayoutId id="2147483778" r:id="rId34"/>
    <p:sldLayoutId id="2147483779" r:id="rId35"/>
    <p:sldLayoutId id="2147483780" r:id="rId36"/>
    <p:sldLayoutId id="2147483781" r:id="rId37"/>
    <p:sldLayoutId id="2147483782" r:id="rId38"/>
    <p:sldLayoutId id="2147483783" r:id="rId39"/>
    <p:sldLayoutId id="2147483784" r:id="rId40"/>
    <p:sldLayoutId id="2147483785" r:id="rId41"/>
    <p:sldLayoutId id="2147483786" r:id="rId42"/>
    <p:sldLayoutId id="2147483787" r:id="rId43"/>
    <p:sldLayoutId id="2147483788" r:id="rId44"/>
    <p:sldLayoutId id="2147483789" r:id="rId45"/>
    <p:sldLayoutId id="2147483790" r:id="rId46"/>
    <p:sldLayoutId id="2147483791" r:id="rId47"/>
    <p:sldLayoutId id="2147483792" r:id="rId48"/>
    <p:sldLayoutId id="2147483793" r:id="rId49"/>
    <p:sldLayoutId id="2147483794" r:id="rId50"/>
    <p:sldLayoutId id="2147483795" r:id="rId51"/>
    <p:sldLayoutId id="2147483796" r:id="rId52"/>
    <p:sldLayoutId id="2147483797" r:id="rId53"/>
    <p:sldLayoutId id="2147483798" r:id="rId54"/>
    <p:sldLayoutId id="2147483799" r:id="rId55"/>
    <p:sldLayoutId id="2147483800" r:id="rId56"/>
    <p:sldLayoutId id="2147483801" r:id="rId57"/>
    <p:sldLayoutId id="2147483802" r:id="rId58"/>
    <p:sldLayoutId id="2147483803" r:id="rId59"/>
    <p:sldLayoutId id="2147483804" r:id="rId60"/>
    <p:sldLayoutId id="2147483805" r:id="rId61"/>
    <p:sldLayoutId id="2147483806" r:id="rId62"/>
    <p:sldLayoutId id="2147483807" r:id="rId63"/>
    <p:sldLayoutId id="2147483808" r:id="rId64"/>
    <p:sldLayoutId id="2147483809" r:id="rId65"/>
    <p:sldLayoutId id="2147483810" r:id="rId66"/>
    <p:sldLayoutId id="2147483811" r:id="rId67"/>
    <p:sldLayoutId id="2147483812" r:id="rId68"/>
    <p:sldLayoutId id="2147483813" r:id="rId69"/>
    <p:sldLayoutId id="2147483814" r:id="rId70"/>
    <p:sldLayoutId id="2147483815" r:id="rId71"/>
    <p:sldLayoutId id="2147483816" r:id="rId72"/>
    <p:sldLayoutId id="2147483817" r:id="rId73"/>
    <p:sldLayoutId id="2147483818" r:id="rId74"/>
    <p:sldLayoutId id="2147483819" r:id="rId75"/>
    <p:sldLayoutId id="2147483820" r:id="rId76"/>
    <p:sldLayoutId id="2147483821" r:id="rId77"/>
    <p:sldLayoutId id="2147483822" r:id="rId78"/>
    <p:sldLayoutId id="2147483823" r:id="rId79"/>
    <p:sldLayoutId id="2147483824" r:id="rId80"/>
    <p:sldLayoutId id="2147483825" r:id="rId81"/>
    <p:sldLayoutId id="2147483826" r:id="rId82"/>
    <p:sldLayoutId id="2147483827" r:id="rId83"/>
    <p:sldLayoutId id="2147483828" r:id="rId84"/>
    <p:sldLayoutId id="2147483829" r:id="rId85"/>
    <p:sldLayoutId id="2147483830" r:id="rId86"/>
    <p:sldLayoutId id="2147483831" r:id="rId87"/>
    <p:sldLayoutId id="2147483832" r:id="rId88"/>
    <p:sldLayoutId id="2147483833" r:id="rId89"/>
    <p:sldLayoutId id="2147483834" r:id="rId90"/>
    <p:sldLayoutId id="2147483835" r:id="rId91"/>
    <p:sldLayoutId id="2147483836" r:id="rId92"/>
    <p:sldLayoutId id="2147483837" r:id="rId93"/>
    <p:sldLayoutId id="2147483838" r:id="rId94"/>
    <p:sldLayoutId id="2147483839" r:id="rId95"/>
    <p:sldLayoutId id="2147483840" r:id="rId96"/>
    <p:sldLayoutId id="2147483841" r:id="rId97"/>
    <p:sldLayoutId id="2147483842" r:id="rId98"/>
    <p:sldLayoutId id="2147483843" r:id="rId9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2.xml"/><Relationship Id="rId3" Type="http://schemas.openxmlformats.org/officeDocument/2006/relationships/image" Target="../media/image1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3.xml"/><Relationship Id="rId3" Type="http://schemas.openxmlformats.org/officeDocument/2006/relationships/hyperlink" Target="https://cwiki.apache.org/confluence/display/KAFKA/KIP-392%3A+Allow+consumers+to+fetch+from+closest+replica" TargetMode="External"/><Relationship Id="rId4" Type="http://schemas.openxmlformats.org/officeDocument/2006/relationships/image" Target="../media/image1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5.xml"/><Relationship Id="rId3" Type="http://schemas.openxmlformats.org/officeDocument/2006/relationships/image" Target="../media/image10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6.xml"/><Relationship Id="rId3" Type="http://schemas.openxmlformats.org/officeDocument/2006/relationships/image" Target="../media/image117.png"/><Relationship Id="rId4" Type="http://schemas.openxmlformats.org/officeDocument/2006/relationships/image" Target="../media/image1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7.xml"/><Relationship Id="rId3" Type="http://schemas.openxmlformats.org/officeDocument/2006/relationships/image" Target="../media/image1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2.xml"/><Relationship Id="rId2" Type="http://schemas.openxmlformats.org/officeDocument/2006/relationships/notesSlide" Target="../notesSlides/notesSlide2.xml"/><Relationship Id="rId3" Type="http://schemas.openxmlformats.org/officeDocument/2006/relationships/image" Target="../media/image101.png"/><Relationship Id="rId4" Type="http://schemas.openxmlformats.org/officeDocument/2006/relationships/image" Target="../media/image105.png"/><Relationship Id="rId5" Type="http://schemas.openxmlformats.org/officeDocument/2006/relationships/image" Target="../media/image10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8.xml"/><Relationship Id="rId3" Type="http://schemas.openxmlformats.org/officeDocument/2006/relationships/hyperlink" Target="https://access.redhat.com/jbossnetwork/restricted/listSoftware.html?downloadType=distributions&amp;product=jboss.amq.streams" TargetMode="External"/><Relationship Id="rId4" Type="http://schemas.openxmlformats.org/officeDocument/2006/relationships/image" Target="../media/image1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9.xml"/><Relationship Id="rId3" Type="http://schemas.openxmlformats.org/officeDocument/2006/relationships/hyperlink" Target="https://access.redhat.com/articles/664471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xml"/><Relationship Id="rId3" Type="http://schemas.openxmlformats.org/officeDocument/2006/relationships/image" Target="../media/image1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0.xml"/><Relationship Id="rId3" Type="http://schemas.openxmlformats.org/officeDocument/2006/relationships/hyperlink" Target="https://access.redhat.com/solutions/343543"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4.xml"/><Relationship Id="rId3" Type="http://schemas.openxmlformats.org/officeDocument/2006/relationships/image" Target="../media/image1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8.xml"/><Relationship Id="rId3" Type="http://schemas.openxmlformats.org/officeDocument/2006/relationships/image" Target="../media/image1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9.xml"/><Relationship Id="rId3" Type="http://schemas.openxmlformats.org/officeDocument/2006/relationships/image" Target="../media/image1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xml"/><Relationship Id="rId3" Type="http://schemas.openxmlformats.org/officeDocument/2006/relationships/image" Target="../media/image10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xml"/><Relationship Id="rId3" Type="http://schemas.openxmlformats.org/officeDocument/2006/relationships/image" Target="../media/image10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6.xml"/><Relationship Id="rId3" Type="http://schemas.openxmlformats.org/officeDocument/2006/relationships/hyperlink" Target="https://www.redhat.com/en/resources/high-availability-for-apache-kafka-detail" TargetMode="External"/><Relationship Id="rId4" Type="http://schemas.openxmlformats.org/officeDocument/2006/relationships/image" Target="../media/image114.png"/><Relationship Id="rId5" Type="http://schemas.openxmlformats.org/officeDocument/2006/relationships/image" Target="../media/image1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8.xml"/><Relationship Id="rId3" Type="http://schemas.openxmlformats.org/officeDocument/2006/relationships/image" Target="../media/image10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7" name="Shape 2687"/>
        <p:cNvGrpSpPr/>
        <p:nvPr/>
      </p:nvGrpSpPr>
      <p:grpSpPr>
        <a:xfrm>
          <a:off x="0" y="0"/>
          <a:ext cx="0" cy="0"/>
          <a:chOff x="0" y="0"/>
          <a:chExt cx="0" cy="0"/>
        </a:xfrm>
      </p:grpSpPr>
      <p:sp>
        <p:nvSpPr>
          <p:cNvPr id="2688" name="Google Shape;2688;p20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689" name="Google Shape;2689;p200"/>
          <p:cNvSpPr txBox="1"/>
          <p:nvPr>
            <p:ph idx="1" type="subTitle"/>
          </p:nvPr>
        </p:nvSpPr>
        <p:spPr>
          <a:xfrm>
            <a:off x="5660525" y="3971650"/>
            <a:ext cx="4446300" cy="91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90" name="Google Shape;2690;p200"/>
          <p:cNvSpPr txBox="1"/>
          <p:nvPr>
            <p:ph type="title"/>
          </p:nvPr>
        </p:nvSpPr>
        <p:spPr>
          <a:xfrm>
            <a:off x="5516625" y="1709025"/>
            <a:ext cx="6033000" cy="211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a:latin typeface="Red Hat Display"/>
                <a:ea typeface="Red Hat Display"/>
                <a:cs typeface="Red Hat Display"/>
                <a:sym typeface="Red Hat Display"/>
              </a:rPr>
              <a:t>Red Hat </a:t>
            </a:r>
            <a:r>
              <a:rPr b="1" lang="en">
                <a:latin typeface="Red Hat Display"/>
                <a:ea typeface="Red Hat Display"/>
                <a:cs typeface="Red Hat Display"/>
                <a:sym typeface="Red Hat Display"/>
              </a:rPr>
              <a:t>AMQ Streams</a:t>
            </a:r>
            <a:r>
              <a:rPr b="1" lang="en">
                <a:latin typeface="Red Hat Display"/>
                <a:ea typeface="Red Hat Display"/>
                <a:cs typeface="Red Hat Display"/>
                <a:sym typeface="Red Hat Display"/>
              </a:rPr>
              <a:t> Architecture</a:t>
            </a:r>
            <a:endParaRPr b="1">
              <a:latin typeface="Red Hat Display"/>
              <a:ea typeface="Red Hat Display"/>
              <a:cs typeface="Red Hat Display"/>
              <a:sym typeface="Red Hat Display"/>
            </a:endParaRPr>
          </a:p>
        </p:txBody>
      </p:sp>
      <p:sp>
        <p:nvSpPr>
          <p:cNvPr id="2691" name="Google Shape;2691;p200"/>
          <p:cNvSpPr txBox="1"/>
          <p:nvPr>
            <p:ph idx="2" type="subTitle"/>
          </p:nvPr>
        </p:nvSpPr>
        <p:spPr>
          <a:xfrm>
            <a:off x="5660525" y="5318275"/>
            <a:ext cx="2040300" cy="605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Chatchai Kongmanee</a:t>
            </a:r>
            <a:endParaRPr/>
          </a:p>
          <a:p>
            <a:pPr indent="0" lvl="0" marL="0" rtl="0" algn="l">
              <a:spcBef>
                <a:spcPts val="0"/>
              </a:spcBef>
              <a:spcAft>
                <a:spcPts val="0"/>
              </a:spcAft>
              <a:buClr>
                <a:schemeClr val="dk1"/>
              </a:buClr>
              <a:buSzPts val="1100"/>
              <a:buFont typeface="Arial"/>
              <a:buNone/>
            </a:pPr>
            <a:r>
              <a:rPr lang="en"/>
              <a:t>Specialist Solution Architect</a:t>
            </a:r>
            <a:endParaRPr/>
          </a:p>
          <a:p>
            <a:pPr indent="0" lvl="0" marL="0" rtl="0" algn="l">
              <a:spcBef>
                <a:spcPts val="0"/>
              </a:spcBef>
              <a:spcAft>
                <a:spcPts val="0"/>
              </a:spcAft>
              <a:buClr>
                <a:schemeClr val="dk1"/>
              </a:buClr>
              <a:buSzPts val="1100"/>
              <a:buFont typeface="Arial"/>
              <a:buNone/>
            </a:pPr>
            <a:r>
              <a:rPr lang="en"/>
              <a:t>Red Hat, Thailand</a:t>
            </a:r>
            <a:endParaRPr/>
          </a:p>
          <a:p>
            <a:pPr indent="0" lvl="0" marL="0" rtl="0" algn="l">
              <a:spcBef>
                <a:spcPts val="0"/>
              </a:spcBef>
              <a:spcAft>
                <a:spcPts val="0"/>
              </a:spcAft>
              <a:buClr>
                <a:schemeClr val="dk1"/>
              </a:buClr>
              <a:buSzPts val="1100"/>
              <a:buFont typeface="Arial"/>
              <a:buNone/>
            </a:pPr>
            <a:r>
              <a:t/>
            </a:r>
            <a:endParaRPr/>
          </a:p>
        </p:txBody>
      </p:sp>
      <p:sp>
        <p:nvSpPr>
          <p:cNvPr id="2692" name="Google Shape;2692;p200"/>
          <p:cNvSpPr txBox="1"/>
          <p:nvPr>
            <p:ph idx="3"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8" name="Shape 2818"/>
        <p:cNvGrpSpPr/>
        <p:nvPr/>
      </p:nvGrpSpPr>
      <p:grpSpPr>
        <a:xfrm>
          <a:off x="0" y="0"/>
          <a:ext cx="0" cy="0"/>
          <a:chOff x="0" y="0"/>
          <a:chExt cx="0" cy="0"/>
        </a:xfrm>
      </p:grpSpPr>
      <p:sp>
        <p:nvSpPr>
          <p:cNvPr id="2819" name="Google Shape;2819;p20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2820" name="Google Shape;2820;p20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821" name="Google Shape;2821;p209"/>
          <p:cNvSpPr txBox="1"/>
          <p:nvPr>
            <p:ph type="title"/>
          </p:nvPr>
        </p:nvSpPr>
        <p:spPr>
          <a:xfrm>
            <a:off x="447775" y="9016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Topics &amp; Partitions</a:t>
            </a:r>
            <a:endParaRPr sz="5500">
              <a:solidFill>
                <a:srgbClr val="EE0000"/>
              </a:solidFill>
            </a:endParaRPr>
          </a:p>
          <a:p>
            <a:pPr indent="0" lvl="0" marL="0" rtl="0" algn="l">
              <a:lnSpc>
                <a:spcPct val="150000"/>
              </a:lnSpc>
              <a:spcBef>
                <a:spcPts val="4000"/>
              </a:spcBef>
              <a:spcAft>
                <a:spcPts val="0"/>
              </a:spcAft>
              <a:buNone/>
            </a:pPr>
            <a:r>
              <a:t/>
            </a:r>
            <a:endParaRPr sz="1600">
              <a:solidFill>
                <a:schemeClr val="dk1"/>
              </a:solidFill>
            </a:endParaRPr>
          </a:p>
        </p:txBody>
      </p:sp>
      <p:sp>
        <p:nvSpPr>
          <p:cNvPr id="2822" name="Google Shape;2822;p209"/>
          <p:cNvSpPr/>
          <p:nvPr/>
        </p:nvSpPr>
        <p:spPr>
          <a:xfrm>
            <a:off x="1316633" y="2074800"/>
            <a:ext cx="6663300" cy="3686700"/>
          </a:xfrm>
          <a:prstGeom prst="roundRect">
            <a:avLst>
              <a:gd fmla="val 1862" name="adj"/>
            </a:avLst>
          </a:prstGeom>
          <a:solidFill>
            <a:srgbClr val="DCDCDC"/>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latin typeface="Red Hat Display"/>
              <a:ea typeface="Red Hat Display"/>
              <a:cs typeface="Red Hat Display"/>
              <a:sym typeface="Red Hat Display"/>
            </a:endParaRPr>
          </a:p>
        </p:txBody>
      </p:sp>
      <p:sp>
        <p:nvSpPr>
          <p:cNvPr id="2823" name="Google Shape;2823;p209"/>
          <p:cNvSpPr txBox="1"/>
          <p:nvPr/>
        </p:nvSpPr>
        <p:spPr>
          <a:xfrm>
            <a:off x="1305200" y="2143467"/>
            <a:ext cx="66633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 sz="1300">
                <a:solidFill>
                  <a:srgbClr val="434343"/>
                </a:solidFill>
                <a:latin typeface="Red Hat Display"/>
                <a:ea typeface="Red Hat Display"/>
                <a:cs typeface="Red Hat Display"/>
                <a:sym typeface="Red Hat Display"/>
              </a:rPr>
              <a:t>Topic</a:t>
            </a:r>
            <a:endParaRPr b="1" sz="1300">
              <a:solidFill>
                <a:srgbClr val="434343"/>
              </a:solidFill>
              <a:latin typeface="Red Hat Display"/>
              <a:ea typeface="Red Hat Display"/>
              <a:cs typeface="Red Hat Display"/>
              <a:sym typeface="Red Hat Display"/>
            </a:endParaRPr>
          </a:p>
        </p:txBody>
      </p:sp>
      <p:sp>
        <p:nvSpPr>
          <p:cNvPr id="2824" name="Google Shape;2824;p209"/>
          <p:cNvSpPr/>
          <p:nvPr/>
        </p:nvSpPr>
        <p:spPr>
          <a:xfrm>
            <a:off x="1694475" y="2667000"/>
            <a:ext cx="5232000" cy="354900"/>
          </a:xfrm>
          <a:prstGeom prst="rect">
            <a:avLst/>
          </a:prstGeom>
          <a:solidFill>
            <a:srgbClr val="01415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latin typeface="Red Hat Display"/>
              <a:ea typeface="Red Hat Display"/>
              <a:cs typeface="Red Hat Display"/>
              <a:sym typeface="Red Hat Display"/>
            </a:endParaRPr>
          </a:p>
        </p:txBody>
      </p:sp>
      <p:sp>
        <p:nvSpPr>
          <p:cNvPr id="2825" name="Google Shape;2825;p209"/>
          <p:cNvSpPr/>
          <p:nvPr/>
        </p:nvSpPr>
        <p:spPr>
          <a:xfrm>
            <a:off x="1694467" y="3482600"/>
            <a:ext cx="3273300" cy="354900"/>
          </a:xfrm>
          <a:prstGeom prst="rect">
            <a:avLst/>
          </a:prstGeom>
          <a:solidFill>
            <a:srgbClr val="01415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latin typeface="Red Hat Display"/>
              <a:ea typeface="Red Hat Display"/>
              <a:cs typeface="Red Hat Display"/>
              <a:sym typeface="Red Hat Display"/>
            </a:endParaRPr>
          </a:p>
        </p:txBody>
      </p:sp>
      <p:sp>
        <p:nvSpPr>
          <p:cNvPr id="2826" name="Google Shape;2826;p209"/>
          <p:cNvSpPr/>
          <p:nvPr/>
        </p:nvSpPr>
        <p:spPr>
          <a:xfrm>
            <a:off x="1694467" y="4318200"/>
            <a:ext cx="4588500" cy="354900"/>
          </a:xfrm>
          <a:prstGeom prst="rect">
            <a:avLst/>
          </a:prstGeom>
          <a:solidFill>
            <a:srgbClr val="01415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latin typeface="Red Hat Display"/>
              <a:ea typeface="Red Hat Display"/>
              <a:cs typeface="Red Hat Display"/>
              <a:sym typeface="Red Hat Display"/>
            </a:endParaRPr>
          </a:p>
        </p:txBody>
      </p:sp>
      <p:sp>
        <p:nvSpPr>
          <p:cNvPr id="2827" name="Google Shape;2827;p209"/>
          <p:cNvSpPr txBox="1"/>
          <p:nvPr/>
        </p:nvSpPr>
        <p:spPr>
          <a:xfrm>
            <a:off x="1683000" y="2431133"/>
            <a:ext cx="4545300" cy="206100"/>
          </a:xfrm>
          <a:prstGeom prst="rect">
            <a:avLst/>
          </a:prstGeom>
          <a:noFill/>
          <a:ln>
            <a:noFill/>
          </a:ln>
        </p:spPr>
        <p:txBody>
          <a:bodyPr anchorCtr="0" anchor="ctr" bIns="121900" lIns="27425" spcFirstLastPara="1" rIns="121900" wrap="square" tIns="121900">
            <a:noAutofit/>
          </a:bodyPr>
          <a:lstStyle/>
          <a:p>
            <a:pPr indent="0" lvl="0" marL="0" rtl="0" algn="l">
              <a:spcBef>
                <a:spcPts val="0"/>
              </a:spcBef>
              <a:spcAft>
                <a:spcPts val="0"/>
              </a:spcAft>
              <a:buNone/>
            </a:pPr>
            <a:r>
              <a:rPr lang="en" sz="1200">
                <a:solidFill>
                  <a:srgbClr val="434343"/>
                </a:solidFill>
                <a:latin typeface="Red Hat Display"/>
                <a:ea typeface="Red Hat Display"/>
                <a:cs typeface="Red Hat Display"/>
                <a:sym typeface="Red Hat Display"/>
              </a:rPr>
              <a:t>Partition 0</a:t>
            </a:r>
            <a:endParaRPr sz="1200">
              <a:solidFill>
                <a:srgbClr val="434343"/>
              </a:solidFill>
              <a:latin typeface="Red Hat Display"/>
              <a:ea typeface="Red Hat Display"/>
              <a:cs typeface="Red Hat Display"/>
              <a:sym typeface="Red Hat Display"/>
            </a:endParaRPr>
          </a:p>
        </p:txBody>
      </p:sp>
      <p:sp>
        <p:nvSpPr>
          <p:cNvPr id="2828" name="Google Shape;2828;p209"/>
          <p:cNvSpPr txBox="1"/>
          <p:nvPr/>
        </p:nvSpPr>
        <p:spPr>
          <a:xfrm>
            <a:off x="1683000" y="3267867"/>
            <a:ext cx="4545300" cy="206100"/>
          </a:xfrm>
          <a:prstGeom prst="rect">
            <a:avLst/>
          </a:prstGeom>
          <a:noFill/>
          <a:ln>
            <a:noFill/>
          </a:ln>
        </p:spPr>
        <p:txBody>
          <a:bodyPr anchorCtr="0" anchor="ctr" bIns="121900" lIns="27425" spcFirstLastPara="1" rIns="121900" wrap="square" tIns="121900">
            <a:noAutofit/>
          </a:bodyPr>
          <a:lstStyle/>
          <a:p>
            <a:pPr indent="0" lvl="0" marL="0" rtl="0" algn="l">
              <a:spcBef>
                <a:spcPts val="0"/>
              </a:spcBef>
              <a:spcAft>
                <a:spcPts val="0"/>
              </a:spcAft>
              <a:buNone/>
            </a:pPr>
            <a:r>
              <a:rPr lang="en" sz="1200">
                <a:solidFill>
                  <a:srgbClr val="434343"/>
                </a:solidFill>
                <a:latin typeface="Red Hat Display"/>
                <a:ea typeface="Red Hat Display"/>
                <a:cs typeface="Red Hat Display"/>
                <a:sym typeface="Red Hat Display"/>
              </a:rPr>
              <a:t>Partition 1</a:t>
            </a:r>
            <a:endParaRPr sz="1200">
              <a:solidFill>
                <a:srgbClr val="434343"/>
              </a:solidFill>
              <a:latin typeface="Red Hat Display"/>
              <a:ea typeface="Red Hat Display"/>
              <a:cs typeface="Red Hat Display"/>
              <a:sym typeface="Red Hat Display"/>
            </a:endParaRPr>
          </a:p>
        </p:txBody>
      </p:sp>
      <p:sp>
        <p:nvSpPr>
          <p:cNvPr id="2829" name="Google Shape;2829;p209"/>
          <p:cNvSpPr txBox="1"/>
          <p:nvPr/>
        </p:nvSpPr>
        <p:spPr>
          <a:xfrm>
            <a:off x="1683000" y="4104600"/>
            <a:ext cx="4545300" cy="206100"/>
          </a:xfrm>
          <a:prstGeom prst="rect">
            <a:avLst/>
          </a:prstGeom>
          <a:noFill/>
          <a:ln>
            <a:noFill/>
          </a:ln>
        </p:spPr>
        <p:txBody>
          <a:bodyPr anchorCtr="0" anchor="ctr" bIns="121900" lIns="27425" spcFirstLastPara="1" rIns="121900" wrap="square" tIns="121900">
            <a:noAutofit/>
          </a:bodyPr>
          <a:lstStyle/>
          <a:p>
            <a:pPr indent="0" lvl="0" marL="0" rtl="0" algn="l">
              <a:spcBef>
                <a:spcPts val="0"/>
              </a:spcBef>
              <a:spcAft>
                <a:spcPts val="0"/>
              </a:spcAft>
              <a:buNone/>
            </a:pPr>
            <a:r>
              <a:rPr lang="en" sz="1200">
                <a:solidFill>
                  <a:srgbClr val="434343"/>
                </a:solidFill>
                <a:latin typeface="Red Hat Display"/>
                <a:ea typeface="Red Hat Display"/>
                <a:cs typeface="Red Hat Display"/>
                <a:sym typeface="Red Hat Display"/>
              </a:rPr>
              <a:t>Partition 2</a:t>
            </a:r>
            <a:endParaRPr sz="1200">
              <a:solidFill>
                <a:srgbClr val="434343"/>
              </a:solidFill>
              <a:latin typeface="Red Hat Display"/>
              <a:ea typeface="Red Hat Display"/>
              <a:cs typeface="Red Hat Display"/>
              <a:sym typeface="Red Hat Display"/>
            </a:endParaRPr>
          </a:p>
        </p:txBody>
      </p:sp>
      <p:sp>
        <p:nvSpPr>
          <p:cNvPr id="2830" name="Google Shape;2830;p209"/>
          <p:cNvSpPr/>
          <p:nvPr/>
        </p:nvSpPr>
        <p:spPr>
          <a:xfrm>
            <a:off x="1694451" y="2668967"/>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831" name="Google Shape;2831;p209"/>
          <p:cNvSpPr/>
          <p:nvPr/>
        </p:nvSpPr>
        <p:spPr>
          <a:xfrm>
            <a:off x="2358300" y="2668967"/>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832" name="Google Shape;2832;p209"/>
          <p:cNvSpPr/>
          <p:nvPr/>
        </p:nvSpPr>
        <p:spPr>
          <a:xfrm>
            <a:off x="3010700" y="2668967"/>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833" name="Google Shape;2833;p209"/>
          <p:cNvSpPr/>
          <p:nvPr/>
        </p:nvSpPr>
        <p:spPr>
          <a:xfrm>
            <a:off x="3658033" y="2668967"/>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834" name="Google Shape;2834;p209"/>
          <p:cNvSpPr/>
          <p:nvPr/>
        </p:nvSpPr>
        <p:spPr>
          <a:xfrm>
            <a:off x="4315500" y="2668967"/>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835" name="Google Shape;2835;p209"/>
          <p:cNvSpPr/>
          <p:nvPr/>
        </p:nvSpPr>
        <p:spPr>
          <a:xfrm>
            <a:off x="4967775" y="2668967"/>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836" name="Google Shape;2836;p209"/>
          <p:cNvSpPr/>
          <p:nvPr/>
        </p:nvSpPr>
        <p:spPr>
          <a:xfrm>
            <a:off x="5620300" y="2666392"/>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837" name="Google Shape;2837;p209"/>
          <p:cNvSpPr/>
          <p:nvPr/>
        </p:nvSpPr>
        <p:spPr>
          <a:xfrm>
            <a:off x="1694451" y="3482600"/>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838" name="Google Shape;2838;p209"/>
          <p:cNvSpPr/>
          <p:nvPr/>
        </p:nvSpPr>
        <p:spPr>
          <a:xfrm>
            <a:off x="2358300" y="3482600"/>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839" name="Google Shape;2839;p209"/>
          <p:cNvSpPr/>
          <p:nvPr/>
        </p:nvSpPr>
        <p:spPr>
          <a:xfrm>
            <a:off x="3010700" y="3482600"/>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840" name="Google Shape;2840;p209"/>
          <p:cNvSpPr/>
          <p:nvPr/>
        </p:nvSpPr>
        <p:spPr>
          <a:xfrm>
            <a:off x="3658033" y="3482600"/>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841" name="Google Shape;2841;p209"/>
          <p:cNvSpPr/>
          <p:nvPr/>
        </p:nvSpPr>
        <p:spPr>
          <a:xfrm>
            <a:off x="1694451" y="4318208"/>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842" name="Google Shape;2842;p209"/>
          <p:cNvSpPr/>
          <p:nvPr/>
        </p:nvSpPr>
        <p:spPr>
          <a:xfrm>
            <a:off x="2358300" y="4318208"/>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843" name="Google Shape;2843;p209"/>
          <p:cNvSpPr/>
          <p:nvPr/>
        </p:nvSpPr>
        <p:spPr>
          <a:xfrm>
            <a:off x="3010700" y="4318208"/>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844" name="Google Shape;2844;p209"/>
          <p:cNvSpPr/>
          <p:nvPr/>
        </p:nvSpPr>
        <p:spPr>
          <a:xfrm>
            <a:off x="3658033" y="4318208"/>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845" name="Google Shape;2845;p209"/>
          <p:cNvSpPr/>
          <p:nvPr/>
        </p:nvSpPr>
        <p:spPr>
          <a:xfrm>
            <a:off x="4315500" y="4318208"/>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846" name="Google Shape;2846;p209"/>
          <p:cNvSpPr/>
          <p:nvPr/>
        </p:nvSpPr>
        <p:spPr>
          <a:xfrm>
            <a:off x="4972967" y="4318208"/>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847" name="Google Shape;2847;p209"/>
          <p:cNvSpPr txBox="1"/>
          <p:nvPr/>
        </p:nvSpPr>
        <p:spPr>
          <a:xfrm>
            <a:off x="1659333" y="4641767"/>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0</a:t>
            </a:r>
            <a:endParaRPr sz="900">
              <a:solidFill>
                <a:srgbClr val="434343"/>
              </a:solidFill>
              <a:latin typeface="Red Hat Display"/>
              <a:ea typeface="Red Hat Display"/>
              <a:cs typeface="Red Hat Display"/>
              <a:sym typeface="Red Hat Display"/>
            </a:endParaRPr>
          </a:p>
        </p:txBody>
      </p:sp>
      <p:sp>
        <p:nvSpPr>
          <p:cNvPr id="2848" name="Google Shape;2848;p209"/>
          <p:cNvSpPr txBox="1"/>
          <p:nvPr/>
        </p:nvSpPr>
        <p:spPr>
          <a:xfrm>
            <a:off x="2277267" y="4639400"/>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1</a:t>
            </a:r>
            <a:endParaRPr sz="900">
              <a:solidFill>
                <a:srgbClr val="434343"/>
              </a:solidFill>
              <a:latin typeface="Red Hat Display"/>
              <a:ea typeface="Red Hat Display"/>
              <a:cs typeface="Red Hat Display"/>
              <a:sym typeface="Red Hat Display"/>
            </a:endParaRPr>
          </a:p>
        </p:txBody>
      </p:sp>
      <p:sp>
        <p:nvSpPr>
          <p:cNvPr id="2849" name="Google Shape;2849;p209"/>
          <p:cNvSpPr txBox="1"/>
          <p:nvPr/>
        </p:nvSpPr>
        <p:spPr>
          <a:xfrm>
            <a:off x="2929667" y="4639400"/>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2</a:t>
            </a:r>
            <a:endParaRPr sz="900">
              <a:solidFill>
                <a:srgbClr val="434343"/>
              </a:solidFill>
              <a:latin typeface="Red Hat Display"/>
              <a:ea typeface="Red Hat Display"/>
              <a:cs typeface="Red Hat Display"/>
              <a:sym typeface="Red Hat Display"/>
            </a:endParaRPr>
          </a:p>
        </p:txBody>
      </p:sp>
      <p:sp>
        <p:nvSpPr>
          <p:cNvPr id="2850" name="Google Shape;2850;p209"/>
          <p:cNvSpPr txBox="1"/>
          <p:nvPr/>
        </p:nvSpPr>
        <p:spPr>
          <a:xfrm>
            <a:off x="3594967" y="4639400"/>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3</a:t>
            </a:r>
            <a:endParaRPr sz="900">
              <a:solidFill>
                <a:srgbClr val="434343"/>
              </a:solidFill>
              <a:latin typeface="Red Hat Display"/>
              <a:ea typeface="Red Hat Display"/>
              <a:cs typeface="Red Hat Display"/>
              <a:sym typeface="Red Hat Display"/>
            </a:endParaRPr>
          </a:p>
        </p:txBody>
      </p:sp>
      <p:sp>
        <p:nvSpPr>
          <p:cNvPr id="2851" name="Google Shape;2851;p209"/>
          <p:cNvSpPr txBox="1"/>
          <p:nvPr/>
        </p:nvSpPr>
        <p:spPr>
          <a:xfrm>
            <a:off x="4241000" y="4639400"/>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4</a:t>
            </a:r>
            <a:endParaRPr sz="900">
              <a:solidFill>
                <a:srgbClr val="434343"/>
              </a:solidFill>
              <a:latin typeface="Red Hat Display"/>
              <a:ea typeface="Red Hat Display"/>
              <a:cs typeface="Red Hat Display"/>
              <a:sym typeface="Red Hat Display"/>
            </a:endParaRPr>
          </a:p>
        </p:txBody>
      </p:sp>
      <p:sp>
        <p:nvSpPr>
          <p:cNvPr id="2852" name="Google Shape;2852;p209"/>
          <p:cNvSpPr txBox="1"/>
          <p:nvPr/>
        </p:nvSpPr>
        <p:spPr>
          <a:xfrm>
            <a:off x="4912667" y="4639400"/>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5</a:t>
            </a:r>
            <a:endParaRPr sz="900">
              <a:solidFill>
                <a:srgbClr val="434343"/>
              </a:solidFill>
              <a:latin typeface="Red Hat Display"/>
              <a:ea typeface="Red Hat Display"/>
              <a:cs typeface="Red Hat Display"/>
              <a:sym typeface="Red Hat Display"/>
            </a:endParaRPr>
          </a:p>
        </p:txBody>
      </p:sp>
      <p:sp>
        <p:nvSpPr>
          <p:cNvPr id="2853" name="Google Shape;2853;p209"/>
          <p:cNvSpPr txBox="1"/>
          <p:nvPr/>
        </p:nvSpPr>
        <p:spPr>
          <a:xfrm>
            <a:off x="5587867" y="4636533"/>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6</a:t>
            </a:r>
            <a:endParaRPr sz="900">
              <a:solidFill>
                <a:srgbClr val="434343"/>
              </a:solidFill>
              <a:latin typeface="Red Hat Display"/>
              <a:ea typeface="Red Hat Display"/>
              <a:cs typeface="Red Hat Display"/>
              <a:sym typeface="Red Hat Display"/>
            </a:endParaRPr>
          </a:p>
        </p:txBody>
      </p:sp>
      <p:sp>
        <p:nvSpPr>
          <p:cNvPr id="2854" name="Google Shape;2854;p209"/>
          <p:cNvSpPr/>
          <p:nvPr/>
        </p:nvSpPr>
        <p:spPr>
          <a:xfrm>
            <a:off x="1717367" y="5041533"/>
            <a:ext cx="5072100" cy="286500"/>
          </a:xfrm>
          <a:prstGeom prst="rightArrow">
            <a:avLst>
              <a:gd fmla="val 50000" name="adj1"/>
              <a:gd fmla="val 50000" name="adj2"/>
            </a:avLst>
          </a:prstGeom>
          <a:solidFill>
            <a:srgbClr val="44768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55" name="Google Shape;2855;p209"/>
          <p:cNvSpPr txBox="1"/>
          <p:nvPr/>
        </p:nvSpPr>
        <p:spPr>
          <a:xfrm>
            <a:off x="1578867" y="5271467"/>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Older</a:t>
            </a:r>
            <a:endParaRPr sz="900">
              <a:solidFill>
                <a:srgbClr val="434343"/>
              </a:solidFill>
              <a:latin typeface="Red Hat Display"/>
              <a:ea typeface="Red Hat Display"/>
              <a:cs typeface="Red Hat Display"/>
              <a:sym typeface="Red Hat Display"/>
            </a:endParaRPr>
          </a:p>
        </p:txBody>
      </p:sp>
      <p:sp>
        <p:nvSpPr>
          <p:cNvPr id="2856" name="Google Shape;2856;p209"/>
          <p:cNvSpPr txBox="1"/>
          <p:nvPr/>
        </p:nvSpPr>
        <p:spPr>
          <a:xfrm>
            <a:off x="6228200" y="5271467"/>
            <a:ext cx="698400" cy="206100"/>
          </a:xfrm>
          <a:prstGeom prst="rect">
            <a:avLst/>
          </a:prstGeom>
          <a:noFill/>
          <a:ln>
            <a:noFill/>
          </a:ln>
        </p:spPr>
        <p:txBody>
          <a:bodyPr anchorCtr="0" anchor="ctr" bIns="121900" lIns="121900" spcFirstLastPara="1" rIns="121900" wrap="square" tIns="121900">
            <a:noAutofit/>
          </a:bodyPr>
          <a:lstStyle/>
          <a:p>
            <a:pPr indent="0" lvl="0" marL="0" rtl="0" algn="r">
              <a:spcBef>
                <a:spcPts val="0"/>
              </a:spcBef>
              <a:spcAft>
                <a:spcPts val="0"/>
              </a:spcAft>
              <a:buNone/>
            </a:pPr>
            <a:r>
              <a:rPr lang="en" sz="900">
                <a:solidFill>
                  <a:srgbClr val="434343"/>
                </a:solidFill>
                <a:latin typeface="Red Hat Display"/>
                <a:ea typeface="Red Hat Display"/>
                <a:cs typeface="Red Hat Display"/>
                <a:sym typeface="Red Hat Display"/>
              </a:rPr>
              <a:t>Newer</a:t>
            </a:r>
            <a:endParaRPr sz="900">
              <a:solidFill>
                <a:srgbClr val="434343"/>
              </a:solidFill>
              <a:latin typeface="Red Hat Display"/>
              <a:ea typeface="Red Hat Display"/>
              <a:cs typeface="Red Hat Display"/>
              <a:sym typeface="Red Hat Display"/>
            </a:endParaRPr>
          </a:p>
        </p:txBody>
      </p:sp>
      <p:cxnSp>
        <p:nvCxnSpPr>
          <p:cNvPr id="2857" name="Google Shape;2857;p209"/>
          <p:cNvCxnSpPr>
            <a:endCxn id="2824" idx="3"/>
          </p:cNvCxnSpPr>
          <p:nvPr/>
        </p:nvCxnSpPr>
        <p:spPr>
          <a:xfrm flipH="1">
            <a:off x="6926475" y="2843250"/>
            <a:ext cx="2234100" cy="1200"/>
          </a:xfrm>
          <a:prstGeom prst="straightConnector1">
            <a:avLst/>
          </a:prstGeom>
          <a:noFill/>
          <a:ln cap="flat" cmpd="sng" w="19050">
            <a:solidFill>
              <a:schemeClr val="dk2"/>
            </a:solidFill>
            <a:prstDash val="solid"/>
            <a:round/>
            <a:headEnd len="med" w="med" type="none"/>
            <a:tailEnd len="med" w="med" type="triangle"/>
          </a:ln>
        </p:spPr>
      </p:cxnSp>
      <p:cxnSp>
        <p:nvCxnSpPr>
          <p:cNvPr id="2858" name="Google Shape;2858;p209"/>
          <p:cNvCxnSpPr>
            <a:stCxn id="2859" idx="1"/>
            <a:endCxn id="2825" idx="3"/>
          </p:cNvCxnSpPr>
          <p:nvPr/>
        </p:nvCxnSpPr>
        <p:spPr>
          <a:xfrm rot="10800000">
            <a:off x="4967833" y="3660167"/>
            <a:ext cx="4104000" cy="10800"/>
          </a:xfrm>
          <a:prstGeom prst="straightConnector1">
            <a:avLst/>
          </a:prstGeom>
          <a:noFill/>
          <a:ln cap="flat" cmpd="sng" w="19050">
            <a:solidFill>
              <a:schemeClr val="dk2"/>
            </a:solidFill>
            <a:prstDash val="solid"/>
            <a:round/>
            <a:headEnd len="med" w="med" type="none"/>
            <a:tailEnd len="med" w="med" type="triangle"/>
          </a:ln>
        </p:spPr>
      </p:cxnSp>
      <p:cxnSp>
        <p:nvCxnSpPr>
          <p:cNvPr id="2860" name="Google Shape;2860;p209"/>
          <p:cNvCxnSpPr>
            <a:endCxn id="2826" idx="3"/>
          </p:cNvCxnSpPr>
          <p:nvPr/>
        </p:nvCxnSpPr>
        <p:spPr>
          <a:xfrm flipH="1">
            <a:off x="6282967" y="4479150"/>
            <a:ext cx="2783100" cy="16500"/>
          </a:xfrm>
          <a:prstGeom prst="straightConnector1">
            <a:avLst/>
          </a:prstGeom>
          <a:noFill/>
          <a:ln cap="flat" cmpd="sng" w="19050">
            <a:solidFill>
              <a:schemeClr val="dk2"/>
            </a:solidFill>
            <a:prstDash val="solid"/>
            <a:round/>
            <a:headEnd len="med" w="med" type="none"/>
            <a:tailEnd len="med" w="med" type="triangle"/>
          </a:ln>
        </p:spPr>
      </p:cxnSp>
      <p:sp>
        <p:nvSpPr>
          <p:cNvPr id="2861" name="Google Shape;2861;p209"/>
          <p:cNvSpPr/>
          <p:nvPr/>
        </p:nvSpPr>
        <p:spPr>
          <a:xfrm>
            <a:off x="8340767" y="2329737"/>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1</a:t>
            </a:r>
            <a:endParaRPr b="1" baseline="-25000" sz="1900">
              <a:solidFill>
                <a:srgbClr val="F3F3F3"/>
              </a:solidFill>
              <a:latin typeface="Red Hat Display"/>
              <a:ea typeface="Red Hat Display"/>
              <a:cs typeface="Red Hat Display"/>
              <a:sym typeface="Red Hat Display"/>
            </a:endParaRPr>
          </a:p>
        </p:txBody>
      </p:sp>
      <p:sp>
        <p:nvSpPr>
          <p:cNvPr id="2862" name="Google Shape;2862;p209"/>
          <p:cNvSpPr/>
          <p:nvPr/>
        </p:nvSpPr>
        <p:spPr>
          <a:xfrm>
            <a:off x="7915833" y="3186804"/>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2</a:t>
            </a:r>
            <a:endParaRPr b="1" baseline="-25000" sz="1900">
              <a:solidFill>
                <a:srgbClr val="F3F3F3"/>
              </a:solidFill>
              <a:latin typeface="Red Hat Display"/>
              <a:ea typeface="Red Hat Display"/>
              <a:cs typeface="Red Hat Display"/>
              <a:sym typeface="Red Hat Display"/>
            </a:endParaRPr>
          </a:p>
        </p:txBody>
      </p:sp>
      <p:sp>
        <p:nvSpPr>
          <p:cNvPr id="2863" name="Google Shape;2863;p209"/>
          <p:cNvSpPr/>
          <p:nvPr/>
        </p:nvSpPr>
        <p:spPr>
          <a:xfrm>
            <a:off x="8318533" y="3979236"/>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3</a:t>
            </a:r>
            <a:endParaRPr b="1" baseline="-25000" sz="1900">
              <a:solidFill>
                <a:srgbClr val="F3F3F3"/>
              </a:solidFill>
              <a:latin typeface="Red Hat Display"/>
              <a:ea typeface="Red Hat Display"/>
              <a:cs typeface="Red Hat Display"/>
              <a:sym typeface="Red Hat Display"/>
            </a:endParaRPr>
          </a:p>
        </p:txBody>
      </p:sp>
      <p:sp>
        <p:nvSpPr>
          <p:cNvPr id="2859" name="Google Shape;2859;p209"/>
          <p:cNvSpPr/>
          <p:nvPr/>
        </p:nvSpPr>
        <p:spPr>
          <a:xfrm>
            <a:off x="9071833" y="2668967"/>
            <a:ext cx="1999200" cy="2004000"/>
          </a:xfrm>
          <a:prstGeom prst="roundRect">
            <a:avLst>
              <a:gd fmla="val 11581" name="adj"/>
            </a:avLst>
          </a:prstGeom>
          <a:solidFill>
            <a:srgbClr val="09819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Producer</a:t>
            </a:r>
            <a:endParaRPr b="1" sz="1900">
              <a:solidFill>
                <a:srgbClr val="F3F3F3"/>
              </a:solidFill>
              <a:latin typeface="Red Hat Display"/>
              <a:ea typeface="Red Hat Display"/>
              <a:cs typeface="Red Hat Display"/>
              <a:sym typeface="Red Hat Display"/>
            </a:endParaRPr>
          </a:p>
        </p:txBody>
      </p:sp>
      <p:sp>
        <p:nvSpPr>
          <p:cNvPr id="2864" name="Google Shape;2864;p209"/>
          <p:cNvSpPr txBox="1"/>
          <p:nvPr/>
        </p:nvSpPr>
        <p:spPr>
          <a:xfrm>
            <a:off x="1670767" y="3840917"/>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0</a:t>
            </a:r>
            <a:endParaRPr sz="900">
              <a:solidFill>
                <a:srgbClr val="434343"/>
              </a:solidFill>
              <a:latin typeface="Red Hat Display"/>
              <a:ea typeface="Red Hat Display"/>
              <a:cs typeface="Red Hat Display"/>
              <a:sym typeface="Red Hat Display"/>
            </a:endParaRPr>
          </a:p>
        </p:txBody>
      </p:sp>
      <p:sp>
        <p:nvSpPr>
          <p:cNvPr id="2865" name="Google Shape;2865;p209"/>
          <p:cNvSpPr txBox="1"/>
          <p:nvPr/>
        </p:nvSpPr>
        <p:spPr>
          <a:xfrm>
            <a:off x="2288700" y="3838550"/>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1</a:t>
            </a:r>
            <a:endParaRPr sz="900">
              <a:solidFill>
                <a:srgbClr val="434343"/>
              </a:solidFill>
              <a:latin typeface="Red Hat Display"/>
              <a:ea typeface="Red Hat Display"/>
              <a:cs typeface="Red Hat Display"/>
              <a:sym typeface="Red Hat Display"/>
            </a:endParaRPr>
          </a:p>
        </p:txBody>
      </p:sp>
      <p:sp>
        <p:nvSpPr>
          <p:cNvPr id="2866" name="Google Shape;2866;p209"/>
          <p:cNvSpPr txBox="1"/>
          <p:nvPr/>
        </p:nvSpPr>
        <p:spPr>
          <a:xfrm>
            <a:off x="2941100" y="3838550"/>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2</a:t>
            </a:r>
            <a:endParaRPr sz="900">
              <a:solidFill>
                <a:srgbClr val="434343"/>
              </a:solidFill>
              <a:latin typeface="Red Hat Display"/>
              <a:ea typeface="Red Hat Display"/>
              <a:cs typeface="Red Hat Display"/>
              <a:sym typeface="Red Hat Display"/>
            </a:endParaRPr>
          </a:p>
        </p:txBody>
      </p:sp>
      <p:sp>
        <p:nvSpPr>
          <p:cNvPr id="2867" name="Google Shape;2867;p209"/>
          <p:cNvSpPr txBox="1"/>
          <p:nvPr/>
        </p:nvSpPr>
        <p:spPr>
          <a:xfrm>
            <a:off x="3606400" y="3838550"/>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3</a:t>
            </a:r>
            <a:endParaRPr sz="900">
              <a:solidFill>
                <a:srgbClr val="434343"/>
              </a:solidFill>
              <a:latin typeface="Red Hat Display"/>
              <a:ea typeface="Red Hat Display"/>
              <a:cs typeface="Red Hat Display"/>
              <a:sym typeface="Red Hat Display"/>
            </a:endParaRPr>
          </a:p>
        </p:txBody>
      </p:sp>
      <p:sp>
        <p:nvSpPr>
          <p:cNvPr id="2868" name="Google Shape;2868;p209"/>
          <p:cNvSpPr txBox="1"/>
          <p:nvPr/>
        </p:nvSpPr>
        <p:spPr>
          <a:xfrm>
            <a:off x="4252433" y="3838550"/>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4</a:t>
            </a:r>
            <a:endParaRPr sz="900">
              <a:solidFill>
                <a:srgbClr val="434343"/>
              </a:solidFill>
              <a:latin typeface="Red Hat Display"/>
              <a:ea typeface="Red Hat Display"/>
              <a:cs typeface="Red Hat Display"/>
              <a:sym typeface="Red Hat Display"/>
            </a:endParaRPr>
          </a:p>
        </p:txBody>
      </p:sp>
      <p:sp>
        <p:nvSpPr>
          <p:cNvPr id="2869" name="Google Shape;2869;p209"/>
          <p:cNvSpPr txBox="1"/>
          <p:nvPr/>
        </p:nvSpPr>
        <p:spPr>
          <a:xfrm>
            <a:off x="1670767" y="2997367"/>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0</a:t>
            </a:r>
            <a:endParaRPr sz="900">
              <a:solidFill>
                <a:srgbClr val="434343"/>
              </a:solidFill>
              <a:latin typeface="Red Hat Display"/>
              <a:ea typeface="Red Hat Display"/>
              <a:cs typeface="Red Hat Display"/>
              <a:sym typeface="Red Hat Display"/>
            </a:endParaRPr>
          </a:p>
        </p:txBody>
      </p:sp>
      <p:sp>
        <p:nvSpPr>
          <p:cNvPr id="2870" name="Google Shape;2870;p209"/>
          <p:cNvSpPr txBox="1"/>
          <p:nvPr/>
        </p:nvSpPr>
        <p:spPr>
          <a:xfrm>
            <a:off x="2288700" y="2995000"/>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1</a:t>
            </a:r>
            <a:endParaRPr sz="900">
              <a:solidFill>
                <a:srgbClr val="434343"/>
              </a:solidFill>
              <a:latin typeface="Red Hat Display"/>
              <a:ea typeface="Red Hat Display"/>
              <a:cs typeface="Red Hat Display"/>
              <a:sym typeface="Red Hat Display"/>
            </a:endParaRPr>
          </a:p>
        </p:txBody>
      </p:sp>
      <p:sp>
        <p:nvSpPr>
          <p:cNvPr id="2871" name="Google Shape;2871;p209"/>
          <p:cNvSpPr txBox="1"/>
          <p:nvPr/>
        </p:nvSpPr>
        <p:spPr>
          <a:xfrm>
            <a:off x="2941100" y="2995000"/>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2</a:t>
            </a:r>
            <a:endParaRPr sz="900">
              <a:solidFill>
                <a:srgbClr val="434343"/>
              </a:solidFill>
              <a:latin typeface="Red Hat Display"/>
              <a:ea typeface="Red Hat Display"/>
              <a:cs typeface="Red Hat Display"/>
              <a:sym typeface="Red Hat Display"/>
            </a:endParaRPr>
          </a:p>
        </p:txBody>
      </p:sp>
      <p:sp>
        <p:nvSpPr>
          <p:cNvPr id="2872" name="Google Shape;2872;p209"/>
          <p:cNvSpPr txBox="1"/>
          <p:nvPr/>
        </p:nvSpPr>
        <p:spPr>
          <a:xfrm>
            <a:off x="3606400" y="2995000"/>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3</a:t>
            </a:r>
            <a:endParaRPr sz="900">
              <a:solidFill>
                <a:srgbClr val="434343"/>
              </a:solidFill>
              <a:latin typeface="Red Hat Display"/>
              <a:ea typeface="Red Hat Display"/>
              <a:cs typeface="Red Hat Display"/>
              <a:sym typeface="Red Hat Display"/>
            </a:endParaRPr>
          </a:p>
        </p:txBody>
      </p:sp>
      <p:sp>
        <p:nvSpPr>
          <p:cNvPr id="2873" name="Google Shape;2873;p209"/>
          <p:cNvSpPr txBox="1"/>
          <p:nvPr/>
        </p:nvSpPr>
        <p:spPr>
          <a:xfrm>
            <a:off x="4252433" y="2995000"/>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4</a:t>
            </a:r>
            <a:endParaRPr sz="900">
              <a:solidFill>
                <a:srgbClr val="434343"/>
              </a:solidFill>
              <a:latin typeface="Red Hat Display"/>
              <a:ea typeface="Red Hat Display"/>
              <a:cs typeface="Red Hat Display"/>
              <a:sym typeface="Red Hat Display"/>
            </a:endParaRPr>
          </a:p>
        </p:txBody>
      </p:sp>
      <p:sp>
        <p:nvSpPr>
          <p:cNvPr id="2874" name="Google Shape;2874;p209"/>
          <p:cNvSpPr txBox="1"/>
          <p:nvPr/>
        </p:nvSpPr>
        <p:spPr>
          <a:xfrm>
            <a:off x="4924100" y="2995000"/>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5</a:t>
            </a:r>
            <a:endParaRPr sz="900">
              <a:solidFill>
                <a:srgbClr val="434343"/>
              </a:solidFill>
              <a:latin typeface="Red Hat Display"/>
              <a:ea typeface="Red Hat Display"/>
              <a:cs typeface="Red Hat Display"/>
              <a:sym typeface="Red Hat Display"/>
            </a:endParaRPr>
          </a:p>
        </p:txBody>
      </p:sp>
      <p:sp>
        <p:nvSpPr>
          <p:cNvPr id="2875" name="Google Shape;2875;p209"/>
          <p:cNvSpPr txBox="1"/>
          <p:nvPr/>
        </p:nvSpPr>
        <p:spPr>
          <a:xfrm>
            <a:off x="5599300" y="2992133"/>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6</a:t>
            </a:r>
            <a:endParaRPr sz="900">
              <a:solidFill>
                <a:srgbClr val="434343"/>
              </a:solidFill>
              <a:latin typeface="Red Hat Display"/>
              <a:ea typeface="Red Hat Display"/>
              <a:cs typeface="Red Hat Display"/>
              <a:sym typeface="Red Hat Display"/>
            </a:endParaRPr>
          </a:p>
        </p:txBody>
      </p:sp>
      <p:sp>
        <p:nvSpPr>
          <p:cNvPr id="2876" name="Google Shape;2876;p209"/>
          <p:cNvSpPr txBox="1"/>
          <p:nvPr/>
        </p:nvSpPr>
        <p:spPr>
          <a:xfrm>
            <a:off x="6241800" y="2993319"/>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7</a:t>
            </a:r>
            <a:endParaRPr sz="900">
              <a:solidFill>
                <a:srgbClr val="434343"/>
              </a:solidFill>
              <a:latin typeface="Red Hat Display"/>
              <a:ea typeface="Red Hat Display"/>
              <a:cs typeface="Red Hat Display"/>
              <a:sym typeface="Red Hat Display"/>
            </a:endParaRPr>
          </a:p>
        </p:txBody>
      </p:sp>
      <p:sp>
        <p:nvSpPr>
          <p:cNvPr id="2877" name="Google Shape;2877;p209"/>
          <p:cNvSpPr/>
          <p:nvPr/>
        </p:nvSpPr>
        <p:spPr>
          <a:xfrm>
            <a:off x="4310583" y="3478800"/>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878" name="Google Shape;2878;p209"/>
          <p:cNvSpPr/>
          <p:nvPr/>
        </p:nvSpPr>
        <p:spPr>
          <a:xfrm>
            <a:off x="6277533" y="2666392"/>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879" name="Google Shape;2879;p209"/>
          <p:cNvSpPr/>
          <p:nvPr/>
        </p:nvSpPr>
        <p:spPr>
          <a:xfrm>
            <a:off x="5630433" y="4318208"/>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861"/>
                                        </p:tgtEl>
                                      </p:cBhvr>
                                    </p:animEffect>
                                    <p:set>
                                      <p:cBhvr>
                                        <p:cTn dur="1" fill="hold">
                                          <p:stCondLst>
                                            <p:cond delay="1000"/>
                                          </p:stCondLst>
                                        </p:cTn>
                                        <p:tgtEl>
                                          <p:spTgt spid="286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78"/>
                                        </p:tgtEl>
                                        <p:attrNameLst>
                                          <p:attrName>style.visibility</p:attrName>
                                        </p:attrNameLst>
                                      </p:cBhvr>
                                      <p:to>
                                        <p:strVal val="visible"/>
                                      </p:to>
                                    </p:set>
                                    <p:animEffect filter="fade" transition="in">
                                      <p:cBhvr>
                                        <p:cTn dur="1000"/>
                                        <p:tgtEl>
                                          <p:spTgt spid="2878"/>
                                        </p:tgtEl>
                                      </p:cBhvr>
                                    </p:animEffec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1000"/>
                                        <p:tgtEl>
                                          <p:spTgt spid="2862"/>
                                        </p:tgtEl>
                                      </p:cBhvr>
                                    </p:animEffect>
                                    <p:set>
                                      <p:cBhvr>
                                        <p:cTn dur="1" fill="hold">
                                          <p:stCondLst>
                                            <p:cond delay="1000"/>
                                          </p:stCondLst>
                                        </p:cTn>
                                        <p:tgtEl>
                                          <p:spTgt spid="2862"/>
                                        </p:tgtEl>
                                        <p:attrNameLst>
                                          <p:attrName>style.visibility</p:attrName>
                                        </p:attrNameLst>
                                      </p:cBhvr>
                                      <p:to>
                                        <p:strVal val="hidden"/>
                                      </p:to>
                                    </p:se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877"/>
                                        </p:tgtEl>
                                        <p:attrNameLst>
                                          <p:attrName>style.visibility</p:attrName>
                                        </p:attrNameLst>
                                      </p:cBhvr>
                                      <p:to>
                                        <p:strVal val="visible"/>
                                      </p:to>
                                    </p:set>
                                    <p:animEffect filter="fade" transition="in">
                                      <p:cBhvr>
                                        <p:cTn dur="1000"/>
                                        <p:tgtEl>
                                          <p:spTgt spid="2877"/>
                                        </p:tgtEl>
                                      </p:cBhvr>
                                    </p:animEffect>
                                  </p:childTnLst>
                                </p:cTn>
                              </p:par>
                            </p:childTnLst>
                          </p:cTn>
                        </p:par>
                        <p:par>
                          <p:cTn fill="hold">
                            <p:stCondLst>
                              <p:cond delay="4000"/>
                            </p:stCondLst>
                            <p:childTnLst>
                              <p:par>
                                <p:cTn fill="hold" nodeType="afterEffect" presetClass="exit" presetID="10" presetSubtype="0">
                                  <p:stCondLst>
                                    <p:cond delay="0"/>
                                  </p:stCondLst>
                                  <p:childTnLst>
                                    <p:animEffect filter="fade" transition="out">
                                      <p:cBhvr>
                                        <p:cTn dur="1000"/>
                                        <p:tgtEl>
                                          <p:spTgt spid="2863"/>
                                        </p:tgtEl>
                                      </p:cBhvr>
                                    </p:animEffect>
                                    <p:set>
                                      <p:cBhvr>
                                        <p:cTn dur="1" fill="hold">
                                          <p:stCondLst>
                                            <p:cond delay="1000"/>
                                          </p:stCondLst>
                                        </p:cTn>
                                        <p:tgtEl>
                                          <p:spTgt spid="2863"/>
                                        </p:tgtEl>
                                        <p:attrNameLst>
                                          <p:attrName>style.visibility</p:attrName>
                                        </p:attrNameLst>
                                      </p:cBhvr>
                                      <p:to>
                                        <p:strVal val="hidden"/>
                                      </p:to>
                                    </p:se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879"/>
                                        </p:tgtEl>
                                        <p:attrNameLst>
                                          <p:attrName>style.visibility</p:attrName>
                                        </p:attrNameLst>
                                      </p:cBhvr>
                                      <p:to>
                                        <p:strVal val="visible"/>
                                      </p:to>
                                    </p:set>
                                    <p:animEffect filter="fade" transition="in">
                                      <p:cBhvr>
                                        <p:cTn dur="1000"/>
                                        <p:tgtEl>
                                          <p:spTgt spid="28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3" name="Shape 2883"/>
        <p:cNvGrpSpPr/>
        <p:nvPr/>
      </p:nvGrpSpPr>
      <p:grpSpPr>
        <a:xfrm>
          <a:off x="0" y="0"/>
          <a:ext cx="0" cy="0"/>
          <a:chOff x="0" y="0"/>
          <a:chExt cx="0" cy="0"/>
        </a:xfrm>
      </p:grpSpPr>
      <p:sp>
        <p:nvSpPr>
          <p:cNvPr id="2884" name="Google Shape;2884;p21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2885" name="Google Shape;2885;p21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886" name="Google Shape;2886;p210"/>
          <p:cNvSpPr txBox="1"/>
          <p:nvPr>
            <p:ph type="title"/>
          </p:nvPr>
        </p:nvSpPr>
        <p:spPr>
          <a:xfrm>
            <a:off x="447775" y="9016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Topics &amp; Partitions</a:t>
            </a:r>
            <a:endParaRPr sz="5500">
              <a:solidFill>
                <a:srgbClr val="EE0000"/>
              </a:solidFill>
            </a:endParaRPr>
          </a:p>
          <a:p>
            <a:pPr indent="0" lvl="0" marL="0" rtl="0" algn="l">
              <a:lnSpc>
                <a:spcPct val="150000"/>
              </a:lnSpc>
              <a:spcBef>
                <a:spcPts val="4000"/>
              </a:spcBef>
              <a:spcAft>
                <a:spcPts val="0"/>
              </a:spcAft>
              <a:buNone/>
            </a:pPr>
            <a:r>
              <a:t/>
            </a:r>
            <a:endParaRPr sz="1600">
              <a:solidFill>
                <a:schemeClr val="dk1"/>
              </a:solidFill>
            </a:endParaRPr>
          </a:p>
        </p:txBody>
      </p:sp>
      <p:sp>
        <p:nvSpPr>
          <p:cNvPr id="2887" name="Google Shape;2887;p210"/>
          <p:cNvSpPr/>
          <p:nvPr/>
        </p:nvSpPr>
        <p:spPr>
          <a:xfrm>
            <a:off x="1319025" y="2075688"/>
            <a:ext cx="6663300" cy="3686700"/>
          </a:xfrm>
          <a:prstGeom prst="roundRect">
            <a:avLst>
              <a:gd fmla="val 1862" name="adj"/>
            </a:avLst>
          </a:prstGeom>
          <a:solidFill>
            <a:srgbClr val="DCDCDC"/>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latin typeface="Red Hat Display"/>
              <a:ea typeface="Red Hat Display"/>
              <a:cs typeface="Red Hat Display"/>
              <a:sym typeface="Red Hat Display"/>
            </a:endParaRPr>
          </a:p>
        </p:txBody>
      </p:sp>
      <p:sp>
        <p:nvSpPr>
          <p:cNvPr id="2888" name="Google Shape;2888;p210"/>
          <p:cNvSpPr txBox="1"/>
          <p:nvPr/>
        </p:nvSpPr>
        <p:spPr>
          <a:xfrm>
            <a:off x="1307592" y="2144355"/>
            <a:ext cx="53352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 sz="1300">
                <a:solidFill>
                  <a:srgbClr val="434343"/>
                </a:solidFill>
                <a:latin typeface="Red Hat Display"/>
                <a:ea typeface="Red Hat Display"/>
                <a:cs typeface="Red Hat Display"/>
                <a:sym typeface="Red Hat Display"/>
              </a:rPr>
              <a:t>Topic</a:t>
            </a:r>
            <a:endParaRPr b="1" sz="1300">
              <a:solidFill>
                <a:srgbClr val="434343"/>
              </a:solidFill>
              <a:latin typeface="Red Hat Display"/>
              <a:ea typeface="Red Hat Display"/>
              <a:cs typeface="Red Hat Display"/>
              <a:sym typeface="Red Hat Display"/>
            </a:endParaRPr>
          </a:p>
        </p:txBody>
      </p:sp>
      <p:sp>
        <p:nvSpPr>
          <p:cNvPr id="2889" name="Google Shape;2889;p210"/>
          <p:cNvSpPr/>
          <p:nvPr/>
        </p:nvSpPr>
        <p:spPr>
          <a:xfrm>
            <a:off x="1719759" y="5042421"/>
            <a:ext cx="5072100" cy="286500"/>
          </a:xfrm>
          <a:prstGeom prst="rightArrow">
            <a:avLst>
              <a:gd fmla="val 50000" name="adj1"/>
              <a:gd fmla="val 50000" name="adj2"/>
            </a:avLst>
          </a:prstGeom>
          <a:solidFill>
            <a:srgbClr val="44768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90" name="Google Shape;2890;p210"/>
          <p:cNvSpPr txBox="1"/>
          <p:nvPr/>
        </p:nvSpPr>
        <p:spPr>
          <a:xfrm>
            <a:off x="1581259" y="5272355"/>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Older</a:t>
            </a:r>
            <a:endParaRPr sz="900">
              <a:solidFill>
                <a:srgbClr val="434343"/>
              </a:solidFill>
              <a:latin typeface="Red Hat Display"/>
              <a:ea typeface="Red Hat Display"/>
              <a:cs typeface="Red Hat Display"/>
              <a:sym typeface="Red Hat Display"/>
            </a:endParaRPr>
          </a:p>
        </p:txBody>
      </p:sp>
      <p:sp>
        <p:nvSpPr>
          <p:cNvPr id="2891" name="Google Shape;2891;p210"/>
          <p:cNvSpPr txBox="1"/>
          <p:nvPr/>
        </p:nvSpPr>
        <p:spPr>
          <a:xfrm>
            <a:off x="6230592" y="5272355"/>
            <a:ext cx="698400" cy="206100"/>
          </a:xfrm>
          <a:prstGeom prst="rect">
            <a:avLst/>
          </a:prstGeom>
          <a:noFill/>
          <a:ln>
            <a:noFill/>
          </a:ln>
        </p:spPr>
        <p:txBody>
          <a:bodyPr anchorCtr="0" anchor="ctr" bIns="121900" lIns="121900" spcFirstLastPara="1" rIns="121900" wrap="square" tIns="121900">
            <a:noAutofit/>
          </a:bodyPr>
          <a:lstStyle/>
          <a:p>
            <a:pPr indent="0" lvl="0" marL="0" rtl="0" algn="r">
              <a:spcBef>
                <a:spcPts val="0"/>
              </a:spcBef>
              <a:spcAft>
                <a:spcPts val="0"/>
              </a:spcAft>
              <a:buNone/>
            </a:pPr>
            <a:r>
              <a:rPr lang="en" sz="900">
                <a:solidFill>
                  <a:srgbClr val="434343"/>
                </a:solidFill>
                <a:latin typeface="Red Hat Display"/>
                <a:ea typeface="Red Hat Display"/>
                <a:cs typeface="Red Hat Display"/>
                <a:sym typeface="Red Hat Display"/>
              </a:rPr>
              <a:t>Newer</a:t>
            </a:r>
            <a:endParaRPr sz="900">
              <a:solidFill>
                <a:srgbClr val="434343"/>
              </a:solidFill>
              <a:latin typeface="Red Hat Display"/>
              <a:ea typeface="Red Hat Display"/>
              <a:cs typeface="Red Hat Display"/>
              <a:sym typeface="Red Hat Display"/>
            </a:endParaRPr>
          </a:p>
        </p:txBody>
      </p:sp>
      <p:sp>
        <p:nvSpPr>
          <p:cNvPr id="2892" name="Google Shape;2892;p210"/>
          <p:cNvSpPr/>
          <p:nvPr/>
        </p:nvSpPr>
        <p:spPr>
          <a:xfrm>
            <a:off x="8972625" y="3025955"/>
            <a:ext cx="1999200" cy="2118000"/>
          </a:xfrm>
          <a:prstGeom prst="roundRect">
            <a:avLst>
              <a:gd fmla="val 11581" name="adj"/>
            </a:avLst>
          </a:prstGeom>
          <a:solidFill>
            <a:srgbClr val="57A7B5"/>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Consumer</a:t>
            </a:r>
            <a:endParaRPr b="1" sz="1900">
              <a:solidFill>
                <a:srgbClr val="F3F3F3"/>
              </a:solidFill>
              <a:latin typeface="Red Hat Display"/>
              <a:ea typeface="Red Hat Display"/>
              <a:cs typeface="Red Hat Display"/>
              <a:sym typeface="Red Hat Display"/>
            </a:endParaRPr>
          </a:p>
        </p:txBody>
      </p:sp>
      <p:cxnSp>
        <p:nvCxnSpPr>
          <p:cNvPr id="2893" name="Google Shape;2893;p210"/>
          <p:cNvCxnSpPr/>
          <p:nvPr/>
        </p:nvCxnSpPr>
        <p:spPr>
          <a:xfrm>
            <a:off x="4644092" y="3024655"/>
            <a:ext cx="4325700" cy="238500"/>
          </a:xfrm>
          <a:prstGeom prst="bentConnector3">
            <a:avLst>
              <a:gd fmla="val -121" name="adj1"/>
            </a:avLst>
          </a:prstGeom>
          <a:noFill/>
          <a:ln cap="flat" cmpd="sng" w="19050">
            <a:solidFill>
              <a:schemeClr val="dk2"/>
            </a:solidFill>
            <a:prstDash val="solid"/>
            <a:round/>
            <a:headEnd len="med" w="med" type="none"/>
            <a:tailEnd len="med" w="med" type="triangle"/>
          </a:ln>
        </p:spPr>
      </p:cxnSp>
      <p:cxnSp>
        <p:nvCxnSpPr>
          <p:cNvPr id="2894" name="Google Shape;2894;p210"/>
          <p:cNvCxnSpPr>
            <a:endCxn id="2892" idx="1"/>
          </p:cNvCxnSpPr>
          <p:nvPr/>
        </p:nvCxnSpPr>
        <p:spPr>
          <a:xfrm>
            <a:off x="2687025" y="3838055"/>
            <a:ext cx="6285600" cy="246900"/>
          </a:xfrm>
          <a:prstGeom prst="bentConnector3">
            <a:avLst>
              <a:gd fmla="val 70" name="adj1"/>
            </a:avLst>
          </a:prstGeom>
          <a:noFill/>
          <a:ln cap="flat" cmpd="sng" w="19050">
            <a:solidFill>
              <a:schemeClr val="dk2"/>
            </a:solidFill>
            <a:prstDash val="solid"/>
            <a:round/>
            <a:headEnd len="med" w="med" type="none"/>
            <a:tailEnd len="med" w="med" type="triangle"/>
          </a:ln>
        </p:spPr>
      </p:cxnSp>
      <p:cxnSp>
        <p:nvCxnSpPr>
          <p:cNvPr id="2895" name="Google Shape;2895;p210"/>
          <p:cNvCxnSpPr/>
          <p:nvPr/>
        </p:nvCxnSpPr>
        <p:spPr>
          <a:xfrm>
            <a:off x="3986625" y="4673896"/>
            <a:ext cx="4976700" cy="199200"/>
          </a:xfrm>
          <a:prstGeom prst="bentConnector3">
            <a:avLst>
              <a:gd fmla="val -56" name="adj1"/>
            </a:avLst>
          </a:prstGeom>
          <a:noFill/>
          <a:ln cap="flat" cmpd="sng" w="19050">
            <a:solidFill>
              <a:schemeClr val="dk2"/>
            </a:solidFill>
            <a:prstDash val="solid"/>
            <a:round/>
            <a:headEnd len="med" w="med" type="none"/>
            <a:tailEnd len="med" w="med" type="triangle"/>
          </a:ln>
        </p:spPr>
      </p:cxnSp>
      <p:sp>
        <p:nvSpPr>
          <p:cNvPr id="2896" name="Google Shape;2896;p210"/>
          <p:cNvSpPr/>
          <p:nvPr/>
        </p:nvSpPr>
        <p:spPr>
          <a:xfrm>
            <a:off x="8241559" y="2635425"/>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4</a:t>
            </a:r>
            <a:endParaRPr b="1" baseline="-25000" sz="1900">
              <a:solidFill>
                <a:srgbClr val="F3F3F3"/>
              </a:solidFill>
              <a:latin typeface="Red Hat Display"/>
              <a:ea typeface="Red Hat Display"/>
              <a:cs typeface="Red Hat Display"/>
              <a:sym typeface="Red Hat Display"/>
            </a:endParaRPr>
          </a:p>
        </p:txBody>
      </p:sp>
      <p:sp>
        <p:nvSpPr>
          <p:cNvPr id="2897" name="Google Shape;2897;p210"/>
          <p:cNvSpPr/>
          <p:nvPr/>
        </p:nvSpPr>
        <p:spPr>
          <a:xfrm>
            <a:off x="7816625" y="3492492"/>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1</a:t>
            </a:r>
            <a:endParaRPr b="1" baseline="-25000" sz="1900">
              <a:solidFill>
                <a:srgbClr val="F3F3F3"/>
              </a:solidFill>
              <a:latin typeface="Red Hat Display"/>
              <a:ea typeface="Red Hat Display"/>
              <a:cs typeface="Red Hat Display"/>
              <a:sym typeface="Red Hat Display"/>
            </a:endParaRPr>
          </a:p>
        </p:txBody>
      </p:sp>
      <p:sp>
        <p:nvSpPr>
          <p:cNvPr id="2898" name="Google Shape;2898;p210"/>
          <p:cNvSpPr/>
          <p:nvPr/>
        </p:nvSpPr>
        <p:spPr>
          <a:xfrm>
            <a:off x="8219325" y="4284924"/>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3</a:t>
            </a:r>
            <a:endParaRPr b="1" baseline="-25000" sz="1900">
              <a:solidFill>
                <a:srgbClr val="F3F3F3"/>
              </a:solidFill>
              <a:latin typeface="Red Hat Display"/>
              <a:ea typeface="Red Hat Display"/>
              <a:cs typeface="Red Hat Display"/>
              <a:sym typeface="Red Hat Display"/>
            </a:endParaRPr>
          </a:p>
        </p:txBody>
      </p:sp>
      <p:sp>
        <p:nvSpPr>
          <p:cNvPr id="2899" name="Google Shape;2899;p210"/>
          <p:cNvSpPr/>
          <p:nvPr/>
        </p:nvSpPr>
        <p:spPr>
          <a:xfrm>
            <a:off x="1696867" y="2667888"/>
            <a:ext cx="5235300" cy="354900"/>
          </a:xfrm>
          <a:prstGeom prst="rect">
            <a:avLst/>
          </a:prstGeom>
          <a:solidFill>
            <a:srgbClr val="01415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latin typeface="Red Hat Display"/>
              <a:ea typeface="Red Hat Display"/>
              <a:cs typeface="Red Hat Display"/>
              <a:sym typeface="Red Hat Display"/>
            </a:endParaRPr>
          </a:p>
        </p:txBody>
      </p:sp>
      <p:sp>
        <p:nvSpPr>
          <p:cNvPr id="2900" name="Google Shape;2900;p210"/>
          <p:cNvSpPr/>
          <p:nvPr/>
        </p:nvSpPr>
        <p:spPr>
          <a:xfrm>
            <a:off x="1696859" y="3483488"/>
            <a:ext cx="3273300" cy="354900"/>
          </a:xfrm>
          <a:prstGeom prst="rect">
            <a:avLst/>
          </a:prstGeom>
          <a:solidFill>
            <a:srgbClr val="01415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latin typeface="Red Hat Display"/>
              <a:ea typeface="Red Hat Display"/>
              <a:cs typeface="Red Hat Display"/>
              <a:sym typeface="Red Hat Display"/>
            </a:endParaRPr>
          </a:p>
        </p:txBody>
      </p:sp>
      <p:sp>
        <p:nvSpPr>
          <p:cNvPr id="2901" name="Google Shape;2901;p210"/>
          <p:cNvSpPr/>
          <p:nvPr/>
        </p:nvSpPr>
        <p:spPr>
          <a:xfrm>
            <a:off x="1696859" y="4319088"/>
            <a:ext cx="4588500" cy="354900"/>
          </a:xfrm>
          <a:prstGeom prst="rect">
            <a:avLst/>
          </a:prstGeom>
          <a:solidFill>
            <a:srgbClr val="01415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latin typeface="Red Hat Display"/>
              <a:ea typeface="Red Hat Display"/>
              <a:cs typeface="Red Hat Display"/>
              <a:sym typeface="Red Hat Display"/>
            </a:endParaRPr>
          </a:p>
        </p:txBody>
      </p:sp>
      <p:sp>
        <p:nvSpPr>
          <p:cNvPr id="2902" name="Google Shape;2902;p210"/>
          <p:cNvSpPr txBox="1"/>
          <p:nvPr/>
        </p:nvSpPr>
        <p:spPr>
          <a:xfrm>
            <a:off x="1685392" y="2432021"/>
            <a:ext cx="4545300" cy="206100"/>
          </a:xfrm>
          <a:prstGeom prst="rect">
            <a:avLst/>
          </a:prstGeom>
          <a:noFill/>
          <a:ln>
            <a:noFill/>
          </a:ln>
        </p:spPr>
        <p:txBody>
          <a:bodyPr anchorCtr="0" anchor="ctr" bIns="121900" lIns="27425" spcFirstLastPara="1" rIns="121900" wrap="square" tIns="121900">
            <a:noAutofit/>
          </a:bodyPr>
          <a:lstStyle/>
          <a:p>
            <a:pPr indent="0" lvl="0" marL="0" rtl="0" algn="l">
              <a:spcBef>
                <a:spcPts val="0"/>
              </a:spcBef>
              <a:spcAft>
                <a:spcPts val="0"/>
              </a:spcAft>
              <a:buNone/>
            </a:pPr>
            <a:r>
              <a:rPr lang="en" sz="1200">
                <a:solidFill>
                  <a:srgbClr val="434343"/>
                </a:solidFill>
                <a:latin typeface="Red Hat Display"/>
                <a:ea typeface="Red Hat Display"/>
                <a:cs typeface="Red Hat Display"/>
                <a:sym typeface="Red Hat Display"/>
              </a:rPr>
              <a:t>Partition 0</a:t>
            </a:r>
            <a:endParaRPr sz="1200">
              <a:solidFill>
                <a:srgbClr val="434343"/>
              </a:solidFill>
              <a:latin typeface="Red Hat Display"/>
              <a:ea typeface="Red Hat Display"/>
              <a:cs typeface="Red Hat Display"/>
              <a:sym typeface="Red Hat Display"/>
            </a:endParaRPr>
          </a:p>
        </p:txBody>
      </p:sp>
      <p:sp>
        <p:nvSpPr>
          <p:cNvPr id="2903" name="Google Shape;2903;p210"/>
          <p:cNvSpPr txBox="1"/>
          <p:nvPr/>
        </p:nvSpPr>
        <p:spPr>
          <a:xfrm>
            <a:off x="1685392" y="3268755"/>
            <a:ext cx="4545300" cy="206100"/>
          </a:xfrm>
          <a:prstGeom prst="rect">
            <a:avLst/>
          </a:prstGeom>
          <a:noFill/>
          <a:ln>
            <a:noFill/>
          </a:ln>
        </p:spPr>
        <p:txBody>
          <a:bodyPr anchorCtr="0" anchor="ctr" bIns="121900" lIns="27425" spcFirstLastPara="1" rIns="121900" wrap="square" tIns="121900">
            <a:noAutofit/>
          </a:bodyPr>
          <a:lstStyle/>
          <a:p>
            <a:pPr indent="0" lvl="0" marL="0" rtl="0" algn="l">
              <a:spcBef>
                <a:spcPts val="0"/>
              </a:spcBef>
              <a:spcAft>
                <a:spcPts val="0"/>
              </a:spcAft>
              <a:buNone/>
            </a:pPr>
            <a:r>
              <a:rPr lang="en" sz="1200">
                <a:solidFill>
                  <a:srgbClr val="434343"/>
                </a:solidFill>
                <a:latin typeface="Red Hat Display"/>
                <a:ea typeface="Red Hat Display"/>
                <a:cs typeface="Red Hat Display"/>
                <a:sym typeface="Red Hat Display"/>
              </a:rPr>
              <a:t>Partition 1</a:t>
            </a:r>
            <a:endParaRPr sz="1200">
              <a:solidFill>
                <a:srgbClr val="434343"/>
              </a:solidFill>
              <a:latin typeface="Red Hat Display"/>
              <a:ea typeface="Red Hat Display"/>
              <a:cs typeface="Red Hat Display"/>
              <a:sym typeface="Red Hat Display"/>
            </a:endParaRPr>
          </a:p>
        </p:txBody>
      </p:sp>
      <p:sp>
        <p:nvSpPr>
          <p:cNvPr id="2904" name="Google Shape;2904;p210"/>
          <p:cNvSpPr txBox="1"/>
          <p:nvPr/>
        </p:nvSpPr>
        <p:spPr>
          <a:xfrm>
            <a:off x="1685392" y="4105488"/>
            <a:ext cx="4545300" cy="206100"/>
          </a:xfrm>
          <a:prstGeom prst="rect">
            <a:avLst/>
          </a:prstGeom>
          <a:noFill/>
          <a:ln>
            <a:noFill/>
          </a:ln>
        </p:spPr>
        <p:txBody>
          <a:bodyPr anchorCtr="0" anchor="ctr" bIns="121900" lIns="27425" spcFirstLastPara="1" rIns="121900" wrap="square" tIns="121900">
            <a:noAutofit/>
          </a:bodyPr>
          <a:lstStyle/>
          <a:p>
            <a:pPr indent="0" lvl="0" marL="0" rtl="0" algn="l">
              <a:spcBef>
                <a:spcPts val="0"/>
              </a:spcBef>
              <a:spcAft>
                <a:spcPts val="0"/>
              </a:spcAft>
              <a:buNone/>
            </a:pPr>
            <a:r>
              <a:rPr lang="en" sz="1200">
                <a:solidFill>
                  <a:srgbClr val="434343"/>
                </a:solidFill>
                <a:latin typeface="Red Hat Display"/>
                <a:ea typeface="Red Hat Display"/>
                <a:cs typeface="Red Hat Display"/>
                <a:sym typeface="Red Hat Display"/>
              </a:rPr>
              <a:t>Partition 2</a:t>
            </a:r>
            <a:endParaRPr sz="1200">
              <a:solidFill>
                <a:srgbClr val="434343"/>
              </a:solidFill>
              <a:latin typeface="Red Hat Display"/>
              <a:ea typeface="Red Hat Display"/>
              <a:cs typeface="Red Hat Display"/>
              <a:sym typeface="Red Hat Display"/>
            </a:endParaRPr>
          </a:p>
        </p:txBody>
      </p:sp>
      <p:sp>
        <p:nvSpPr>
          <p:cNvPr id="2905" name="Google Shape;2905;p210"/>
          <p:cNvSpPr/>
          <p:nvPr/>
        </p:nvSpPr>
        <p:spPr>
          <a:xfrm>
            <a:off x="1696843" y="2669855"/>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06" name="Google Shape;2906;p210"/>
          <p:cNvSpPr/>
          <p:nvPr/>
        </p:nvSpPr>
        <p:spPr>
          <a:xfrm>
            <a:off x="2360692" y="2669855"/>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07" name="Google Shape;2907;p210"/>
          <p:cNvSpPr/>
          <p:nvPr/>
        </p:nvSpPr>
        <p:spPr>
          <a:xfrm>
            <a:off x="3013092" y="2669855"/>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08" name="Google Shape;2908;p210"/>
          <p:cNvSpPr/>
          <p:nvPr/>
        </p:nvSpPr>
        <p:spPr>
          <a:xfrm>
            <a:off x="3660425" y="2669855"/>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09" name="Google Shape;2909;p210"/>
          <p:cNvSpPr/>
          <p:nvPr/>
        </p:nvSpPr>
        <p:spPr>
          <a:xfrm>
            <a:off x="4317892" y="2669855"/>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10" name="Google Shape;2910;p210"/>
          <p:cNvSpPr/>
          <p:nvPr/>
        </p:nvSpPr>
        <p:spPr>
          <a:xfrm>
            <a:off x="4976067" y="2671408"/>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11" name="Google Shape;2911;p210"/>
          <p:cNvSpPr/>
          <p:nvPr/>
        </p:nvSpPr>
        <p:spPr>
          <a:xfrm>
            <a:off x="5627330" y="2671408"/>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12" name="Google Shape;2912;p210"/>
          <p:cNvSpPr/>
          <p:nvPr/>
        </p:nvSpPr>
        <p:spPr>
          <a:xfrm>
            <a:off x="1696843" y="3483488"/>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13" name="Google Shape;2913;p210"/>
          <p:cNvSpPr/>
          <p:nvPr/>
        </p:nvSpPr>
        <p:spPr>
          <a:xfrm>
            <a:off x="2360692" y="3483488"/>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14" name="Google Shape;2914;p210"/>
          <p:cNvSpPr/>
          <p:nvPr/>
        </p:nvSpPr>
        <p:spPr>
          <a:xfrm>
            <a:off x="3013092" y="3483488"/>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15" name="Google Shape;2915;p210"/>
          <p:cNvSpPr/>
          <p:nvPr/>
        </p:nvSpPr>
        <p:spPr>
          <a:xfrm>
            <a:off x="3660425" y="3483488"/>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16" name="Google Shape;2916;p210"/>
          <p:cNvSpPr/>
          <p:nvPr/>
        </p:nvSpPr>
        <p:spPr>
          <a:xfrm>
            <a:off x="1696843" y="4319096"/>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17" name="Google Shape;2917;p210"/>
          <p:cNvSpPr/>
          <p:nvPr/>
        </p:nvSpPr>
        <p:spPr>
          <a:xfrm>
            <a:off x="2360692" y="4319096"/>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18" name="Google Shape;2918;p210"/>
          <p:cNvSpPr/>
          <p:nvPr/>
        </p:nvSpPr>
        <p:spPr>
          <a:xfrm>
            <a:off x="3013092" y="4319096"/>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19" name="Google Shape;2919;p210"/>
          <p:cNvSpPr/>
          <p:nvPr/>
        </p:nvSpPr>
        <p:spPr>
          <a:xfrm>
            <a:off x="3660425" y="4319096"/>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20" name="Google Shape;2920;p210"/>
          <p:cNvSpPr/>
          <p:nvPr/>
        </p:nvSpPr>
        <p:spPr>
          <a:xfrm>
            <a:off x="4317892" y="4319096"/>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21" name="Google Shape;2921;p210"/>
          <p:cNvSpPr/>
          <p:nvPr/>
        </p:nvSpPr>
        <p:spPr>
          <a:xfrm>
            <a:off x="4975359" y="4319096"/>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22" name="Google Shape;2922;p210"/>
          <p:cNvSpPr txBox="1"/>
          <p:nvPr/>
        </p:nvSpPr>
        <p:spPr>
          <a:xfrm>
            <a:off x="1661725" y="4642655"/>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0</a:t>
            </a:r>
            <a:endParaRPr sz="900">
              <a:solidFill>
                <a:srgbClr val="434343"/>
              </a:solidFill>
              <a:latin typeface="Red Hat Display"/>
              <a:ea typeface="Red Hat Display"/>
              <a:cs typeface="Red Hat Display"/>
              <a:sym typeface="Red Hat Display"/>
            </a:endParaRPr>
          </a:p>
        </p:txBody>
      </p:sp>
      <p:sp>
        <p:nvSpPr>
          <p:cNvPr id="2923" name="Google Shape;2923;p210"/>
          <p:cNvSpPr txBox="1"/>
          <p:nvPr/>
        </p:nvSpPr>
        <p:spPr>
          <a:xfrm>
            <a:off x="2279659" y="4640288"/>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1</a:t>
            </a:r>
            <a:endParaRPr sz="900">
              <a:solidFill>
                <a:srgbClr val="434343"/>
              </a:solidFill>
              <a:latin typeface="Red Hat Display"/>
              <a:ea typeface="Red Hat Display"/>
              <a:cs typeface="Red Hat Display"/>
              <a:sym typeface="Red Hat Display"/>
            </a:endParaRPr>
          </a:p>
        </p:txBody>
      </p:sp>
      <p:sp>
        <p:nvSpPr>
          <p:cNvPr id="2924" name="Google Shape;2924;p210"/>
          <p:cNvSpPr txBox="1"/>
          <p:nvPr/>
        </p:nvSpPr>
        <p:spPr>
          <a:xfrm>
            <a:off x="2932059" y="4640288"/>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2</a:t>
            </a:r>
            <a:endParaRPr sz="900">
              <a:solidFill>
                <a:srgbClr val="434343"/>
              </a:solidFill>
              <a:latin typeface="Red Hat Display"/>
              <a:ea typeface="Red Hat Display"/>
              <a:cs typeface="Red Hat Display"/>
              <a:sym typeface="Red Hat Display"/>
            </a:endParaRPr>
          </a:p>
        </p:txBody>
      </p:sp>
      <p:sp>
        <p:nvSpPr>
          <p:cNvPr id="2925" name="Google Shape;2925;p210"/>
          <p:cNvSpPr txBox="1"/>
          <p:nvPr/>
        </p:nvSpPr>
        <p:spPr>
          <a:xfrm>
            <a:off x="3597359" y="4640288"/>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3</a:t>
            </a:r>
            <a:endParaRPr sz="900">
              <a:solidFill>
                <a:srgbClr val="434343"/>
              </a:solidFill>
              <a:latin typeface="Red Hat Display"/>
              <a:ea typeface="Red Hat Display"/>
              <a:cs typeface="Red Hat Display"/>
              <a:sym typeface="Red Hat Display"/>
            </a:endParaRPr>
          </a:p>
        </p:txBody>
      </p:sp>
      <p:sp>
        <p:nvSpPr>
          <p:cNvPr id="2926" name="Google Shape;2926;p210"/>
          <p:cNvSpPr txBox="1"/>
          <p:nvPr/>
        </p:nvSpPr>
        <p:spPr>
          <a:xfrm>
            <a:off x="4243392" y="4640288"/>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4</a:t>
            </a:r>
            <a:endParaRPr sz="900">
              <a:solidFill>
                <a:srgbClr val="434343"/>
              </a:solidFill>
              <a:latin typeface="Red Hat Display"/>
              <a:ea typeface="Red Hat Display"/>
              <a:cs typeface="Red Hat Display"/>
              <a:sym typeface="Red Hat Display"/>
            </a:endParaRPr>
          </a:p>
        </p:txBody>
      </p:sp>
      <p:sp>
        <p:nvSpPr>
          <p:cNvPr id="2927" name="Google Shape;2927;p210"/>
          <p:cNvSpPr txBox="1"/>
          <p:nvPr/>
        </p:nvSpPr>
        <p:spPr>
          <a:xfrm>
            <a:off x="4915059" y="4640288"/>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5</a:t>
            </a:r>
            <a:endParaRPr sz="900">
              <a:solidFill>
                <a:srgbClr val="434343"/>
              </a:solidFill>
              <a:latin typeface="Red Hat Display"/>
              <a:ea typeface="Red Hat Display"/>
              <a:cs typeface="Red Hat Display"/>
              <a:sym typeface="Red Hat Display"/>
            </a:endParaRPr>
          </a:p>
        </p:txBody>
      </p:sp>
      <p:sp>
        <p:nvSpPr>
          <p:cNvPr id="2928" name="Google Shape;2928;p210"/>
          <p:cNvSpPr txBox="1"/>
          <p:nvPr/>
        </p:nvSpPr>
        <p:spPr>
          <a:xfrm>
            <a:off x="5590259" y="4637421"/>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6</a:t>
            </a:r>
            <a:endParaRPr sz="900">
              <a:solidFill>
                <a:srgbClr val="434343"/>
              </a:solidFill>
              <a:latin typeface="Red Hat Display"/>
              <a:ea typeface="Red Hat Display"/>
              <a:cs typeface="Red Hat Display"/>
              <a:sym typeface="Red Hat Display"/>
            </a:endParaRPr>
          </a:p>
        </p:txBody>
      </p:sp>
      <p:sp>
        <p:nvSpPr>
          <p:cNvPr id="2929" name="Google Shape;2929;p210"/>
          <p:cNvSpPr txBox="1"/>
          <p:nvPr/>
        </p:nvSpPr>
        <p:spPr>
          <a:xfrm>
            <a:off x="1673159" y="3841805"/>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0</a:t>
            </a:r>
            <a:endParaRPr sz="900">
              <a:solidFill>
                <a:srgbClr val="434343"/>
              </a:solidFill>
              <a:latin typeface="Red Hat Display"/>
              <a:ea typeface="Red Hat Display"/>
              <a:cs typeface="Red Hat Display"/>
              <a:sym typeface="Red Hat Display"/>
            </a:endParaRPr>
          </a:p>
        </p:txBody>
      </p:sp>
      <p:sp>
        <p:nvSpPr>
          <p:cNvPr id="2930" name="Google Shape;2930;p210"/>
          <p:cNvSpPr txBox="1"/>
          <p:nvPr/>
        </p:nvSpPr>
        <p:spPr>
          <a:xfrm>
            <a:off x="2291092" y="3839438"/>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1</a:t>
            </a:r>
            <a:endParaRPr sz="900">
              <a:solidFill>
                <a:srgbClr val="434343"/>
              </a:solidFill>
              <a:latin typeface="Red Hat Display"/>
              <a:ea typeface="Red Hat Display"/>
              <a:cs typeface="Red Hat Display"/>
              <a:sym typeface="Red Hat Display"/>
            </a:endParaRPr>
          </a:p>
        </p:txBody>
      </p:sp>
      <p:sp>
        <p:nvSpPr>
          <p:cNvPr id="2931" name="Google Shape;2931;p210"/>
          <p:cNvSpPr txBox="1"/>
          <p:nvPr/>
        </p:nvSpPr>
        <p:spPr>
          <a:xfrm>
            <a:off x="2943492" y="3839438"/>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2</a:t>
            </a:r>
            <a:endParaRPr sz="900">
              <a:solidFill>
                <a:srgbClr val="434343"/>
              </a:solidFill>
              <a:latin typeface="Red Hat Display"/>
              <a:ea typeface="Red Hat Display"/>
              <a:cs typeface="Red Hat Display"/>
              <a:sym typeface="Red Hat Display"/>
            </a:endParaRPr>
          </a:p>
        </p:txBody>
      </p:sp>
      <p:sp>
        <p:nvSpPr>
          <p:cNvPr id="2932" name="Google Shape;2932;p210"/>
          <p:cNvSpPr txBox="1"/>
          <p:nvPr/>
        </p:nvSpPr>
        <p:spPr>
          <a:xfrm>
            <a:off x="3608792" y="3839438"/>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3</a:t>
            </a:r>
            <a:endParaRPr sz="900">
              <a:solidFill>
                <a:srgbClr val="434343"/>
              </a:solidFill>
              <a:latin typeface="Red Hat Display"/>
              <a:ea typeface="Red Hat Display"/>
              <a:cs typeface="Red Hat Display"/>
              <a:sym typeface="Red Hat Display"/>
            </a:endParaRPr>
          </a:p>
        </p:txBody>
      </p:sp>
      <p:sp>
        <p:nvSpPr>
          <p:cNvPr id="2933" name="Google Shape;2933;p210"/>
          <p:cNvSpPr txBox="1"/>
          <p:nvPr/>
        </p:nvSpPr>
        <p:spPr>
          <a:xfrm>
            <a:off x="4254825" y="3839438"/>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4</a:t>
            </a:r>
            <a:endParaRPr sz="900">
              <a:solidFill>
                <a:srgbClr val="434343"/>
              </a:solidFill>
              <a:latin typeface="Red Hat Display"/>
              <a:ea typeface="Red Hat Display"/>
              <a:cs typeface="Red Hat Display"/>
              <a:sym typeface="Red Hat Display"/>
            </a:endParaRPr>
          </a:p>
        </p:txBody>
      </p:sp>
      <p:sp>
        <p:nvSpPr>
          <p:cNvPr id="2934" name="Google Shape;2934;p210"/>
          <p:cNvSpPr txBox="1"/>
          <p:nvPr/>
        </p:nvSpPr>
        <p:spPr>
          <a:xfrm>
            <a:off x="1673159" y="2998255"/>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0</a:t>
            </a:r>
            <a:endParaRPr sz="900">
              <a:solidFill>
                <a:srgbClr val="434343"/>
              </a:solidFill>
              <a:latin typeface="Red Hat Display"/>
              <a:ea typeface="Red Hat Display"/>
              <a:cs typeface="Red Hat Display"/>
              <a:sym typeface="Red Hat Display"/>
            </a:endParaRPr>
          </a:p>
        </p:txBody>
      </p:sp>
      <p:sp>
        <p:nvSpPr>
          <p:cNvPr id="2935" name="Google Shape;2935;p210"/>
          <p:cNvSpPr txBox="1"/>
          <p:nvPr/>
        </p:nvSpPr>
        <p:spPr>
          <a:xfrm>
            <a:off x="2291092" y="2995888"/>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1</a:t>
            </a:r>
            <a:endParaRPr sz="900">
              <a:solidFill>
                <a:srgbClr val="434343"/>
              </a:solidFill>
              <a:latin typeface="Red Hat Display"/>
              <a:ea typeface="Red Hat Display"/>
              <a:cs typeface="Red Hat Display"/>
              <a:sym typeface="Red Hat Display"/>
            </a:endParaRPr>
          </a:p>
        </p:txBody>
      </p:sp>
      <p:sp>
        <p:nvSpPr>
          <p:cNvPr id="2936" name="Google Shape;2936;p210"/>
          <p:cNvSpPr txBox="1"/>
          <p:nvPr/>
        </p:nvSpPr>
        <p:spPr>
          <a:xfrm>
            <a:off x="2943492" y="2995888"/>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2</a:t>
            </a:r>
            <a:endParaRPr sz="900">
              <a:solidFill>
                <a:srgbClr val="434343"/>
              </a:solidFill>
              <a:latin typeface="Red Hat Display"/>
              <a:ea typeface="Red Hat Display"/>
              <a:cs typeface="Red Hat Display"/>
              <a:sym typeface="Red Hat Display"/>
            </a:endParaRPr>
          </a:p>
        </p:txBody>
      </p:sp>
      <p:sp>
        <p:nvSpPr>
          <p:cNvPr id="2937" name="Google Shape;2937;p210"/>
          <p:cNvSpPr txBox="1"/>
          <p:nvPr/>
        </p:nvSpPr>
        <p:spPr>
          <a:xfrm>
            <a:off x="3608792" y="2995888"/>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3</a:t>
            </a:r>
            <a:endParaRPr sz="900">
              <a:solidFill>
                <a:srgbClr val="434343"/>
              </a:solidFill>
              <a:latin typeface="Red Hat Display"/>
              <a:ea typeface="Red Hat Display"/>
              <a:cs typeface="Red Hat Display"/>
              <a:sym typeface="Red Hat Display"/>
            </a:endParaRPr>
          </a:p>
        </p:txBody>
      </p:sp>
      <p:sp>
        <p:nvSpPr>
          <p:cNvPr id="2938" name="Google Shape;2938;p210"/>
          <p:cNvSpPr txBox="1"/>
          <p:nvPr/>
        </p:nvSpPr>
        <p:spPr>
          <a:xfrm>
            <a:off x="4254825" y="2995888"/>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4</a:t>
            </a:r>
            <a:endParaRPr sz="900">
              <a:solidFill>
                <a:srgbClr val="434343"/>
              </a:solidFill>
              <a:latin typeface="Red Hat Display"/>
              <a:ea typeface="Red Hat Display"/>
              <a:cs typeface="Red Hat Display"/>
              <a:sym typeface="Red Hat Display"/>
            </a:endParaRPr>
          </a:p>
        </p:txBody>
      </p:sp>
      <p:sp>
        <p:nvSpPr>
          <p:cNvPr id="2939" name="Google Shape;2939;p210"/>
          <p:cNvSpPr txBox="1"/>
          <p:nvPr/>
        </p:nvSpPr>
        <p:spPr>
          <a:xfrm>
            <a:off x="4926492" y="2995888"/>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5</a:t>
            </a:r>
            <a:endParaRPr sz="900">
              <a:solidFill>
                <a:srgbClr val="434343"/>
              </a:solidFill>
              <a:latin typeface="Red Hat Display"/>
              <a:ea typeface="Red Hat Display"/>
              <a:cs typeface="Red Hat Display"/>
              <a:sym typeface="Red Hat Display"/>
            </a:endParaRPr>
          </a:p>
        </p:txBody>
      </p:sp>
      <p:sp>
        <p:nvSpPr>
          <p:cNvPr id="2940" name="Google Shape;2940;p210"/>
          <p:cNvSpPr txBox="1"/>
          <p:nvPr/>
        </p:nvSpPr>
        <p:spPr>
          <a:xfrm>
            <a:off x="5601692" y="2993021"/>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6</a:t>
            </a:r>
            <a:endParaRPr sz="900">
              <a:solidFill>
                <a:srgbClr val="434343"/>
              </a:solidFill>
              <a:latin typeface="Red Hat Display"/>
              <a:ea typeface="Red Hat Display"/>
              <a:cs typeface="Red Hat Display"/>
              <a:sym typeface="Red Hat Display"/>
            </a:endParaRPr>
          </a:p>
        </p:txBody>
      </p:sp>
      <p:sp>
        <p:nvSpPr>
          <p:cNvPr id="2941" name="Google Shape;2941;p210"/>
          <p:cNvSpPr txBox="1"/>
          <p:nvPr/>
        </p:nvSpPr>
        <p:spPr>
          <a:xfrm>
            <a:off x="6244192" y="2994207"/>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7</a:t>
            </a:r>
            <a:endParaRPr sz="900">
              <a:solidFill>
                <a:srgbClr val="434343"/>
              </a:solidFill>
              <a:latin typeface="Red Hat Display"/>
              <a:ea typeface="Red Hat Display"/>
              <a:cs typeface="Red Hat Display"/>
              <a:sym typeface="Red Hat Display"/>
            </a:endParaRPr>
          </a:p>
        </p:txBody>
      </p:sp>
      <p:sp>
        <p:nvSpPr>
          <p:cNvPr id="2942" name="Google Shape;2942;p210"/>
          <p:cNvSpPr/>
          <p:nvPr/>
        </p:nvSpPr>
        <p:spPr>
          <a:xfrm>
            <a:off x="4312975" y="3479688"/>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43" name="Google Shape;2943;p210"/>
          <p:cNvSpPr/>
          <p:nvPr/>
        </p:nvSpPr>
        <p:spPr>
          <a:xfrm>
            <a:off x="6279738" y="2667880"/>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44" name="Google Shape;2944;p210"/>
          <p:cNvSpPr/>
          <p:nvPr/>
        </p:nvSpPr>
        <p:spPr>
          <a:xfrm>
            <a:off x="5632825" y="4319096"/>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cxnSp>
        <p:nvCxnSpPr>
          <p:cNvPr id="2945" name="Google Shape;2945;p210"/>
          <p:cNvCxnSpPr/>
          <p:nvPr/>
        </p:nvCxnSpPr>
        <p:spPr>
          <a:xfrm>
            <a:off x="5333225" y="3026655"/>
            <a:ext cx="3636300" cy="236700"/>
          </a:xfrm>
          <a:prstGeom prst="bentConnector3">
            <a:avLst>
              <a:gd fmla="val 87" name="adj1"/>
            </a:avLst>
          </a:prstGeom>
          <a:noFill/>
          <a:ln cap="flat" cmpd="sng" w="19050">
            <a:solidFill>
              <a:schemeClr val="dk2"/>
            </a:solidFill>
            <a:prstDash val="solid"/>
            <a:round/>
            <a:headEnd len="med" w="med" type="none"/>
            <a:tailEnd len="med" w="med" type="triangle"/>
          </a:ln>
        </p:spPr>
      </p:cxnSp>
      <p:cxnSp>
        <p:nvCxnSpPr>
          <p:cNvPr id="2946" name="Google Shape;2946;p210"/>
          <p:cNvCxnSpPr>
            <a:stCxn id="2931" idx="0"/>
          </p:cNvCxnSpPr>
          <p:nvPr/>
        </p:nvCxnSpPr>
        <p:spPr>
          <a:xfrm flipH="1" rot="-5400000">
            <a:off x="6009792" y="1122338"/>
            <a:ext cx="245700" cy="5679900"/>
          </a:xfrm>
          <a:prstGeom prst="bentConnector4">
            <a:avLst>
              <a:gd fmla="val 99654" name="adj1"/>
              <a:gd fmla="val 53074" name="adj2"/>
            </a:avLst>
          </a:prstGeom>
          <a:noFill/>
          <a:ln cap="flat" cmpd="sng" w="19050">
            <a:solidFill>
              <a:schemeClr val="dk2"/>
            </a:solidFill>
            <a:prstDash val="solid"/>
            <a:round/>
            <a:headEnd len="med" w="med" type="none"/>
            <a:tailEnd len="med" w="med" type="triangle"/>
          </a:ln>
        </p:spPr>
      </p:cxnSp>
      <p:cxnSp>
        <p:nvCxnSpPr>
          <p:cNvPr id="2947" name="Google Shape;2947;p210"/>
          <p:cNvCxnSpPr/>
          <p:nvPr/>
        </p:nvCxnSpPr>
        <p:spPr>
          <a:xfrm>
            <a:off x="4594842" y="4684013"/>
            <a:ext cx="4368600" cy="189000"/>
          </a:xfrm>
          <a:prstGeom prst="bentConnector3">
            <a:avLst>
              <a:gd fmla="val -93" name="adj1"/>
            </a:avLst>
          </a:prstGeom>
          <a:noFill/>
          <a:ln cap="flat" cmpd="sng" w="19050">
            <a:solidFill>
              <a:schemeClr val="dk2"/>
            </a:solidFill>
            <a:prstDash val="solid"/>
            <a:round/>
            <a:headEnd len="med" w="med" type="none"/>
            <a:tailEnd len="med" w="med" type="triangle"/>
          </a:ln>
        </p:spPr>
      </p:cxnSp>
      <p:sp>
        <p:nvSpPr>
          <p:cNvPr id="2948" name="Google Shape;2948;p210"/>
          <p:cNvSpPr/>
          <p:nvPr/>
        </p:nvSpPr>
        <p:spPr>
          <a:xfrm>
            <a:off x="8139959" y="2737025"/>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5</a:t>
            </a:r>
            <a:endParaRPr b="1" baseline="-25000" sz="1900">
              <a:solidFill>
                <a:srgbClr val="F3F3F3"/>
              </a:solidFill>
              <a:latin typeface="Red Hat Display"/>
              <a:ea typeface="Red Hat Display"/>
              <a:cs typeface="Red Hat Display"/>
              <a:sym typeface="Red Hat Display"/>
            </a:endParaRPr>
          </a:p>
        </p:txBody>
      </p:sp>
      <p:sp>
        <p:nvSpPr>
          <p:cNvPr id="2949" name="Google Shape;2949;p210"/>
          <p:cNvSpPr/>
          <p:nvPr/>
        </p:nvSpPr>
        <p:spPr>
          <a:xfrm>
            <a:off x="7715025" y="3594092"/>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2</a:t>
            </a:r>
            <a:endParaRPr b="1" baseline="-25000" sz="1900">
              <a:solidFill>
                <a:srgbClr val="F3F3F3"/>
              </a:solidFill>
              <a:latin typeface="Red Hat Display"/>
              <a:ea typeface="Red Hat Display"/>
              <a:cs typeface="Red Hat Display"/>
              <a:sym typeface="Red Hat Display"/>
            </a:endParaRPr>
          </a:p>
        </p:txBody>
      </p:sp>
      <p:sp>
        <p:nvSpPr>
          <p:cNvPr id="2950" name="Google Shape;2950;p210"/>
          <p:cNvSpPr/>
          <p:nvPr/>
        </p:nvSpPr>
        <p:spPr>
          <a:xfrm>
            <a:off x="8117725" y="4386524"/>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4</a:t>
            </a:r>
            <a:endParaRPr b="1" baseline="-25000" sz="1900">
              <a:solidFill>
                <a:srgbClr val="F3F3F3"/>
              </a:solidFill>
              <a:latin typeface="Red Hat Display"/>
              <a:ea typeface="Red Hat Display"/>
              <a:cs typeface="Red Hat Display"/>
              <a:sym typeface="Red Hat Display"/>
            </a:endParaRPr>
          </a:p>
        </p:txBody>
      </p:sp>
      <p:cxnSp>
        <p:nvCxnSpPr>
          <p:cNvPr id="2951" name="Google Shape;2951;p210"/>
          <p:cNvCxnSpPr/>
          <p:nvPr/>
        </p:nvCxnSpPr>
        <p:spPr>
          <a:xfrm>
            <a:off x="5951617" y="3029013"/>
            <a:ext cx="3018300" cy="234300"/>
          </a:xfrm>
          <a:prstGeom prst="bentConnector3">
            <a:avLst>
              <a:gd fmla="val 0" name="adj1"/>
            </a:avLst>
          </a:prstGeom>
          <a:noFill/>
          <a:ln cap="flat" cmpd="sng" w="19050">
            <a:solidFill>
              <a:schemeClr val="dk2"/>
            </a:solidFill>
            <a:prstDash val="solid"/>
            <a:round/>
            <a:headEnd len="med" w="med" type="none"/>
            <a:tailEnd len="med" w="med" type="triangle"/>
          </a:ln>
        </p:spPr>
      </p:cxnSp>
      <p:cxnSp>
        <p:nvCxnSpPr>
          <p:cNvPr id="2952" name="Google Shape;2952;p210"/>
          <p:cNvCxnSpPr>
            <a:stCxn id="2932" idx="0"/>
          </p:cNvCxnSpPr>
          <p:nvPr/>
        </p:nvCxnSpPr>
        <p:spPr>
          <a:xfrm flipH="1" rot="-5400000">
            <a:off x="6342542" y="1454888"/>
            <a:ext cx="245700" cy="5014800"/>
          </a:xfrm>
          <a:prstGeom prst="bentConnector4">
            <a:avLst>
              <a:gd fmla="val 100020" name="adj1"/>
              <a:gd fmla="val 53482" name="adj2"/>
            </a:avLst>
          </a:prstGeom>
          <a:noFill/>
          <a:ln cap="flat" cmpd="sng" w="19050">
            <a:solidFill>
              <a:schemeClr val="dk2"/>
            </a:solidFill>
            <a:prstDash val="solid"/>
            <a:round/>
            <a:headEnd len="med" w="med" type="none"/>
            <a:tailEnd len="med" w="med" type="triangle"/>
          </a:ln>
        </p:spPr>
      </p:cxnSp>
      <p:cxnSp>
        <p:nvCxnSpPr>
          <p:cNvPr id="2953" name="Google Shape;2953;p210"/>
          <p:cNvCxnSpPr/>
          <p:nvPr/>
        </p:nvCxnSpPr>
        <p:spPr>
          <a:xfrm>
            <a:off x="5264009" y="4675576"/>
            <a:ext cx="3695100" cy="195300"/>
          </a:xfrm>
          <a:prstGeom prst="bentConnector3">
            <a:avLst>
              <a:gd fmla="val 74" name="adj1"/>
            </a:avLst>
          </a:prstGeom>
          <a:noFill/>
          <a:ln cap="flat" cmpd="sng" w="1905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6"/>
                                        </p:tgtEl>
                                        <p:attrNameLst>
                                          <p:attrName>style.visibility</p:attrName>
                                        </p:attrNameLst>
                                      </p:cBhvr>
                                      <p:to>
                                        <p:strVal val="visible"/>
                                      </p:to>
                                    </p:set>
                                    <p:animEffect filter="fade" transition="in">
                                      <p:cBhvr>
                                        <p:cTn dur="1000"/>
                                        <p:tgtEl>
                                          <p:spTgt spid="2896"/>
                                        </p:tgtEl>
                                      </p:cBhvr>
                                    </p:animEffect>
                                  </p:childTnLst>
                                </p:cTn>
                              </p:par>
                              <p:par>
                                <p:cTn fill="hold" nodeType="withEffect" presetClass="exit" presetID="1" presetSubtype="0">
                                  <p:stCondLst>
                                    <p:cond delay="0"/>
                                  </p:stCondLst>
                                  <p:childTnLst>
                                    <p:set>
                                      <p:cBhvr>
                                        <p:cTn dur="1" fill="hold">
                                          <p:stCondLst>
                                            <p:cond delay="1000"/>
                                          </p:stCondLst>
                                        </p:cTn>
                                        <p:tgtEl>
                                          <p:spTgt spid="289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945"/>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97"/>
                                        </p:tgtEl>
                                        <p:attrNameLst>
                                          <p:attrName>style.visibility</p:attrName>
                                        </p:attrNameLst>
                                      </p:cBhvr>
                                      <p:to>
                                        <p:strVal val="visible"/>
                                      </p:to>
                                    </p:set>
                                    <p:animEffect filter="fade" transition="in">
                                      <p:cBhvr>
                                        <p:cTn dur="1000"/>
                                        <p:tgtEl>
                                          <p:spTgt spid="2897"/>
                                        </p:tgtEl>
                                      </p:cBhvr>
                                    </p:animEffect>
                                  </p:childTnLst>
                                </p:cTn>
                              </p:par>
                              <p:par>
                                <p:cTn fill="hold" nodeType="withEffect" presetClass="exit" presetID="1" presetSubtype="0">
                                  <p:stCondLst>
                                    <p:cond delay="0"/>
                                  </p:stCondLst>
                                  <p:childTnLst>
                                    <p:set>
                                      <p:cBhvr>
                                        <p:cTn dur="1" fill="hold">
                                          <p:stCondLst>
                                            <p:cond delay="1000"/>
                                          </p:stCondLst>
                                        </p:cTn>
                                        <p:tgtEl>
                                          <p:spTgt spid="289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946"/>
                                        </p:tgtEl>
                                        <p:attrNameLst>
                                          <p:attrName>style.visibility</p:attrName>
                                        </p:attrNameLst>
                                      </p:cBhvr>
                                      <p:to>
                                        <p:strVal val="visible"/>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898"/>
                                        </p:tgtEl>
                                        <p:attrNameLst>
                                          <p:attrName>style.visibility</p:attrName>
                                        </p:attrNameLst>
                                      </p:cBhvr>
                                      <p:to>
                                        <p:strVal val="visible"/>
                                      </p:to>
                                    </p:set>
                                    <p:animEffect filter="fade" transition="in">
                                      <p:cBhvr>
                                        <p:cTn dur="1000"/>
                                        <p:tgtEl>
                                          <p:spTgt spid="2898"/>
                                        </p:tgtEl>
                                      </p:cBhvr>
                                    </p:animEffect>
                                  </p:childTnLst>
                                </p:cTn>
                              </p:par>
                              <p:par>
                                <p:cTn fill="hold" nodeType="withEffect" presetClass="exit" presetID="1" presetSubtype="0">
                                  <p:stCondLst>
                                    <p:cond delay="0"/>
                                  </p:stCondLst>
                                  <p:childTnLst>
                                    <p:set>
                                      <p:cBhvr>
                                        <p:cTn dur="1" fill="hold">
                                          <p:stCondLst>
                                            <p:cond delay="1000"/>
                                          </p:stCondLst>
                                        </p:cTn>
                                        <p:tgtEl>
                                          <p:spTgt spid="289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947"/>
                                        </p:tgtEl>
                                        <p:attrNameLst>
                                          <p:attrName>style.visibility</p:attrName>
                                        </p:attrNameLst>
                                      </p:cBhvr>
                                      <p:to>
                                        <p:strVal val="visible"/>
                                      </p:to>
                                    </p:se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948"/>
                                        </p:tgtEl>
                                        <p:attrNameLst>
                                          <p:attrName>style.visibility</p:attrName>
                                        </p:attrNameLst>
                                      </p:cBhvr>
                                      <p:to>
                                        <p:strVal val="visible"/>
                                      </p:to>
                                    </p:set>
                                    <p:animEffect filter="fade" transition="in">
                                      <p:cBhvr>
                                        <p:cTn dur="1000"/>
                                        <p:tgtEl>
                                          <p:spTgt spid="2948"/>
                                        </p:tgtEl>
                                      </p:cBhvr>
                                    </p:animEffect>
                                  </p:childTnLst>
                                </p:cTn>
                              </p:par>
                              <p:par>
                                <p:cTn fill="hold" nodeType="withEffect" presetClass="exit" presetID="1" presetSubtype="0">
                                  <p:stCondLst>
                                    <p:cond delay="0"/>
                                  </p:stCondLst>
                                  <p:childTnLst>
                                    <p:set>
                                      <p:cBhvr>
                                        <p:cTn dur="1" fill="hold">
                                          <p:stCondLst>
                                            <p:cond delay="1000"/>
                                          </p:stCondLst>
                                        </p:cTn>
                                        <p:tgtEl>
                                          <p:spTgt spid="294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951"/>
                                        </p:tgtEl>
                                        <p:attrNameLst>
                                          <p:attrName>style.visibility</p:attrName>
                                        </p:attrNameLst>
                                      </p:cBhvr>
                                      <p:to>
                                        <p:strVal val="visible"/>
                                      </p:to>
                                    </p:se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949"/>
                                        </p:tgtEl>
                                        <p:attrNameLst>
                                          <p:attrName>style.visibility</p:attrName>
                                        </p:attrNameLst>
                                      </p:cBhvr>
                                      <p:to>
                                        <p:strVal val="visible"/>
                                      </p:to>
                                    </p:set>
                                    <p:animEffect filter="fade" transition="in">
                                      <p:cBhvr>
                                        <p:cTn dur="1000"/>
                                        <p:tgtEl>
                                          <p:spTgt spid="2949"/>
                                        </p:tgtEl>
                                      </p:cBhvr>
                                    </p:animEffect>
                                  </p:childTnLst>
                                </p:cTn>
                              </p:par>
                              <p:par>
                                <p:cTn fill="hold" nodeType="withEffect" presetClass="exit" presetID="1" presetSubtype="0">
                                  <p:stCondLst>
                                    <p:cond delay="0"/>
                                  </p:stCondLst>
                                  <p:childTnLst>
                                    <p:set>
                                      <p:cBhvr>
                                        <p:cTn dur="1" fill="hold">
                                          <p:stCondLst>
                                            <p:cond delay="1000"/>
                                          </p:stCondLst>
                                        </p:cTn>
                                        <p:tgtEl>
                                          <p:spTgt spid="294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952"/>
                                        </p:tgtEl>
                                        <p:attrNameLst>
                                          <p:attrName>style.visibility</p:attrName>
                                        </p:attrNameLst>
                                      </p:cBhvr>
                                      <p:to>
                                        <p:strVal val="visible"/>
                                      </p:to>
                                    </p:se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950"/>
                                        </p:tgtEl>
                                        <p:attrNameLst>
                                          <p:attrName>style.visibility</p:attrName>
                                        </p:attrNameLst>
                                      </p:cBhvr>
                                      <p:to>
                                        <p:strVal val="visible"/>
                                      </p:to>
                                    </p:set>
                                    <p:animEffect filter="fade" transition="in">
                                      <p:cBhvr>
                                        <p:cTn dur="1000"/>
                                        <p:tgtEl>
                                          <p:spTgt spid="2950"/>
                                        </p:tgtEl>
                                      </p:cBhvr>
                                    </p:animEffect>
                                  </p:childTnLst>
                                </p:cTn>
                              </p:par>
                              <p:par>
                                <p:cTn fill="hold" nodeType="withEffect" presetClass="exit" presetID="1" presetSubtype="0">
                                  <p:stCondLst>
                                    <p:cond delay="0"/>
                                  </p:stCondLst>
                                  <p:childTnLst>
                                    <p:set>
                                      <p:cBhvr>
                                        <p:cTn dur="1" fill="hold">
                                          <p:stCondLst>
                                            <p:cond delay="1000"/>
                                          </p:stCondLst>
                                        </p:cTn>
                                        <p:tgtEl>
                                          <p:spTgt spid="294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9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7" name="Shape 2957"/>
        <p:cNvGrpSpPr/>
        <p:nvPr/>
      </p:nvGrpSpPr>
      <p:grpSpPr>
        <a:xfrm>
          <a:off x="0" y="0"/>
          <a:ext cx="0" cy="0"/>
          <a:chOff x="0" y="0"/>
          <a:chExt cx="0" cy="0"/>
        </a:xfrm>
      </p:grpSpPr>
      <p:sp>
        <p:nvSpPr>
          <p:cNvPr id="2958" name="Google Shape;2958;p21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2959" name="Google Shape;2959;p21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960" name="Google Shape;2960;p211"/>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Message Replay</a:t>
            </a:r>
            <a:endParaRPr sz="5500">
              <a:solidFill>
                <a:srgbClr val="EE0000"/>
              </a:solidFill>
            </a:endParaRPr>
          </a:p>
          <a:p>
            <a:pPr indent="0" lvl="0" marL="0" rtl="0" algn="l">
              <a:lnSpc>
                <a:spcPct val="150000"/>
              </a:lnSpc>
              <a:spcBef>
                <a:spcPts val="4000"/>
              </a:spcBef>
              <a:spcAft>
                <a:spcPts val="0"/>
              </a:spcAft>
              <a:buNone/>
            </a:pPr>
            <a:r>
              <a:t/>
            </a:r>
            <a:endParaRPr sz="1600">
              <a:solidFill>
                <a:schemeClr val="dk1"/>
              </a:solidFill>
            </a:endParaRPr>
          </a:p>
        </p:txBody>
      </p:sp>
      <p:sp>
        <p:nvSpPr>
          <p:cNvPr id="2961" name="Google Shape;2961;p211"/>
          <p:cNvSpPr/>
          <p:nvPr/>
        </p:nvSpPr>
        <p:spPr>
          <a:xfrm>
            <a:off x="9728200" y="2215233"/>
            <a:ext cx="1314433" cy="1714500"/>
          </a:xfrm>
          <a:prstGeom prst="flowChartMagneticDisk">
            <a:avLst/>
          </a:prstGeom>
          <a:solidFill>
            <a:srgbClr val="C2CFD3"/>
          </a:solidFill>
          <a:ln cap="flat" cmpd="sng" w="9525">
            <a:solidFill>
              <a:srgbClr val="80808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latin typeface="Red Hat Display"/>
              <a:ea typeface="Red Hat Display"/>
              <a:cs typeface="Red Hat Display"/>
              <a:sym typeface="Red Hat Display"/>
            </a:endParaRPr>
          </a:p>
        </p:txBody>
      </p:sp>
      <p:sp>
        <p:nvSpPr>
          <p:cNvPr id="2962" name="Google Shape;2962;p211"/>
          <p:cNvSpPr/>
          <p:nvPr/>
        </p:nvSpPr>
        <p:spPr>
          <a:xfrm>
            <a:off x="1113433" y="3268600"/>
            <a:ext cx="6014100" cy="1563600"/>
          </a:xfrm>
          <a:prstGeom prst="roundRect">
            <a:avLst>
              <a:gd fmla="val 1862" name="adj"/>
            </a:avLst>
          </a:prstGeom>
          <a:solidFill>
            <a:srgbClr val="DCDCDC"/>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latin typeface="Red Hat Display"/>
              <a:ea typeface="Red Hat Display"/>
              <a:cs typeface="Red Hat Display"/>
              <a:sym typeface="Red Hat Display"/>
            </a:endParaRPr>
          </a:p>
        </p:txBody>
      </p:sp>
      <p:sp>
        <p:nvSpPr>
          <p:cNvPr id="2963" name="Google Shape;2963;p211"/>
          <p:cNvSpPr/>
          <p:nvPr/>
        </p:nvSpPr>
        <p:spPr>
          <a:xfrm>
            <a:off x="7509733" y="3268600"/>
            <a:ext cx="1469100" cy="1563600"/>
          </a:xfrm>
          <a:prstGeom prst="roundRect">
            <a:avLst>
              <a:gd fmla="val 11581" name="adj"/>
            </a:avLst>
          </a:prstGeom>
          <a:solidFill>
            <a:srgbClr val="57A7B5"/>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Loader</a:t>
            </a:r>
            <a:endParaRPr b="1" sz="1900">
              <a:solidFill>
                <a:srgbClr val="F3F3F3"/>
              </a:solidFill>
              <a:latin typeface="Red Hat Display"/>
              <a:ea typeface="Red Hat Display"/>
              <a:cs typeface="Red Hat Display"/>
              <a:sym typeface="Red Hat Display"/>
            </a:endParaRPr>
          </a:p>
        </p:txBody>
      </p:sp>
      <p:cxnSp>
        <p:nvCxnSpPr>
          <p:cNvPr id="2964" name="Google Shape;2964;p211"/>
          <p:cNvCxnSpPr>
            <a:stCxn id="2965" idx="2"/>
          </p:cNvCxnSpPr>
          <p:nvPr/>
        </p:nvCxnSpPr>
        <p:spPr>
          <a:xfrm flipH="1" rot="-5400000">
            <a:off x="4867100" y="1831917"/>
            <a:ext cx="259200" cy="5030700"/>
          </a:xfrm>
          <a:prstGeom prst="bentConnector2">
            <a:avLst/>
          </a:prstGeom>
          <a:noFill/>
          <a:ln cap="flat" cmpd="sng" w="19050">
            <a:solidFill>
              <a:schemeClr val="dk2"/>
            </a:solidFill>
            <a:prstDash val="solid"/>
            <a:round/>
            <a:headEnd len="med" w="med" type="none"/>
            <a:tailEnd len="med" w="med" type="triangle"/>
          </a:ln>
        </p:spPr>
      </p:cxnSp>
      <p:sp>
        <p:nvSpPr>
          <p:cNvPr id="2966" name="Google Shape;2966;p211"/>
          <p:cNvSpPr/>
          <p:nvPr/>
        </p:nvSpPr>
        <p:spPr>
          <a:xfrm>
            <a:off x="10113200" y="3390271"/>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6</a:t>
            </a:r>
            <a:endParaRPr b="1" baseline="-25000" sz="1900">
              <a:solidFill>
                <a:srgbClr val="F3F3F3"/>
              </a:solidFill>
              <a:latin typeface="Red Hat Display"/>
              <a:ea typeface="Red Hat Display"/>
              <a:cs typeface="Red Hat Display"/>
              <a:sym typeface="Red Hat Display"/>
            </a:endParaRPr>
          </a:p>
        </p:txBody>
      </p:sp>
      <p:sp>
        <p:nvSpPr>
          <p:cNvPr id="2967" name="Google Shape;2967;p211"/>
          <p:cNvSpPr/>
          <p:nvPr/>
        </p:nvSpPr>
        <p:spPr>
          <a:xfrm>
            <a:off x="10292567" y="3268604"/>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1</a:t>
            </a:r>
            <a:endParaRPr b="1" baseline="-25000" sz="1900">
              <a:solidFill>
                <a:srgbClr val="F3F3F3"/>
              </a:solidFill>
              <a:latin typeface="Red Hat Display"/>
              <a:ea typeface="Red Hat Display"/>
              <a:cs typeface="Red Hat Display"/>
              <a:sym typeface="Red Hat Display"/>
            </a:endParaRPr>
          </a:p>
        </p:txBody>
      </p:sp>
      <p:sp>
        <p:nvSpPr>
          <p:cNvPr id="2968" name="Google Shape;2968;p211"/>
          <p:cNvSpPr/>
          <p:nvPr/>
        </p:nvSpPr>
        <p:spPr>
          <a:xfrm>
            <a:off x="9931467" y="3311370"/>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3</a:t>
            </a:r>
            <a:endParaRPr b="1" baseline="-25000" sz="1900">
              <a:solidFill>
                <a:srgbClr val="F3F3F3"/>
              </a:solidFill>
              <a:latin typeface="Red Hat Display"/>
              <a:ea typeface="Red Hat Display"/>
              <a:cs typeface="Red Hat Display"/>
              <a:sym typeface="Red Hat Display"/>
            </a:endParaRPr>
          </a:p>
        </p:txBody>
      </p:sp>
      <p:sp>
        <p:nvSpPr>
          <p:cNvPr id="2969" name="Google Shape;2969;p211"/>
          <p:cNvSpPr/>
          <p:nvPr/>
        </p:nvSpPr>
        <p:spPr>
          <a:xfrm>
            <a:off x="1491275" y="3860800"/>
            <a:ext cx="5269200" cy="354900"/>
          </a:xfrm>
          <a:prstGeom prst="rect">
            <a:avLst/>
          </a:prstGeom>
          <a:solidFill>
            <a:srgbClr val="01415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latin typeface="Red Hat Display"/>
              <a:ea typeface="Red Hat Display"/>
              <a:cs typeface="Red Hat Display"/>
              <a:sym typeface="Red Hat Display"/>
            </a:endParaRPr>
          </a:p>
        </p:txBody>
      </p:sp>
      <p:sp>
        <p:nvSpPr>
          <p:cNvPr id="2970" name="Google Shape;2970;p211"/>
          <p:cNvSpPr/>
          <p:nvPr/>
        </p:nvSpPr>
        <p:spPr>
          <a:xfrm>
            <a:off x="1491251" y="3862767"/>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65" name="Google Shape;2965;p211"/>
          <p:cNvSpPr/>
          <p:nvPr/>
        </p:nvSpPr>
        <p:spPr>
          <a:xfrm>
            <a:off x="2155100" y="3862767"/>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71" name="Google Shape;2971;p211"/>
          <p:cNvSpPr/>
          <p:nvPr/>
        </p:nvSpPr>
        <p:spPr>
          <a:xfrm>
            <a:off x="2807500" y="3862767"/>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72" name="Google Shape;2972;p211"/>
          <p:cNvSpPr/>
          <p:nvPr/>
        </p:nvSpPr>
        <p:spPr>
          <a:xfrm>
            <a:off x="3454833" y="3862767"/>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73" name="Google Shape;2973;p211"/>
          <p:cNvSpPr/>
          <p:nvPr/>
        </p:nvSpPr>
        <p:spPr>
          <a:xfrm>
            <a:off x="4112300" y="3862767"/>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74" name="Google Shape;2974;p211"/>
          <p:cNvSpPr/>
          <p:nvPr/>
        </p:nvSpPr>
        <p:spPr>
          <a:xfrm>
            <a:off x="4769775" y="3862767"/>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75" name="Google Shape;2975;p211"/>
          <p:cNvSpPr/>
          <p:nvPr/>
        </p:nvSpPr>
        <p:spPr>
          <a:xfrm>
            <a:off x="5426225" y="3862767"/>
            <a:ext cx="652500" cy="3549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rgbClr val="000000"/>
              </a:buClr>
              <a:buSzPts val="1500"/>
              <a:buFont typeface="Arial"/>
              <a:buNone/>
            </a:pPr>
            <a:r>
              <a:rPr b="1" lang="en" sz="1900">
                <a:solidFill>
                  <a:srgbClr val="F3F3F3"/>
                </a:solidFill>
                <a:latin typeface="Red Hat Display"/>
                <a:ea typeface="Red Hat Display"/>
                <a:cs typeface="Red Hat Display"/>
                <a:sym typeface="Red Hat Display"/>
              </a:rPr>
              <a:t>M</a:t>
            </a:r>
            <a:endParaRPr b="1" sz="1900">
              <a:solidFill>
                <a:srgbClr val="F3F3F3"/>
              </a:solidFill>
              <a:latin typeface="Red Hat Display"/>
              <a:ea typeface="Red Hat Display"/>
              <a:cs typeface="Red Hat Display"/>
              <a:sym typeface="Red Hat Display"/>
            </a:endParaRPr>
          </a:p>
        </p:txBody>
      </p:sp>
      <p:sp>
        <p:nvSpPr>
          <p:cNvPr id="2976" name="Google Shape;2976;p211"/>
          <p:cNvSpPr txBox="1"/>
          <p:nvPr/>
        </p:nvSpPr>
        <p:spPr>
          <a:xfrm>
            <a:off x="1467600" y="3683167"/>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0</a:t>
            </a:r>
            <a:endParaRPr sz="900">
              <a:solidFill>
                <a:srgbClr val="434343"/>
              </a:solidFill>
              <a:latin typeface="Red Hat Display"/>
              <a:ea typeface="Red Hat Display"/>
              <a:cs typeface="Red Hat Display"/>
              <a:sym typeface="Red Hat Display"/>
            </a:endParaRPr>
          </a:p>
        </p:txBody>
      </p:sp>
      <p:sp>
        <p:nvSpPr>
          <p:cNvPr id="2977" name="Google Shape;2977;p211"/>
          <p:cNvSpPr txBox="1"/>
          <p:nvPr/>
        </p:nvSpPr>
        <p:spPr>
          <a:xfrm>
            <a:off x="2132100" y="3683167"/>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1</a:t>
            </a:r>
            <a:endParaRPr sz="900">
              <a:solidFill>
                <a:srgbClr val="434343"/>
              </a:solidFill>
              <a:latin typeface="Red Hat Display"/>
              <a:ea typeface="Red Hat Display"/>
              <a:cs typeface="Red Hat Display"/>
              <a:sym typeface="Red Hat Display"/>
            </a:endParaRPr>
          </a:p>
        </p:txBody>
      </p:sp>
      <p:sp>
        <p:nvSpPr>
          <p:cNvPr id="2978" name="Google Shape;2978;p211"/>
          <p:cNvSpPr txBox="1"/>
          <p:nvPr/>
        </p:nvSpPr>
        <p:spPr>
          <a:xfrm>
            <a:off x="2784683" y="3680800"/>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2</a:t>
            </a:r>
            <a:endParaRPr sz="900">
              <a:solidFill>
                <a:srgbClr val="434343"/>
              </a:solidFill>
              <a:latin typeface="Red Hat Display"/>
              <a:ea typeface="Red Hat Display"/>
              <a:cs typeface="Red Hat Display"/>
              <a:sym typeface="Red Hat Display"/>
            </a:endParaRPr>
          </a:p>
        </p:txBody>
      </p:sp>
      <p:sp>
        <p:nvSpPr>
          <p:cNvPr id="2979" name="Google Shape;2979;p211"/>
          <p:cNvSpPr txBox="1"/>
          <p:nvPr/>
        </p:nvSpPr>
        <p:spPr>
          <a:xfrm>
            <a:off x="3449050" y="3683167"/>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3</a:t>
            </a:r>
            <a:endParaRPr sz="900">
              <a:solidFill>
                <a:srgbClr val="434343"/>
              </a:solidFill>
              <a:latin typeface="Red Hat Display"/>
              <a:ea typeface="Red Hat Display"/>
              <a:cs typeface="Red Hat Display"/>
              <a:sym typeface="Red Hat Display"/>
            </a:endParaRPr>
          </a:p>
        </p:txBody>
      </p:sp>
      <p:sp>
        <p:nvSpPr>
          <p:cNvPr id="2980" name="Google Shape;2980;p211"/>
          <p:cNvSpPr txBox="1"/>
          <p:nvPr/>
        </p:nvSpPr>
        <p:spPr>
          <a:xfrm>
            <a:off x="4101800" y="3680800"/>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4</a:t>
            </a:r>
            <a:endParaRPr sz="900">
              <a:solidFill>
                <a:srgbClr val="434343"/>
              </a:solidFill>
              <a:latin typeface="Red Hat Display"/>
              <a:ea typeface="Red Hat Display"/>
              <a:cs typeface="Red Hat Display"/>
              <a:sym typeface="Red Hat Display"/>
            </a:endParaRPr>
          </a:p>
        </p:txBody>
      </p:sp>
      <p:sp>
        <p:nvSpPr>
          <p:cNvPr id="2981" name="Google Shape;2981;p211"/>
          <p:cNvSpPr txBox="1"/>
          <p:nvPr/>
        </p:nvSpPr>
        <p:spPr>
          <a:xfrm>
            <a:off x="4746825" y="3680800"/>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5</a:t>
            </a:r>
            <a:endParaRPr sz="900">
              <a:solidFill>
                <a:srgbClr val="434343"/>
              </a:solidFill>
              <a:latin typeface="Red Hat Display"/>
              <a:ea typeface="Red Hat Display"/>
              <a:cs typeface="Red Hat Display"/>
              <a:sym typeface="Red Hat Display"/>
            </a:endParaRPr>
          </a:p>
        </p:txBody>
      </p:sp>
      <p:sp>
        <p:nvSpPr>
          <p:cNvPr id="2982" name="Google Shape;2982;p211"/>
          <p:cNvSpPr txBox="1"/>
          <p:nvPr/>
        </p:nvSpPr>
        <p:spPr>
          <a:xfrm>
            <a:off x="5403288" y="3679133"/>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6</a:t>
            </a:r>
            <a:endParaRPr sz="900">
              <a:solidFill>
                <a:srgbClr val="434343"/>
              </a:solidFill>
              <a:latin typeface="Red Hat Display"/>
              <a:ea typeface="Red Hat Display"/>
              <a:cs typeface="Red Hat Display"/>
              <a:sym typeface="Red Hat Display"/>
            </a:endParaRPr>
          </a:p>
        </p:txBody>
      </p:sp>
      <p:sp>
        <p:nvSpPr>
          <p:cNvPr id="2983" name="Google Shape;2983;p211"/>
          <p:cNvSpPr txBox="1"/>
          <p:nvPr/>
        </p:nvSpPr>
        <p:spPr>
          <a:xfrm>
            <a:off x="6072950" y="3683168"/>
            <a:ext cx="6984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 sz="900">
                <a:solidFill>
                  <a:srgbClr val="434343"/>
                </a:solidFill>
                <a:latin typeface="Red Hat Display"/>
                <a:ea typeface="Red Hat Display"/>
                <a:cs typeface="Red Hat Display"/>
                <a:sym typeface="Red Hat Display"/>
              </a:rPr>
              <a:t>Offset 7</a:t>
            </a:r>
            <a:endParaRPr sz="900">
              <a:solidFill>
                <a:srgbClr val="434343"/>
              </a:solidFill>
              <a:latin typeface="Red Hat Display"/>
              <a:ea typeface="Red Hat Display"/>
              <a:cs typeface="Red Hat Display"/>
              <a:sym typeface="Red Hat Display"/>
            </a:endParaRPr>
          </a:p>
        </p:txBody>
      </p:sp>
      <p:cxnSp>
        <p:nvCxnSpPr>
          <p:cNvPr id="2984" name="Google Shape;2984;p211"/>
          <p:cNvCxnSpPr>
            <a:stCxn id="2970" idx="2"/>
          </p:cNvCxnSpPr>
          <p:nvPr/>
        </p:nvCxnSpPr>
        <p:spPr>
          <a:xfrm flipH="1" rot="-5400000">
            <a:off x="4535351" y="1499817"/>
            <a:ext cx="259200" cy="5694900"/>
          </a:xfrm>
          <a:prstGeom prst="bentConnector2">
            <a:avLst/>
          </a:prstGeom>
          <a:noFill/>
          <a:ln cap="flat" cmpd="sng" w="19050">
            <a:solidFill>
              <a:schemeClr val="dk2"/>
            </a:solidFill>
            <a:prstDash val="solid"/>
            <a:round/>
            <a:headEnd len="med" w="med" type="none"/>
            <a:tailEnd len="med" w="med" type="triangle"/>
          </a:ln>
        </p:spPr>
      </p:cxnSp>
      <p:sp>
        <p:nvSpPr>
          <p:cNvPr id="2985" name="Google Shape;2985;p211"/>
          <p:cNvSpPr/>
          <p:nvPr/>
        </p:nvSpPr>
        <p:spPr>
          <a:xfrm>
            <a:off x="9790233" y="3136004"/>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5</a:t>
            </a:r>
            <a:endParaRPr b="1" baseline="-25000" sz="1900">
              <a:solidFill>
                <a:srgbClr val="F3F3F3"/>
              </a:solidFill>
              <a:latin typeface="Red Hat Display"/>
              <a:ea typeface="Red Hat Display"/>
              <a:cs typeface="Red Hat Display"/>
              <a:sym typeface="Red Hat Display"/>
            </a:endParaRPr>
          </a:p>
        </p:txBody>
      </p:sp>
      <p:sp>
        <p:nvSpPr>
          <p:cNvPr id="2986" name="Google Shape;2986;p211"/>
          <p:cNvSpPr/>
          <p:nvPr/>
        </p:nvSpPr>
        <p:spPr>
          <a:xfrm>
            <a:off x="10113200" y="2951871"/>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2</a:t>
            </a:r>
            <a:endParaRPr b="1" baseline="-25000" sz="1900">
              <a:solidFill>
                <a:srgbClr val="F3F3F3"/>
              </a:solidFill>
              <a:latin typeface="Red Hat Display"/>
              <a:ea typeface="Red Hat Display"/>
              <a:cs typeface="Red Hat Display"/>
              <a:sym typeface="Red Hat Display"/>
            </a:endParaRPr>
          </a:p>
        </p:txBody>
      </p:sp>
      <p:sp>
        <p:nvSpPr>
          <p:cNvPr id="2987" name="Google Shape;2987;p211"/>
          <p:cNvSpPr/>
          <p:nvPr/>
        </p:nvSpPr>
        <p:spPr>
          <a:xfrm>
            <a:off x="10329550" y="2872970"/>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4</a:t>
            </a:r>
            <a:endParaRPr b="1" baseline="-25000" sz="1900">
              <a:solidFill>
                <a:srgbClr val="F3F3F3"/>
              </a:solidFill>
              <a:latin typeface="Red Hat Display"/>
              <a:ea typeface="Red Hat Display"/>
              <a:cs typeface="Red Hat Display"/>
              <a:sym typeface="Red Hat Display"/>
            </a:endParaRPr>
          </a:p>
        </p:txBody>
      </p:sp>
      <p:cxnSp>
        <p:nvCxnSpPr>
          <p:cNvPr id="2988" name="Google Shape;2988;p211"/>
          <p:cNvCxnSpPr>
            <a:stCxn id="2971" idx="2"/>
          </p:cNvCxnSpPr>
          <p:nvPr/>
        </p:nvCxnSpPr>
        <p:spPr>
          <a:xfrm flipH="1" rot="-5400000">
            <a:off x="5193400" y="2158017"/>
            <a:ext cx="259200" cy="4378500"/>
          </a:xfrm>
          <a:prstGeom prst="bentConnector2">
            <a:avLst/>
          </a:prstGeom>
          <a:noFill/>
          <a:ln cap="flat" cmpd="sng" w="19050">
            <a:solidFill>
              <a:schemeClr val="dk2"/>
            </a:solidFill>
            <a:prstDash val="solid"/>
            <a:round/>
            <a:headEnd len="med" w="med" type="none"/>
            <a:tailEnd len="med" w="med" type="triangle"/>
          </a:ln>
        </p:spPr>
      </p:cxnSp>
      <p:sp>
        <p:nvSpPr>
          <p:cNvPr id="2989" name="Google Shape;2989;p211"/>
          <p:cNvSpPr/>
          <p:nvPr/>
        </p:nvSpPr>
        <p:spPr>
          <a:xfrm>
            <a:off x="9820800" y="2830204"/>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0</a:t>
            </a:r>
            <a:endParaRPr b="1" baseline="-25000" sz="1900">
              <a:solidFill>
                <a:srgbClr val="F3F3F3"/>
              </a:solidFill>
              <a:latin typeface="Red Hat Display"/>
              <a:ea typeface="Red Hat Display"/>
              <a:cs typeface="Red Hat Display"/>
              <a:sym typeface="Red Hat Display"/>
            </a:endParaRPr>
          </a:p>
        </p:txBody>
      </p:sp>
      <p:cxnSp>
        <p:nvCxnSpPr>
          <p:cNvPr id="2990" name="Google Shape;2990;p211"/>
          <p:cNvCxnSpPr>
            <a:stCxn id="2972" idx="2"/>
          </p:cNvCxnSpPr>
          <p:nvPr/>
        </p:nvCxnSpPr>
        <p:spPr>
          <a:xfrm flipH="1" rot="-5400000">
            <a:off x="5518533" y="2480217"/>
            <a:ext cx="259200" cy="3734100"/>
          </a:xfrm>
          <a:prstGeom prst="bentConnector2">
            <a:avLst/>
          </a:prstGeom>
          <a:noFill/>
          <a:ln cap="flat" cmpd="sng" w="19050">
            <a:solidFill>
              <a:schemeClr val="dk2"/>
            </a:solidFill>
            <a:prstDash val="solid"/>
            <a:round/>
            <a:headEnd len="med" w="med" type="none"/>
            <a:tailEnd len="med" w="med" type="triangle"/>
          </a:ln>
        </p:spPr>
      </p:cxnSp>
      <p:cxnSp>
        <p:nvCxnSpPr>
          <p:cNvPr id="2991" name="Google Shape;2991;p211"/>
          <p:cNvCxnSpPr>
            <a:stCxn id="2973" idx="2"/>
          </p:cNvCxnSpPr>
          <p:nvPr/>
        </p:nvCxnSpPr>
        <p:spPr>
          <a:xfrm flipH="1" rot="-5400000">
            <a:off x="5845700" y="2810517"/>
            <a:ext cx="259200" cy="3073500"/>
          </a:xfrm>
          <a:prstGeom prst="bentConnector2">
            <a:avLst/>
          </a:prstGeom>
          <a:noFill/>
          <a:ln cap="flat" cmpd="sng" w="19050">
            <a:solidFill>
              <a:schemeClr val="dk2"/>
            </a:solidFill>
            <a:prstDash val="solid"/>
            <a:round/>
            <a:headEnd len="med" w="med" type="none"/>
            <a:tailEnd len="med" w="med" type="triangle"/>
          </a:ln>
        </p:spPr>
      </p:cxnSp>
      <p:cxnSp>
        <p:nvCxnSpPr>
          <p:cNvPr id="2992" name="Google Shape;2992;p211"/>
          <p:cNvCxnSpPr>
            <a:stCxn id="2974" idx="2"/>
          </p:cNvCxnSpPr>
          <p:nvPr/>
        </p:nvCxnSpPr>
        <p:spPr>
          <a:xfrm flipH="1" rot="-5400000">
            <a:off x="6166425" y="3147267"/>
            <a:ext cx="255900" cy="2396700"/>
          </a:xfrm>
          <a:prstGeom prst="bentConnector2">
            <a:avLst/>
          </a:prstGeom>
          <a:noFill/>
          <a:ln cap="flat" cmpd="sng" w="19050">
            <a:solidFill>
              <a:schemeClr val="dk2"/>
            </a:solidFill>
            <a:prstDash val="solid"/>
            <a:round/>
            <a:headEnd len="med" w="med" type="none"/>
            <a:tailEnd len="med" w="med" type="triangle"/>
          </a:ln>
        </p:spPr>
      </p:cxnSp>
      <p:cxnSp>
        <p:nvCxnSpPr>
          <p:cNvPr id="2993" name="Google Shape;2993;p211"/>
          <p:cNvCxnSpPr>
            <a:stCxn id="2975" idx="2"/>
          </p:cNvCxnSpPr>
          <p:nvPr/>
        </p:nvCxnSpPr>
        <p:spPr>
          <a:xfrm flipH="1" rot="-5400000">
            <a:off x="6482825" y="3487317"/>
            <a:ext cx="259200" cy="1719900"/>
          </a:xfrm>
          <a:prstGeom prst="bentConnector2">
            <a:avLst/>
          </a:prstGeom>
          <a:noFill/>
          <a:ln cap="flat" cmpd="sng" w="19050">
            <a:solidFill>
              <a:schemeClr val="dk2"/>
            </a:solidFill>
            <a:prstDash val="solid"/>
            <a:round/>
            <a:headEnd len="med" w="med" type="none"/>
            <a:tailEnd len="med" w="med" type="triangle"/>
          </a:ln>
        </p:spPr>
      </p:cxnSp>
      <p:cxnSp>
        <p:nvCxnSpPr>
          <p:cNvPr id="2994" name="Google Shape;2994;p211"/>
          <p:cNvCxnSpPr/>
          <p:nvPr/>
        </p:nvCxnSpPr>
        <p:spPr>
          <a:xfrm>
            <a:off x="6451133" y="4217567"/>
            <a:ext cx="1060800" cy="259200"/>
          </a:xfrm>
          <a:prstGeom prst="bentConnector3">
            <a:avLst>
              <a:gd fmla="val 44" name="adj1"/>
            </a:avLst>
          </a:prstGeom>
          <a:noFill/>
          <a:ln cap="flat" cmpd="sng" w="19050">
            <a:solidFill>
              <a:schemeClr val="dk2"/>
            </a:solidFill>
            <a:prstDash val="dot"/>
            <a:round/>
            <a:headEnd len="med" w="med" type="none"/>
            <a:tailEnd len="med" w="med" type="triangle"/>
          </a:ln>
        </p:spPr>
      </p:cxnSp>
      <p:cxnSp>
        <p:nvCxnSpPr>
          <p:cNvPr id="2995" name="Google Shape;2995;p211"/>
          <p:cNvCxnSpPr>
            <a:stCxn id="2963" idx="3"/>
            <a:endCxn id="2961" idx="2"/>
          </p:cNvCxnSpPr>
          <p:nvPr/>
        </p:nvCxnSpPr>
        <p:spPr>
          <a:xfrm flipH="1" rot="10800000">
            <a:off x="8978833" y="3072400"/>
            <a:ext cx="749400" cy="978000"/>
          </a:xfrm>
          <a:prstGeom prst="straightConnector1">
            <a:avLst/>
          </a:prstGeom>
          <a:noFill/>
          <a:ln cap="flat" cmpd="sng" w="19050">
            <a:solidFill>
              <a:schemeClr val="dk2"/>
            </a:solidFill>
            <a:prstDash val="solid"/>
            <a:round/>
            <a:headEnd len="med" w="med" type="none"/>
            <a:tailEnd len="med" w="med" type="triangle"/>
          </a:ln>
        </p:spPr>
      </p:cxnSp>
      <p:sp>
        <p:nvSpPr>
          <p:cNvPr id="2996" name="Google Shape;2996;p211"/>
          <p:cNvSpPr/>
          <p:nvPr/>
        </p:nvSpPr>
        <p:spPr>
          <a:xfrm>
            <a:off x="9728200" y="4247233"/>
            <a:ext cx="1314433" cy="1714500"/>
          </a:xfrm>
          <a:prstGeom prst="flowChartMagneticDisk">
            <a:avLst/>
          </a:prstGeom>
          <a:solidFill>
            <a:srgbClr val="C2CFD3"/>
          </a:solidFill>
          <a:ln cap="flat" cmpd="sng" w="9525">
            <a:solidFill>
              <a:srgbClr val="80808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2997" name="Google Shape;2997;p211"/>
          <p:cNvCxnSpPr>
            <a:stCxn id="2963" idx="3"/>
            <a:endCxn id="2996" idx="2"/>
          </p:cNvCxnSpPr>
          <p:nvPr/>
        </p:nvCxnSpPr>
        <p:spPr>
          <a:xfrm>
            <a:off x="8978833" y="4050400"/>
            <a:ext cx="749400" cy="1054200"/>
          </a:xfrm>
          <a:prstGeom prst="straightConnector1">
            <a:avLst/>
          </a:prstGeom>
          <a:noFill/>
          <a:ln cap="flat" cmpd="sng" w="19050">
            <a:solidFill>
              <a:schemeClr val="dk2"/>
            </a:solidFill>
            <a:prstDash val="solid"/>
            <a:round/>
            <a:headEnd len="med" w="med" type="none"/>
            <a:tailEnd len="med" w="med" type="triangle"/>
          </a:ln>
        </p:spPr>
      </p:cxnSp>
      <p:sp>
        <p:nvSpPr>
          <p:cNvPr id="2998" name="Google Shape;2998;p211"/>
          <p:cNvSpPr/>
          <p:nvPr/>
        </p:nvSpPr>
        <p:spPr>
          <a:xfrm>
            <a:off x="10113200" y="5422271"/>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6</a:t>
            </a:r>
            <a:endParaRPr b="1" baseline="-25000" sz="1900">
              <a:solidFill>
                <a:srgbClr val="F3F3F3"/>
              </a:solidFill>
              <a:latin typeface="Red Hat Display"/>
              <a:ea typeface="Red Hat Display"/>
              <a:cs typeface="Red Hat Display"/>
              <a:sym typeface="Red Hat Display"/>
            </a:endParaRPr>
          </a:p>
        </p:txBody>
      </p:sp>
      <p:sp>
        <p:nvSpPr>
          <p:cNvPr id="2999" name="Google Shape;2999;p211"/>
          <p:cNvSpPr/>
          <p:nvPr/>
        </p:nvSpPr>
        <p:spPr>
          <a:xfrm>
            <a:off x="10292567" y="5300604"/>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1</a:t>
            </a:r>
            <a:endParaRPr b="1" baseline="-25000" sz="1900">
              <a:solidFill>
                <a:srgbClr val="F3F3F3"/>
              </a:solidFill>
              <a:latin typeface="Red Hat Display"/>
              <a:ea typeface="Red Hat Display"/>
              <a:cs typeface="Red Hat Display"/>
              <a:sym typeface="Red Hat Display"/>
            </a:endParaRPr>
          </a:p>
        </p:txBody>
      </p:sp>
      <p:sp>
        <p:nvSpPr>
          <p:cNvPr id="3000" name="Google Shape;3000;p211"/>
          <p:cNvSpPr/>
          <p:nvPr/>
        </p:nvSpPr>
        <p:spPr>
          <a:xfrm>
            <a:off x="9931467" y="5343370"/>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3</a:t>
            </a:r>
            <a:endParaRPr b="1" baseline="-25000" sz="1900">
              <a:solidFill>
                <a:srgbClr val="F3F3F3"/>
              </a:solidFill>
              <a:latin typeface="Red Hat Display"/>
              <a:ea typeface="Red Hat Display"/>
              <a:cs typeface="Red Hat Display"/>
              <a:sym typeface="Red Hat Display"/>
            </a:endParaRPr>
          </a:p>
        </p:txBody>
      </p:sp>
      <p:sp>
        <p:nvSpPr>
          <p:cNvPr id="3001" name="Google Shape;3001;p211"/>
          <p:cNvSpPr/>
          <p:nvPr/>
        </p:nvSpPr>
        <p:spPr>
          <a:xfrm>
            <a:off x="9790233" y="5168004"/>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5</a:t>
            </a:r>
            <a:endParaRPr b="1" baseline="-25000" sz="1900">
              <a:solidFill>
                <a:srgbClr val="F3F3F3"/>
              </a:solidFill>
              <a:latin typeface="Red Hat Display"/>
              <a:ea typeface="Red Hat Display"/>
              <a:cs typeface="Red Hat Display"/>
              <a:sym typeface="Red Hat Display"/>
            </a:endParaRPr>
          </a:p>
        </p:txBody>
      </p:sp>
      <p:sp>
        <p:nvSpPr>
          <p:cNvPr id="3002" name="Google Shape;3002;p211"/>
          <p:cNvSpPr/>
          <p:nvPr/>
        </p:nvSpPr>
        <p:spPr>
          <a:xfrm>
            <a:off x="10113200" y="4983871"/>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2</a:t>
            </a:r>
            <a:endParaRPr b="1" baseline="-25000" sz="1900">
              <a:solidFill>
                <a:srgbClr val="F3F3F3"/>
              </a:solidFill>
              <a:latin typeface="Red Hat Display"/>
              <a:ea typeface="Red Hat Display"/>
              <a:cs typeface="Red Hat Display"/>
              <a:sym typeface="Red Hat Display"/>
            </a:endParaRPr>
          </a:p>
        </p:txBody>
      </p:sp>
      <p:sp>
        <p:nvSpPr>
          <p:cNvPr id="3003" name="Google Shape;3003;p211"/>
          <p:cNvSpPr/>
          <p:nvPr/>
        </p:nvSpPr>
        <p:spPr>
          <a:xfrm>
            <a:off x="10329550" y="4904970"/>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4</a:t>
            </a:r>
            <a:endParaRPr b="1" baseline="-25000" sz="1900">
              <a:solidFill>
                <a:srgbClr val="F3F3F3"/>
              </a:solidFill>
              <a:latin typeface="Red Hat Display"/>
              <a:ea typeface="Red Hat Display"/>
              <a:cs typeface="Red Hat Display"/>
              <a:sym typeface="Red Hat Display"/>
            </a:endParaRPr>
          </a:p>
        </p:txBody>
      </p:sp>
      <p:sp>
        <p:nvSpPr>
          <p:cNvPr id="3004" name="Google Shape;3004;p211"/>
          <p:cNvSpPr/>
          <p:nvPr/>
        </p:nvSpPr>
        <p:spPr>
          <a:xfrm>
            <a:off x="9820800" y="4862204"/>
            <a:ext cx="652500" cy="438300"/>
          </a:xfrm>
          <a:prstGeom prst="rect">
            <a:avLst/>
          </a:prstGeom>
          <a:solidFill>
            <a:srgbClr val="004153"/>
          </a:solid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M</a:t>
            </a:r>
            <a:r>
              <a:rPr b="1" baseline="-25000" lang="en" sz="1900">
                <a:solidFill>
                  <a:srgbClr val="F3F3F3"/>
                </a:solidFill>
                <a:latin typeface="Red Hat Display"/>
                <a:ea typeface="Red Hat Display"/>
                <a:cs typeface="Red Hat Display"/>
                <a:sym typeface="Red Hat Display"/>
              </a:rPr>
              <a:t>0</a:t>
            </a:r>
            <a:endParaRPr b="1" baseline="-25000" sz="1900">
              <a:solidFill>
                <a:srgbClr val="F3F3F3"/>
              </a:solidFill>
              <a:latin typeface="Red Hat Display"/>
              <a:ea typeface="Red Hat Display"/>
              <a:cs typeface="Red Hat Display"/>
              <a:sym typeface="Red Hat Display"/>
            </a:endParaRPr>
          </a:p>
        </p:txBody>
      </p:sp>
      <p:pic>
        <p:nvPicPr>
          <p:cNvPr descr="Icon_RH_Science_Explosion_RGB_Black.png" id="3005" name="Google Shape;3005;p211"/>
          <p:cNvPicPr preferRelativeResize="0"/>
          <p:nvPr/>
        </p:nvPicPr>
        <p:blipFill>
          <a:blip r:embed="rId3">
            <a:alphaModFix/>
          </a:blip>
          <a:stretch>
            <a:fillRect/>
          </a:stretch>
        </p:blipFill>
        <p:spPr>
          <a:xfrm>
            <a:off x="9361028" y="2040811"/>
            <a:ext cx="2082400" cy="20170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4"/>
                                        </p:tgtEl>
                                        <p:attrNameLst>
                                          <p:attrName>style.visibility</p:attrName>
                                        </p:attrNameLst>
                                      </p:cBhvr>
                                      <p:to>
                                        <p:strVal val="visible"/>
                                      </p:to>
                                    </p:set>
                                    <p:animEffect filter="fade" transition="in">
                                      <p:cBhvr>
                                        <p:cTn dur="1000"/>
                                        <p:tgtEl>
                                          <p:spTgt spid="298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89"/>
                                        </p:tgtEl>
                                        <p:attrNameLst>
                                          <p:attrName>style.visibility</p:attrName>
                                        </p:attrNameLst>
                                      </p:cBhvr>
                                      <p:to>
                                        <p:strVal val="visible"/>
                                      </p:to>
                                    </p:set>
                                    <p:animEffect filter="fade" transition="in">
                                      <p:cBhvr>
                                        <p:cTn dur="1000"/>
                                        <p:tgtEl>
                                          <p:spTgt spid="2989"/>
                                        </p:tgtEl>
                                      </p:cBhvr>
                                    </p:animEffect>
                                  </p:childTnLst>
                                </p:cTn>
                              </p:par>
                              <p:par>
                                <p:cTn fill="hold" nodeType="withEffect" presetClass="exit" presetID="10" presetSubtype="0">
                                  <p:stCondLst>
                                    <p:cond delay="0"/>
                                  </p:stCondLst>
                                  <p:childTnLst>
                                    <p:animEffect filter="fade" transition="out">
                                      <p:cBhvr>
                                        <p:cTn dur="1000"/>
                                        <p:tgtEl>
                                          <p:spTgt spid="2984"/>
                                        </p:tgtEl>
                                      </p:cBhvr>
                                    </p:animEffect>
                                    <p:set>
                                      <p:cBhvr>
                                        <p:cTn dur="1" fill="hold">
                                          <p:stCondLst>
                                            <p:cond delay="1000"/>
                                          </p:stCondLst>
                                        </p:cTn>
                                        <p:tgtEl>
                                          <p:spTgt spid="298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64"/>
                                        </p:tgtEl>
                                        <p:attrNameLst>
                                          <p:attrName>style.visibility</p:attrName>
                                        </p:attrNameLst>
                                      </p:cBhvr>
                                      <p:to>
                                        <p:strVal val="visible"/>
                                      </p:to>
                                    </p:set>
                                    <p:animEffect filter="fade" transition="in">
                                      <p:cBhvr>
                                        <p:cTn dur="1000"/>
                                        <p:tgtEl>
                                          <p:spTgt spid="296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967"/>
                                        </p:tgtEl>
                                        <p:attrNameLst>
                                          <p:attrName>style.visibility</p:attrName>
                                        </p:attrNameLst>
                                      </p:cBhvr>
                                      <p:to>
                                        <p:strVal val="visible"/>
                                      </p:to>
                                    </p:set>
                                    <p:animEffect filter="fade" transition="in">
                                      <p:cBhvr>
                                        <p:cTn dur="1000"/>
                                        <p:tgtEl>
                                          <p:spTgt spid="2967"/>
                                        </p:tgtEl>
                                      </p:cBhvr>
                                    </p:animEffect>
                                  </p:childTnLst>
                                </p:cTn>
                              </p:par>
                              <p:par>
                                <p:cTn fill="hold" nodeType="withEffect" presetClass="exit" presetID="10" presetSubtype="0">
                                  <p:stCondLst>
                                    <p:cond delay="0"/>
                                  </p:stCondLst>
                                  <p:childTnLst>
                                    <p:animEffect filter="fade" transition="out">
                                      <p:cBhvr>
                                        <p:cTn dur="1000"/>
                                        <p:tgtEl>
                                          <p:spTgt spid="2964"/>
                                        </p:tgtEl>
                                      </p:cBhvr>
                                    </p:animEffect>
                                    <p:set>
                                      <p:cBhvr>
                                        <p:cTn dur="1" fill="hold">
                                          <p:stCondLst>
                                            <p:cond delay="1000"/>
                                          </p:stCondLst>
                                        </p:cTn>
                                        <p:tgtEl>
                                          <p:spTgt spid="296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88"/>
                                        </p:tgtEl>
                                        <p:attrNameLst>
                                          <p:attrName>style.visibility</p:attrName>
                                        </p:attrNameLst>
                                      </p:cBhvr>
                                      <p:to>
                                        <p:strVal val="visible"/>
                                      </p:to>
                                    </p:set>
                                    <p:animEffect filter="fade" transition="in">
                                      <p:cBhvr>
                                        <p:cTn dur="1000"/>
                                        <p:tgtEl>
                                          <p:spTgt spid="298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986"/>
                                        </p:tgtEl>
                                        <p:attrNameLst>
                                          <p:attrName>style.visibility</p:attrName>
                                        </p:attrNameLst>
                                      </p:cBhvr>
                                      <p:to>
                                        <p:strVal val="visible"/>
                                      </p:to>
                                    </p:set>
                                    <p:animEffect filter="fade" transition="in">
                                      <p:cBhvr>
                                        <p:cTn dur="1000"/>
                                        <p:tgtEl>
                                          <p:spTgt spid="2986"/>
                                        </p:tgtEl>
                                      </p:cBhvr>
                                    </p:animEffect>
                                  </p:childTnLst>
                                </p:cTn>
                              </p:par>
                              <p:par>
                                <p:cTn fill="hold" nodeType="withEffect" presetClass="exit" presetID="10" presetSubtype="0">
                                  <p:stCondLst>
                                    <p:cond delay="0"/>
                                  </p:stCondLst>
                                  <p:childTnLst>
                                    <p:animEffect filter="fade" transition="out">
                                      <p:cBhvr>
                                        <p:cTn dur="1000"/>
                                        <p:tgtEl>
                                          <p:spTgt spid="2988"/>
                                        </p:tgtEl>
                                      </p:cBhvr>
                                    </p:animEffect>
                                    <p:set>
                                      <p:cBhvr>
                                        <p:cTn dur="1" fill="hold">
                                          <p:stCondLst>
                                            <p:cond delay="1000"/>
                                          </p:stCondLst>
                                        </p:cTn>
                                        <p:tgtEl>
                                          <p:spTgt spid="298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90"/>
                                        </p:tgtEl>
                                        <p:attrNameLst>
                                          <p:attrName>style.visibility</p:attrName>
                                        </p:attrNameLst>
                                      </p:cBhvr>
                                      <p:to>
                                        <p:strVal val="visible"/>
                                      </p:to>
                                    </p:set>
                                    <p:animEffect filter="fade" transition="in">
                                      <p:cBhvr>
                                        <p:cTn dur="1000"/>
                                        <p:tgtEl>
                                          <p:spTgt spid="2990"/>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968"/>
                                        </p:tgtEl>
                                        <p:attrNameLst>
                                          <p:attrName>style.visibility</p:attrName>
                                        </p:attrNameLst>
                                      </p:cBhvr>
                                      <p:to>
                                        <p:strVal val="visible"/>
                                      </p:to>
                                    </p:set>
                                    <p:animEffect filter="fade" transition="in">
                                      <p:cBhvr>
                                        <p:cTn dur="1000"/>
                                        <p:tgtEl>
                                          <p:spTgt spid="2968"/>
                                        </p:tgtEl>
                                      </p:cBhvr>
                                    </p:animEffect>
                                  </p:childTnLst>
                                </p:cTn>
                              </p:par>
                              <p:par>
                                <p:cTn fill="hold" nodeType="withEffect" presetClass="exit" presetID="10" presetSubtype="0">
                                  <p:stCondLst>
                                    <p:cond delay="0"/>
                                  </p:stCondLst>
                                  <p:childTnLst>
                                    <p:animEffect filter="fade" transition="out">
                                      <p:cBhvr>
                                        <p:cTn dur="1000"/>
                                        <p:tgtEl>
                                          <p:spTgt spid="2990"/>
                                        </p:tgtEl>
                                      </p:cBhvr>
                                    </p:animEffect>
                                    <p:set>
                                      <p:cBhvr>
                                        <p:cTn dur="1" fill="hold">
                                          <p:stCondLst>
                                            <p:cond delay="1000"/>
                                          </p:stCondLst>
                                        </p:cTn>
                                        <p:tgtEl>
                                          <p:spTgt spid="299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91"/>
                                        </p:tgtEl>
                                        <p:attrNameLst>
                                          <p:attrName>style.visibility</p:attrName>
                                        </p:attrNameLst>
                                      </p:cBhvr>
                                      <p:to>
                                        <p:strVal val="visible"/>
                                      </p:to>
                                    </p:set>
                                    <p:animEffect filter="fade" transition="in">
                                      <p:cBhvr>
                                        <p:cTn dur="1000"/>
                                        <p:tgtEl>
                                          <p:spTgt spid="2991"/>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987"/>
                                        </p:tgtEl>
                                        <p:attrNameLst>
                                          <p:attrName>style.visibility</p:attrName>
                                        </p:attrNameLst>
                                      </p:cBhvr>
                                      <p:to>
                                        <p:strVal val="visible"/>
                                      </p:to>
                                    </p:set>
                                    <p:animEffect filter="fade" transition="in">
                                      <p:cBhvr>
                                        <p:cTn dur="1000"/>
                                        <p:tgtEl>
                                          <p:spTgt spid="2987"/>
                                        </p:tgtEl>
                                      </p:cBhvr>
                                    </p:animEffect>
                                  </p:childTnLst>
                                </p:cTn>
                              </p:par>
                              <p:par>
                                <p:cTn fill="hold" nodeType="withEffect" presetClass="exit" presetID="10" presetSubtype="0">
                                  <p:stCondLst>
                                    <p:cond delay="0"/>
                                  </p:stCondLst>
                                  <p:childTnLst>
                                    <p:animEffect filter="fade" transition="out">
                                      <p:cBhvr>
                                        <p:cTn dur="1000"/>
                                        <p:tgtEl>
                                          <p:spTgt spid="2991"/>
                                        </p:tgtEl>
                                      </p:cBhvr>
                                    </p:animEffect>
                                    <p:set>
                                      <p:cBhvr>
                                        <p:cTn dur="1" fill="hold">
                                          <p:stCondLst>
                                            <p:cond delay="1000"/>
                                          </p:stCondLst>
                                        </p:cTn>
                                        <p:tgtEl>
                                          <p:spTgt spid="299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92"/>
                                        </p:tgtEl>
                                        <p:attrNameLst>
                                          <p:attrName>style.visibility</p:attrName>
                                        </p:attrNameLst>
                                      </p:cBhvr>
                                      <p:to>
                                        <p:strVal val="visible"/>
                                      </p:to>
                                    </p:set>
                                    <p:animEffect filter="fade" transition="in">
                                      <p:cBhvr>
                                        <p:cTn dur="1000"/>
                                        <p:tgtEl>
                                          <p:spTgt spid="2992"/>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985"/>
                                        </p:tgtEl>
                                        <p:attrNameLst>
                                          <p:attrName>style.visibility</p:attrName>
                                        </p:attrNameLst>
                                      </p:cBhvr>
                                      <p:to>
                                        <p:strVal val="visible"/>
                                      </p:to>
                                    </p:set>
                                    <p:animEffect filter="fade" transition="in">
                                      <p:cBhvr>
                                        <p:cTn dur="1000"/>
                                        <p:tgtEl>
                                          <p:spTgt spid="2985"/>
                                        </p:tgtEl>
                                      </p:cBhvr>
                                    </p:animEffect>
                                  </p:childTnLst>
                                </p:cTn>
                              </p:par>
                              <p:par>
                                <p:cTn fill="hold" nodeType="withEffect" presetClass="exit" presetID="10" presetSubtype="0">
                                  <p:stCondLst>
                                    <p:cond delay="0"/>
                                  </p:stCondLst>
                                  <p:childTnLst>
                                    <p:animEffect filter="fade" transition="out">
                                      <p:cBhvr>
                                        <p:cTn dur="1000"/>
                                        <p:tgtEl>
                                          <p:spTgt spid="2992"/>
                                        </p:tgtEl>
                                      </p:cBhvr>
                                    </p:animEffect>
                                    <p:set>
                                      <p:cBhvr>
                                        <p:cTn dur="1" fill="hold">
                                          <p:stCondLst>
                                            <p:cond delay="1000"/>
                                          </p:stCondLst>
                                        </p:cTn>
                                        <p:tgtEl>
                                          <p:spTgt spid="299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93"/>
                                        </p:tgtEl>
                                        <p:attrNameLst>
                                          <p:attrName>style.visibility</p:attrName>
                                        </p:attrNameLst>
                                      </p:cBhvr>
                                      <p:to>
                                        <p:strVal val="visible"/>
                                      </p:to>
                                    </p:set>
                                    <p:animEffect filter="fade" transition="in">
                                      <p:cBhvr>
                                        <p:cTn dur="1000"/>
                                        <p:tgtEl>
                                          <p:spTgt spid="2993"/>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966"/>
                                        </p:tgtEl>
                                        <p:attrNameLst>
                                          <p:attrName>style.visibility</p:attrName>
                                        </p:attrNameLst>
                                      </p:cBhvr>
                                      <p:to>
                                        <p:strVal val="visible"/>
                                      </p:to>
                                    </p:set>
                                    <p:animEffect filter="fade" transition="in">
                                      <p:cBhvr>
                                        <p:cTn dur="1000"/>
                                        <p:tgtEl>
                                          <p:spTgt spid="2966"/>
                                        </p:tgtEl>
                                      </p:cBhvr>
                                    </p:animEffect>
                                  </p:childTnLst>
                                </p:cTn>
                              </p:par>
                              <p:par>
                                <p:cTn fill="hold" nodeType="withEffect" presetClass="exit" presetID="10" presetSubtype="0">
                                  <p:stCondLst>
                                    <p:cond delay="0"/>
                                  </p:stCondLst>
                                  <p:childTnLst>
                                    <p:animEffect filter="fade" transition="out">
                                      <p:cBhvr>
                                        <p:cTn dur="1000"/>
                                        <p:tgtEl>
                                          <p:spTgt spid="2993"/>
                                        </p:tgtEl>
                                      </p:cBhvr>
                                    </p:animEffect>
                                    <p:set>
                                      <p:cBhvr>
                                        <p:cTn dur="1" fill="hold">
                                          <p:stCondLst>
                                            <p:cond delay="1000"/>
                                          </p:stCondLst>
                                        </p:cTn>
                                        <p:tgtEl>
                                          <p:spTgt spid="299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94"/>
                                        </p:tgtEl>
                                        <p:attrNameLst>
                                          <p:attrName>style.visibility</p:attrName>
                                        </p:attrNameLst>
                                      </p:cBhvr>
                                      <p:to>
                                        <p:strVal val="visible"/>
                                      </p:to>
                                    </p:set>
                                    <p:animEffect filter="fade" transition="in">
                                      <p:cBhvr>
                                        <p:cTn dur="1000"/>
                                        <p:tgtEl>
                                          <p:spTgt spid="29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5"/>
                                        </p:tgtEl>
                                        <p:attrNameLst>
                                          <p:attrName>style.visibility</p:attrName>
                                        </p:attrNameLst>
                                      </p:cBhvr>
                                      <p:to>
                                        <p:strVal val="visible"/>
                                      </p:to>
                                    </p:set>
                                    <p:animEffect filter="fade" transition="in">
                                      <p:cBhvr>
                                        <p:cTn dur="1000"/>
                                        <p:tgtEl>
                                          <p:spTgt spid="3005"/>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3005"/>
                                        </p:tgtEl>
                                      </p:cBhvr>
                                    </p:animEffect>
                                    <p:set>
                                      <p:cBhvr>
                                        <p:cTn dur="1" fill="hold">
                                          <p:stCondLst>
                                            <p:cond delay="1000"/>
                                          </p:stCondLst>
                                        </p:cTn>
                                        <p:tgtEl>
                                          <p:spTgt spid="300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61"/>
                                        </p:tgtEl>
                                      </p:cBhvr>
                                    </p:animEffect>
                                    <p:set>
                                      <p:cBhvr>
                                        <p:cTn dur="1" fill="hold">
                                          <p:stCondLst>
                                            <p:cond delay="1000"/>
                                          </p:stCondLst>
                                        </p:cTn>
                                        <p:tgtEl>
                                          <p:spTgt spid="296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66"/>
                                        </p:tgtEl>
                                      </p:cBhvr>
                                    </p:animEffect>
                                    <p:set>
                                      <p:cBhvr>
                                        <p:cTn dur="1" fill="hold">
                                          <p:stCondLst>
                                            <p:cond delay="1000"/>
                                          </p:stCondLst>
                                        </p:cTn>
                                        <p:tgtEl>
                                          <p:spTgt spid="29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67"/>
                                        </p:tgtEl>
                                      </p:cBhvr>
                                    </p:animEffect>
                                    <p:set>
                                      <p:cBhvr>
                                        <p:cTn dur="1" fill="hold">
                                          <p:stCondLst>
                                            <p:cond delay="1000"/>
                                          </p:stCondLst>
                                        </p:cTn>
                                        <p:tgtEl>
                                          <p:spTgt spid="296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68"/>
                                        </p:tgtEl>
                                      </p:cBhvr>
                                    </p:animEffect>
                                    <p:set>
                                      <p:cBhvr>
                                        <p:cTn dur="1" fill="hold">
                                          <p:stCondLst>
                                            <p:cond delay="1000"/>
                                          </p:stCondLst>
                                        </p:cTn>
                                        <p:tgtEl>
                                          <p:spTgt spid="29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85"/>
                                        </p:tgtEl>
                                      </p:cBhvr>
                                    </p:animEffect>
                                    <p:set>
                                      <p:cBhvr>
                                        <p:cTn dur="1" fill="hold">
                                          <p:stCondLst>
                                            <p:cond delay="1000"/>
                                          </p:stCondLst>
                                        </p:cTn>
                                        <p:tgtEl>
                                          <p:spTgt spid="298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86"/>
                                        </p:tgtEl>
                                      </p:cBhvr>
                                    </p:animEffect>
                                    <p:set>
                                      <p:cBhvr>
                                        <p:cTn dur="1" fill="hold">
                                          <p:stCondLst>
                                            <p:cond delay="1000"/>
                                          </p:stCondLst>
                                        </p:cTn>
                                        <p:tgtEl>
                                          <p:spTgt spid="298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87"/>
                                        </p:tgtEl>
                                      </p:cBhvr>
                                    </p:animEffect>
                                    <p:set>
                                      <p:cBhvr>
                                        <p:cTn dur="1" fill="hold">
                                          <p:stCondLst>
                                            <p:cond delay="1000"/>
                                          </p:stCondLst>
                                        </p:cTn>
                                        <p:tgtEl>
                                          <p:spTgt spid="298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89"/>
                                        </p:tgtEl>
                                      </p:cBhvr>
                                    </p:animEffect>
                                    <p:set>
                                      <p:cBhvr>
                                        <p:cTn dur="1" fill="hold">
                                          <p:stCondLst>
                                            <p:cond delay="1000"/>
                                          </p:stCondLst>
                                        </p:cTn>
                                        <p:tgtEl>
                                          <p:spTgt spid="298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95"/>
                                        </p:tgtEl>
                                      </p:cBhvr>
                                    </p:animEffect>
                                    <p:set>
                                      <p:cBhvr>
                                        <p:cTn dur="1" fill="hold">
                                          <p:stCondLst>
                                            <p:cond delay="1000"/>
                                          </p:stCondLst>
                                        </p:cTn>
                                        <p:tgtEl>
                                          <p:spTgt spid="29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994"/>
                                        </p:tgtEl>
                                      </p:cBhvr>
                                    </p:animEffect>
                                    <p:set>
                                      <p:cBhvr>
                                        <p:cTn dur="1" fill="hold">
                                          <p:stCondLst>
                                            <p:cond delay="1000"/>
                                          </p:stCondLst>
                                        </p:cTn>
                                        <p:tgtEl>
                                          <p:spTgt spid="29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96"/>
                                        </p:tgtEl>
                                        <p:attrNameLst>
                                          <p:attrName>style.visibility</p:attrName>
                                        </p:attrNameLst>
                                      </p:cBhvr>
                                      <p:to>
                                        <p:strVal val="visible"/>
                                      </p:to>
                                    </p:set>
                                    <p:animEffect filter="fade" transition="in">
                                      <p:cBhvr>
                                        <p:cTn dur="1000"/>
                                        <p:tgtEl>
                                          <p:spTgt spid="2996"/>
                                        </p:tgtEl>
                                      </p:cBhvr>
                                    </p:animEffect>
                                  </p:childTnLst>
                                </p:cTn>
                              </p:par>
                              <p:par>
                                <p:cTn fill="hold" nodeType="withEffect" presetClass="entr" presetID="10" presetSubtype="0">
                                  <p:stCondLst>
                                    <p:cond delay="0"/>
                                  </p:stCondLst>
                                  <p:childTnLst>
                                    <p:set>
                                      <p:cBhvr>
                                        <p:cTn dur="1" fill="hold">
                                          <p:stCondLst>
                                            <p:cond delay="0"/>
                                          </p:stCondLst>
                                        </p:cTn>
                                        <p:tgtEl>
                                          <p:spTgt spid="2997"/>
                                        </p:tgtEl>
                                        <p:attrNameLst>
                                          <p:attrName>style.visibility</p:attrName>
                                        </p:attrNameLst>
                                      </p:cBhvr>
                                      <p:to>
                                        <p:strVal val="visible"/>
                                      </p:to>
                                    </p:set>
                                    <p:animEffect filter="fade" transition="in">
                                      <p:cBhvr>
                                        <p:cTn dur="1000"/>
                                        <p:tgtEl>
                                          <p:spTgt spid="2997"/>
                                        </p:tgtEl>
                                      </p:cBhvr>
                                    </p:animEffect>
                                  </p:childTnLst>
                                </p:cTn>
                              </p:par>
                              <p:par>
                                <p:cTn fill="hold" nodeType="withEffect" presetClass="entr" presetID="10" presetSubtype="0">
                                  <p:stCondLst>
                                    <p:cond delay="0"/>
                                  </p:stCondLst>
                                  <p:childTnLst>
                                    <p:set>
                                      <p:cBhvr>
                                        <p:cTn dur="1" fill="hold">
                                          <p:stCondLst>
                                            <p:cond delay="0"/>
                                          </p:stCondLst>
                                        </p:cTn>
                                        <p:tgtEl>
                                          <p:spTgt spid="2984"/>
                                        </p:tgtEl>
                                        <p:attrNameLst>
                                          <p:attrName>style.visibility</p:attrName>
                                        </p:attrNameLst>
                                      </p:cBhvr>
                                      <p:to>
                                        <p:strVal val="visible"/>
                                      </p:to>
                                    </p:set>
                                    <p:animEffect filter="fade" transition="in">
                                      <p:cBhvr>
                                        <p:cTn dur="1000"/>
                                        <p:tgtEl>
                                          <p:spTgt spid="29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4"/>
                                        </p:tgtEl>
                                        <p:attrNameLst>
                                          <p:attrName>style.visibility</p:attrName>
                                        </p:attrNameLst>
                                      </p:cBhvr>
                                      <p:to>
                                        <p:strVal val="visible"/>
                                      </p:to>
                                    </p:set>
                                    <p:animEffect filter="fade" transition="in">
                                      <p:cBhvr>
                                        <p:cTn dur="1000"/>
                                        <p:tgtEl>
                                          <p:spTgt spid="3004"/>
                                        </p:tgtEl>
                                      </p:cBhvr>
                                    </p:animEffect>
                                  </p:childTnLst>
                                </p:cTn>
                              </p:par>
                              <p:par>
                                <p:cTn fill="hold" nodeType="withEffect" presetClass="exit" presetID="10" presetSubtype="0">
                                  <p:stCondLst>
                                    <p:cond delay="0"/>
                                  </p:stCondLst>
                                  <p:childTnLst>
                                    <p:animEffect filter="fade" transition="out">
                                      <p:cBhvr>
                                        <p:cTn dur="1000"/>
                                        <p:tgtEl>
                                          <p:spTgt spid="2984"/>
                                        </p:tgtEl>
                                      </p:cBhvr>
                                    </p:animEffect>
                                    <p:set>
                                      <p:cBhvr>
                                        <p:cTn dur="1" fill="hold">
                                          <p:stCondLst>
                                            <p:cond delay="1000"/>
                                          </p:stCondLst>
                                        </p:cTn>
                                        <p:tgtEl>
                                          <p:spTgt spid="298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64"/>
                                        </p:tgtEl>
                                        <p:attrNameLst>
                                          <p:attrName>style.visibility</p:attrName>
                                        </p:attrNameLst>
                                      </p:cBhvr>
                                      <p:to>
                                        <p:strVal val="visible"/>
                                      </p:to>
                                    </p:set>
                                    <p:animEffect filter="fade" transition="in">
                                      <p:cBhvr>
                                        <p:cTn dur="1000"/>
                                        <p:tgtEl>
                                          <p:spTgt spid="296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99"/>
                                        </p:tgtEl>
                                        <p:attrNameLst>
                                          <p:attrName>style.visibility</p:attrName>
                                        </p:attrNameLst>
                                      </p:cBhvr>
                                      <p:to>
                                        <p:strVal val="visible"/>
                                      </p:to>
                                    </p:set>
                                    <p:animEffect filter="fade" transition="in">
                                      <p:cBhvr>
                                        <p:cTn dur="1000"/>
                                        <p:tgtEl>
                                          <p:spTgt spid="2999"/>
                                        </p:tgtEl>
                                      </p:cBhvr>
                                    </p:animEffect>
                                  </p:childTnLst>
                                </p:cTn>
                              </p:par>
                              <p:par>
                                <p:cTn fill="hold" nodeType="withEffect" presetClass="exit" presetID="10" presetSubtype="0">
                                  <p:stCondLst>
                                    <p:cond delay="0"/>
                                  </p:stCondLst>
                                  <p:childTnLst>
                                    <p:animEffect filter="fade" transition="out">
                                      <p:cBhvr>
                                        <p:cTn dur="1000"/>
                                        <p:tgtEl>
                                          <p:spTgt spid="2964"/>
                                        </p:tgtEl>
                                      </p:cBhvr>
                                    </p:animEffect>
                                    <p:set>
                                      <p:cBhvr>
                                        <p:cTn dur="1" fill="hold">
                                          <p:stCondLst>
                                            <p:cond delay="1000"/>
                                          </p:stCondLst>
                                        </p:cTn>
                                        <p:tgtEl>
                                          <p:spTgt spid="296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88"/>
                                        </p:tgtEl>
                                        <p:attrNameLst>
                                          <p:attrName>style.visibility</p:attrName>
                                        </p:attrNameLst>
                                      </p:cBhvr>
                                      <p:to>
                                        <p:strVal val="visible"/>
                                      </p:to>
                                    </p:set>
                                    <p:animEffect filter="fade" transition="in">
                                      <p:cBhvr>
                                        <p:cTn dur="1000"/>
                                        <p:tgtEl>
                                          <p:spTgt spid="298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002"/>
                                        </p:tgtEl>
                                        <p:attrNameLst>
                                          <p:attrName>style.visibility</p:attrName>
                                        </p:attrNameLst>
                                      </p:cBhvr>
                                      <p:to>
                                        <p:strVal val="visible"/>
                                      </p:to>
                                    </p:set>
                                    <p:animEffect filter="fade" transition="in">
                                      <p:cBhvr>
                                        <p:cTn dur="1000"/>
                                        <p:tgtEl>
                                          <p:spTgt spid="3002"/>
                                        </p:tgtEl>
                                      </p:cBhvr>
                                    </p:animEffect>
                                  </p:childTnLst>
                                </p:cTn>
                              </p:par>
                              <p:par>
                                <p:cTn fill="hold" nodeType="withEffect" presetClass="exit" presetID="10" presetSubtype="0">
                                  <p:stCondLst>
                                    <p:cond delay="0"/>
                                  </p:stCondLst>
                                  <p:childTnLst>
                                    <p:animEffect filter="fade" transition="out">
                                      <p:cBhvr>
                                        <p:cTn dur="1000"/>
                                        <p:tgtEl>
                                          <p:spTgt spid="2988"/>
                                        </p:tgtEl>
                                      </p:cBhvr>
                                    </p:animEffect>
                                    <p:set>
                                      <p:cBhvr>
                                        <p:cTn dur="1" fill="hold">
                                          <p:stCondLst>
                                            <p:cond delay="1000"/>
                                          </p:stCondLst>
                                        </p:cTn>
                                        <p:tgtEl>
                                          <p:spTgt spid="298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90"/>
                                        </p:tgtEl>
                                        <p:attrNameLst>
                                          <p:attrName>style.visibility</p:attrName>
                                        </p:attrNameLst>
                                      </p:cBhvr>
                                      <p:to>
                                        <p:strVal val="visible"/>
                                      </p:to>
                                    </p:set>
                                    <p:animEffect filter="fade" transition="in">
                                      <p:cBhvr>
                                        <p:cTn dur="1000"/>
                                        <p:tgtEl>
                                          <p:spTgt spid="299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000"/>
                                        </p:tgtEl>
                                        <p:attrNameLst>
                                          <p:attrName>style.visibility</p:attrName>
                                        </p:attrNameLst>
                                      </p:cBhvr>
                                      <p:to>
                                        <p:strVal val="visible"/>
                                      </p:to>
                                    </p:set>
                                    <p:animEffect filter="fade" transition="in">
                                      <p:cBhvr>
                                        <p:cTn dur="1000"/>
                                        <p:tgtEl>
                                          <p:spTgt spid="3000"/>
                                        </p:tgtEl>
                                      </p:cBhvr>
                                    </p:animEffect>
                                  </p:childTnLst>
                                </p:cTn>
                              </p:par>
                              <p:par>
                                <p:cTn fill="hold" nodeType="withEffect" presetClass="exit" presetID="10" presetSubtype="0">
                                  <p:stCondLst>
                                    <p:cond delay="0"/>
                                  </p:stCondLst>
                                  <p:childTnLst>
                                    <p:animEffect filter="fade" transition="out">
                                      <p:cBhvr>
                                        <p:cTn dur="1000"/>
                                        <p:tgtEl>
                                          <p:spTgt spid="2990"/>
                                        </p:tgtEl>
                                      </p:cBhvr>
                                    </p:animEffect>
                                    <p:set>
                                      <p:cBhvr>
                                        <p:cTn dur="1" fill="hold">
                                          <p:stCondLst>
                                            <p:cond delay="1000"/>
                                          </p:stCondLst>
                                        </p:cTn>
                                        <p:tgtEl>
                                          <p:spTgt spid="299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91"/>
                                        </p:tgtEl>
                                        <p:attrNameLst>
                                          <p:attrName>style.visibility</p:attrName>
                                        </p:attrNameLst>
                                      </p:cBhvr>
                                      <p:to>
                                        <p:strVal val="visible"/>
                                      </p:to>
                                    </p:set>
                                    <p:animEffect filter="fade" transition="in">
                                      <p:cBhvr>
                                        <p:cTn dur="1000"/>
                                        <p:tgtEl>
                                          <p:spTgt spid="299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003"/>
                                        </p:tgtEl>
                                        <p:attrNameLst>
                                          <p:attrName>style.visibility</p:attrName>
                                        </p:attrNameLst>
                                      </p:cBhvr>
                                      <p:to>
                                        <p:strVal val="visible"/>
                                      </p:to>
                                    </p:set>
                                    <p:animEffect filter="fade" transition="in">
                                      <p:cBhvr>
                                        <p:cTn dur="1000"/>
                                        <p:tgtEl>
                                          <p:spTgt spid="3003"/>
                                        </p:tgtEl>
                                      </p:cBhvr>
                                    </p:animEffect>
                                  </p:childTnLst>
                                </p:cTn>
                              </p:par>
                              <p:par>
                                <p:cTn fill="hold" nodeType="withEffect" presetClass="exit" presetID="10" presetSubtype="0">
                                  <p:stCondLst>
                                    <p:cond delay="0"/>
                                  </p:stCondLst>
                                  <p:childTnLst>
                                    <p:animEffect filter="fade" transition="out">
                                      <p:cBhvr>
                                        <p:cTn dur="1000"/>
                                        <p:tgtEl>
                                          <p:spTgt spid="2991"/>
                                        </p:tgtEl>
                                      </p:cBhvr>
                                    </p:animEffect>
                                    <p:set>
                                      <p:cBhvr>
                                        <p:cTn dur="1" fill="hold">
                                          <p:stCondLst>
                                            <p:cond delay="1000"/>
                                          </p:stCondLst>
                                        </p:cTn>
                                        <p:tgtEl>
                                          <p:spTgt spid="299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92"/>
                                        </p:tgtEl>
                                        <p:attrNameLst>
                                          <p:attrName>style.visibility</p:attrName>
                                        </p:attrNameLst>
                                      </p:cBhvr>
                                      <p:to>
                                        <p:strVal val="visible"/>
                                      </p:to>
                                    </p:set>
                                    <p:animEffect filter="fade" transition="in">
                                      <p:cBhvr>
                                        <p:cTn dur="1000"/>
                                        <p:tgtEl>
                                          <p:spTgt spid="2992"/>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001"/>
                                        </p:tgtEl>
                                        <p:attrNameLst>
                                          <p:attrName>style.visibility</p:attrName>
                                        </p:attrNameLst>
                                      </p:cBhvr>
                                      <p:to>
                                        <p:strVal val="visible"/>
                                      </p:to>
                                    </p:set>
                                    <p:animEffect filter="fade" transition="in">
                                      <p:cBhvr>
                                        <p:cTn dur="1000"/>
                                        <p:tgtEl>
                                          <p:spTgt spid="3001"/>
                                        </p:tgtEl>
                                      </p:cBhvr>
                                    </p:animEffect>
                                  </p:childTnLst>
                                </p:cTn>
                              </p:par>
                              <p:par>
                                <p:cTn fill="hold" nodeType="withEffect" presetClass="exit" presetID="10" presetSubtype="0">
                                  <p:stCondLst>
                                    <p:cond delay="0"/>
                                  </p:stCondLst>
                                  <p:childTnLst>
                                    <p:animEffect filter="fade" transition="out">
                                      <p:cBhvr>
                                        <p:cTn dur="1000"/>
                                        <p:tgtEl>
                                          <p:spTgt spid="2992"/>
                                        </p:tgtEl>
                                      </p:cBhvr>
                                    </p:animEffect>
                                    <p:set>
                                      <p:cBhvr>
                                        <p:cTn dur="1" fill="hold">
                                          <p:stCondLst>
                                            <p:cond delay="1000"/>
                                          </p:stCondLst>
                                        </p:cTn>
                                        <p:tgtEl>
                                          <p:spTgt spid="299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93"/>
                                        </p:tgtEl>
                                        <p:attrNameLst>
                                          <p:attrName>style.visibility</p:attrName>
                                        </p:attrNameLst>
                                      </p:cBhvr>
                                      <p:to>
                                        <p:strVal val="visible"/>
                                      </p:to>
                                    </p:set>
                                    <p:animEffect filter="fade" transition="in">
                                      <p:cBhvr>
                                        <p:cTn dur="1000"/>
                                        <p:tgtEl>
                                          <p:spTgt spid="2993"/>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998"/>
                                        </p:tgtEl>
                                        <p:attrNameLst>
                                          <p:attrName>style.visibility</p:attrName>
                                        </p:attrNameLst>
                                      </p:cBhvr>
                                      <p:to>
                                        <p:strVal val="visible"/>
                                      </p:to>
                                    </p:set>
                                    <p:animEffect filter="fade" transition="in">
                                      <p:cBhvr>
                                        <p:cTn dur="1000"/>
                                        <p:tgtEl>
                                          <p:spTgt spid="2998"/>
                                        </p:tgtEl>
                                      </p:cBhvr>
                                    </p:animEffect>
                                  </p:childTnLst>
                                </p:cTn>
                              </p:par>
                              <p:par>
                                <p:cTn fill="hold" nodeType="withEffect" presetClass="exit" presetID="10" presetSubtype="0">
                                  <p:stCondLst>
                                    <p:cond delay="0"/>
                                  </p:stCondLst>
                                  <p:childTnLst>
                                    <p:animEffect filter="fade" transition="out">
                                      <p:cBhvr>
                                        <p:cTn dur="1000"/>
                                        <p:tgtEl>
                                          <p:spTgt spid="2993"/>
                                        </p:tgtEl>
                                      </p:cBhvr>
                                    </p:animEffect>
                                    <p:set>
                                      <p:cBhvr>
                                        <p:cTn dur="1" fill="hold">
                                          <p:stCondLst>
                                            <p:cond delay="1000"/>
                                          </p:stCondLst>
                                        </p:cTn>
                                        <p:tgtEl>
                                          <p:spTgt spid="299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94"/>
                                        </p:tgtEl>
                                        <p:attrNameLst>
                                          <p:attrName>style.visibility</p:attrName>
                                        </p:attrNameLst>
                                      </p:cBhvr>
                                      <p:to>
                                        <p:strVal val="visible"/>
                                      </p:to>
                                    </p:set>
                                    <p:animEffect filter="fade" transition="in">
                                      <p:cBhvr>
                                        <p:cTn dur="1000"/>
                                        <p:tgtEl>
                                          <p:spTgt spid="29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9" name="Shape 3009"/>
        <p:cNvGrpSpPr/>
        <p:nvPr/>
      </p:nvGrpSpPr>
      <p:grpSpPr>
        <a:xfrm>
          <a:off x="0" y="0"/>
          <a:ext cx="0" cy="0"/>
          <a:chOff x="0" y="0"/>
          <a:chExt cx="0" cy="0"/>
        </a:xfrm>
      </p:grpSpPr>
      <p:sp>
        <p:nvSpPr>
          <p:cNvPr id="3010" name="Google Shape;3010;p21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011" name="Google Shape;3011;p21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012" name="Google Shape;3012;p212"/>
          <p:cNvSpPr txBox="1"/>
          <p:nvPr>
            <p:ph type="title"/>
          </p:nvPr>
        </p:nvSpPr>
        <p:spPr>
          <a:xfrm>
            <a:off x="447775" y="1358800"/>
            <a:ext cx="68310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Replication</a:t>
            </a:r>
            <a:endParaRPr sz="5500">
              <a:solidFill>
                <a:srgbClr val="EE0000"/>
              </a:solidFill>
            </a:endParaRPr>
          </a:p>
          <a:p>
            <a:pPr indent="-317500" lvl="0" marL="457200" rtl="0" algn="l">
              <a:lnSpc>
                <a:spcPct val="150000"/>
              </a:lnSpc>
              <a:spcBef>
                <a:spcPts val="4000"/>
              </a:spcBef>
              <a:spcAft>
                <a:spcPts val="0"/>
              </a:spcAft>
              <a:buClr>
                <a:schemeClr val="dk1"/>
              </a:buClr>
              <a:buSzPts val="1400"/>
              <a:buChar char="●"/>
            </a:pPr>
            <a:r>
              <a:rPr lang="en" sz="1400">
                <a:solidFill>
                  <a:schemeClr val="dk1"/>
                </a:solidFill>
              </a:rPr>
              <a:t>Replicas are “backup” for a partition</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rPr>
              <a:t>Provide redundancy</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It’s the way Kafka guarantees availability and durability in case of node failures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Two roles :</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rPr>
              <a:t>Leader : a replica used by producers for sending messages</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rPr>
              <a:t>Followers : all the other replicas</a:t>
            </a:r>
            <a:endParaRPr sz="1400">
              <a:solidFill>
                <a:schemeClr val="dk1"/>
              </a:solidFill>
            </a:endParaRPr>
          </a:p>
          <a:p>
            <a:pPr indent="-317500" lvl="2" marL="1371600" rtl="0" algn="l">
              <a:lnSpc>
                <a:spcPct val="150000"/>
              </a:lnSpc>
              <a:spcBef>
                <a:spcPts val="0"/>
              </a:spcBef>
              <a:spcAft>
                <a:spcPts val="0"/>
              </a:spcAft>
              <a:buSzPts val="1400"/>
              <a:buChar char="○"/>
            </a:pPr>
            <a:r>
              <a:rPr lang="en" sz="1400">
                <a:solidFill>
                  <a:schemeClr val="dk1"/>
                </a:solidFill>
              </a:rPr>
              <a:t>They replicate messages from the leader to be “in-sync” (ISR)</a:t>
            </a:r>
            <a:endParaRPr sz="1400">
              <a:solidFill>
                <a:schemeClr val="dk1"/>
              </a:solidFill>
            </a:endParaRPr>
          </a:p>
          <a:p>
            <a:pPr indent="-317500" lvl="2" marL="1371600" rtl="0" algn="l">
              <a:lnSpc>
                <a:spcPct val="150000"/>
              </a:lnSpc>
              <a:spcBef>
                <a:spcPts val="0"/>
              </a:spcBef>
              <a:spcAft>
                <a:spcPts val="0"/>
              </a:spcAft>
              <a:buClr>
                <a:schemeClr val="dk1"/>
              </a:buClr>
              <a:buSzPts val="1400"/>
              <a:buChar char="○"/>
            </a:pPr>
            <a:r>
              <a:rPr lang="en" sz="1400">
                <a:solidFill>
                  <a:schemeClr val="dk1"/>
                </a:solidFill>
              </a:rPr>
              <a:t>Since 2.4.0 can serve consumers (KIP-392)</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rPr>
              <a:t>A replica changes its role as brokers come and go</a:t>
            </a:r>
            <a:endParaRPr sz="1400">
              <a:solidFill>
                <a:schemeClr val="dk1"/>
              </a:solidFill>
            </a:endParaRPr>
          </a:p>
        </p:txBody>
      </p:sp>
      <p:sp>
        <p:nvSpPr>
          <p:cNvPr id="3013" name="Google Shape;3013;p212"/>
          <p:cNvSpPr txBox="1"/>
          <p:nvPr/>
        </p:nvSpPr>
        <p:spPr>
          <a:xfrm>
            <a:off x="708250" y="6232150"/>
            <a:ext cx="7047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3"/>
              </a:rPr>
              <a:t>https://cwiki.apache.org/confluence/display/KAFKA/KIP-392%3A+Allow+consumers+to+fetch+from+closest+replica</a:t>
            </a:r>
            <a:endParaRPr sz="1000"/>
          </a:p>
          <a:p>
            <a:pPr indent="0" lvl="0" marL="0" rtl="0" algn="l">
              <a:spcBef>
                <a:spcPts val="0"/>
              </a:spcBef>
              <a:spcAft>
                <a:spcPts val="0"/>
              </a:spcAft>
              <a:buNone/>
            </a:pPr>
            <a:r>
              <a:t/>
            </a:r>
            <a:endParaRPr sz="1000"/>
          </a:p>
        </p:txBody>
      </p:sp>
      <p:pic>
        <p:nvPicPr>
          <p:cNvPr id="3014" name="Google Shape;3014;p212"/>
          <p:cNvPicPr preferRelativeResize="0"/>
          <p:nvPr/>
        </p:nvPicPr>
        <p:blipFill>
          <a:blip r:embed="rId4">
            <a:alphaModFix/>
          </a:blip>
          <a:stretch>
            <a:fillRect/>
          </a:stretch>
        </p:blipFill>
        <p:spPr>
          <a:xfrm>
            <a:off x="7140250" y="0"/>
            <a:ext cx="5100340" cy="58647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8" name="Shape 3018"/>
        <p:cNvGrpSpPr/>
        <p:nvPr/>
      </p:nvGrpSpPr>
      <p:grpSpPr>
        <a:xfrm>
          <a:off x="0" y="0"/>
          <a:ext cx="0" cy="0"/>
          <a:chOff x="0" y="0"/>
          <a:chExt cx="0" cy="0"/>
        </a:xfrm>
      </p:grpSpPr>
      <p:sp>
        <p:nvSpPr>
          <p:cNvPr id="3019" name="Google Shape;3019;p21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020" name="Google Shape;3020;p21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021" name="Google Shape;3021;p213"/>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Replication</a:t>
            </a:r>
            <a:endParaRPr sz="5500">
              <a:solidFill>
                <a:srgbClr val="EE0000"/>
              </a:solidFill>
            </a:endParaRPr>
          </a:p>
          <a:p>
            <a:pPr indent="0" lvl="0" marL="0" rtl="0" algn="l">
              <a:lnSpc>
                <a:spcPct val="150000"/>
              </a:lnSpc>
              <a:spcBef>
                <a:spcPts val="4000"/>
              </a:spcBef>
              <a:spcAft>
                <a:spcPts val="0"/>
              </a:spcAft>
              <a:buNone/>
            </a:pPr>
            <a:r>
              <a:t/>
            </a:r>
            <a:endParaRPr sz="1600">
              <a:solidFill>
                <a:schemeClr val="dk1"/>
              </a:solidFill>
            </a:endParaRPr>
          </a:p>
        </p:txBody>
      </p:sp>
      <p:sp>
        <p:nvSpPr>
          <p:cNvPr id="3022" name="Google Shape;3022;p213"/>
          <p:cNvSpPr/>
          <p:nvPr/>
        </p:nvSpPr>
        <p:spPr>
          <a:xfrm>
            <a:off x="2023113" y="2540000"/>
            <a:ext cx="2438400" cy="3022500"/>
          </a:xfrm>
          <a:prstGeom prst="roundRect">
            <a:avLst>
              <a:gd fmla="val 1862" name="adj"/>
            </a:avLst>
          </a:prstGeom>
          <a:solidFill>
            <a:srgbClr val="DCDCDC"/>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023" name="Google Shape;3023;p213"/>
          <p:cNvSpPr txBox="1"/>
          <p:nvPr/>
        </p:nvSpPr>
        <p:spPr>
          <a:xfrm>
            <a:off x="2011680" y="2608667"/>
            <a:ext cx="18891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 sz="1300">
                <a:solidFill>
                  <a:srgbClr val="434343"/>
                </a:solidFill>
                <a:latin typeface="Red Hat Display"/>
                <a:ea typeface="Red Hat Display"/>
                <a:cs typeface="Red Hat Display"/>
                <a:sym typeface="Red Hat Display"/>
              </a:rPr>
              <a:t>Broker A</a:t>
            </a:r>
            <a:endParaRPr b="1" sz="1300">
              <a:solidFill>
                <a:srgbClr val="434343"/>
              </a:solidFill>
              <a:latin typeface="Red Hat Display"/>
              <a:ea typeface="Red Hat Display"/>
              <a:cs typeface="Red Hat Display"/>
              <a:sym typeface="Red Hat Display"/>
            </a:endParaRPr>
          </a:p>
        </p:txBody>
      </p:sp>
      <p:sp>
        <p:nvSpPr>
          <p:cNvPr id="3024" name="Google Shape;3024;p213"/>
          <p:cNvSpPr/>
          <p:nvPr/>
        </p:nvSpPr>
        <p:spPr>
          <a:xfrm>
            <a:off x="4917780" y="3149600"/>
            <a:ext cx="2438400" cy="3022500"/>
          </a:xfrm>
          <a:prstGeom prst="roundRect">
            <a:avLst>
              <a:gd fmla="val 1862" name="adj"/>
            </a:avLst>
          </a:prstGeom>
          <a:solidFill>
            <a:srgbClr val="DCDCDC"/>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025" name="Google Shape;3025;p213"/>
          <p:cNvSpPr txBox="1"/>
          <p:nvPr/>
        </p:nvSpPr>
        <p:spPr>
          <a:xfrm>
            <a:off x="4912047" y="3218267"/>
            <a:ext cx="18891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 sz="1300">
                <a:solidFill>
                  <a:srgbClr val="434343"/>
                </a:solidFill>
                <a:latin typeface="Red Hat Display"/>
                <a:ea typeface="Red Hat Display"/>
                <a:cs typeface="Red Hat Display"/>
                <a:sym typeface="Red Hat Display"/>
              </a:rPr>
              <a:t>Broker B</a:t>
            </a:r>
            <a:endParaRPr b="1" sz="1300">
              <a:solidFill>
                <a:srgbClr val="434343"/>
              </a:solidFill>
              <a:latin typeface="Red Hat Display"/>
              <a:ea typeface="Red Hat Display"/>
              <a:cs typeface="Red Hat Display"/>
              <a:sym typeface="Red Hat Display"/>
            </a:endParaRPr>
          </a:p>
        </p:txBody>
      </p:sp>
      <p:sp>
        <p:nvSpPr>
          <p:cNvPr id="3026" name="Google Shape;3026;p213"/>
          <p:cNvSpPr/>
          <p:nvPr/>
        </p:nvSpPr>
        <p:spPr>
          <a:xfrm>
            <a:off x="7812447" y="1828800"/>
            <a:ext cx="2438400" cy="3022500"/>
          </a:xfrm>
          <a:prstGeom prst="roundRect">
            <a:avLst>
              <a:gd fmla="val 1862" name="adj"/>
            </a:avLst>
          </a:prstGeom>
          <a:solidFill>
            <a:srgbClr val="DCDCDC"/>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027" name="Google Shape;3027;p213"/>
          <p:cNvSpPr/>
          <p:nvPr/>
        </p:nvSpPr>
        <p:spPr>
          <a:xfrm>
            <a:off x="5192380" y="3593200"/>
            <a:ext cx="1889100" cy="2333100"/>
          </a:xfrm>
          <a:prstGeom prst="roundRect">
            <a:avLst>
              <a:gd fmla="val 4585" name="adj"/>
            </a:avLst>
          </a:prstGeom>
          <a:solidFill>
            <a:srgbClr val="C2CF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028" name="Google Shape;3028;p213"/>
          <p:cNvSpPr/>
          <p:nvPr/>
        </p:nvSpPr>
        <p:spPr>
          <a:xfrm>
            <a:off x="2297713" y="2983600"/>
            <a:ext cx="1889100" cy="2333100"/>
          </a:xfrm>
          <a:prstGeom prst="roundRect">
            <a:avLst>
              <a:gd fmla="val 4585" name="adj"/>
            </a:avLst>
          </a:prstGeom>
          <a:solidFill>
            <a:srgbClr val="C2CF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029" name="Google Shape;3029;p213"/>
          <p:cNvSpPr/>
          <p:nvPr/>
        </p:nvSpPr>
        <p:spPr>
          <a:xfrm>
            <a:off x="8087047" y="2303400"/>
            <a:ext cx="1889100" cy="2271300"/>
          </a:xfrm>
          <a:prstGeom prst="roundRect">
            <a:avLst>
              <a:gd fmla="val 4585" name="adj"/>
            </a:avLst>
          </a:prstGeom>
          <a:solidFill>
            <a:srgbClr val="C2CF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sp>
        <p:nvSpPr>
          <p:cNvPr id="3030" name="Google Shape;3030;p213"/>
          <p:cNvSpPr txBox="1"/>
          <p:nvPr/>
        </p:nvSpPr>
        <p:spPr>
          <a:xfrm>
            <a:off x="2297713" y="3045500"/>
            <a:ext cx="18891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 sz="1300">
                <a:solidFill>
                  <a:srgbClr val="666666"/>
                </a:solidFill>
                <a:latin typeface="Red Hat Display"/>
                <a:ea typeface="Red Hat Display"/>
                <a:cs typeface="Red Hat Display"/>
                <a:sym typeface="Red Hat Display"/>
              </a:rPr>
              <a:t>Topic 1</a:t>
            </a:r>
            <a:endParaRPr b="1" sz="1300">
              <a:solidFill>
                <a:srgbClr val="666666"/>
              </a:solidFill>
              <a:latin typeface="Red Hat Display"/>
              <a:ea typeface="Red Hat Display"/>
              <a:cs typeface="Red Hat Display"/>
              <a:sym typeface="Red Hat Display"/>
            </a:endParaRPr>
          </a:p>
        </p:txBody>
      </p:sp>
      <p:sp>
        <p:nvSpPr>
          <p:cNvPr id="3031" name="Google Shape;3031;p213"/>
          <p:cNvSpPr txBox="1"/>
          <p:nvPr/>
        </p:nvSpPr>
        <p:spPr>
          <a:xfrm>
            <a:off x="5192380" y="3655100"/>
            <a:ext cx="18891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 sz="1300">
                <a:solidFill>
                  <a:srgbClr val="666666"/>
                </a:solidFill>
                <a:latin typeface="Red Hat Display"/>
                <a:ea typeface="Red Hat Display"/>
                <a:cs typeface="Red Hat Display"/>
                <a:sym typeface="Red Hat Display"/>
              </a:rPr>
              <a:t>Topic 1</a:t>
            </a:r>
            <a:endParaRPr b="1" sz="1300">
              <a:solidFill>
                <a:srgbClr val="666666"/>
              </a:solidFill>
              <a:latin typeface="Red Hat Display"/>
              <a:ea typeface="Red Hat Display"/>
              <a:cs typeface="Red Hat Display"/>
              <a:sym typeface="Red Hat Display"/>
            </a:endParaRPr>
          </a:p>
        </p:txBody>
      </p:sp>
      <p:sp>
        <p:nvSpPr>
          <p:cNvPr id="3032" name="Google Shape;3032;p213"/>
          <p:cNvSpPr/>
          <p:nvPr/>
        </p:nvSpPr>
        <p:spPr>
          <a:xfrm>
            <a:off x="2526713" y="3423283"/>
            <a:ext cx="1431300" cy="438300"/>
          </a:xfrm>
          <a:prstGeom prst="rect">
            <a:avLst/>
          </a:prstGeom>
          <a:solidFill>
            <a:srgbClr val="014152"/>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0 &gt; Repl 1 (Leader)</a:t>
            </a:r>
            <a:endParaRPr b="1" sz="1100">
              <a:solidFill>
                <a:srgbClr val="F3F3F3"/>
              </a:solidFill>
              <a:latin typeface="Red Hat Display"/>
              <a:ea typeface="Red Hat Display"/>
              <a:cs typeface="Red Hat Display"/>
              <a:sym typeface="Red Hat Display"/>
            </a:endParaRPr>
          </a:p>
        </p:txBody>
      </p:sp>
      <p:sp>
        <p:nvSpPr>
          <p:cNvPr id="3033" name="Google Shape;3033;p213"/>
          <p:cNvSpPr/>
          <p:nvPr/>
        </p:nvSpPr>
        <p:spPr>
          <a:xfrm>
            <a:off x="2526713" y="4044750"/>
            <a:ext cx="1431300" cy="438300"/>
          </a:xfrm>
          <a:prstGeom prst="rect">
            <a:avLst/>
          </a:prstGeom>
          <a:solidFill>
            <a:srgbClr val="808080"/>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1 &gt; Repl 1</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Clr>
                <a:schemeClr val="dk1"/>
              </a:buClr>
              <a:buSzPts val="1500"/>
              <a:buFont typeface="Arial"/>
              <a:buNone/>
            </a:pPr>
            <a:r>
              <a:rPr b="1" lang="en" sz="1100">
                <a:solidFill>
                  <a:srgbClr val="F3F3F3"/>
                </a:solidFill>
                <a:latin typeface="Red Hat Display"/>
                <a:ea typeface="Red Hat Display"/>
                <a:cs typeface="Red Hat Display"/>
                <a:sym typeface="Red Hat Display"/>
              </a:rPr>
              <a:t>(Follower)</a:t>
            </a:r>
            <a:endParaRPr b="1" sz="1100">
              <a:solidFill>
                <a:srgbClr val="F3F3F3"/>
              </a:solidFill>
              <a:latin typeface="Red Hat Display"/>
              <a:ea typeface="Red Hat Display"/>
              <a:cs typeface="Red Hat Display"/>
              <a:sym typeface="Red Hat Display"/>
            </a:endParaRPr>
          </a:p>
        </p:txBody>
      </p:sp>
      <p:sp>
        <p:nvSpPr>
          <p:cNvPr id="3034" name="Google Shape;3034;p213"/>
          <p:cNvSpPr/>
          <p:nvPr/>
        </p:nvSpPr>
        <p:spPr>
          <a:xfrm>
            <a:off x="2526713" y="4666217"/>
            <a:ext cx="1431300" cy="438300"/>
          </a:xfrm>
          <a:prstGeom prst="rect">
            <a:avLst/>
          </a:prstGeom>
          <a:solidFill>
            <a:srgbClr val="808080"/>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2 &gt; Repl 1</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Clr>
                <a:schemeClr val="dk1"/>
              </a:buClr>
              <a:buSzPts val="1500"/>
              <a:buFont typeface="Arial"/>
              <a:buNone/>
            </a:pPr>
            <a:r>
              <a:rPr b="1" lang="en" sz="1100">
                <a:solidFill>
                  <a:srgbClr val="F3F3F3"/>
                </a:solidFill>
                <a:latin typeface="Red Hat Display"/>
                <a:ea typeface="Red Hat Display"/>
                <a:cs typeface="Red Hat Display"/>
                <a:sym typeface="Red Hat Display"/>
              </a:rPr>
              <a:t>(Follower)</a:t>
            </a:r>
            <a:endParaRPr b="1" sz="1100">
              <a:solidFill>
                <a:srgbClr val="F3F3F3"/>
              </a:solidFill>
              <a:latin typeface="Red Hat Display"/>
              <a:ea typeface="Red Hat Display"/>
              <a:cs typeface="Red Hat Display"/>
              <a:sym typeface="Red Hat Display"/>
            </a:endParaRPr>
          </a:p>
        </p:txBody>
      </p:sp>
      <p:sp>
        <p:nvSpPr>
          <p:cNvPr id="3035" name="Google Shape;3035;p213"/>
          <p:cNvSpPr/>
          <p:nvPr/>
        </p:nvSpPr>
        <p:spPr>
          <a:xfrm>
            <a:off x="5421380" y="4032883"/>
            <a:ext cx="1431300" cy="438300"/>
          </a:xfrm>
          <a:prstGeom prst="rect">
            <a:avLst/>
          </a:prstGeom>
          <a:solidFill>
            <a:srgbClr val="808080"/>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0 &gt; Repl 2</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(Follower)</a:t>
            </a:r>
            <a:endParaRPr b="1" sz="1100">
              <a:solidFill>
                <a:srgbClr val="F3F3F3"/>
              </a:solidFill>
              <a:latin typeface="Red Hat Display"/>
              <a:ea typeface="Red Hat Display"/>
              <a:cs typeface="Red Hat Display"/>
              <a:sym typeface="Red Hat Display"/>
            </a:endParaRPr>
          </a:p>
        </p:txBody>
      </p:sp>
      <p:sp>
        <p:nvSpPr>
          <p:cNvPr id="3036" name="Google Shape;3036;p213"/>
          <p:cNvSpPr/>
          <p:nvPr/>
        </p:nvSpPr>
        <p:spPr>
          <a:xfrm>
            <a:off x="5421380" y="4654350"/>
            <a:ext cx="1431300" cy="438300"/>
          </a:xfrm>
          <a:prstGeom prst="rect">
            <a:avLst/>
          </a:prstGeom>
          <a:solidFill>
            <a:srgbClr val="014152"/>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1 &gt; Repl 2</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(Leader)</a:t>
            </a:r>
            <a:endParaRPr b="1" sz="1100">
              <a:solidFill>
                <a:srgbClr val="F3F3F3"/>
              </a:solidFill>
              <a:latin typeface="Red Hat Display"/>
              <a:ea typeface="Red Hat Display"/>
              <a:cs typeface="Red Hat Display"/>
              <a:sym typeface="Red Hat Display"/>
            </a:endParaRPr>
          </a:p>
        </p:txBody>
      </p:sp>
      <p:sp>
        <p:nvSpPr>
          <p:cNvPr id="3037" name="Google Shape;3037;p213"/>
          <p:cNvSpPr/>
          <p:nvPr/>
        </p:nvSpPr>
        <p:spPr>
          <a:xfrm>
            <a:off x="5421380" y="5275817"/>
            <a:ext cx="1431300" cy="438300"/>
          </a:xfrm>
          <a:prstGeom prst="rect">
            <a:avLst/>
          </a:prstGeom>
          <a:solidFill>
            <a:srgbClr val="808080"/>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2 &gt; Repl 2</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(Follower)</a:t>
            </a:r>
            <a:endParaRPr b="1" sz="1100">
              <a:solidFill>
                <a:srgbClr val="F3F3F3"/>
              </a:solidFill>
              <a:latin typeface="Red Hat Display"/>
              <a:ea typeface="Red Hat Display"/>
              <a:cs typeface="Red Hat Display"/>
              <a:sym typeface="Red Hat Display"/>
            </a:endParaRPr>
          </a:p>
        </p:txBody>
      </p:sp>
      <p:sp>
        <p:nvSpPr>
          <p:cNvPr id="3038" name="Google Shape;3038;p213"/>
          <p:cNvSpPr/>
          <p:nvPr/>
        </p:nvSpPr>
        <p:spPr>
          <a:xfrm>
            <a:off x="8316047" y="2712083"/>
            <a:ext cx="1431300" cy="438300"/>
          </a:xfrm>
          <a:prstGeom prst="rect">
            <a:avLst/>
          </a:prstGeom>
          <a:solidFill>
            <a:srgbClr val="808080"/>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0 &gt; Repl 3</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(Follower)</a:t>
            </a:r>
            <a:endParaRPr b="1" sz="1100">
              <a:solidFill>
                <a:srgbClr val="F3F3F3"/>
              </a:solidFill>
              <a:latin typeface="Red Hat Display"/>
              <a:ea typeface="Red Hat Display"/>
              <a:cs typeface="Red Hat Display"/>
              <a:sym typeface="Red Hat Display"/>
            </a:endParaRPr>
          </a:p>
        </p:txBody>
      </p:sp>
      <p:sp>
        <p:nvSpPr>
          <p:cNvPr id="3039" name="Google Shape;3039;p213"/>
          <p:cNvSpPr/>
          <p:nvPr/>
        </p:nvSpPr>
        <p:spPr>
          <a:xfrm>
            <a:off x="8316047" y="3333550"/>
            <a:ext cx="1431300" cy="438300"/>
          </a:xfrm>
          <a:prstGeom prst="rect">
            <a:avLst/>
          </a:prstGeom>
          <a:solidFill>
            <a:srgbClr val="808080"/>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1 &gt; Repl 2 </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(Follower)</a:t>
            </a:r>
            <a:endParaRPr b="1" sz="1100">
              <a:solidFill>
                <a:srgbClr val="F3F3F3"/>
              </a:solidFill>
              <a:latin typeface="Red Hat Display"/>
              <a:ea typeface="Red Hat Display"/>
              <a:cs typeface="Red Hat Display"/>
              <a:sym typeface="Red Hat Display"/>
            </a:endParaRPr>
          </a:p>
        </p:txBody>
      </p:sp>
      <p:sp>
        <p:nvSpPr>
          <p:cNvPr id="3040" name="Google Shape;3040;p213"/>
          <p:cNvSpPr/>
          <p:nvPr/>
        </p:nvSpPr>
        <p:spPr>
          <a:xfrm>
            <a:off x="8316047" y="3955017"/>
            <a:ext cx="1431300" cy="438300"/>
          </a:xfrm>
          <a:prstGeom prst="rect">
            <a:avLst/>
          </a:prstGeom>
          <a:solidFill>
            <a:srgbClr val="014152"/>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2 &gt; Repl 3</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(Leader)</a:t>
            </a:r>
            <a:endParaRPr b="1" sz="1100">
              <a:solidFill>
                <a:srgbClr val="F3F3F3"/>
              </a:solidFill>
              <a:latin typeface="Red Hat Display"/>
              <a:ea typeface="Red Hat Display"/>
              <a:cs typeface="Red Hat Display"/>
              <a:sym typeface="Red Hat Display"/>
            </a:endParaRPr>
          </a:p>
        </p:txBody>
      </p:sp>
      <p:cxnSp>
        <p:nvCxnSpPr>
          <p:cNvPr id="3041" name="Google Shape;3041;p213"/>
          <p:cNvCxnSpPr>
            <a:stCxn id="3032" idx="3"/>
            <a:endCxn id="3035" idx="1"/>
          </p:cNvCxnSpPr>
          <p:nvPr/>
        </p:nvCxnSpPr>
        <p:spPr>
          <a:xfrm>
            <a:off x="3958013" y="3642433"/>
            <a:ext cx="1463400" cy="609600"/>
          </a:xfrm>
          <a:prstGeom prst="curvedConnector3">
            <a:avLst>
              <a:gd fmla="val 49999" name="adj1"/>
            </a:avLst>
          </a:prstGeom>
          <a:noFill/>
          <a:ln cap="flat" cmpd="sng" w="19050">
            <a:solidFill>
              <a:schemeClr val="dk2"/>
            </a:solidFill>
            <a:prstDash val="solid"/>
            <a:round/>
            <a:headEnd len="med" w="med" type="none"/>
            <a:tailEnd len="med" w="med" type="triangle"/>
          </a:ln>
        </p:spPr>
      </p:cxnSp>
      <p:cxnSp>
        <p:nvCxnSpPr>
          <p:cNvPr id="3042" name="Google Shape;3042;p213"/>
          <p:cNvCxnSpPr>
            <a:stCxn id="3032" idx="3"/>
            <a:endCxn id="3038" idx="1"/>
          </p:cNvCxnSpPr>
          <p:nvPr/>
        </p:nvCxnSpPr>
        <p:spPr>
          <a:xfrm flipH="1" rot="10800000">
            <a:off x="3958013" y="2931133"/>
            <a:ext cx="4358100" cy="711300"/>
          </a:xfrm>
          <a:prstGeom prst="curvedConnector3">
            <a:avLst>
              <a:gd fmla="val 49999" name="adj1"/>
            </a:avLst>
          </a:prstGeom>
          <a:noFill/>
          <a:ln cap="flat" cmpd="sng" w="19050">
            <a:solidFill>
              <a:schemeClr val="dk2"/>
            </a:solidFill>
            <a:prstDash val="solid"/>
            <a:round/>
            <a:headEnd len="med" w="med" type="none"/>
            <a:tailEnd len="med" w="med" type="triangle"/>
          </a:ln>
        </p:spPr>
      </p:cxnSp>
      <p:cxnSp>
        <p:nvCxnSpPr>
          <p:cNvPr id="3043" name="Google Shape;3043;p213"/>
          <p:cNvCxnSpPr>
            <a:stCxn id="3036" idx="1"/>
            <a:endCxn id="3033" idx="3"/>
          </p:cNvCxnSpPr>
          <p:nvPr/>
        </p:nvCxnSpPr>
        <p:spPr>
          <a:xfrm rot="10800000">
            <a:off x="3957980" y="4263900"/>
            <a:ext cx="1463400" cy="609600"/>
          </a:xfrm>
          <a:prstGeom prst="curvedConnector3">
            <a:avLst>
              <a:gd fmla="val 49999" name="adj1"/>
            </a:avLst>
          </a:prstGeom>
          <a:noFill/>
          <a:ln cap="flat" cmpd="sng" w="19050">
            <a:solidFill>
              <a:schemeClr val="dk2"/>
            </a:solidFill>
            <a:prstDash val="solid"/>
            <a:round/>
            <a:headEnd len="med" w="med" type="none"/>
            <a:tailEnd len="med" w="med" type="triangle"/>
          </a:ln>
        </p:spPr>
      </p:cxnSp>
      <p:cxnSp>
        <p:nvCxnSpPr>
          <p:cNvPr id="3044" name="Google Shape;3044;p213"/>
          <p:cNvCxnSpPr>
            <a:stCxn id="3036" idx="3"/>
            <a:endCxn id="3039" idx="1"/>
          </p:cNvCxnSpPr>
          <p:nvPr/>
        </p:nvCxnSpPr>
        <p:spPr>
          <a:xfrm flipH="1" rot="10800000">
            <a:off x="6852680" y="3552600"/>
            <a:ext cx="1463400" cy="1320900"/>
          </a:xfrm>
          <a:prstGeom prst="curvedConnector3">
            <a:avLst>
              <a:gd fmla="val 49999" name="adj1"/>
            </a:avLst>
          </a:prstGeom>
          <a:noFill/>
          <a:ln cap="flat" cmpd="sng" w="19050">
            <a:solidFill>
              <a:schemeClr val="dk2"/>
            </a:solidFill>
            <a:prstDash val="solid"/>
            <a:round/>
            <a:headEnd len="med" w="med" type="none"/>
            <a:tailEnd len="med" w="med" type="triangle"/>
          </a:ln>
        </p:spPr>
      </p:cxnSp>
      <p:sp>
        <p:nvSpPr>
          <p:cNvPr id="3045" name="Google Shape;3045;p213"/>
          <p:cNvSpPr txBox="1"/>
          <p:nvPr/>
        </p:nvSpPr>
        <p:spPr>
          <a:xfrm>
            <a:off x="7812458" y="1886575"/>
            <a:ext cx="18891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 sz="1300">
                <a:solidFill>
                  <a:srgbClr val="434343"/>
                </a:solidFill>
                <a:latin typeface="Red Hat Display"/>
                <a:ea typeface="Red Hat Display"/>
                <a:cs typeface="Red Hat Display"/>
                <a:sym typeface="Red Hat Display"/>
              </a:rPr>
              <a:t>Broker C</a:t>
            </a:r>
            <a:endParaRPr b="1" sz="1300">
              <a:solidFill>
                <a:srgbClr val="434343"/>
              </a:solidFill>
              <a:latin typeface="Red Hat Display"/>
              <a:ea typeface="Red Hat Display"/>
              <a:cs typeface="Red Hat Display"/>
              <a:sym typeface="Red Hat Display"/>
            </a:endParaRPr>
          </a:p>
        </p:txBody>
      </p:sp>
      <p:sp>
        <p:nvSpPr>
          <p:cNvPr id="3046" name="Google Shape;3046;p213"/>
          <p:cNvSpPr txBox="1"/>
          <p:nvPr/>
        </p:nvSpPr>
        <p:spPr>
          <a:xfrm>
            <a:off x="8087158" y="2333908"/>
            <a:ext cx="1889100" cy="2061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b="1" lang="en" sz="1300">
                <a:solidFill>
                  <a:srgbClr val="666666"/>
                </a:solidFill>
                <a:latin typeface="Red Hat Display"/>
                <a:ea typeface="Red Hat Display"/>
                <a:cs typeface="Red Hat Display"/>
                <a:sym typeface="Red Hat Display"/>
              </a:rPr>
              <a:t>Topic 1</a:t>
            </a:r>
            <a:endParaRPr b="1" sz="1300">
              <a:solidFill>
                <a:srgbClr val="666666"/>
              </a:solidFill>
              <a:latin typeface="Red Hat Display"/>
              <a:ea typeface="Red Hat Display"/>
              <a:cs typeface="Red Hat Display"/>
              <a:sym typeface="Red Hat Display"/>
            </a:endParaRPr>
          </a:p>
        </p:txBody>
      </p:sp>
      <p:cxnSp>
        <p:nvCxnSpPr>
          <p:cNvPr id="3047" name="Google Shape;3047;p213"/>
          <p:cNvCxnSpPr>
            <a:stCxn id="3040" idx="1"/>
            <a:endCxn id="3037" idx="3"/>
          </p:cNvCxnSpPr>
          <p:nvPr/>
        </p:nvCxnSpPr>
        <p:spPr>
          <a:xfrm flipH="1">
            <a:off x="6852647" y="4174167"/>
            <a:ext cx="1463400" cy="1320900"/>
          </a:xfrm>
          <a:prstGeom prst="curvedConnector3">
            <a:avLst>
              <a:gd fmla="val 49999" name="adj1"/>
            </a:avLst>
          </a:prstGeom>
          <a:noFill/>
          <a:ln cap="flat" cmpd="sng" w="19050">
            <a:solidFill>
              <a:schemeClr val="dk2"/>
            </a:solidFill>
            <a:prstDash val="solid"/>
            <a:round/>
            <a:headEnd len="med" w="med" type="none"/>
            <a:tailEnd len="med" w="med" type="triangle"/>
          </a:ln>
        </p:spPr>
      </p:cxnSp>
      <p:sp>
        <p:nvSpPr>
          <p:cNvPr id="3048" name="Google Shape;3048;p213"/>
          <p:cNvSpPr/>
          <p:nvPr/>
        </p:nvSpPr>
        <p:spPr>
          <a:xfrm>
            <a:off x="3961150" y="4178800"/>
            <a:ext cx="4370475" cy="1766225"/>
          </a:xfrm>
          <a:custGeom>
            <a:rect b="b" l="l" r="r" t="t"/>
            <a:pathLst>
              <a:path extrusionOk="0" h="70649" w="174819">
                <a:moveTo>
                  <a:pt x="174819" y="0"/>
                </a:moveTo>
                <a:cubicBezTo>
                  <a:pt x="167766" y="10454"/>
                  <a:pt x="153197" y="51723"/>
                  <a:pt x="132499" y="62723"/>
                </a:cubicBezTo>
                <a:cubicBezTo>
                  <a:pt x="111801" y="73723"/>
                  <a:pt x="72715" y="71666"/>
                  <a:pt x="50632" y="65998"/>
                </a:cubicBezTo>
                <a:cubicBezTo>
                  <a:pt x="28549" y="60330"/>
                  <a:pt x="8439" y="34931"/>
                  <a:pt x="0" y="28717"/>
                </a:cubicBezTo>
              </a:path>
            </a:pathLst>
          </a:custGeom>
          <a:noFill/>
          <a:ln cap="flat" cmpd="sng" w="19050">
            <a:solidFill>
              <a:schemeClr val="dk2"/>
            </a:solidFill>
            <a:prstDash val="solid"/>
            <a:round/>
            <a:headEnd len="med" w="med" type="none"/>
            <a:tailEnd len="med" w="med" type="triangle"/>
          </a:ln>
        </p:spPr>
      </p:sp>
      <p:sp>
        <p:nvSpPr>
          <p:cNvPr id="3049" name="Google Shape;3049;p213"/>
          <p:cNvSpPr txBox="1"/>
          <p:nvPr>
            <p:ph idx="4294967295" type="body"/>
          </p:nvPr>
        </p:nvSpPr>
        <p:spPr>
          <a:xfrm>
            <a:off x="8703150" y="5275825"/>
            <a:ext cx="2438400" cy="5160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500"/>
              </a:spcAft>
              <a:buNone/>
            </a:pPr>
            <a:r>
              <a:rPr lang="en">
                <a:latin typeface="Red Hat Display"/>
                <a:ea typeface="Red Hat Display"/>
                <a:cs typeface="Red Hat Display"/>
                <a:sym typeface="Red Hat Display"/>
              </a:rPr>
              <a:t>Leaders and followers spread across the cluster.</a:t>
            </a:r>
            <a:endParaRPr>
              <a:latin typeface="Red Hat Display"/>
              <a:ea typeface="Red Hat Display"/>
              <a:cs typeface="Red Hat Display"/>
              <a:sym typeface="Red Hat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2"/>
                                        </p:tgtEl>
                                        <p:attrNameLst>
                                          <p:attrName>style.visibility</p:attrName>
                                        </p:attrNameLst>
                                      </p:cBhvr>
                                      <p:to>
                                        <p:strVal val="visible"/>
                                      </p:to>
                                    </p:set>
                                    <p:animEffect filter="fade" transition="in">
                                      <p:cBhvr>
                                        <p:cTn dur="1000"/>
                                        <p:tgtEl>
                                          <p:spTgt spid="3042"/>
                                        </p:tgtEl>
                                      </p:cBhvr>
                                    </p:animEffect>
                                  </p:childTnLst>
                                </p:cTn>
                              </p:par>
                              <p:par>
                                <p:cTn fill="hold" nodeType="withEffect" presetClass="entr" presetID="10" presetSubtype="0">
                                  <p:stCondLst>
                                    <p:cond delay="0"/>
                                  </p:stCondLst>
                                  <p:childTnLst>
                                    <p:set>
                                      <p:cBhvr>
                                        <p:cTn dur="1" fill="hold">
                                          <p:stCondLst>
                                            <p:cond delay="0"/>
                                          </p:stCondLst>
                                        </p:cTn>
                                        <p:tgtEl>
                                          <p:spTgt spid="3041"/>
                                        </p:tgtEl>
                                        <p:attrNameLst>
                                          <p:attrName>style.visibility</p:attrName>
                                        </p:attrNameLst>
                                      </p:cBhvr>
                                      <p:to>
                                        <p:strVal val="visible"/>
                                      </p:to>
                                    </p:set>
                                    <p:animEffect filter="fade" transition="in">
                                      <p:cBhvr>
                                        <p:cTn dur="1000"/>
                                        <p:tgtEl>
                                          <p:spTgt spid="30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3"/>
                                        </p:tgtEl>
                                        <p:attrNameLst>
                                          <p:attrName>style.visibility</p:attrName>
                                        </p:attrNameLst>
                                      </p:cBhvr>
                                      <p:to>
                                        <p:strVal val="visible"/>
                                      </p:to>
                                    </p:set>
                                    <p:animEffect filter="fade" transition="in">
                                      <p:cBhvr>
                                        <p:cTn dur="1000"/>
                                        <p:tgtEl>
                                          <p:spTgt spid="3043"/>
                                        </p:tgtEl>
                                      </p:cBhvr>
                                    </p:animEffect>
                                  </p:childTnLst>
                                </p:cTn>
                              </p:par>
                              <p:par>
                                <p:cTn fill="hold" nodeType="withEffect" presetClass="entr" presetID="10" presetSubtype="0">
                                  <p:stCondLst>
                                    <p:cond delay="0"/>
                                  </p:stCondLst>
                                  <p:childTnLst>
                                    <p:set>
                                      <p:cBhvr>
                                        <p:cTn dur="1" fill="hold">
                                          <p:stCondLst>
                                            <p:cond delay="0"/>
                                          </p:stCondLst>
                                        </p:cTn>
                                        <p:tgtEl>
                                          <p:spTgt spid="3044"/>
                                        </p:tgtEl>
                                        <p:attrNameLst>
                                          <p:attrName>style.visibility</p:attrName>
                                        </p:attrNameLst>
                                      </p:cBhvr>
                                      <p:to>
                                        <p:strVal val="visible"/>
                                      </p:to>
                                    </p:set>
                                    <p:animEffect filter="fade" transition="in">
                                      <p:cBhvr>
                                        <p:cTn dur="1000"/>
                                        <p:tgtEl>
                                          <p:spTgt spid="30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8"/>
                                        </p:tgtEl>
                                        <p:attrNameLst>
                                          <p:attrName>style.visibility</p:attrName>
                                        </p:attrNameLst>
                                      </p:cBhvr>
                                      <p:to>
                                        <p:strVal val="visible"/>
                                      </p:to>
                                    </p:set>
                                    <p:animEffect filter="fade" transition="in">
                                      <p:cBhvr>
                                        <p:cTn dur="1000"/>
                                        <p:tgtEl>
                                          <p:spTgt spid="3048"/>
                                        </p:tgtEl>
                                      </p:cBhvr>
                                    </p:animEffect>
                                  </p:childTnLst>
                                </p:cTn>
                              </p:par>
                              <p:par>
                                <p:cTn fill="hold" nodeType="withEffect" presetClass="entr" presetID="10" presetSubtype="0">
                                  <p:stCondLst>
                                    <p:cond delay="0"/>
                                  </p:stCondLst>
                                  <p:childTnLst>
                                    <p:set>
                                      <p:cBhvr>
                                        <p:cTn dur="1" fill="hold">
                                          <p:stCondLst>
                                            <p:cond delay="0"/>
                                          </p:stCondLst>
                                        </p:cTn>
                                        <p:tgtEl>
                                          <p:spTgt spid="3047"/>
                                        </p:tgtEl>
                                        <p:attrNameLst>
                                          <p:attrName>style.visibility</p:attrName>
                                        </p:attrNameLst>
                                      </p:cBhvr>
                                      <p:to>
                                        <p:strVal val="visible"/>
                                      </p:to>
                                    </p:set>
                                    <p:animEffect filter="fade" transition="in">
                                      <p:cBhvr>
                                        <p:cTn dur="1000"/>
                                        <p:tgtEl>
                                          <p:spTgt spid="30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3" name="Shape 3053"/>
        <p:cNvGrpSpPr/>
        <p:nvPr/>
      </p:nvGrpSpPr>
      <p:grpSpPr>
        <a:xfrm>
          <a:off x="0" y="0"/>
          <a:ext cx="0" cy="0"/>
          <a:chOff x="0" y="0"/>
          <a:chExt cx="0" cy="0"/>
        </a:xfrm>
      </p:grpSpPr>
      <p:sp>
        <p:nvSpPr>
          <p:cNvPr id="3054" name="Google Shape;3054;p21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055" name="Google Shape;3055;p21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056" name="Google Shape;3056;p214"/>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Replication</a:t>
            </a:r>
            <a:endParaRPr sz="5500">
              <a:solidFill>
                <a:srgbClr val="EE0000"/>
              </a:solidFill>
            </a:endParaRPr>
          </a:p>
          <a:p>
            <a:pPr indent="0" lvl="0" marL="0" rtl="0" algn="l">
              <a:lnSpc>
                <a:spcPct val="150000"/>
              </a:lnSpc>
              <a:spcBef>
                <a:spcPts val="4000"/>
              </a:spcBef>
              <a:spcAft>
                <a:spcPts val="0"/>
              </a:spcAft>
              <a:buNone/>
            </a:pPr>
            <a:r>
              <a:t/>
            </a:r>
            <a:endParaRPr sz="1600">
              <a:solidFill>
                <a:schemeClr val="dk1"/>
              </a:solidFill>
            </a:endParaRPr>
          </a:p>
        </p:txBody>
      </p:sp>
      <p:sp>
        <p:nvSpPr>
          <p:cNvPr id="3057" name="Google Shape;3057;p214"/>
          <p:cNvSpPr/>
          <p:nvPr/>
        </p:nvSpPr>
        <p:spPr>
          <a:xfrm>
            <a:off x="2046325" y="2503958"/>
            <a:ext cx="2438400" cy="3022500"/>
          </a:xfrm>
          <a:prstGeom prst="roundRect">
            <a:avLst>
              <a:gd fmla="val 1862" name="adj"/>
            </a:avLst>
          </a:prstGeom>
          <a:solidFill>
            <a:srgbClr val="DCDCDC"/>
          </a:solidFill>
          <a:ln>
            <a:noFill/>
          </a:ln>
        </p:spPr>
        <p:txBody>
          <a:bodyPr anchorCtr="0" anchor="ctr" bIns="121900" lIns="27425" spcFirstLastPara="1" rIns="27425"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058" name="Google Shape;3058;p214"/>
          <p:cNvSpPr txBox="1"/>
          <p:nvPr/>
        </p:nvSpPr>
        <p:spPr>
          <a:xfrm>
            <a:off x="2034892" y="2572625"/>
            <a:ext cx="1889100" cy="206100"/>
          </a:xfrm>
          <a:prstGeom prst="rect">
            <a:avLst/>
          </a:prstGeom>
          <a:noFill/>
          <a:ln>
            <a:noFill/>
          </a:ln>
        </p:spPr>
        <p:txBody>
          <a:bodyPr anchorCtr="0" anchor="ctr" bIns="121900" lIns="118850" spcFirstLastPara="1" rIns="27425" wrap="square" tIns="121900">
            <a:noAutofit/>
          </a:bodyPr>
          <a:lstStyle/>
          <a:p>
            <a:pPr indent="0" lvl="0" marL="0" rtl="0" algn="l">
              <a:spcBef>
                <a:spcPts val="0"/>
              </a:spcBef>
              <a:spcAft>
                <a:spcPts val="0"/>
              </a:spcAft>
              <a:buNone/>
            </a:pPr>
            <a:r>
              <a:rPr b="1" lang="en" sz="1300">
                <a:solidFill>
                  <a:srgbClr val="434343"/>
                </a:solidFill>
                <a:latin typeface="Red Hat Display"/>
                <a:ea typeface="Red Hat Display"/>
                <a:cs typeface="Red Hat Display"/>
                <a:sym typeface="Red Hat Display"/>
              </a:rPr>
              <a:t>Broker A</a:t>
            </a:r>
            <a:endParaRPr b="1" sz="1300">
              <a:solidFill>
                <a:srgbClr val="434343"/>
              </a:solidFill>
              <a:latin typeface="Red Hat Display"/>
              <a:ea typeface="Red Hat Display"/>
              <a:cs typeface="Red Hat Display"/>
              <a:sym typeface="Red Hat Display"/>
            </a:endParaRPr>
          </a:p>
        </p:txBody>
      </p:sp>
      <p:sp>
        <p:nvSpPr>
          <p:cNvPr id="3059" name="Google Shape;3059;p214"/>
          <p:cNvSpPr/>
          <p:nvPr/>
        </p:nvSpPr>
        <p:spPr>
          <a:xfrm>
            <a:off x="4940992" y="2503958"/>
            <a:ext cx="2438400" cy="3022500"/>
          </a:xfrm>
          <a:prstGeom prst="roundRect">
            <a:avLst>
              <a:gd fmla="val 1862" name="adj"/>
            </a:avLst>
          </a:prstGeom>
          <a:solidFill>
            <a:srgbClr val="DCDCDC"/>
          </a:solidFill>
          <a:ln>
            <a:noFill/>
          </a:ln>
        </p:spPr>
        <p:txBody>
          <a:bodyPr anchorCtr="0" anchor="ctr" bIns="121900" lIns="27425" spcFirstLastPara="1" rIns="27425"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060" name="Google Shape;3060;p214"/>
          <p:cNvSpPr txBox="1"/>
          <p:nvPr/>
        </p:nvSpPr>
        <p:spPr>
          <a:xfrm>
            <a:off x="4935258" y="2572625"/>
            <a:ext cx="1889100" cy="206100"/>
          </a:xfrm>
          <a:prstGeom prst="rect">
            <a:avLst/>
          </a:prstGeom>
          <a:noFill/>
          <a:ln>
            <a:noFill/>
          </a:ln>
        </p:spPr>
        <p:txBody>
          <a:bodyPr anchorCtr="0" anchor="ctr" bIns="121900" lIns="118850" spcFirstLastPara="1" rIns="27425" wrap="square" tIns="121900">
            <a:noAutofit/>
          </a:bodyPr>
          <a:lstStyle/>
          <a:p>
            <a:pPr indent="0" lvl="0" marL="0" rtl="0" algn="l">
              <a:spcBef>
                <a:spcPts val="0"/>
              </a:spcBef>
              <a:spcAft>
                <a:spcPts val="0"/>
              </a:spcAft>
              <a:buNone/>
            </a:pPr>
            <a:r>
              <a:rPr b="1" lang="en" sz="1300">
                <a:solidFill>
                  <a:srgbClr val="434343"/>
                </a:solidFill>
                <a:latin typeface="Red Hat Display"/>
                <a:ea typeface="Red Hat Display"/>
                <a:cs typeface="Red Hat Display"/>
                <a:sym typeface="Red Hat Display"/>
              </a:rPr>
              <a:t>Broker B</a:t>
            </a:r>
            <a:endParaRPr b="1" sz="1300">
              <a:solidFill>
                <a:srgbClr val="434343"/>
              </a:solidFill>
              <a:latin typeface="Red Hat Display"/>
              <a:ea typeface="Red Hat Display"/>
              <a:cs typeface="Red Hat Display"/>
              <a:sym typeface="Red Hat Display"/>
            </a:endParaRPr>
          </a:p>
        </p:txBody>
      </p:sp>
      <p:sp>
        <p:nvSpPr>
          <p:cNvPr id="3061" name="Google Shape;3061;p214"/>
          <p:cNvSpPr/>
          <p:nvPr/>
        </p:nvSpPr>
        <p:spPr>
          <a:xfrm>
            <a:off x="7835658" y="2503958"/>
            <a:ext cx="2438400" cy="3022500"/>
          </a:xfrm>
          <a:prstGeom prst="roundRect">
            <a:avLst>
              <a:gd fmla="val 1862" name="adj"/>
            </a:avLst>
          </a:prstGeom>
          <a:solidFill>
            <a:srgbClr val="DCDCDC"/>
          </a:solidFill>
          <a:ln>
            <a:noFill/>
          </a:ln>
        </p:spPr>
        <p:txBody>
          <a:bodyPr anchorCtr="0" anchor="ctr" bIns="121900" lIns="27425" spcFirstLastPara="1" rIns="27425"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062" name="Google Shape;3062;p214"/>
          <p:cNvSpPr txBox="1"/>
          <p:nvPr/>
        </p:nvSpPr>
        <p:spPr>
          <a:xfrm>
            <a:off x="7835658" y="2572625"/>
            <a:ext cx="1889100" cy="206100"/>
          </a:xfrm>
          <a:prstGeom prst="rect">
            <a:avLst/>
          </a:prstGeom>
          <a:noFill/>
          <a:ln>
            <a:noFill/>
          </a:ln>
        </p:spPr>
        <p:txBody>
          <a:bodyPr anchorCtr="0" anchor="ctr" bIns="121900" lIns="118850" spcFirstLastPara="1" rIns="27425" wrap="square" tIns="121900">
            <a:noAutofit/>
          </a:bodyPr>
          <a:lstStyle/>
          <a:p>
            <a:pPr indent="0" lvl="0" marL="0" rtl="0" algn="l">
              <a:spcBef>
                <a:spcPts val="0"/>
              </a:spcBef>
              <a:spcAft>
                <a:spcPts val="0"/>
              </a:spcAft>
              <a:buNone/>
            </a:pPr>
            <a:r>
              <a:rPr b="1" lang="en" sz="1300">
                <a:solidFill>
                  <a:srgbClr val="434343"/>
                </a:solidFill>
                <a:latin typeface="Red Hat Display"/>
                <a:ea typeface="Red Hat Display"/>
                <a:cs typeface="Red Hat Display"/>
                <a:sym typeface="Red Hat Display"/>
              </a:rPr>
              <a:t>Broker C</a:t>
            </a:r>
            <a:endParaRPr b="1" sz="1300">
              <a:solidFill>
                <a:srgbClr val="434343"/>
              </a:solidFill>
              <a:latin typeface="Red Hat Display"/>
              <a:ea typeface="Red Hat Display"/>
              <a:cs typeface="Red Hat Display"/>
              <a:sym typeface="Red Hat Display"/>
            </a:endParaRPr>
          </a:p>
        </p:txBody>
      </p:sp>
      <p:sp>
        <p:nvSpPr>
          <p:cNvPr id="3063" name="Google Shape;3063;p214"/>
          <p:cNvSpPr/>
          <p:nvPr/>
        </p:nvSpPr>
        <p:spPr>
          <a:xfrm>
            <a:off x="5215592" y="2947558"/>
            <a:ext cx="1889100" cy="2333100"/>
          </a:xfrm>
          <a:prstGeom prst="roundRect">
            <a:avLst>
              <a:gd fmla="val 4585" name="adj"/>
            </a:avLst>
          </a:prstGeom>
          <a:solidFill>
            <a:srgbClr val="C2CFD3"/>
          </a:solidFill>
          <a:ln>
            <a:noFill/>
          </a:ln>
        </p:spPr>
        <p:txBody>
          <a:bodyPr anchorCtr="0" anchor="ctr" bIns="121900" lIns="27425" spcFirstLastPara="1" rIns="27425"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064" name="Google Shape;3064;p214"/>
          <p:cNvSpPr/>
          <p:nvPr/>
        </p:nvSpPr>
        <p:spPr>
          <a:xfrm>
            <a:off x="2320925" y="2947558"/>
            <a:ext cx="1889100" cy="2333100"/>
          </a:xfrm>
          <a:prstGeom prst="roundRect">
            <a:avLst>
              <a:gd fmla="val 4585" name="adj"/>
            </a:avLst>
          </a:prstGeom>
          <a:solidFill>
            <a:srgbClr val="C2CFD3"/>
          </a:solidFill>
          <a:ln>
            <a:noFill/>
          </a:ln>
        </p:spPr>
        <p:txBody>
          <a:bodyPr anchorCtr="0" anchor="ctr" bIns="121900" lIns="27425" spcFirstLastPara="1" rIns="27425"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065" name="Google Shape;3065;p214"/>
          <p:cNvSpPr/>
          <p:nvPr/>
        </p:nvSpPr>
        <p:spPr>
          <a:xfrm>
            <a:off x="8110258" y="2978558"/>
            <a:ext cx="1889100" cy="2271300"/>
          </a:xfrm>
          <a:prstGeom prst="roundRect">
            <a:avLst>
              <a:gd fmla="val 4585" name="adj"/>
            </a:avLst>
          </a:prstGeom>
          <a:solidFill>
            <a:srgbClr val="C2CFD3"/>
          </a:solidFill>
          <a:ln>
            <a:noFill/>
          </a:ln>
        </p:spPr>
        <p:txBody>
          <a:bodyPr anchorCtr="0" anchor="ctr" bIns="121900" lIns="27425" spcFirstLastPara="1" rIns="27425"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066" name="Google Shape;3066;p214"/>
          <p:cNvSpPr txBox="1"/>
          <p:nvPr/>
        </p:nvSpPr>
        <p:spPr>
          <a:xfrm>
            <a:off x="2320925" y="3009458"/>
            <a:ext cx="1889100" cy="206100"/>
          </a:xfrm>
          <a:prstGeom prst="rect">
            <a:avLst/>
          </a:prstGeom>
          <a:noFill/>
          <a:ln>
            <a:noFill/>
          </a:ln>
        </p:spPr>
        <p:txBody>
          <a:bodyPr anchorCtr="0" anchor="ctr" bIns="121900" lIns="118850" spcFirstLastPara="1" rIns="27425" wrap="square" tIns="121900">
            <a:noAutofit/>
          </a:bodyPr>
          <a:lstStyle/>
          <a:p>
            <a:pPr indent="0" lvl="0" marL="0" rtl="0" algn="l">
              <a:spcBef>
                <a:spcPts val="0"/>
              </a:spcBef>
              <a:spcAft>
                <a:spcPts val="0"/>
              </a:spcAft>
              <a:buNone/>
            </a:pPr>
            <a:r>
              <a:rPr b="1" lang="en" sz="1300">
                <a:solidFill>
                  <a:srgbClr val="666666"/>
                </a:solidFill>
                <a:latin typeface="Red Hat Display"/>
                <a:ea typeface="Red Hat Display"/>
                <a:cs typeface="Red Hat Display"/>
                <a:sym typeface="Red Hat Display"/>
              </a:rPr>
              <a:t>Topic 1</a:t>
            </a:r>
            <a:endParaRPr b="1" sz="1300">
              <a:solidFill>
                <a:srgbClr val="666666"/>
              </a:solidFill>
              <a:latin typeface="Red Hat Display"/>
              <a:ea typeface="Red Hat Display"/>
              <a:cs typeface="Red Hat Display"/>
              <a:sym typeface="Red Hat Display"/>
            </a:endParaRPr>
          </a:p>
        </p:txBody>
      </p:sp>
      <p:sp>
        <p:nvSpPr>
          <p:cNvPr id="3067" name="Google Shape;3067;p214"/>
          <p:cNvSpPr txBox="1"/>
          <p:nvPr/>
        </p:nvSpPr>
        <p:spPr>
          <a:xfrm>
            <a:off x="5215592" y="3009458"/>
            <a:ext cx="1889100" cy="206100"/>
          </a:xfrm>
          <a:prstGeom prst="rect">
            <a:avLst/>
          </a:prstGeom>
          <a:noFill/>
          <a:ln>
            <a:noFill/>
          </a:ln>
        </p:spPr>
        <p:txBody>
          <a:bodyPr anchorCtr="0" anchor="ctr" bIns="121900" lIns="118850" spcFirstLastPara="1" rIns="27425" wrap="square" tIns="121900">
            <a:noAutofit/>
          </a:bodyPr>
          <a:lstStyle/>
          <a:p>
            <a:pPr indent="0" lvl="0" marL="0" rtl="0" algn="l">
              <a:spcBef>
                <a:spcPts val="0"/>
              </a:spcBef>
              <a:spcAft>
                <a:spcPts val="0"/>
              </a:spcAft>
              <a:buNone/>
            </a:pPr>
            <a:r>
              <a:rPr b="1" lang="en" sz="1300">
                <a:solidFill>
                  <a:srgbClr val="666666"/>
                </a:solidFill>
                <a:latin typeface="Red Hat Display"/>
                <a:ea typeface="Red Hat Display"/>
                <a:cs typeface="Red Hat Display"/>
                <a:sym typeface="Red Hat Display"/>
              </a:rPr>
              <a:t>Topic 1</a:t>
            </a:r>
            <a:endParaRPr b="1" sz="1300">
              <a:solidFill>
                <a:srgbClr val="666666"/>
              </a:solidFill>
              <a:latin typeface="Red Hat Display"/>
              <a:ea typeface="Red Hat Display"/>
              <a:cs typeface="Red Hat Display"/>
              <a:sym typeface="Red Hat Display"/>
            </a:endParaRPr>
          </a:p>
        </p:txBody>
      </p:sp>
      <p:sp>
        <p:nvSpPr>
          <p:cNvPr id="3068" name="Google Shape;3068;p214"/>
          <p:cNvSpPr txBox="1"/>
          <p:nvPr/>
        </p:nvSpPr>
        <p:spPr>
          <a:xfrm>
            <a:off x="8110258" y="3009458"/>
            <a:ext cx="1889100" cy="206100"/>
          </a:xfrm>
          <a:prstGeom prst="rect">
            <a:avLst/>
          </a:prstGeom>
          <a:noFill/>
          <a:ln>
            <a:noFill/>
          </a:ln>
        </p:spPr>
        <p:txBody>
          <a:bodyPr anchorCtr="0" anchor="ctr" bIns="121900" lIns="118850" spcFirstLastPara="1" rIns="27425" wrap="square" tIns="121900">
            <a:noAutofit/>
          </a:bodyPr>
          <a:lstStyle/>
          <a:p>
            <a:pPr indent="0" lvl="0" marL="0" rtl="0" algn="l">
              <a:spcBef>
                <a:spcPts val="0"/>
              </a:spcBef>
              <a:spcAft>
                <a:spcPts val="0"/>
              </a:spcAft>
              <a:buNone/>
            </a:pPr>
            <a:r>
              <a:rPr b="1" lang="en" sz="1300">
                <a:solidFill>
                  <a:srgbClr val="666666"/>
                </a:solidFill>
                <a:latin typeface="Red Hat Display"/>
                <a:ea typeface="Red Hat Display"/>
                <a:cs typeface="Red Hat Display"/>
                <a:sym typeface="Red Hat Display"/>
              </a:rPr>
              <a:t>Topic 1</a:t>
            </a:r>
            <a:endParaRPr b="1" sz="1300">
              <a:solidFill>
                <a:srgbClr val="666666"/>
              </a:solidFill>
              <a:latin typeface="Red Hat Display"/>
              <a:ea typeface="Red Hat Display"/>
              <a:cs typeface="Red Hat Display"/>
              <a:sym typeface="Red Hat Display"/>
            </a:endParaRPr>
          </a:p>
        </p:txBody>
      </p:sp>
      <p:sp>
        <p:nvSpPr>
          <p:cNvPr id="3069" name="Google Shape;3069;p214"/>
          <p:cNvSpPr/>
          <p:nvPr/>
        </p:nvSpPr>
        <p:spPr>
          <a:xfrm>
            <a:off x="2549925" y="3387242"/>
            <a:ext cx="1431300" cy="438300"/>
          </a:xfrm>
          <a:prstGeom prst="rect">
            <a:avLst/>
          </a:prstGeom>
          <a:solidFill>
            <a:srgbClr val="014152"/>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0 &gt; Repl 1 (Leader)</a:t>
            </a:r>
            <a:endParaRPr b="1" sz="1100">
              <a:solidFill>
                <a:srgbClr val="F3F3F3"/>
              </a:solidFill>
              <a:latin typeface="Red Hat Display"/>
              <a:ea typeface="Red Hat Display"/>
              <a:cs typeface="Red Hat Display"/>
              <a:sym typeface="Red Hat Display"/>
            </a:endParaRPr>
          </a:p>
        </p:txBody>
      </p:sp>
      <p:sp>
        <p:nvSpPr>
          <p:cNvPr id="3070" name="Google Shape;3070;p214"/>
          <p:cNvSpPr/>
          <p:nvPr/>
        </p:nvSpPr>
        <p:spPr>
          <a:xfrm>
            <a:off x="2549925" y="4008708"/>
            <a:ext cx="1431300" cy="438300"/>
          </a:xfrm>
          <a:prstGeom prst="rect">
            <a:avLst/>
          </a:prstGeom>
          <a:solidFill>
            <a:srgbClr val="808080"/>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1 &gt; Repl 1</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(Follower)</a:t>
            </a:r>
            <a:endParaRPr b="1" sz="1100">
              <a:solidFill>
                <a:srgbClr val="F3F3F3"/>
              </a:solidFill>
              <a:latin typeface="Red Hat Display"/>
              <a:ea typeface="Red Hat Display"/>
              <a:cs typeface="Red Hat Display"/>
              <a:sym typeface="Red Hat Display"/>
            </a:endParaRPr>
          </a:p>
        </p:txBody>
      </p:sp>
      <p:sp>
        <p:nvSpPr>
          <p:cNvPr id="3071" name="Google Shape;3071;p214"/>
          <p:cNvSpPr/>
          <p:nvPr/>
        </p:nvSpPr>
        <p:spPr>
          <a:xfrm>
            <a:off x="2549925" y="4630175"/>
            <a:ext cx="1431300" cy="438300"/>
          </a:xfrm>
          <a:prstGeom prst="rect">
            <a:avLst/>
          </a:prstGeom>
          <a:solidFill>
            <a:srgbClr val="808080"/>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2 &gt; Repl 1</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(Follower)</a:t>
            </a:r>
            <a:endParaRPr b="1" sz="1100">
              <a:solidFill>
                <a:srgbClr val="F3F3F3"/>
              </a:solidFill>
              <a:latin typeface="Red Hat Display"/>
              <a:ea typeface="Red Hat Display"/>
              <a:cs typeface="Red Hat Display"/>
              <a:sym typeface="Red Hat Display"/>
            </a:endParaRPr>
          </a:p>
        </p:txBody>
      </p:sp>
      <p:sp>
        <p:nvSpPr>
          <p:cNvPr id="3072" name="Google Shape;3072;p214"/>
          <p:cNvSpPr/>
          <p:nvPr/>
        </p:nvSpPr>
        <p:spPr>
          <a:xfrm>
            <a:off x="5444592" y="3387242"/>
            <a:ext cx="1431300" cy="438300"/>
          </a:xfrm>
          <a:prstGeom prst="rect">
            <a:avLst/>
          </a:prstGeom>
          <a:solidFill>
            <a:srgbClr val="808080"/>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0 &gt; Repl 2</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(Follower)</a:t>
            </a:r>
            <a:endParaRPr b="1" sz="1100">
              <a:solidFill>
                <a:srgbClr val="F3F3F3"/>
              </a:solidFill>
              <a:latin typeface="Red Hat Display"/>
              <a:ea typeface="Red Hat Display"/>
              <a:cs typeface="Red Hat Display"/>
              <a:sym typeface="Red Hat Display"/>
            </a:endParaRPr>
          </a:p>
        </p:txBody>
      </p:sp>
      <p:sp>
        <p:nvSpPr>
          <p:cNvPr id="3073" name="Google Shape;3073;p214"/>
          <p:cNvSpPr/>
          <p:nvPr/>
        </p:nvSpPr>
        <p:spPr>
          <a:xfrm>
            <a:off x="5444592" y="4008708"/>
            <a:ext cx="1431300" cy="438300"/>
          </a:xfrm>
          <a:prstGeom prst="rect">
            <a:avLst/>
          </a:prstGeom>
          <a:solidFill>
            <a:srgbClr val="014152"/>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1 &gt; Repl 2</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(Leader)</a:t>
            </a:r>
            <a:endParaRPr b="1" sz="1100">
              <a:solidFill>
                <a:srgbClr val="F3F3F3"/>
              </a:solidFill>
              <a:latin typeface="Red Hat Display"/>
              <a:ea typeface="Red Hat Display"/>
              <a:cs typeface="Red Hat Display"/>
              <a:sym typeface="Red Hat Display"/>
            </a:endParaRPr>
          </a:p>
        </p:txBody>
      </p:sp>
      <p:sp>
        <p:nvSpPr>
          <p:cNvPr id="3074" name="Google Shape;3074;p214"/>
          <p:cNvSpPr/>
          <p:nvPr/>
        </p:nvSpPr>
        <p:spPr>
          <a:xfrm>
            <a:off x="5444592" y="4630175"/>
            <a:ext cx="1431300" cy="438300"/>
          </a:xfrm>
          <a:prstGeom prst="rect">
            <a:avLst/>
          </a:prstGeom>
          <a:solidFill>
            <a:srgbClr val="808080"/>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2 &gt; Repl 2</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(Follower)</a:t>
            </a:r>
            <a:endParaRPr b="1" sz="1100">
              <a:solidFill>
                <a:srgbClr val="F3F3F3"/>
              </a:solidFill>
              <a:latin typeface="Red Hat Display"/>
              <a:ea typeface="Red Hat Display"/>
              <a:cs typeface="Red Hat Display"/>
              <a:sym typeface="Red Hat Display"/>
            </a:endParaRPr>
          </a:p>
        </p:txBody>
      </p:sp>
      <p:sp>
        <p:nvSpPr>
          <p:cNvPr id="3075" name="Google Shape;3075;p214"/>
          <p:cNvSpPr/>
          <p:nvPr/>
        </p:nvSpPr>
        <p:spPr>
          <a:xfrm>
            <a:off x="8339258" y="3387242"/>
            <a:ext cx="1431300" cy="438300"/>
          </a:xfrm>
          <a:prstGeom prst="rect">
            <a:avLst/>
          </a:prstGeom>
          <a:solidFill>
            <a:srgbClr val="808080"/>
          </a:solidFill>
          <a:ln cap="flat" cmpd="sng" w="9525">
            <a:solidFill>
              <a:schemeClr val="dk2"/>
            </a:solidFill>
            <a:prstDash val="solid"/>
            <a:round/>
            <a:headEnd len="sm" w="sm" type="none"/>
            <a:tailEnd len="sm" w="sm" type="none"/>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0 &gt; Repl 3</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(Follower)</a:t>
            </a:r>
            <a:endParaRPr b="1" sz="1100">
              <a:solidFill>
                <a:srgbClr val="F3F3F3"/>
              </a:solidFill>
              <a:latin typeface="Red Hat Display"/>
              <a:ea typeface="Red Hat Display"/>
              <a:cs typeface="Red Hat Display"/>
              <a:sym typeface="Red Hat Display"/>
            </a:endParaRPr>
          </a:p>
        </p:txBody>
      </p:sp>
      <p:sp>
        <p:nvSpPr>
          <p:cNvPr id="3076" name="Google Shape;3076;p214"/>
          <p:cNvSpPr/>
          <p:nvPr/>
        </p:nvSpPr>
        <p:spPr>
          <a:xfrm>
            <a:off x="8339258" y="4008708"/>
            <a:ext cx="1431300" cy="438300"/>
          </a:xfrm>
          <a:prstGeom prst="rect">
            <a:avLst/>
          </a:prstGeom>
          <a:solidFill>
            <a:srgbClr val="808080"/>
          </a:solidFill>
          <a:ln cap="flat" cmpd="sng" w="9525">
            <a:solidFill>
              <a:schemeClr val="dk2"/>
            </a:solidFill>
            <a:prstDash val="solid"/>
            <a:round/>
            <a:headEnd len="sm" w="sm" type="none"/>
            <a:tailEnd len="sm" w="sm" type="none"/>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1 &gt; Repl 3 </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(Follower)</a:t>
            </a:r>
            <a:endParaRPr b="1" sz="1100">
              <a:solidFill>
                <a:srgbClr val="F3F3F3"/>
              </a:solidFill>
              <a:latin typeface="Red Hat Display"/>
              <a:ea typeface="Red Hat Display"/>
              <a:cs typeface="Red Hat Display"/>
              <a:sym typeface="Red Hat Display"/>
            </a:endParaRPr>
          </a:p>
        </p:txBody>
      </p:sp>
      <p:sp>
        <p:nvSpPr>
          <p:cNvPr id="3077" name="Google Shape;3077;p214"/>
          <p:cNvSpPr/>
          <p:nvPr/>
        </p:nvSpPr>
        <p:spPr>
          <a:xfrm>
            <a:off x="8339258" y="4630175"/>
            <a:ext cx="1431300" cy="438300"/>
          </a:xfrm>
          <a:prstGeom prst="rect">
            <a:avLst/>
          </a:prstGeom>
          <a:solidFill>
            <a:srgbClr val="014152"/>
          </a:solidFill>
          <a:ln cap="flat" cmpd="sng" w="9525">
            <a:solidFill>
              <a:schemeClr val="dk2"/>
            </a:solidFill>
            <a:prstDash val="solid"/>
            <a:round/>
            <a:headEnd len="sm" w="sm" type="none"/>
            <a:tailEnd len="sm" w="sm" type="none"/>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2 &gt; Repl 3</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(Leader)</a:t>
            </a:r>
            <a:endParaRPr b="1" sz="1100">
              <a:solidFill>
                <a:srgbClr val="F3F3F3"/>
              </a:solidFill>
              <a:latin typeface="Red Hat Display"/>
              <a:ea typeface="Red Hat Display"/>
              <a:cs typeface="Red Hat Display"/>
              <a:sym typeface="Red Hat Display"/>
            </a:endParaRPr>
          </a:p>
        </p:txBody>
      </p:sp>
      <p:pic>
        <p:nvPicPr>
          <p:cNvPr descr="Icon_RH_Science_Explosion_RGB_Black.png" id="3078" name="Google Shape;3078;p214"/>
          <p:cNvPicPr preferRelativeResize="0"/>
          <p:nvPr/>
        </p:nvPicPr>
        <p:blipFill>
          <a:blip r:embed="rId3">
            <a:alphaModFix/>
          </a:blip>
          <a:stretch>
            <a:fillRect/>
          </a:stretch>
        </p:blipFill>
        <p:spPr>
          <a:xfrm>
            <a:off x="7510279" y="2519113"/>
            <a:ext cx="3089033" cy="2992165"/>
          </a:xfrm>
          <a:prstGeom prst="rect">
            <a:avLst/>
          </a:prstGeom>
          <a:noFill/>
          <a:ln>
            <a:noFill/>
          </a:ln>
        </p:spPr>
      </p:pic>
      <p:sp>
        <p:nvSpPr>
          <p:cNvPr id="3079" name="Google Shape;3079;p214"/>
          <p:cNvSpPr/>
          <p:nvPr/>
        </p:nvSpPr>
        <p:spPr>
          <a:xfrm>
            <a:off x="5444592" y="4630175"/>
            <a:ext cx="1431300" cy="438300"/>
          </a:xfrm>
          <a:prstGeom prst="rect">
            <a:avLst/>
          </a:prstGeom>
          <a:solidFill>
            <a:srgbClr val="014152"/>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2 &gt; Repl 2</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(Leader)</a:t>
            </a:r>
            <a:endParaRPr b="1" sz="1100">
              <a:solidFill>
                <a:srgbClr val="F3F3F3"/>
              </a:solidFill>
              <a:latin typeface="Red Hat Display"/>
              <a:ea typeface="Red Hat Display"/>
              <a:cs typeface="Red Hat Display"/>
              <a:sym typeface="Red Hat Dis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8"/>
                                        </p:tgtEl>
                                        <p:attrNameLst>
                                          <p:attrName>style.visibility</p:attrName>
                                        </p:attrNameLst>
                                      </p:cBhvr>
                                      <p:to>
                                        <p:strVal val="visible"/>
                                      </p:to>
                                    </p:set>
                                    <p:animEffect filter="fade" transition="in">
                                      <p:cBhvr>
                                        <p:cTn dur="1000"/>
                                        <p:tgtEl>
                                          <p:spTgt spid="3078"/>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3061"/>
                                        </p:tgtEl>
                                      </p:cBhvr>
                                    </p:animEffect>
                                    <p:set>
                                      <p:cBhvr>
                                        <p:cTn dur="1" fill="hold">
                                          <p:stCondLst>
                                            <p:cond delay="1000"/>
                                          </p:stCondLst>
                                        </p:cTn>
                                        <p:tgtEl>
                                          <p:spTgt spid="306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62"/>
                                        </p:tgtEl>
                                      </p:cBhvr>
                                    </p:animEffect>
                                    <p:set>
                                      <p:cBhvr>
                                        <p:cTn dur="1" fill="hold">
                                          <p:stCondLst>
                                            <p:cond delay="1000"/>
                                          </p:stCondLst>
                                        </p:cTn>
                                        <p:tgtEl>
                                          <p:spTgt spid="306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65"/>
                                        </p:tgtEl>
                                      </p:cBhvr>
                                    </p:animEffect>
                                    <p:set>
                                      <p:cBhvr>
                                        <p:cTn dur="1" fill="hold">
                                          <p:stCondLst>
                                            <p:cond delay="1000"/>
                                          </p:stCondLst>
                                        </p:cTn>
                                        <p:tgtEl>
                                          <p:spTgt spid="30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68"/>
                                        </p:tgtEl>
                                      </p:cBhvr>
                                    </p:animEffect>
                                    <p:set>
                                      <p:cBhvr>
                                        <p:cTn dur="1" fill="hold">
                                          <p:stCondLst>
                                            <p:cond delay="1000"/>
                                          </p:stCondLst>
                                        </p:cTn>
                                        <p:tgtEl>
                                          <p:spTgt spid="30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75"/>
                                        </p:tgtEl>
                                      </p:cBhvr>
                                    </p:animEffect>
                                    <p:set>
                                      <p:cBhvr>
                                        <p:cTn dur="1" fill="hold">
                                          <p:stCondLst>
                                            <p:cond delay="1000"/>
                                          </p:stCondLst>
                                        </p:cTn>
                                        <p:tgtEl>
                                          <p:spTgt spid="307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76"/>
                                        </p:tgtEl>
                                      </p:cBhvr>
                                    </p:animEffect>
                                    <p:set>
                                      <p:cBhvr>
                                        <p:cTn dur="1" fill="hold">
                                          <p:stCondLst>
                                            <p:cond delay="1000"/>
                                          </p:stCondLst>
                                        </p:cTn>
                                        <p:tgtEl>
                                          <p:spTgt spid="307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77"/>
                                        </p:tgtEl>
                                      </p:cBhvr>
                                    </p:animEffect>
                                    <p:set>
                                      <p:cBhvr>
                                        <p:cTn dur="1" fill="hold">
                                          <p:stCondLst>
                                            <p:cond delay="1000"/>
                                          </p:stCondLst>
                                        </p:cTn>
                                        <p:tgtEl>
                                          <p:spTgt spid="307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78"/>
                                        </p:tgtEl>
                                      </p:cBhvr>
                                    </p:animEffect>
                                    <p:set>
                                      <p:cBhvr>
                                        <p:cTn dur="1" fill="hold">
                                          <p:stCondLst>
                                            <p:cond delay="1000"/>
                                          </p:stCondLst>
                                        </p:cTn>
                                        <p:tgtEl>
                                          <p:spTgt spid="3078"/>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079"/>
                                        </p:tgtEl>
                                        <p:attrNameLst>
                                          <p:attrName>style.visibility</p:attrName>
                                        </p:attrNameLst>
                                      </p:cBhvr>
                                      <p:to>
                                        <p:strVal val="visible"/>
                                      </p:to>
                                    </p:set>
                                    <p:animEffect filter="fade" transition="in">
                                      <p:cBhvr>
                                        <p:cTn dur="1000"/>
                                        <p:tgtEl>
                                          <p:spTgt spid="3079"/>
                                        </p:tgtEl>
                                      </p:cBhvr>
                                    </p:animEffect>
                                  </p:childTnLst>
                                </p:cTn>
                              </p:par>
                              <p:par>
                                <p:cTn fill="hold" nodeType="withEffect" presetClass="exit" presetID="10" presetSubtype="0">
                                  <p:stCondLst>
                                    <p:cond delay="0"/>
                                  </p:stCondLst>
                                  <p:childTnLst>
                                    <p:animEffect filter="fade" transition="out">
                                      <p:cBhvr>
                                        <p:cTn dur="1000"/>
                                        <p:tgtEl>
                                          <p:spTgt spid="3074"/>
                                        </p:tgtEl>
                                      </p:cBhvr>
                                    </p:animEffect>
                                    <p:set>
                                      <p:cBhvr>
                                        <p:cTn dur="1" fill="hold">
                                          <p:stCondLst>
                                            <p:cond delay="1000"/>
                                          </p:stCondLst>
                                        </p:cTn>
                                        <p:tgtEl>
                                          <p:spTgt spid="307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3" name="Shape 3083"/>
        <p:cNvGrpSpPr/>
        <p:nvPr/>
      </p:nvGrpSpPr>
      <p:grpSpPr>
        <a:xfrm>
          <a:off x="0" y="0"/>
          <a:ext cx="0" cy="0"/>
          <a:chOff x="0" y="0"/>
          <a:chExt cx="0" cy="0"/>
        </a:xfrm>
      </p:grpSpPr>
      <p:sp>
        <p:nvSpPr>
          <p:cNvPr id="3084" name="Google Shape;3084;p21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085" name="Google Shape;3085;p21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086" name="Google Shape;3086;p215"/>
          <p:cNvSpPr txBox="1"/>
          <p:nvPr>
            <p:ph type="title"/>
          </p:nvPr>
        </p:nvSpPr>
        <p:spPr>
          <a:xfrm>
            <a:off x="447775" y="901600"/>
            <a:ext cx="74478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Replication</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When followers contain the same partition records as the leader, they become in-sync replicas (ISR)</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Replicating number N means a topic can overcome N-1 broker failures for each partition. </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multiple partitions benefits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scalability, distributed among multiple brokers.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failure resiliency</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throughput, multiple instances of consumer</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high number of partitions come with a number of tradeoffs, such as: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Increasing ordering complexity, consumers poll partitions in random order.</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Increasing management overhead</a:t>
            </a:r>
            <a:endParaRPr sz="1600">
              <a:solidFill>
                <a:schemeClr val="dk1"/>
              </a:solidFill>
            </a:endParaRPr>
          </a:p>
          <a:p>
            <a:pPr indent="0" lvl="0" marL="0" rtl="0" algn="l">
              <a:lnSpc>
                <a:spcPct val="150000"/>
              </a:lnSpc>
              <a:spcBef>
                <a:spcPts val="0"/>
              </a:spcBef>
              <a:spcAft>
                <a:spcPts val="0"/>
              </a:spcAft>
              <a:buNone/>
            </a:pPr>
            <a:r>
              <a:t/>
            </a:r>
            <a:endParaRPr sz="1600">
              <a:solidFill>
                <a:schemeClr val="dk1"/>
              </a:solidFill>
            </a:endParaRPr>
          </a:p>
        </p:txBody>
      </p:sp>
      <p:pic>
        <p:nvPicPr>
          <p:cNvPr id="3087" name="Google Shape;3087;p215"/>
          <p:cNvPicPr preferRelativeResize="0"/>
          <p:nvPr/>
        </p:nvPicPr>
        <p:blipFill>
          <a:blip r:embed="rId3">
            <a:alphaModFix/>
          </a:blip>
          <a:stretch>
            <a:fillRect/>
          </a:stretch>
        </p:blipFill>
        <p:spPr>
          <a:xfrm>
            <a:off x="7480100" y="3064375"/>
            <a:ext cx="4622279" cy="2200550"/>
          </a:xfrm>
          <a:prstGeom prst="rect">
            <a:avLst/>
          </a:prstGeom>
          <a:noFill/>
          <a:ln>
            <a:noFill/>
          </a:ln>
        </p:spPr>
      </p:pic>
      <p:pic>
        <p:nvPicPr>
          <p:cNvPr id="3088" name="Google Shape;3088;p215"/>
          <p:cNvPicPr preferRelativeResize="0"/>
          <p:nvPr/>
        </p:nvPicPr>
        <p:blipFill>
          <a:blip r:embed="rId4">
            <a:alphaModFix/>
          </a:blip>
          <a:stretch>
            <a:fillRect/>
          </a:stretch>
        </p:blipFill>
        <p:spPr>
          <a:xfrm>
            <a:off x="7472350" y="944870"/>
            <a:ext cx="4622350" cy="22005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2" name="Shape 3092"/>
        <p:cNvGrpSpPr/>
        <p:nvPr/>
      </p:nvGrpSpPr>
      <p:grpSpPr>
        <a:xfrm>
          <a:off x="0" y="0"/>
          <a:ext cx="0" cy="0"/>
          <a:chOff x="0" y="0"/>
          <a:chExt cx="0" cy="0"/>
        </a:xfrm>
      </p:grpSpPr>
      <p:sp>
        <p:nvSpPr>
          <p:cNvPr id="3093" name="Google Shape;3093;p21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Key-Based Retention Using Topic Compaction</a:t>
            </a:r>
            <a:endParaRPr/>
          </a:p>
        </p:txBody>
      </p:sp>
      <p:sp>
        <p:nvSpPr>
          <p:cNvPr id="3094" name="Google Shape;3094;p21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095" name="Google Shape;3095;p216"/>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Compacted topics</a:t>
            </a:r>
            <a:endParaRPr sz="5500">
              <a:solidFill>
                <a:srgbClr val="EE0000"/>
              </a:solidFill>
            </a:endParaRPr>
          </a:p>
          <a:p>
            <a:pPr indent="0" lvl="0" marL="0" rtl="0" algn="l">
              <a:lnSpc>
                <a:spcPct val="150000"/>
              </a:lnSpc>
              <a:spcBef>
                <a:spcPts val="4000"/>
              </a:spcBef>
              <a:spcAft>
                <a:spcPts val="0"/>
              </a:spcAft>
              <a:buNone/>
            </a:pPr>
            <a:r>
              <a:t/>
            </a:r>
            <a:endParaRPr sz="1600">
              <a:solidFill>
                <a:schemeClr val="dk1"/>
              </a:solidFill>
            </a:endParaRPr>
          </a:p>
        </p:txBody>
      </p:sp>
      <p:sp>
        <p:nvSpPr>
          <p:cNvPr id="3096" name="Google Shape;3096;p216"/>
          <p:cNvSpPr/>
          <p:nvPr/>
        </p:nvSpPr>
        <p:spPr>
          <a:xfrm>
            <a:off x="838200" y="3352925"/>
            <a:ext cx="10503600" cy="1367700"/>
          </a:xfrm>
          <a:prstGeom prst="roundRect">
            <a:avLst>
              <a:gd fmla="val 1862" name="adj"/>
            </a:avLst>
          </a:prstGeom>
          <a:solidFill>
            <a:srgbClr val="DCDCDC"/>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097" name="Google Shape;3097;p216"/>
          <p:cNvSpPr/>
          <p:nvPr/>
        </p:nvSpPr>
        <p:spPr>
          <a:xfrm>
            <a:off x="1001497" y="3604800"/>
            <a:ext cx="920700" cy="861600"/>
          </a:xfrm>
          <a:prstGeom prst="rect">
            <a:avLst/>
          </a:prstGeom>
          <a:solidFill>
            <a:srgbClr val="666666"/>
          </a:solidFill>
          <a:ln cap="flat" cmpd="sng" w="9525">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098" name="Google Shape;3098;p216"/>
          <p:cNvSpPr/>
          <p:nvPr/>
        </p:nvSpPr>
        <p:spPr>
          <a:xfrm>
            <a:off x="1001497" y="4035600"/>
            <a:ext cx="920700" cy="4308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b="1" lang="en" sz="1900">
                <a:solidFill>
                  <a:srgbClr val="F3F3F3"/>
                </a:solidFill>
                <a:latin typeface="Red Hat Display"/>
                <a:ea typeface="Red Hat Display"/>
                <a:cs typeface="Red Hat Display"/>
                <a:sym typeface="Red Hat Display"/>
              </a:rPr>
              <a:t>Value</a:t>
            </a:r>
            <a:endParaRPr b="1" sz="1900">
              <a:solidFill>
                <a:srgbClr val="F3F3F3"/>
              </a:solidFill>
              <a:latin typeface="Red Hat Display"/>
              <a:ea typeface="Red Hat Display"/>
              <a:cs typeface="Red Hat Display"/>
              <a:sym typeface="Red Hat Display"/>
            </a:endParaRPr>
          </a:p>
        </p:txBody>
      </p:sp>
      <p:sp>
        <p:nvSpPr>
          <p:cNvPr id="3099" name="Google Shape;3099;p216"/>
          <p:cNvSpPr/>
          <p:nvPr/>
        </p:nvSpPr>
        <p:spPr>
          <a:xfrm>
            <a:off x="1001497" y="3604800"/>
            <a:ext cx="920700" cy="4308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b="1" lang="en" sz="1900">
                <a:solidFill>
                  <a:srgbClr val="F3F3F3"/>
                </a:solidFill>
                <a:latin typeface="Red Hat Display"/>
                <a:ea typeface="Red Hat Display"/>
                <a:cs typeface="Red Hat Display"/>
                <a:sym typeface="Red Hat Display"/>
              </a:rPr>
              <a:t>Key</a:t>
            </a:r>
            <a:endParaRPr b="1" sz="1900">
              <a:solidFill>
                <a:srgbClr val="F3F3F3"/>
              </a:solidFill>
              <a:latin typeface="Red Hat Display"/>
              <a:ea typeface="Red Hat Display"/>
              <a:cs typeface="Red Hat Display"/>
              <a:sym typeface="Red Hat Display"/>
            </a:endParaRPr>
          </a:p>
        </p:txBody>
      </p:sp>
      <p:grpSp>
        <p:nvGrpSpPr>
          <p:cNvPr id="3100" name="Google Shape;3100;p216"/>
          <p:cNvGrpSpPr/>
          <p:nvPr/>
        </p:nvGrpSpPr>
        <p:grpSpPr>
          <a:xfrm>
            <a:off x="1941230" y="3604710"/>
            <a:ext cx="1324768" cy="861578"/>
            <a:chOff x="2103675" y="2703600"/>
            <a:chExt cx="993601" cy="646200"/>
          </a:xfrm>
        </p:grpSpPr>
        <p:sp>
          <p:nvSpPr>
            <p:cNvPr id="3101" name="Google Shape;3101;p216"/>
            <p:cNvSpPr/>
            <p:nvPr/>
          </p:nvSpPr>
          <p:spPr>
            <a:xfrm>
              <a:off x="2103676" y="2703600"/>
              <a:ext cx="993600" cy="646200"/>
            </a:xfrm>
            <a:prstGeom prst="rect">
              <a:avLst/>
            </a:prstGeom>
            <a:solidFill>
              <a:srgbClr val="014152"/>
            </a:solidFill>
            <a:ln cap="flat" cmpd="sng" w="9525">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102" name="Google Shape;3102;p216"/>
            <p:cNvSpPr/>
            <p:nvPr/>
          </p:nvSpPr>
          <p:spPr>
            <a:xfrm>
              <a:off x="2103675" y="3026700"/>
              <a:ext cx="993600" cy="3231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Prague</a:t>
              </a:r>
              <a:endParaRPr b="1" sz="1900">
                <a:solidFill>
                  <a:srgbClr val="F3F3F3"/>
                </a:solidFill>
                <a:latin typeface="Red Hat Display"/>
                <a:ea typeface="Red Hat Display"/>
                <a:cs typeface="Red Hat Display"/>
                <a:sym typeface="Red Hat Display"/>
              </a:endParaRPr>
            </a:p>
          </p:txBody>
        </p:sp>
        <p:sp>
          <p:nvSpPr>
            <p:cNvPr id="3103" name="Google Shape;3103;p216"/>
            <p:cNvSpPr/>
            <p:nvPr/>
          </p:nvSpPr>
          <p:spPr>
            <a:xfrm>
              <a:off x="2103675" y="2703600"/>
              <a:ext cx="993600" cy="3231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Jakub</a:t>
              </a:r>
              <a:endParaRPr b="1" sz="1900">
                <a:solidFill>
                  <a:srgbClr val="F3F3F3"/>
                </a:solidFill>
                <a:latin typeface="Red Hat Display"/>
                <a:ea typeface="Red Hat Display"/>
                <a:cs typeface="Red Hat Display"/>
                <a:sym typeface="Red Hat Display"/>
              </a:endParaRPr>
            </a:p>
          </p:txBody>
        </p:sp>
      </p:grpSp>
      <p:grpSp>
        <p:nvGrpSpPr>
          <p:cNvPr id="3104" name="Google Shape;3104;p216"/>
          <p:cNvGrpSpPr/>
          <p:nvPr/>
        </p:nvGrpSpPr>
        <p:grpSpPr>
          <a:xfrm>
            <a:off x="3262030" y="3604710"/>
            <a:ext cx="1324768" cy="861578"/>
            <a:chOff x="2103675" y="2703600"/>
            <a:chExt cx="993601" cy="646200"/>
          </a:xfrm>
        </p:grpSpPr>
        <p:sp>
          <p:nvSpPr>
            <p:cNvPr id="3105" name="Google Shape;3105;p216"/>
            <p:cNvSpPr/>
            <p:nvPr/>
          </p:nvSpPr>
          <p:spPr>
            <a:xfrm>
              <a:off x="2103676" y="2703600"/>
              <a:ext cx="993600" cy="646200"/>
            </a:xfrm>
            <a:prstGeom prst="rect">
              <a:avLst/>
            </a:prstGeom>
            <a:solidFill>
              <a:srgbClr val="014152"/>
            </a:solidFill>
            <a:ln cap="flat" cmpd="sng" w="9525">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106" name="Google Shape;3106;p216"/>
            <p:cNvSpPr/>
            <p:nvPr/>
          </p:nvSpPr>
          <p:spPr>
            <a:xfrm>
              <a:off x="2103675" y="3026700"/>
              <a:ext cx="993600" cy="3231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800">
                  <a:solidFill>
                    <a:srgbClr val="F3F3F3"/>
                  </a:solidFill>
                  <a:latin typeface="Red Hat Display"/>
                  <a:ea typeface="Red Hat Display"/>
                  <a:cs typeface="Red Hat Display"/>
                  <a:sym typeface="Red Hat Display"/>
                </a:rPr>
                <a:t>Madrid</a:t>
              </a:r>
              <a:endParaRPr b="1" sz="1800">
                <a:solidFill>
                  <a:srgbClr val="F3F3F3"/>
                </a:solidFill>
                <a:latin typeface="Red Hat Display"/>
                <a:ea typeface="Red Hat Display"/>
                <a:cs typeface="Red Hat Display"/>
                <a:sym typeface="Red Hat Display"/>
              </a:endParaRPr>
            </a:p>
          </p:txBody>
        </p:sp>
        <p:sp>
          <p:nvSpPr>
            <p:cNvPr id="3107" name="Google Shape;3107;p216"/>
            <p:cNvSpPr/>
            <p:nvPr/>
          </p:nvSpPr>
          <p:spPr>
            <a:xfrm>
              <a:off x="2103675" y="2703600"/>
              <a:ext cx="993600" cy="3231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Frank</a:t>
              </a:r>
              <a:endParaRPr b="1" sz="1900">
                <a:solidFill>
                  <a:srgbClr val="F3F3F3"/>
                </a:solidFill>
                <a:latin typeface="Red Hat Display"/>
                <a:ea typeface="Red Hat Display"/>
                <a:cs typeface="Red Hat Display"/>
                <a:sym typeface="Red Hat Display"/>
              </a:endParaRPr>
            </a:p>
          </p:txBody>
        </p:sp>
      </p:grpSp>
      <p:grpSp>
        <p:nvGrpSpPr>
          <p:cNvPr id="3108" name="Google Shape;3108;p216"/>
          <p:cNvGrpSpPr/>
          <p:nvPr/>
        </p:nvGrpSpPr>
        <p:grpSpPr>
          <a:xfrm>
            <a:off x="5878230" y="3604710"/>
            <a:ext cx="1324768" cy="861578"/>
            <a:chOff x="2103675" y="2703600"/>
            <a:chExt cx="993601" cy="646200"/>
          </a:xfrm>
        </p:grpSpPr>
        <p:sp>
          <p:nvSpPr>
            <p:cNvPr id="3109" name="Google Shape;3109;p216"/>
            <p:cNvSpPr/>
            <p:nvPr/>
          </p:nvSpPr>
          <p:spPr>
            <a:xfrm>
              <a:off x="2103676" y="2703600"/>
              <a:ext cx="993600" cy="646200"/>
            </a:xfrm>
            <a:prstGeom prst="rect">
              <a:avLst/>
            </a:prstGeom>
            <a:solidFill>
              <a:srgbClr val="014152"/>
            </a:solidFill>
            <a:ln cap="flat" cmpd="sng" w="9525">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110" name="Google Shape;3110;p216"/>
            <p:cNvSpPr/>
            <p:nvPr/>
          </p:nvSpPr>
          <p:spPr>
            <a:xfrm>
              <a:off x="2103675" y="3026700"/>
              <a:ext cx="993600" cy="3231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Prague</a:t>
              </a:r>
              <a:endParaRPr b="1" sz="1900">
                <a:solidFill>
                  <a:srgbClr val="F3F3F3"/>
                </a:solidFill>
                <a:latin typeface="Red Hat Display"/>
                <a:ea typeface="Red Hat Display"/>
                <a:cs typeface="Red Hat Display"/>
                <a:sym typeface="Red Hat Display"/>
              </a:endParaRPr>
            </a:p>
          </p:txBody>
        </p:sp>
        <p:sp>
          <p:nvSpPr>
            <p:cNvPr id="3111" name="Google Shape;3111;p216"/>
            <p:cNvSpPr/>
            <p:nvPr/>
          </p:nvSpPr>
          <p:spPr>
            <a:xfrm>
              <a:off x="2103675" y="2703600"/>
              <a:ext cx="993600" cy="3231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Jakub</a:t>
              </a:r>
              <a:endParaRPr b="1" sz="1900">
                <a:solidFill>
                  <a:srgbClr val="F3F3F3"/>
                </a:solidFill>
                <a:latin typeface="Red Hat Display"/>
                <a:ea typeface="Red Hat Display"/>
                <a:cs typeface="Red Hat Display"/>
                <a:sym typeface="Red Hat Display"/>
              </a:endParaRPr>
            </a:p>
          </p:txBody>
        </p:sp>
      </p:grpSp>
      <p:grpSp>
        <p:nvGrpSpPr>
          <p:cNvPr id="3112" name="Google Shape;3112;p216"/>
          <p:cNvGrpSpPr/>
          <p:nvPr/>
        </p:nvGrpSpPr>
        <p:grpSpPr>
          <a:xfrm>
            <a:off x="7199030" y="3604710"/>
            <a:ext cx="1324768" cy="861578"/>
            <a:chOff x="2103675" y="2703600"/>
            <a:chExt cx="993601" cy="646200"/>
          </a:xfrm>
        </p:grpSpPr>
        <p:sp>
          <p:nvSpPr>
            <p:cNvPr id="3113" name="Google Shape;3113;p216"/>
            <p:cNvSpPr/>
            <p:nvPr/>
          </p:nvSpPr>
          <p:spPr>
            <a:xfrm>
              <a:off x="2103676" y="2703600"/>
              <a:ext cx="993600" cy="646200"/>
            </a:xfrm>
            <a:prstGeom prst="rect">
              <a:avLst/>
            </a:prstGeom>
            <a:solidFill>
              <a:srgbClr val="014152"/>
            </a:solidFill>
            <a:ln cap="flat" cmpd="sng" w="9525">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114" name="Google Shape;3114;p216"/>
            <p:cNvSpPr/>
            <p:nvPr/>
          </p:nvSpPr>
          <p:spPr>
            <a:xfrm>
              <a:off x="2103675" y="3026700"/>
              <a:ext cx="993600" cy="3231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Paris</a:t>
              </a:r>
              <a:endParaRPr b="1" sz="1900">
                <a:solidFill>
                  <a:srgbClr val="F3F3F3"/>
                </a:solidFill>
                <a:latin typeface="Red Hat Display"/>
                <a:ea typeface="Red Hat Display"/>
                <a:cs typeface="Red Hat Display"/>
                <a:sym typeface="Red Hat Display"/>
              </a:endParaRPr>
            </a:p>
          </p:txBody>
        </p:sp>
        <p:sp>
          <p:nvSpPr>
            <p:cNvPr id="3115" name="Google Shape;3115;p216"/>
            <p:cNvSpPr/>
            <p:nvPr/>
          </p:nvSpPr>
          <p:spPr>
            <a:xfrm>
              <a:off x="2103675" y="2703600"/>
              <a:ext cx="993600" cy="3231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Frank</a:t>
              </a:r>
              <a:endParaRPr b="1" sz="1900">
                <a:solidFill>
                  <a:srgbClr val="F3F3F3"/>
                </a:solidFill>
                <a:latin typeface="Red Hat Display"/>
                <a:ea typeface="Red Hat Display"/>
                <a:cs typeface="Red Hat Display"/>
                <a:sym typeface="Red Hat Display"/>
              </a:endParaRPr>
            </a:p>
          </p:txBody>
        </p:sp>
      </p:grpSp>
      <p:grpSp>
        <p:nvGrpSpPr>
          <p:cNvPr id="3116" name="Google Shape;3116;p216"/>
          <p:cNvGrpSpPr/>
          <p:nvPr/>
        </p:nvGrpSpPr>
        <p:grpSpPr>
          <a:xfrm>
            <a:off x="9827930" y="3604710"/>
            <a:ext cx="1324768" cy="861578"/>
            <a:chOff x="2103675" y="2703600"/>
            <a:chExt cx="993601" cy="646200"/>
          </a:xfrm>
        </p:grpSpPr>
        <p:sp>
          <p:nvSpPr>
            <p:cNvPr id="3117" name="Google Shape;3117;p216"/>
            <p:cNvSpPr/>
            <p:nvPr/>
          </p:nvSpPr>
          <p:spPr>
            <a:xfrm>
              <a:off x="2103676" y="2703600"/>
              <a:ext cx="993600" cy="646200"/>
            </a:xfrm>
            <a:prstGeom prst="rect">
              <a:avLst/>
            </a:prstGeom>
            <a:solidFill>
              <a:srgbClr val="014152"/>
            </a:solidFill>
            <a:ln cap="flat" cmpd="sng" w="9525">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118" name="Google Shape;3118;p216"/>
            <p:cNvSpPr/>
            <p:nvPr/>
          </p:nvSpPr>
          <p:spPr>
            <a:xfrm>
              <a:off x="2103675" y="3026700"/>
              <a:ext cx="993600" cy="3231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i="1" lang="en" sz="1800">
                  <a:solidFill>
                    <a:srgbClr val="F3F3F3"/>
                  </a:solidFill>
                  <a:latin typeface="Red Hat Display"/>
                  <a:ea typeface="Red Hat Display"/>
                  <a:cs typeface="Red Hat Display"/>
                  <a:sym typeface="Red Hat Display"/>
                </a:rPr>
                <a:t>null</a:t>
              </a:r>
              <a:endParaRPr b="1" i="1" sz="1800">
                <a:solidFill>
                  <a:srgbClr val="F3F3F3"/>
                </a:solidFill>
                <a:latin typeface="Red Hat Display"/>
                <a:ea typeface="Red Hat Display"/>
                <a:cs typeface="Red Hat Display"/>
                <a:sym typeface="Red Hat Display"/>
              </a:endParaRPr>
            </a:p>
          </p:txBody>
        </p:sp>
        <p:sp>
          <p:nvSpPr>
            <p:cNvPr id="3119" name="Google Shape;3119;p216"/>
            <p:cNvSpPr/>
            <p:nvPr/>
          </p:nvSpPr>
          <p:spPr>
            <a:xfrm>
              <a:off x="2103675" y="2703600"/>
              <a:ext cx="993600" cy="3231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Joe</a:t>
              </a:r>
              <a:endParaRPr b="1" sz="1900">
                <a:solidFill>
                  <a:srgbClr val="F3F3F3"/>
                </a:solidFill>
                <a:latin typeface="Red Hat Display"/>
                <a:ea typeface="Red Hat Display"/>
                <a:cs typeface="Red Hat Display"/>
                <a:sym typeface="Red Hat Display"/>
              </a:endParaRPr>
            </a:p>
          </p:txBody>
        </p:sp>
      </p:grpSp>
      <p:grpSp>
        <p:nvGrpSpPr>
          <p:cNvPr id="3120" name="Google Shape;3120;p216"/>
          <p:cNvGrpSpPr/>
          <p:nvPr/>
        </p:nvGrpSpPr>
        <p:grpSpPr>
          <a:xfrm>
            <a:off x="3236630" y="3604710"/>
            <a:ext cx="1324768" cy="861578"/>
            <a:chOff x="2103675" y="2703600"/>
            <a:chExt cx="993601" cy="646200"/>
          </a:xfrm>
        </p:grpSpPr>
        <p:sp>
          <p:nvSpPr>
            <p:cNvPr id="3121" name="Google Shape;3121;p216"/>
            <p:cNvSpPr/>
            <p:nvPr/>
          </p:nvSpPr>
          <p:spPr>
            <a:xfrm>
              <a:off x="2103676" y="2703600"/>
              <a:ext cx="993600" cy="646200"/>
            </a:xfrm>
            <a:prstGeom prst="rect">
              <a:avLst/>
            </a:prstGeom>
            <a:solidFill>
              <a:srgbClr val="014152"/>
            </a:solidFill>
            <a:ln cap="flat" cmpd="sng" w="9525">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122" name="Google Shape;3122;p216"/>
            <p:cNvSpPr/>
            <p:nvPr/>
          </p:nvSpPr>
          <p:spPr>
            <a:xfrm>
              <a:off x="2103675" y="3026700"/>
              <a:ext cx="993600" cy="3231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Olomouc</a:t>
              </a:r>
              <a:endParaRPr b="1" sz="1900">
                <a:solidFill>
                  <a:srgbClr val="F3F3F3"/>
                </a:solidFill>
                <a:latin typeface="Red Hat Display"/>
                <a:ea typeface="Red Hat Display"/>
                <a:cs typeface="Red Hat Display"/>
                <a:sym typeface="Red Hat Display"/>
              </a:endParaRPr>
            </a:p>
          </p:txBody>
        </p:sp>
        <p:sp>
          <p:nvSpPr>
            <p:cNvPr id="3123" name="Google Shape;3123;p216"/>
            <p:cNvSpPr/>
            <p:nvPr/>
          </p:nvSpPr>
          <p:spPr>
            <a:xfrm>
              <a:off x="2103675" y="2703600"/>
              <a:ext cx="993600" cy="3231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Jakub</a:t>
              </a:r>
              <a:endParaRPr b="1" sz="1900">
                <a:solidFill>
                  <a:srgbClr val="F3F3F3"/>
                </a:solidFill>
                <a:latin typeface="Red Hat Display"/>
                <a:ea typeface="Red Hat Display"/>
                <a:cs typeface="Red Hat Display"/>
                <a:sym typeface="Red Hat Display"/>
              </a:endParaRPr>
            </a:p>
          </p:txBody>
        </p:sp>
      </p:grpSp>
      <p:grpSp>
        <p:nvGrpSpPr>
          <p:cNvPr id="3124" name="Google Shape;3124;p216"/>
          <p:cNvGrpSpPr/>
          <p:nvPr/>
        </p:nvGrpSpPr>
        <p:grpSpPr>
          <a:xfrm>
            <a:off x="4570130" y="3604710"/>
            <a:ext cx="1324768" cy="861578"/>
            <a:chOff x="2103675" y="2703600"/>
            <a:chExt cx="993601" cy="646200"/>
          </a:xfrm>
        </p:grpSpPr>
        <p:sp>
          <p:nvSpPr>
            <p:cNvPr id="3125" name="Google Shape;3125;p216"/>
            <p:cNvSpPr/>
            <p:nvPr/>
          </p:nvSpPr>
          <p:spPr>
            <a:xfrm>
              <a:off x="2103676" y="2703600"/>
              <a:ext cx="993600" cy="646200"/>
            </a:xfrm>
            <a:prstGeom prst="rect">
              <a:avLst/>
            </a:prstGeom>
            <a:solidFill>
              <a:srgbClr val="014152"/>
            </a:solidFill>
            <a:ln cap="flat" cmpd="sng" w="9525">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126" name="Google Shape;3126;p216"/>
            <p:cNvSpPr/>
            <p:nvPr/>
          </p:nvSpPr>
          <p:spPr>
            <a:xfrm>
              <a:off x="2103675" y="3026700"/>
              <a:ext cx="993600" cy="3231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i="1" lang="en" sz="1800">
                  <a:solidFill>
                    <a:srgbClr val="F3F3F3"/>
                  </a:solidFill>
                  <a:latin typeface="Red Hat Display"/>
                  <a:ea typeface="Red Hat Display"/>
                  <a:cs typeface="Red Hat Display"/>
                  <a:sym typeface="Red Hat Display"/>
                </a:rPr>
                <a:t>null</a:t>
              </a:r>
              <a:endParaRPr b="1" i="1" sz="1800">
                <a:solidFill>
                  <a:srgbClr val="F3F3F3"/>
                </a:solidFill>
                <a:latin typeface="Red Hat Display"/>
                <a:ea typeface="Red Hat Display"/>
                <a:cs typeface="Red Hat Display"/>
                <a:sym typeface="Red Hat Display"/>
              </a:endParaRPr>
            </a:p>
          </p:txBody>
        </p:sp>
        <p:sp>
          <p:nvSpPr>
            <p:cNvPr id="3127" name="Google Shape;3127;p216"/>
            <p:cNvSpPr/>
            <p:nvPr/>
          </p:nvSpPr>
          <p:spPr>
            <a:xfrm>
              <a:off x="2103675" y="2703600"/>
              <a:ext cx="993600" cy="3231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Joe</a:t>
              </a:r>
              <a:endParaRPr b="1" sz="1900">
                <a:solidFill>
                  <a:srgbClr val="F3F3F3"/>
                </a:solidFill>
                <a:latin typeface="Red Hat Display"/>
                <a:ea typeface="Red Hat Display"/>
                <a:cs typeface="Red Hat Display"/>
                <a:sym typeface="Red Hat Display"/>
              </a:endParaRPr>
            </a:p>
          </p:txBody>
        </p:sp>
      </p:grpSp>
      <p:grpSp>
        <p:nvGrpSpPr>
          <p:cNvPr id="3128" name="Google Shape;3128;p216"/>
          <p:cNvGrpSpPr/>
          <p:nvPr/>
        </p:nvGrpSpPr>
        <p:grpSpPr>
          <a:xfrm>
            <a:off x="4557430" y="3604710"/>
            <a:ext cx="1324768" cy="861578"/>
            <a:chOff x="2103675" y="2703600"/>
            <a:chExt cx="993601" cy="646200"/>
          </a:xfrm>
        </p:grpSpPr>
        <p:sp>
          <p:nvSpPr>
            <p:cNvPr id="3129" name="Google Shape;3129;p216"/>
            <p:cNvSpPr/>
            <p:nvPr/>
          </p:nvSpPr>
          <p:spPr>
            <a:xfrm>
              <a:off x="2103676" y="2703600"/>
              <a:ext cx="993600" cy="646200"/>
            </a:xfrm>
            <a:prstGeom prst="rect">
              <a:avLst/>
            </a:prstGeom>
            <a:solidFill>
              <a:srgbClr val="014152"/>
            </a:solidFill>
            <a:ln cap="flat" cmpd="sng" w="9525">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130" name="Google Shape;3130;p216"/>
            <p:cNvSpPr/>
            <p:nvPr/>
          </p:nvSpPr>
          <p:spPr>
            <a:xfrm>
              <a:off x="2103675" y="3026700"/>
              <a:ext cx="993600" cy="3231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London</a:t>
              </a:r>
              <a:endParaRPr b="1" sz="1900">
                <a:solidFill>
                  <a:srgbClr val="F3F3F3"/>
                </a:solidFill>
                <a:latin typeface="Red Hat Display"/>
                <a:ea typeface="Red Hat Display"/>
                <a:cs typeface="Red Hat Display"/>
                <a:sym typeface="Red Hat Display"/>
              </a:endParaRPr>
            </a:p>
          </p:txBody>
        </p:sp>
        <p:sp>
          <p:nvSpPr>
            <p:cNvPr id="3131" name="Google Shape;3131;p216"/>
            <p:cNvSpPr/>
            <p:nvPr/>
          </p:nvSpPr>
          <p:spPr>
            <a:xfrm>
              <a:off x="2103675" y="2703600"/>
              <a:ext cx="993600" cy="3231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Frank</a:t>
              </a:r>
              <a:endParaRPr b="1" sz="1900">
                <a:solidFill>
                  <a:srgbClr val="F3F3F3"/>
                </a:solidFill>
                <a:latin typeface="Red Hat Display"/>
                <a:ea typeface="Red Hat Display"/>
                <a:cs typeface="Red Hat Display"/>
                <a:sym typeface="Red Hat Display"/>
              </a:endParaRPr>
            </a:p>
          </p:txBody>
        </p:sp>
      </p:grpSp>
      <p:grpSp>
        <p:nvGrpSpPr>
          <p:cNvPr id="3132" name="Google Shape;3132;p216"/>
          <p:cNvGrpSpPr/>
          <p:nvPr/>
        </p:nvGrpSpPr>
        <p:grpSpPr>
          <a:xfrm>
            <a:off x="1915830" y="3604710"/>
            <a:ext cx="1324768" cy="861578"/>
            <a:chOff x="2103675" y="2703600"/>
            <a:chExt cx="993601" cy="646200"/>
          </a:xfrm>
        </p:grpSpPr>
        <p:sp>
          <p:nvSpPr>
            <p:cNvPr id="3133" name="Google Shape;3133;p216"/>
            <p:cNvSpPr/>
            <p:nvPr/>
          </p:nvSpPr>
          <p:spPr>
            <a:xfrm>
              <a:off x="2103676" y="2703600"/>
              <a:ext cx="993600" cy="646200"/>
            </a:xfrm>
            <a:prstGeom prst="rect">
              <a:avLst/>
            </a:prstGeom>
            <a:solidFill>
              <a:srgbClr val="014152"/>
            </a:solidFill>
            <a:ln cap="flat" cmpd="sng" w="9525">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134" name="Google Shape;3134;p216"/>
            <p:cNvSpPr/>
            <p:nvPr/>
          </p:nvSpPr>
          <p:spPr>
            <a:xfrm>
              <a:off x="2103675" y="3026700"/>
              <a:ext cx="993600" cy="3231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New York</a:t>
              </a:r>
              <a:endParaRPr b="1" sz="1900">
                <a:solidFill>
                  <a:srgbClr val="F3F3F3"/>
                </a:solidFill>
                <a:latin typeface="Red Hat Display"/>
                <a:ea typeface="Red Hat Display"/>
                <a:cs typeface="Red Hat Display"/>
                <a:sym typeface="Red Hat Display"/>
              </a:endParaRPr>
            </a:p>
          </p:txBody>
        </p:sp>
        <p:sp>
          <p:nvSpPr>
            <p:cNvPr id="3135" name="Google Shape;3135;p216"/>
            <p:cNvSpPr/>
            <p:nvPr/>
          </p:nvSpPr>
          <p:spPr>
            <a:xfrm>
              <a:off x="2103675" y="2703600"/>
              <a:ext cx="993600" cy="3231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Joe</a:t>
              </a:r>
              <a:endParaRPr b="1" sz="1900">
                <a:solidFill>
                  <a:srgbClr val="F3F3F3"/>
                </a:solidFill>
                <a:latin typeface="Red Hat Display"/>
                <a:ea typeface="Red Hat Display"/>
                <a:cs typeface="Red Hat Display"/>
                <a:sym typeface="Red Hat Display"/>
              </a:endParaRPr>
            </a:p>
          </p:txBody>
        </p:sp>
      </p:grpSp>
      <p:grpSp>
        <p:nvGrpSpPr>
          <p:cNvPr id="3136" name="Google Shape;3136;p216"/>
          <p:cNvGrpSpPr/>
          <p:nvPr/>
        </p:nvGrpSpPr>
        <p:grpSpPr>
          <a:xfrm>
            <a:off x="8519830" y="3605985"/>
            <a:ext cx="1324768" cy="861578"/>
            <a:chOff x="2103675" y="2703600"/>
            <a:chExt cx="993601" cy="646200"/>
          </a:xfrm>
        </p:grpSpPr>
        <p:sp>
          <p:nvSpPr>
            <p:cNvPr id="3137" name="Google Shape;3137;p216"/>
            <p:cNvSpPr/>
            <p:nvPr/>
          </p:nvSpPr>
          <p:spPr>
            <a:xfrm>
              <a:off x="2103676" y="2703600"/>
              <a:ext cx="993600" cy="646200"/>
            </a:xfrm>
            <a:prstGeom prst="rect">
              <a:avLst/>
            </a:prstGeom>
            <a:solidFill>
              <a:srgbClr val="014152"/>
            </a:solidFill>
            <a:ln cap="flat" cmpd="sng" w="9525">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138" name="Google Shape;3138;p216"/>
            <p:cNvSpPr/>
            <p:nvPr/>
          </p:nvSpPr>
          <p:spPr>
            <a:xfrm>
              <a:off x="2103675" y="3026700"/>
              <a:ext cx="993600" cy="3231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800">
                  <a:solidFill>
                    <a:srgbClr val="F3F3F3"/>
                  </a:solidFill>
                  <a:latin typeface="Red Hat Display"/>
                  <a:ea typeface="Red Hat Display"/>
                  <a:cs typeface="Red Hat Display"/>
                  <a:sym typeface="Red Hat Display"/>
                </a:rPr>
                <a:t>Madrid</a:t>
              </a:r>
              <a:endParaRPr b="1" sz="1800">
                <a:solidFill>
                  <a:srgbClr val="F3F3F3"/>
                </a:solidFill>
                <a:latin typeface="Red Hat Display"/>
                <a:ea typeface="Red Hat Display"/>
                <a:cs typeface="Red Hat Display"/>
                <a:sym typeface="Red Hat Display"/>
              </a:endParaRPr>
            </a:p>
          </p:txBody>
        </p:sp>
        <p:sp>
          <p:nvSpPr>
            <p:cNvPr id="3139" name="Google Shape;3139;p216"/>
            <p:cNvSpPr/>
            <p:nvPr/>
          </p:nvSpPr>
          <p:spPr>
            <a:xfrm>
              <a:off x="2103675" y="2703600"/>
              <a:ext cx="993600" cy="323100"/>
            </a:xfrm>
            <a:prstGeom prst="rect">
              <a:avLst/>
            </a:prstGeom>
            <a:noFill/>
            <a:ln cap="flat" cmpd="sng" w="19050">
              <a:solidFill>
                <a:srgbClr val="F3F3F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sz="1900">
                  <a:solidFill>
                    <a:srgbClr val="F3F3F3"/>
                  </a:solidFill>
                  <a:latin typeface="Red Hat Display"/>
                  <a:ea typeface="Red Hat Display"/>
                  <a:cs typeface="Red Hat Display"/>
                  <a:sym typeface="Red Hat Display"/>
                </a:rPr>
                <a:t>Frank</a:t>
              </a:r>
              <a:endParaRPr b="1" sz="1900">
                <a:solidFill>
                  <a:srgbClr val="F3F3F3"/>
                </a:solidFill>
                <a:latin typeface="Red Hat Display"/>
                <a:ea typeface="Red Hat Display"/>
                <a:cs typeface="Red Hat Display"/>
                <a:sym typeface="Red Hat Display"/>
              </a:endParaRPr>
            </a:p>
          </p:txBody>
        </p:sp>
      </p:grpSp>
      <p:pic>
        <p:nvPicPr>
          <p:cNvPr id="3140" name="Google Shape;3140;p216"/>
          <p:cNvPicPr preferRelativeResize="0"/>
          <p:nvPr/>
        </p:nvPicPr>
        <p:blipFill>
          <a:blip r:embed="rId3">
            <a:alphaModFix/>
          </a:blip>
          <a:stretch>
            <a:fillRect/>
          </a:stretch>
        </p:blipFill>
        <p:spPr>
          <a:xfrm>
            <a:off x="5091472" y="4506133"/>
            <a:ext cx="256695" cy="3728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2"/>
                                        </p:tgtEl>
                                        <p:attrNameLst>
                                          <p:attrName>style.visibility</p:attrName>
                                        </p:attrNameLst>
                                      </p:cBhvr>
                                      <p:to>
                                        <p:strVal val="visible"/>
                                      </p:to>
                                    </p:set>
                                    <p:animEffect filter="fade" transition="in">
                                      <p:cBhvr>
                                        <p:cTn dur="1000"/>
                                        <p:tgtEl>
                                          <p:spTgt spid="313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20"/>
                                        </p:tgtEl>
                                        <p:attrNameLst>
                                          <p:attrName>style.visibility</p:attrName>
                                        </p:attrNameLst>
                                      </p:cBhvr>
                                      <p:to>
                                        <p:strVal val="visible"/>
                                      </p:to>
                                    </p:set>
                                    <p:animEffect filter="fade" transition="in">
                                      <p:cBhvr>
                                        <p:cTn dur="1000"/>
                                        <p:tgtEl>
                                          <p:spTgt spid="312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128"/>
                                        </p:tgtEl>
                                        <p:attrNameLst>
                                          <p:attrName>style.visibility</p:attrName>
                                        </p:attrNameLst>
                                      </p:cBhvr>
                                      <p:to>
                                        <p:strVal val="visible"/>
                                      </p:to>
                                    </p:set>
                                    <p:animEffect filter="fade" transition="in">
                                      <p:cBhvr>
                                        <p:cTn dur="1000"/>
                                        <p:tgtEl>
                                          <p:spTgt spid="312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108"/>
                                        </p:tgtEl>
                                        <p:attrNameLst>
                                          <p:attrName>style.visibility</p:attrName>
                                        </p:attrNameLst>
                                      </p:cBhvr>
                                      <p:to>
                                        <p:strVal val="visible"/>
                                      </p:to>
                                    </p:set>
                                    <p:animEffect filter="fade" transition="in">
                                      <p:cBhvr>
                                        <p:cTn dur="1000"/>
                                        <p:tgtEl>
                                          <p:spTgt spid="310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112"/>
                                        </p:tgtEl>
                                        <p:attrNameLst>
                                          <p:attrName>style.visibility</p:attrName>
                                        </p:attrNameLst>
                                      </p:cBhvr>
                                      <p:to>
                                        <p:strVal val="visible"/>
                                      </p:to>
                                    </p:set>
                                    <p:animEffect filter="fade" transition="in">
                                      <p:cBhvr>
                                        <p:cTn dur="1000"/>
                                        <p:tgtEl>
                                          <p:spTgt spid="3112"/>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136"/>
                                        </p:tgtEl>
                                        <p:attrNameLst>
                                          <p:attrName>style.visibility</p:attrName>
                                        </p:attrNameLst>
                                      </p:cBhvr>
                                      <p:to>
                                        <p:strVal val="visible"/>
                                      </p:to>
                                    </p:set>
                                    <p:animEffect filter="fade" transition="in">
                                      <p:cBhvr>
                                        <p:cTn dur="1000"/>
                                        <p:tgtEl>
                                          <p:spTgt spid="3136"/>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3116"/>
                                        </p:tgtEl>
                                        <p:attrNameLst>
                                          <p:attrName>style.visibility</p:attrName>
                                        </p:attrNameLst>
                                      </p:cBhvr>
                                      <p:to>
                                        <p:strVal val="visible"/>
                                      </p:to>
                                    </p:set>
                                    <p:animEffect filter="fade" transition="in">
                                      <p:cBhvr>
                                        <p:cTn dur="1100"/>
                                        <p:tgtEl>
                                          <p:spTgt spid="3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32"/>
                                        </p:tgtEl>
                                      </p:cBhvr>
                                    </p:animEffect>
                                    <p:set>
                                      <p:cBhvr>
                                        <p:cTn dur="1" fill="hold">
                                          <p:stCondLst>
                                            <p:cond delay="1000"/>
                                          </p:stCondLst>
                                        </p:cTn>
                                        <p:tgtEl>
                                          <p:spTgt spid="313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120"/>
                                        </p:tgtEl>
                                      </p:cBhvr>
                                    </p:animEffect>
                                    <p:set>
                                      <p:cBhvr>
                                        <p:cTn dur="1" fill="hold">
                                          <p:stCondLst>
                                            <p:cond delay="1000"/>
                                          </p:stCondLst>
                                        </p:cTn>
                                        <p:tgtEl>
                                          <p:spTgt spid="312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128"/>
                                        </p:tgtEl>
                                      </p:cBhvr>
                                    </p:animEffect>
                                    <p:set>
                                      <p:cBhvr>
                                        <p:cTn dur="1" fill="hold">
                                          <p:stCondLst>
                                            <p:cond delay="1000"/>
                                          </p:stCondLst>
                                        </p:cTn>
                                        <p:tgtEl>
                                          <p:spTgt spid="312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112"/>
                                        </p:tgtEl>
                                      </p:cBhvr>
                                    </p:animEffect>
                                    <p:set>
                                      <p:cBhvr>
                                        <p:cTn dur="1" fill="hold">
                                          <p:stCondLst>
                                            <p:cond delay="1000"/>
                                          </p:stCondLst>
                                        </p:cTn>
                                        <p:tgtEl>
                                          <p:spTgt spid="311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00"/>
                                        </p:tgtEl>
                                        <p:attrNameLst>
                                          <p:attrName>style.visibility</p:attrName>
                                        </p:attrNameLst>
                                      </p:cBhvr>
                                      <p:to>
                                        <p:strVal val="visible"/>
                                      </p:to>
                                    </p:set>
                                    <p:animEffect filter="fade" transition="in">
                                      <p:cBhvr>
                                        <p:cTn dur="1000"/>
                                        <p:tgtEl>
                                          <p:spTgt spid="3100"/>
                                        </p:tgtEl>
                                      </p:cBhvr>
                                    </p:animEffect>
                                  </p:childTnLst>
                                </p:cTn>
                              </p:par>
                              <p:par>
                                <p:cTn fill="hold" nodeType="withEffect" presetClass="entr" presetID="10" presetSubtype="0">
                                  <p:stCondLst>
                                    <p:cond delay="0"/>
                                  </p:stCondLst>
                                  <p:childTnLst>
                                    <p:set>
                                      <p:cBhvr>
                                        <p:cTn dur="1" fill="hold">
                                          <p:stCondLst>
                                            <p:cond delay="0"/>
                                          </p:stCondLst>
                                        </p:cTn>
                                        <p:tgtEl>
                                          <p:spTgt spid="3104"/>
                                        </p:tgtEl>
                                        <p:attrNameLst>
                                          <p:attrName>style.visibility</p:attrName>
                                        </p:attrNameLst>
                                      </p:cBhvr>
                                      <p:to>
                                        <p:strVal val="visible"/>
                                      </p:to>
                                    </p:set>
                                    <p:animEffect filter="fade" transition="in">
                                      <p:cBhvr>
                                        <p:cTn dur="1000"/>
                                        <p:tgtEl>
                                          <p:spTgt spid="3104"/>
                                        </p:tgtEl>
                                      </p:cBhvr>
                                    </p:animEffect>
                                  </p:childTnLst>
                                </p:cTn>
                              </p:par>
                              <p:par>
                                <p:cTn fill="hold" nodeType="withEffect" presetClass="entr" presetID="10" presetSubtype="0">
                                  <p:stCondLst>
                                    <p:cond delay="0"/>
                                  </p:stCondLst>
                                  <p:childTnLst>
                                    <p:set>
                                      <p:cBhvr>
                                        <p:cTn dur="1" fill="hold">
                                          <p:stCondLst>
                                            <p:cond delay="0"/>
                                          </p:stCondLst>
                                        </p:cTn>
                                        <p:tgtEl>
                                          <p:spTgt spid="3124"/>
                                        </p:tgtEl>
                                        <p:attrNameLst>
                                          <p:attrName>style.visibility</p:attrName>
                                        </p:attrNameLst>
                                      </p:cBhvr>
                                      <p:to>
                                        <p:strVal val="visible"/>
                                      </p:to>
                                    </p:set>
                                    <p:animEffect filter="fade" transition="in">
                                      <p:cBhvr>
                                        <p:cTn dur="1000"/>
                                        <p:tgtEl>
                                          <p:spTgt spid="3124"/>
                                        </p:tgtEl>
                                      </p:cBhvr>
                                    </p:animEffect>
                                  </p:childTnLst>
                                </p:cTn>
                              </p:par>
                              <p:par>
                                <p:cTn fill="hold" nodeType="withEffect" presetClass="exit" presetID="10" presetSubtype="0">
                                  <p:stCondLst>
                                    <p:cond delay="0"/>
                                  </p:stCondLst>
                                  <p:childTnLst>
                                    <p:animEffect filter="fade" transition="out">
                                      <p:cBhvr>
                                        <p:cTn dur="1000"/>
                                        <p:tgtEl>
                                          <p:spTgt spid="3116"/>
                                        </p:tgtEl>
                                      </p:cBhvr>
                                    </p:animEffect>
                                    <p:set>
                                      <p:cBhvr>
                                        <p:cTn dur="1" fill="hold">
                                          <p:stCondLst>
                                            <p:cond delay="1000"/>
                                          </p:stCondLst>
                                        </p:cTn>
                                        <p:tgtEl>
                                          <p:spTgt spid="311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136"/>
                                        </p:tgtEl>
                                      </p:cBhvr>
                                    </p:animEffect>
                                    <p:set>
                                      <p:cBhvr>
                                        <p:cTn dur="1" fill="hold">
                                          <p:stCondLst>
                                            <p:cond delay="1000"/>
                                          </p:stCondLst>
                                        </p:cTn>
                                        <p:tgtEl>
                                          <p:spTgt spid="313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108"/>
                                        </p:tgtEl>
                                      </p:cBhvr>
                                    </p:animEffect>
                                    <p:set>
                                      <p:cBhvr>
                                        <p:cTn dur="1" fill="hold">
                                          <p:stCondLst>
                                            <p:cond delay="1000"/>
                                          </p:stCondLst>
                                        </p:cTn>
                                        <p:tgtEl>
                                          <p:spTgt spid="310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40"/>
                                        </p:tgtEl>
                                        <p:attrNameLst>
                                          <p:attrName>style.visibility</p:attrName>
                                        </p:attrNameLst>
                                      </p:cBhvr>
                                      <p:to>
                                        <p:strVal val="visible"/>
                                      </p:to>
                                    </p:set>
                                    <p:animEffect filter="fade" transition="in">
                                      <p:cBhvr>
                                        <p:cTn dur="1000"/>
                                        <p:tgtEl>
                                          <p:spTgt spid="3140"/>
                                        </p:tgtEl>
                                      </p:cBhvr>
                                    </p:animEffect>
                                  </p:childTnLst>
                                </p:cTn>
                              </p:par>
                            </p:childTnLst>
                          </p:cTn>
                        </p:par>
                        <p:par>
                          <p:cTn fill="hold">
                            <p:stCondLst>
                              <p:cond delay="2000"/>
                            </p:stCondLst>
                            <p:childTnLst>
                              <p:par>
                                <p:cTn fill="hold" nodeType="afterEffect" presetClass="emph" presetID="8" presetSubtype="0">
                                  <p:stCondLst>
                                    <p:cond delay="0"/>
                                  </p:stCondLst>
                                  <p:childTnLst>
                                    <p:animRot by="-21600000">
                                      <p:cBhvr>
                                        <p:cTn dur="1000" fill="hold"/>
                                        <p:tgtEl>
                                          <p:spTgt spid="3140"/>
                                        </p:tgtEl>
                                        <p:attrNameLst>
                                          <p:attrName>r</p:attrName>
                                        </p:attrNameLst>
                                      </p:cBhvr>
                                    </p:animRot>
                                  </p:childTnLst>
                                </p:cTn>
                              </p:par>
                            </p:childTnLst>
                          </p:cTn>
                        </p:par>
                        <p:par>
                          <p:cTn fill="hold">
                            <p:stCondLst>
                              <p:cond delay="3000"/>
                            </p:stCondLst>
                            <p:childTnLst>
                              <p:par>
                                <p:cTn fill="hold" nodeType="afterEffect" presetClass="emph" presetID="8" presetSubtype="0">
                                  <p:stCondLst>
                                    <p:cond delay="0"/>
                                  </p:stCondLst>
                                  <p:childTnLst>
                                    <p:animRot by="-21600000">
                                      <p:cBhvr>
                                        <p:cTn dur="1000" fill="hold"/>
                                        <p:tgtEl>
                                          <p:spTgt spid="3140"/>
                                        </p:tgtEl>
                                        <p:attrNameLst>
                                          <p:attrName>r</p:attrName>
                                        </p:attrNameLst>
                                      </p:cBhvr>
                                    </p:animRot>
                                  </p:childTnLst>
                                </p:cTn>
                              </p:par>
                            </p:childTnLst>
                          </p:cTn>
                        </p:par>
                        <p:par>
                          <p:cTn fill="hold">
                            <p:stCondLst>
                              <p:cond delay="4000"/>
                            </p:stCondLst>
                            <p:childTnLst>
                              <p:par>
                                <p:cTn fill="hold" nodeType="afterEffect" presetClass="emph" presetID="8" presetSubtype="0">
                                  <p:stCondLst>
                                    <p:cond delay="0"/>
                                  </p:stCondLst>
                                  <p:childTnLst>
                                    <p:animRot by="-21600000">
                                      <p:cBhvr>
                                        <p:cTn dur="1000" fill="hold"/>
                                        <p:tgtEl>
                                          <p:spTgt spid="3140"/>
                                        </p:tgtEl>
                                        <p:attrNameLst>
                                          <p:attrName>r</p:attrName>
                                        </p:attrNameLst>
                                      </p:cBhvr>
                                    </p:animRot>
                                  </p:childTnLst>
                                </p:cTn>
                              </p:par>
                            </p:childTnLst>
                          </p:cTn>
                        </p:par>
                        <p:par>
                          <p:cTn fill="hold">
                            <p:stCondLst>
                              <p:cond delay="5000"/>
                            </p:stCondLst>
                            <p:childTnLst>
                              <p:par>
                                <p:cTn fill="hold" nodeType="afterEffect" presetClass="exit" presetID="10" presetSubtype="0">
                                  <p:stCondLst>
                                    <p:cond delay="0"/>
                                  </p:stCondLst>
                                  <p:childTnLst>
                                    <p:animEffect filter="fade" transition="out">
                                      <p:cBhvr>
                                        <p:cTn dur="1000"/>
                                        <p:tgtEl>
                                          <p:spTgt spid="3140"/>
                                        </p:tgtEl>
                                      </p:cBhvr>
                                    </p:animEffect>
                                    <p:set>
                                      <p:cBhvr>
                                        <p:cTn dur="1" fill="hold">
                                          <p:stCondLst>
                                            <p:cond delay="1000"/>
                                          </p:stCondLst>
                                        </p:cTn>
                                        <p:tgtEl>
                                          <p:spTgt spid="3140"/>
                                        </p:tgtEl>
                                        <p:attrNameLst>
                                          <p:attrName>style.visibility</p:attrName>
                                        </p:attrNameLst>
                                      </p:cBhvr>
                                      <p:to>
                                        <p:strVal val="hidden"/>
                                      </p:to>
                                    </p:set>
                                  </p:childTnLst>
                                </p:cTn>
                              </p:par>
                            </p:childTnLst>
                          </p:cTn>
                        </p:par>
                        <p:par>
                          <p:cTn fill="hold">
                            <p:stCondLst>
                              <p:cond delay="6000"/>
                            </p:stCondLst>
                            <p:childTnLst>
                              <p:par>
                                <p:cTn fill="hold" nodeType="afterEffect" presetClass="exit" presetID="10" presetSubtype="0">
                                  <p:stCondLst>
                                    <p:cond delay="0"/>
                                  </p:stCondLst>
                                  <p:childTnLst>
                                    <p:animEffect filter="fade" transition="out">
                                      <p:cBhvr>
                                        <p:cTn dur="1000"/>
                                        <p:tgtEl>
                                          <p:spTgt spid="3124"/>
                                        </p:tgtEl>
                                      </p:cBhvr>
                                    </p:animEffect>
                                    <p:set>
                                      <p:cBhvr>
                                        <p:cTn dur="1" fill="hold">
                                          <p:stCondLst>
                                            <p:cond delay="1000"/>
                                          </p:stCondLst>
                                        </p:cTn>
                                        <p:tgtEl>
                                          <p:spTgt spid="312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4" name="Shape 3144"/>
        <p:cNvGrpSpPr/>
        <p:nvPr/>
      </p:nvGrpSpPr>
      <p:grpSpPr>
        <a:xfrm>
          <a:off x="0" y="0"/>
          <a:ext cx="0" cy="0"/>
          <a:chOff x="0" y="0"/>
          <a:chExt cx="0" cy="0"/>
        </a:xfrm>
      </p:grpSpPr>
      <p:sp>
        <p:nvSpPr>
          <p:cNvPr id="3145" name="Google Shape;3145;p21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146" name="Google Shape;3146;p21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147" name="Google Shape;3147;p217"/>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Clients</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They are really “smart” (unlike “traditional” messaging)</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Configured with a “bootstrap servers” list for fetching first metadata</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Where are topics the client is interested in? </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Connect to broker which holds partition leaders or followers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Producer specifies destination partition</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Consumer handles messages offsets to read</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If error happens, refresh metadata (something is changed in the cluster)</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Batching on producing/consuming</a:t>
            </a:r>
            <a:endParaRPr sz="1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1" name="Shape 3151"/>
        <p:cNvGrpSpPr/>
        <p:nvPr/>
      </p:nvGrpSpPr>
      <p:grpSpPr>
        <a:xfrm>
          <a:off x="0" y="0"/>
          <a:ext cx="0" cy="0"/>
          <a:chOff x="0" y="0"/>
          <a:chExt cx="0" cy="0"/>
        </a:xfrm>
      </p:grpSpPr>
      <p:sp>
        <p:nvSpPr>
          <p:cNvPr id="3152" name="Google Shape;3152;p21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153" name="Google Shape;3153;p21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154" name="Google Shape;3154;p218"/>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Discovery</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Discovery mechanism in Kafka clients</a:t>
            </a:r>
            <a:endParaRPr sz="1600">
              <a:solidFill>
                <a:schemeClr val="dk1"/>
              </a:solidFill>
            </a:endParaRPr>
          </a:p>
        </p:txBody>
      </p:sp>
      <p:sp>
        <p:nvSpPr>
          <p:cNvPr id="3155" name="Google Shape;3155;p218"/>
          <p:cNvSpPr/>
          <p:nvPr/>
        </p:nvSpPr>
        <p:spPr>
          <a:xfrm>
            <a:off x="9067286" y="3341175"/>
            <a:ext cx="2044200" cy="2490600"/>
          </a:xfrm>
          <a:prstGeom prst="roundRect">
            <a:avLst>
              <a:gd fmla="val 1862" name="adj"/>
            </a:avLst>
          </a:prstGeom>
          <a:solidFill>
            <a:srgbClr val="014152"/>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ed Hat Display"/>
                <a:ea typeface="Red Hat Display"/>
                <a:cs typeface="Red Hat Display"/>
                <a:sym typeface="Red Hat Display"/>
              </a:rPr>
              <a:t>Kafka cluster</a:t>
            </a:r>
            <a:endParaRPr b="1">
              <a:solidFill>
                <a:srgbClr val="FFFFFF"/>
              </a:solidFill>
              <a:latin typeface="Red Hat Display"/>
              <a:ea typeface="Red Hat Display"/>
              <a:cs typeface="Red Hat Display"/>
              <a:sym typeface="Red Hat Display"/>
            </a:endParaRPr>
          </a:p>
        </p:txBody>
      </p:sp>
      <p:sp>
        <p:nvSpPr>
          <p:cNvPr id="3156" name="Google Shape;3156;p218"/>
          <p:cNvSpPr/>
          <p:nvPr/>
        </p:nvSpPr>
        <p:spPr>
          <a:xfrm>
            <a:off x="1080525" y="3341175"/>
            <a:ext cx="2044200" cy="2490600"/>
          </a:xfrm>
          <a:prstGeom prst="roundRect">
            <a:avLst>
              <a:gd fmla="val 1862" name="adj"/>
            </a:avLst>
          </a:prstGeom>
          <a:solidFill>
            <a:srgbClr val="808080"/>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ed Hat Display"/>
                <a:ea typeface="Red Hat Display"/>
                <a:cs typeface="Red Hat Display"/>
                <a:sym typeface="Red Hat Display"/>
              </a:rPr>
              <a:t>Kafka client</a:t>
            </a:r>
            <a:endParaRPr b="1">
              <a:solidFill>
                <a:srgbClr val="FFFFFF"/>
              </a:solidFill>
              <a:latin typeface="Red Hat Display"/>
              <a:ea typeface="Red Hat Display"/>
              <a:cs typeface="Red Hat Display"/>
              <a:sym typeface="Red Hat Display"/>
            </a:endParaRPr>
          </a:p>
        </p:txBody>
      </p:sp>
      <p:cxnSp>
        <p:nvCxnSpPr>
          <p:cNvPr id="3157" name="Google Shape;3157;p218"/>
          <p:cNvCxnSpPr/>
          <p:nvPr/>
        </p:nvCxnSpPr>
        <p:spPr>
          <a:xfrm>
            <a:off x="3125407" y="3818735"/>
            <a:ext cx="5923800" cy="900"/>
          </a:xfrm>
          <a:prstGeom prst="bentConnector3">
            <a:avLst>
              <a:gd fmla="val 50000" name="adj1"/>
            </a:avLst>
          </a:prstGeom>
          <a:noFill/>
          <a:ln cap="flat" cmpd="sng" w="19050">
            <a:solidFill>
              <a:srgbClr val="666666"/>
            </a:solidFill>
            <a:prstDash val="solid"/>
            <a:round/>
            <a:headEnd len="med" w="med" type="none"/>
            <a:tailEnd len="med" w="med" type="triangle"/>
          </a:ln>
        </p:spPr>
      </p:cxnSp>
      <p:sp>
        <p:nvSpPr>
          <p:cNvPr id="3158" name="Google Shape;3158;p218"/>
          <p:cNvSpPr txBox="1"/>
          <p:nvPr/>
        </p:nvSpPr>
        <p:spPr>
          <a:xfrm>
            <a:off x="3219134" y="3422007"/>
            <a:ext cx="56817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ed Hat Display"/>
                <a:ea typeface="Red Hat Display"/>
                <a:cs typeface="Red Hat Display"/>
                <a:sym typeface="Red Hat Display"/>
              </a:rPr>
              <a:t>1. Connect to any of the brokers and get the metadata</a:t>
            </a:r>
            <a:endParaRPr b="1" sz="1200">
              <a:latin typeface="Red Hat Display"/>
              <a:ea typeface="Red Hat Display"/>
              <a:cs typeface="Red Hat Display"/>
              <a:sym typeface="Red Hat Display"/>
            </a:endParaRPr>
          </a:p>
        </p:txBody>
      </p:sp>
      <p:cxnSp>
        <p:nvCxnSpPr>
          <p:cNvPr id="3159" name="Google Shape;3159;p218"/>
          <p:cNvCxnSpPr/>
          <p:nvPr/>
        </p:nvCxnSpPr>
        <p:spPr>
          <a:xfrm>
            <a:off x="3125407" y="4520087"/>
            <a:ext cx="5923800" cy="900"/>
          </a:xfrm>
          <a:prstGeom prst="bentConnector3">
            <a:avLst>
              <a:gd fmla="val 50000" name="adj1"/>
            </a:avLst>
          </a:prstGeom>
          <a:noFill/>
          <a:ln cap="flat" cmpd="sng" w="19050">
            <a:solidFill>
              <a:srgbClr val="666666"/>
            </a:solidFill>
            <a:prstDash val="solid"/>
            <a:round/>
            <a:headEnd len="med" w="med" type="triangle"/>
            <a:tailEnd len="med" w="med" type="none"/>
          </a:ln>
        </p:spPr>
      </p:cxnSp>
      <p:sp>
        <p:nvSpPr>
          <p:cNvPr id="3160" name="Google Shape;3160;p218"/>
          <p:cNvSpPr txBox="1"/>
          <p:nvPr/>
        </p:nvSpPr>
        <p:spPr>
          <a:xfrm>
            <a:off x="3219134" y="4123358"/>
            <a:ext cx="5681700" cy="396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latin typeface="Red Hat Display"/>
                <a:ea typeface="Red Hat Display"/>
                <a:cs typeface="Red Hat Display"/>
                <a:sym typeface="Red Hat Display"/>
              </a:rPr>
              <a:t>2. Receive the metadata</a:t>
            </a:r>
            <a:endParaRPr b="1" sz="1200">
              <a:latin typeface="Red Hat Display"/>
              <a:ea typeface="Red Hat Display"/>
              <a:cs typeface="Red Hat Display"/>
              <a:sym typeface="Red Hat Display"/>
            </a:endParaRPr>
          </a:p>
        </p:txBody>
      </p:sp>
      <p:cxnSp>
        <p:nvCxnSpPr>
          <p:cNvPr id="3161" name="Google Shape;3161;p218"/>
          <p:cNvCxnSpPr/>
          <p:nvPr/>
        </p:nvCxnSpPr>
        <p:spPr>
          <a:xfrm>
            <a:off x="3125407" y="5321631"/>
            <a:ext cx="5923800" cy="900"/>
          </a:xfrm>
          <a:prstGeom prst="bentConnector3">
            <a:avLst>
              <a:gd fmla="val 50000" name="adj1"/>
            </a:avLst>
          </a:prstGeom>
          <a:noFill/>
          <a:ln cap="flat" cmpd="sng" w="19050">
            <a:solidFill>
              <a:srgbClr val="666666"/>
            </a:solidFill>
            <a:prstDash val="solid"/>
            <a:round/>
            <a:headEnd len="med" w="med" type="none"/>
            <a:tailEnd len="med" w="med" type="triangle"/>
          </a:ln>
        </p:spPr>
      </p:cxnSp>
      <p:sp>
        <p:nvSpPr>
          <p:cNvPr id="3162" name="Google Shape;3162;p218"/>
          <p:cNvSpPr txBox="1"/>
          <p:nvPr/>
        </p:nvSpPr>
        <p:spPr>
          <a:xfrm>
            <a:off x="3219134" y="4924902"/>
            <a:ext cx="56817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ed Hat Display"/>
                <a:ea typeface="Red Hat Display"/>
                <a:cs typeface="Red Hat Display"/>
                <a:sym typeface="Red Hat Display"/>
              </a:rPr>
              <a:t>3. Open connections to the specific brokers based on the </a:t>
            </a:r>
            <a:r>
              <a:rPr b="1" i="1" lang="en" sz="1200">
                <a:latin typeface="Red Hat Display"/>
                <a:ea typeface="Red Hat Display"/>
                <a:cs typeface="Red Hat Display"/>
                <a:sym typeface="Red Hat Display"/>
              </a:rPr>
              <a:t>metadata</a:t>
            </a:r>
            <a:endParaRPr b="1" i="1" sz="1200">
              <a:latin typeface="Red Hat Display"/>
              <a:ea typeface="Red Hat Display"/>
              <a:cs typeface="Red Hat Display"/>
              <a:sym typeface="Red Hat Display"/>
            </a:endParaRPr>
          </a:p>
        </p:txBody>
      </p:sp>
      <p:cxnSp>
        <p:nvCxnSpPr>
          <p:cNvPr id="3163" name="Google Shape;3163;p218"/>
          <p:cNvCxnSpPr/>
          <p:nvPr/>
        </p:nvCxnSpPr>
        <p:spPr>
          <a:xfrm>
            <a:off x="3125407" y="5421824"/>
            <a:ext cx="5923800" cy="900"/>
          </a:xfrm>
          <a:prstGeom prst="bentConnector3">
            <a:avLst>
              <a:gd fmla="val 50000" name="adj1"/>
            </a:avLst>
          </a:prstGeom>
          <a:noFill/>
          <a:ln cap="flat" cmpd="sng" w="19050">
            <a:solidFill>
              <a:srgbClr val="666666"/>
            </a:solidFill>
            <a:prstDash val="solid"/>
            <a:round/>
            <a:headEnd len="med" w="med" type="none"/>
            <a:tailEnd len="med" w="med" type="triangle"/>
          </a:ln>
        </p:spPr>
      </p:cxnSp>
      <p:cxnSp>
        <p:nvCxnSpPr>
          <p:cNvPr id="3164" name="Google Shape;3164;p218"/>
          <p:cNvCxnSpPr/>
          <p:nvPr/>
        </p:nvCxnSpPr>
        <p:spPr>
          <a:xfrm>
            <a:off x="3125407" y="5522017"/>
            <a:ext cx="5923800" cy="900"/>
          </a:xfrm>
          <a:prstGeom prst="bentConnector3">
            <a:avLst>
              <a:gd fmla="val 50000" name="adj1"/>
            </a:avLst>
          </a:prstGeom>
          <a:noFill/>
          <a:ln cap="flat" cmpd="sng" w="19050">
            <a:solidFill>
              <a:srgbClr val="666666"/>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7"/>
                                        </p:tgtEl>
                                        <p:attrNameLst>
                                          <p:attrName>style.visibility</p:attrName>
                                        </p:attrNameLst>
                                      </p:cBhvr>
                                      <p:to>
                                        <p:strVal val="visible"/>
                                      </p:to>
                                    </p:set>
                                    <p:animEffect filter="fade" transition="in">
                                      <p:cBhvr>
                                        <p:cTn dur="1000"/>
                                        <p:tgtEl>
                                          <p:spTgt spid="3157"/>
                                        </p:tgtEl>
                                      </p:cBhvr>
                                    </p:animEffect>
                                  </p:childTnLst>
                                </p:cTn>
                              </p:par>
                              <p:par>
                                <p:cTn fill="hold" nodeType="withEffect" presetClass="entr" presetID="10" presetSubtype="0">
                                  <p:stCondLst>
                                    <p:cond delay="0"/>
                                  </p:stCondLst>
                                  <p:childTnLst>
                                    <p:set>
                                      <p:cBhvr>
                                        <p:cTn dur="1" fill="hold">
                                          <p:stCondLst>
                                            <p:cond delay="0"/>
                                          </p:stCondLst>
                                        </p:cTn>
                                        <p:tgtEl>
                                          <p:spTgt spid="3158"/>
                                        </p:tgtEl>
                                        <p:attrNameLst>
                                          <p:attrName>style.visibility</p:attrName>
                                        </p:attrNameLst>
                                      </p:cBhvr>
                                      <p:to>
                                        <p:strVal val="visible"/>
                                      </p:to>
                                    </p:set>
                                    <p:animEffect filter="fade" transition="in">
                                      <p:cBhvr>
                                        <p:cTn dur="1000"/>
                                        <p:tgtEl>
                                          <p:spTgt spid="3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9"/>
                                        </p:tgtEl>
                                        <p:attrNameLst>
                                          <p:attrName>style.visibility</p:attrName>
                                        </p:attrNameLst>
                                      </p:cBhvr>
                                      <p:to>
                                        <p:strVal val="visible"/>
                                      </p:to>
                                    </p:set>
                                    <p:animEffect filter="fade" transition="in">
                                      <p:cBhvr>
                                        <p:cTn dur="1000"/>
                                        <p:tgtEl>
                                          <p:spTgt spid="3159"/>
                                        </p:tgtEl>
                                      </p:cBhvr>
                                    </p:animEffect>
                                  </p:childTnLst>
                                </p:cTn>
                              </p:par>
                              <p:par>
                                <p:cTn fill="hold" nodeType="withEffect" presetClass="entr" presetID="10" presetSubtype="0">
                                  <p:stCondLst>
                                    <p:cond delay="0"/>
                                  </p:stCondLst>
                                  <p:childTnLst>
                                    <p:set>
                                      <p:cBhvr>
                                        <p:cTn dur="1" fill="hold">
                                          <p:stCondLst>
                                            <p:cond delay="0"/>
                                          </p:stCondLst>
                                        </p:cTn>
                                        <p:tgtEl>
                                          <p:spTgt spid="3160"/>
                                        </p:tgtEl>
                                        <p:attrNameLst>
                                          <p:attrName>style.visibility</p:attrName>
                                        </p:attrNameLst>
                                      </p:cBhvr>
                                      <p:to>
                                        <p:strVal val="visible"/>
                                      </p:to>
                                    </p:set>
                                    <p:animEffect filter="fade" transition="in">
                                      <p:cBhvr>
                                        <p:cTn dur="1000"/>
                                        <p:tgtEl>
                                          <p:spTgt spid="3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2"/>
                                        </p:tgtEl>
                                        <p:attrNameLst>
                                          <p:attrName>style.visibility</p:attrName>
                                        </p:attrNameLst>
                                      </p:cBhvr>
                                      <p:to>
                                        <p:strVal val="visible"/>
                                      </p:to>
                                    </p:set>
                                    <p:animEffect filter="fade" transition="in">
                                      <p:cBhvr>
                                        <p:cTn dur="1000"/>
                                        <p:tgtEl>
                                          <p:spTgt spid="3162"/>
                                        </p:tgtEl>
                                      </p:cBhvr>
                                    </p:animEffect>
                                  </p:childTnLst>
                                </p:cTn>
                              </p:par>
                              <p:par>
                                <p:cTn fill="hold" nodeType="withEffect" presetClass="entr" presetID="10" presetSubtype="0">
                                  <p:stCondLst>
                                    <p:cond delay="0"/>
                                  </p:stCondLst>
                                  <p:childTnLst>
                                    <p:set>
                                      <p:cBhvr>
                                        <p:cTn dur="1" fill="hold">
                                          <p:stCondLst>
                                            <p:cond delay="0"/>
                                          </p:stCondLst>
                                        </p:cTn>
                                        <p:tgtEl>
                                          <p:spTgt spid="3161"/>
                                        </p:tgtEl>
                                        <p:attrNameLst>
                                          <p:attrName>style.visibility</p:attrName>
                                        </p:attrNameLst>
                                      </p:cBhvr>
                                      <p:to>
                                        <p:strVal val="visible"/>
                                      </p:to>
                                    </p:set>
                                    <p:animEffect filter="fade" transition="in">
                                      <p:cBhvr>
                                        <p:cTn dur="1000"/>
                                        <p:tgtEl>
                                          <p:spTgt spid="3161"/>
                                        </p:tgtEl>
                                      </p:cBhvr>
                                    </p:animEffect>
                                  </p:childTnLst>
                                </p:cTn>
                              </p:par>
                              <p:par>
                                <p:cTn fill="hold" nodeType="withEffect" presetClass="entr" presetID="10" presetSubtype="0">
                                  <p:stCondLst>
                                    <p:cond delay="0"/>
                                  </p:stCondLst>
                                  <p:childTnLst>
                                    <p:set>
                                      <p:cBhvr>
                                        <p:cTn dur="1" fill="hold">
                                          <p:stCondLst>
                                            <p:cond delay="0"/>
                                          </p:stCondLst>
                                        </p:cTn>
                                        <p:tgtEl>
                                          <p:spTgt spid="3163"/>
                                        </p:tgtEl>
                                        <p:attrNameLst>
                                          <p:attrName>style.visibility</p:attrName>
                                        </p:attrNameLst>
                                      </p:cBhvr>
                                      <p:to>
                                        <p:strVal val="visible"/>
                                      </p:to>
                                    </p:set>
                                    <p:animEffect filter="fade" transition="in">
                                      <p:cBhvr>
                                        <p:cTn dur="1000"/>
                                        <p:tgtEl>
                                          <p:spTgt spid="3163"/>
                                        </p:tgtEl>
                                      </p:cBhvr>
                                    </p:animEffect>
                                  </p:childTnLst>
                                </p:cTn>
                              </p:par>
                              <p:par>
                                <p:cTn fill="hold" nodeType="withEffect" presetClass="entr" presetID="10" presetSubtype="0">
                                  <p:stCondLst>
                                    <p:cond delay="0"/>
                                  </p:stCondLst>
                                  <p:childTnLst>
                                    <p:set>
                                      <p:cBhvr>
                                        <p:cTn dur="1" fill="hold">
                                          <p:stCondLst>
                                            <p:cond delay="0"/>
                                          </p:stCondLst>
                                        </p:cTn>
                                        <p:tgtEl>
                                          <p:spTgt spid="3164"/>
                                        </p:tgtEl>
                                        <p:attrNameLst>
                                          <p:attrName>style.visibility</p:attrName>
                                        </p:attrNameLst>
                                      </p:cBhvr>
                                      <p:to>
                                        <p:strVal val="visible"/>
                                      </p:to>
                                    </p:set>
                                    <p:animEffect filter="fade" transition="in">
                                      <p:cBhvr>
                                        <p:cTn dur="1000"/>
                                        <p:tgtEl>
                                          <p:spTgt spid="3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20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698" name="Google Shape;2698;p201"/>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AMQ Streams</a:t>
            </a:r>
            <a:endParaRPr sz="5500">
              <a:solidFill>
                <a:srgbClr val="EE0000"/>
              </a:solidFill>
            </a:endParaRPr>
          </a:p>
          <a:p>
            <a:pPr indent="0" lvl="0" marL="0" rtl="0" algn="l">
              <a:lnSpc>
                <a:spcPct val="150000"/>
              </a:lnSpc>
              <a:spcBef>
                <a:spcPts val="4000"/>
              </a:spcBef>
              <a:spcAft>
                <a:spcPts val="0"/>
              </a:spcAft>
              <a:buNone/>
            </a:pPr>
            <a:r>
              <a:t/>
            </a:r>
            <a:endParaRPr sz="1600">
              <a:solidFill>
                <a:schemeClr val="dk1"/>
              </a:solidFill>
            </a:endParaRPr>
          </a:p>
        </p:txBody>
      </p:sp>
      <p:grpSp>
        <p:nvGrpSpPr>
          <p:cNvPr id="2699" name="Google Shape;2699;p201"/>
          <p:cNvGrpSpPr/>
          <p:nvPr/>
        </p:nvGrpSpPr>
        <p:grpSpPr>
          <a:xfrm flipH="1">
            <a:off x="7491950" y="4124850"/>
            <a:ext cx="3012300" cy="528600"/>
            <a:chOff x="-25175" y="3896250"/>
            <a:chExt cx="3012300" cy="528600"/>
          </a:xfrm>
        </p:grpSpPr>
        <p:sp>
          <p:nvSpPr>
            <p:cNvPr id="2700" name="Google Shape;2700;p201"/>
            <p:cNvSpPr/>
            <p:nvPr/>
          </p:nvSpPr>
          <p:spPr>
            <a:xfrm>
              <a:off x="2438425" y="3896250"/>
              <a:ext cx="548700" cy="528600"/>
            </a:xfrm>
            <a:prstGeom prst="ellipse">
              <a:avLst/>
            </a:prstGeom>
            <a:solidFill>
              <a:srgbClr val="3A81BA"/>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701" name="Google Shape;2701;p201"/>
            <p:cNvSpPr/>
            <p:nvPr/>
          </p:nvSpPr>
          <p:spPr>
            <a:xfrm>
              <a:off x="-25175" y="3896250"/>
              <a:ext cx="2739000" cy="528600"/>
            </a:xfrm>
            <a:prstGeom prst="rect">
              <a:avLst/>
            </a:prstGeom>
            <a:solidFill>
              <a:srgbClr val="3A81BA"/>
            </a:solidFill>
            <a:ln>
              <a:noFill/>
            </a:ln>
          </p:spPr>
          <p:txBody>
            <a:bodyPr anchorCtr="0" anchor="ctr" bIns="91425" lIns="91425" spcFirstLastPara="1" rIns="457200" wrap="square" tIns="91425">
              <a:noAutofit/>
            </a:bodyPr>
            <a:lstStyle/>
            <a:p>
              <a:pPr indent="0" lvl="0" marL="0" rtl="0" algn="r">
                <a:spcBef>
                  <a:spcPts val="0"/>
                </a:spcBef>
                <a:spcAft>
                  <a:spcPts val="0"/>
                </a:spcAft>
                <a:buNone/>
              </a:pPr>
              <a:r>
                <a:rPr b="1" lang="en">
                  <a:solidFill>
                    <a:srgbClr val="FFFFFF"/>
                  </a:solidFill>
                  <a:latin typeface="Red Hat Display"/>
                  <a:ea typeface="Red Hat Display"/>
                  <a:cs typeface="Red Hat Display"/>
                  <a:sym typeface="Red Hat Display"/>
                </a:rPr>
                <a:t>Mirror Maker</a:t>
              </a:r>
              <a:endParaRPr b="1">
                <a:solidFill>
                  <a:srgbClr val="FFFFFF"/>
                </a:solidFill>
                <a:latin typeface="Red Hat Display"/>
                <a:ea typeface="Red Hat Display"/>
                <a:cs typeface="Red Hat Display"/>
                <a:sym typeface="Red Hat Display"/>
              </a:endParaRPr>
            </a:p>
          </p:txBody>
        </p:sp>
      </p:grpSp>
      <p:grpSp>
        <p:nvGrpSpPr>
          <p:cNvPr id="2702" name="Google Shape;2702;p201"/>
          <p:cNvGrpSpPr/>
          <p:nvPr/>
        </p:nvGrpSpPr>
        <p:grpSpPr>
          <a:xfrm flipH="1">
            <a:off x="6882350" y="2766338"/>
            <a:ext cx="3621900" cy="528613"/>
            <a:chOff x="-634775" y="3896250"/>
            <a:chExt cx="3621900" cy="528613"/>
          </a:xfrm>
        </p:grpSpPr>
        <p:sp>
          <p:nvSpPr>
            <p:cNvPr id="2703" name="Google Shape;2703;p201"/>
            <p:cNvSpPr/>
            <p:nvPr/>
          </p:nvSpPr>
          <p:spPr>
            <a:xfrm>
              <a:off x="2438425" y="3896250"/>
              <a:ext cx="548700" cy="528600"/>
            </a:xfrm>
            <a:prstGeom prst="ellipse">
              <a:avLst/>
            </a:prstGeom>
            <a:solidFill>
              <a:srgbClr val="3A81BA"/>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704" name="Google Shape;2704;p201"/>
            <p:cNvSpPr/>
            <p:nvPr/>
          </p:nvSpPr>
          <p:spPr>
            <a:xfrm>
              <a:off x="-634775" y="3896263"/>
              <a:ext cx="3348600" cy="528600"/>
            </a:xfrm>
            <a:prstGeom prst="rect">
              <a:avLst/>
            </a:prstGeom>
            <a:solidFill>
              <a:srgbClr val="3A81BA"/>
            </a:solidFill>
            <a:ln>
              <a:noFill/>
            </a:ln>
          </p:spPr>
          <p:txBody>
            <a:bodyPr anchorCtr="0" anchor="ctr" bIns="91425" lIns="91425" spcFirstLastPara="1" rIns="457200" wrap="square" tIns="91425">
              <a:noAutofit/>
            </a:bodyPr>
            <a:lstStyle/>
            <a:p>
              <a:pPr indent="0" lvl="0" marL="0" rtl="0" algn="r">
                <a:spcBef>
                  <a:spcPts val="0"/>
                </a:spcBef>
                <a:spcAft>
                  <a:spcPts val="0"/>
                </a:spcAft>
                <a:buNone/>
              </a:pPr>
              <a:r>
                <a:rPr b="1" lang="en">
                  <a:solidFill>
                    <a:srgbClr val="FFFFFF"/>
                  </a:solidFill>
                  <a:latin typeface="Red Hat Display"/>
                  <a:ea typeface="Red Hat Display"/>
                  <a:cs typeface="Red Hat Display"/>
                  <a:sym typeface="Red Hat Display"/>
                </a:rPr>
                <a:t>HTTP Proxy</a:t>
              </a:r>
              <a:endParaRPr b="1">
                <a:solidFill>
                  <a:srgbClr val="FFFFFF"/>
                </a:solidFill>
                <a:latin typeface="Red Hat Display"/>
                <a:ea typeface="Red Hat Display"/>
                <a:cs typeface="Red Hat Display"/>
                <a:sym typeface="Red Hat Display"/>
              </a:endParaRPr>
            </a:p>
          </p:txBody>
        </p:sp>
      </p:grpSp>
      <p:grpSp>
        <p:nvGrpSpPr>
          <p:cNvPr id="2705" name="Google Shape;2705;p201"/>
          <p:cNvGrpSpPr/>
          <p:nvPr/>
        </p:nvGrpSpPr>
        <p:grpSpPr>
          <a:xfrm flipH="1">
            <a:off x="7339550" y="4804100"/>
            <a:ext cx="3164700" cy="528600"/>
            <a:chOff x="-177575" y="3896250"/>
            <a:chExt cx="3164700" cy="528600"/>
          </a:xfrm>
        </p:grpSpPr>
        <p:sp>
          <p:nvSpPr>
            <p:cNvPr id="2706" name="Google Shape;2706;p201"/>
            <p:cNvSpPr/>
            <p:nvPr/>
          </p:nvSpPr>
          <p:spPr>
            <a:xfrm>
              <a:off x="2438425" y="3896250"/>
              <a:ext cx="548700" cy="528600"/>
            </a:xfrm>
            <a:prstGeom prst="ellipse">
              <a:avLst/>
            </a:prstGeom>
            <a:solidFill>
              <a:srgbClr val="3A81BA"/>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707" name="Google Shape;2707;p201"/>
            <p:cNvSpPr/>
            <p:nvPr/>
          </p:nvSpPr>
          <p:spPr>
            <a:xfrm>
              <a:off x="-177575" y="3896250"/>
              <a:ext cx="2891400" cy="528600"/>
            </a:xfrm>
            <a:prstGeom prst="rect">
              <a:avLst/>
            </a:prstGeom>
            <a:solidFill>
              <a:srgbClr val="3A81BA"/>
            </a:solidFill>
            <a:ln>
              <a:noFill/>
            </a:ln>
          </p:spPr>
          <p:txBody>
            <a:bodyPr anchorCtr="0" anchor="ctr" bIns="91425" lIns="91425" spcFirstLastPara="1" rIns="457200" wrap="square" tIns="91425">
              <a:noAutofit/>
            </a:bodyPr>
            <a:lstStyle/>
            <a:p>
              <a:pPr indent="0" lvl="0" marL="0" rtl="0" algn="r">
                <a:spcBef>
                  <a:spcPts val="0"/>
                </a:spcBef>
                <a:spcAft>
                  <a:spcPts val="0"/>
                </a:spcAft>
                <a:buNone/>
              </a:pPr>
              <a:r>
                <a:rPr b="1" lang="en">
                  <a:solidFill>
                    <a:srgbClr val="FFFFFF"/>
                  </a:solidFill>
                  <a:latin typeface="Red Hat Display"/>
                  <a:ea typeface="Red Hat Display"/>
                  <a:cs typeface="Red Hat Display"/>
                  <a:sym typeface="Red Hat Display"/>
                </a:rPr>
                <a:t>Streams API</a:t>
              </a:r>
              <a:endParaRPr b="1">
                <a:solidFill>
                  <a:srgbClr val="FFFFFF"/>
                </a:solidFill>
                <a:latin typeface="Red Hat Display"/>
                <a:ea typeface="Red Hat Display"/>
                <a:cs typeface="Red Hat Display"/>
                <a:sym typeface="Red Hat Display"/>
              </a:endParaRPr>
            </a:p>
          </p:txBody>
        </p:sp>
      </p:grpSp>
      <p:grpSp>
        <p:nvGrpSpPr>
          <p:cNvPr id="2708" name="Google Shape;2708;p201"/>
          <p:cNvGrpSpPr/>
          <p:nvPr/>
        </p:nvGrpSpPr>
        <p:grpSpPr>
          <a:xfrm>
            <a:off x="1687750" y="5483350"/>
            <a:ext cx="3621900" cy="528600"/>
            <a:chOff x="-634775" y="3896250"/>
            <a:chExt cx="3621900" cy="528600"/>
          </a:xfrm>
        </p:grpSpPr>
        <p:sp>
          <p:nvSpPr>
            <p:cNvPr id="2709" name="Google Shape;2709;p201"/>
            <p:cNvSpPr/>
            <p:nvPr/>
          </p:nvSpPr>
          <p:spPr>
            <a:xfrm>
              <a:off x="2438425" y="3896250"/>
              <a:ext cx="548700" cy="528600"/>
            </a:xfrm>
            <a:prstGeom prst="ellipse">
              <a:avLst/>
            </a:prstGeom>
            <a:solidFill>
              <a:srgbClr val="3A81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01"/>
            <p:cNvSpPr/>
            <p:nvPr/>
          </p:nvSpPr>
          <p:spPr>
            <a:xfrm>
              <a:off x="-634775" y="3896250"/>
              <a:ext cx="3348600" cy="528600"/>
            </a:xfrm>
            <a:prstGeom prst="rect">
              <a:avLst/>
            </a:prstGeom>
            <a:solidFill>
              <a:srgbClr val="3A81BA"/>
            </a:solidFill>
            <a:ln>
              <a:noFill/>
            </a:ln>
          </p:spPr>
          <p:txBody>
            <a:bodyPr anchorCtr="0" anchor="ctr" bIns="91425" lIns="457200" spcFirstLastPara="1" rIns="91425" wrap="square" tIns="91425">
              <a:noAutofit/>
            </a:bodyPr>
            <a:lstStyle/>
            <a:p>
              <a:pPr indent="0" lvl="0" marL="0" rtl="0" algn="l">
                <a:spcBef>
                  <a:spcPts val="0"/>
                </a:spcBef>
                <a:spcAft>
                  <a:spcPts val="0"/>
                </a:spcAft>
                <a:buNone/>
              </a:pPr>
              <a:r>
                <a:rPr b="1" lang="en">
                  <a:solidFill>
                    <a:srgbClr val="FFFFFF"/>
                  </a:solidFill>
                  <a:latin typeface="Red Hat Display"/>
                  <a:ea typeface="Red Hat Display"/>
                  <a:cs typeface="Red Hat Display"/>
                  <a:sym typeface="Red Hat Display"/>
                </a:rPr>
                <a:t>Operators</a:t>
              </a:r>
              <a:endParaRPr b="1">
                <a:solidFill>
                  <a:srgbClr val="FFFFFF"/>
                </a:solidFill>
                <a:latin typeface="Red Hat Display"/>
                <a:ea typeface="Red Hat Display"/>
                <a:cs typeface="Red Hat Display"/>
                <a:sym typeface="Red Hat Display"/>
              </a:endParaRPr>
            </a:p>
          </p:txBody>
        </p:sp>
      </p:grpSp>
      <p:grpSp>
        <p:nvGrpSpPr>
          <p:cNvPr id="2711" name="Google Shape;2711;p201"/>
          <p:cNvGrpSpPr/>
          <p:nvPr/>
        </p:nvGrpSpPr>
        <p:grpSpPr>
          <a:xfrm>
            <a:off x="1687750" y="3445600"/>
            <a:ext cx="3189900" cy="528600"/>
            <a:chOff x="-202775" y="3896250"/>
            <a:chExt cx="3189900" cy="528600"/>
          </a:xfrm>
        </p:grpSpPr>
        <p:sp>
          <p:nvSpPr>
            <p:cNvPr id="2712" name="Google Shape;2712;p201"/>
            <p:cNvSpPr/>
            <p:nvPr/>
          </p:nvSpPr>
          <p:spPr>
            <a:xfrm>
              <a:off x="2438425" y="3896250"/>
              <a:ext cx="548700" cy="528600"/>
            </a:xfrm>
            <a:prstGeom prst="ellipse">
              <a:avLst/>
            </a:prstGeom>
            <a:solidFill>
              <a:srgbClr val="3A81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01"/>
            <p:cNvSpPr/>
            <p:nvPr/>
          </p:nvSpPr>
          <p:spPr>
            <a:xfrm>
              <a:off x="-202775" y="3896250"/>
              <a:ext cx="2916600" cy="528600"/>
            </a:xfrm>
            <a:prstGeom prst="rect">
              <a:avLst/>
            </a:prstGeom>
            <a:solidFill>
              <a:srgbClr val="3A81BA"/>
            </a:solidFill>
            <a:ln>
              <a:noFill/>
            </a:ln>
          </p:spPr>
          <p:txBody>
            <a:bodyPr anchorCtr="0" anchor="ctr" bIns="91425" lIns="457200" spcFirstLastPara="1" rIns="91425" wrap="square" tIns="91425">
              <a:noAutofit/>
            </a:bodyPr>
            <a:lstStyle/>
            <a:p>
              <a:pPr indent="0" lvl="0" marL="0" rtl="0" algn="l">
                <a:spcBef>
                  <a:spcPts val="0"/>
                </a:spcBef>
                <a:spcAft>
                  <a:spcPts val="0"/>
                </a:spcAft>
                <a:buNone/>
              </a:pPr>
              <a:r>
                <a:rPr b="1" lang="en">
                  <a:solidFill>
                    <a:srgbClr val="FFFFFF"/>
                  </a:solidFill>
                  <a:latin typeface="Red Hat Display"/>
                  <a:ea typeface="Red Hat Display"/>
                  <a:cs typeface="Red Hat Display"/>
                  <a:sym typeface="Red Hat Display"/>
                </a:rPr>
                <a:t>Broker</a:t>
              </a:r>
              <a:endParaRPr b="1">
                <a:solidFill>
                  <a:srgbClr val="FFFFFF"/>
                </a:solidFill>
                <a:latin typeface="Red Hat Display"/>
                <a:ea typeface="Red Hat Display"/>
                <a:cs typeface="Red Hat Display"/>
                <a:sym typeface="Red Hat Display"/>
              </a:endParaRPr>
            </a:p>
          </p:txBody>
        </p:sp>
      </p:grpSp>
      <p:grpSp>
        <p:nvGrpSpPr>
          <p:cNvPr id="2714" name="Google Shape;2714;p201"/>
          <p:cNvGrpSpPr/>
          <p:nvPr/>
        </p:nvGrpSpPr>
        <p:grpSpPr>
          <a:xfrm>
            <a:off x="1687750" y="2766350"/>
            <a:ext cx="3621900" cy="528600"/>
            <a:chOff x="-634775" y="3896250"/>
            <a:chExt cx="3621900" cy="528600"/>
          </a:xfrm>
        </p:grpSpPr>
        <p:sp>
          <p:nvSpPr>
            <p:cNvPr id="2715" name="Google Shape;2715;p201"/>
            <p:cNvSpPr/>
            <p:nvPr/>
          </p:nvSpPr>
          <p:spPr>
            <a:xfrm>
              <a:off x="2438425" y="3896250"/>
              <a:ext cx="548700" cy="528600"/>
            </a:xfrm>
            <a:prstGeom prst="ellipse">
              <a:avLst/>
            </a:prstGeom>
            <a:solidFill>
              <a:srgbClr val="3A81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01"/>
            <p:cNvSpPr/>
            <p:nvPr/>
          </p:nvSpPr>
          <p:spPr>
            <a:xfrm>
              <a:off x="-634775" y="3896250"/>
              <a:ext cx="3348600" cy="528600"/>
            </a:xfrm>
            <a:prstGeom prst="rect">
              <a:avLst/>
            </a:prstGeom>
            <a:solidFill>
              <a:srgbClr val="3A81BA"/>
            </a:solidFill>
            <a:ln>
              <a:noFill/>
            </a:ln>
          </p:spPr>
          <p:txBody>
            <a:bodyPr anchorCtr="0" anchor="ctr" bIns="91425" lIns="457200" spcFirstLastPara="1" rIns="91425" wrap="square" tIns="91425">
              <a:noAutofit/>
            </a:bodyPr>
            <a:lstStyle/>
            <a:p>
              <a:pPr indent="0" lvl="0" marL="0" rtl="0" algn="l">
                <a:spcBef>
                  <a:spcPts val="0"/>
                </a:spcBef>
                <a:spcAft>
                  <a:spcPts val="0"/>
                </a:spcAft>
                <a:buNone/>
              </a:pPr>
              <a:r>
                <a:rPr b="1" lang="en">
                  <a:solidFill>
                    <a:srgbClr val="FFFFFF"/>
                  </a:solidFill>
                  <a:latin typeface="Red Hat Display"/>
                  <a:ea typeface="Red Hat Display"/>
                  <a:cs typeface="Red Hat Display"/>
                  <a:sym typeface="Red Hat Display"/>
                </a:rPr>
                <a:t>Zookeeper (for Kafka only)</a:t>
              </a:r>
              <a:endParaRPr b="1">
                <a:solidFill>
                  <a:srgbClr val="FFFFFF"/>
                </a:solidFill>
                <a:latin typeface="Red Hat Display"/>
                <a:ea typeface="Red Hat Display"/>
                <a:cs typeface="Red Hat Display"/>
                <a:sym typeface="Red Hat Display"/>
              </a:endParaRPr>
            </a:p>
          </p:txBody>
        </p:sp>
      </p:grpSp>
      <p:grpSp>
        <p:nvGrpSpPr>
          <p:cNvPr id="2717" name="Google Shape;2717;p201"/>
          <p:cNvGrpSpPr/>
          <p:nvPr/>
        </p:nvGrpSpPr>
        <p:grpSpPr>
          <a:xfrm>
            <a:off x="1687750" y="4804100"/>
            <a:ext cx="3164700" cy="528600"/>
            <a:chOff x="-177575" y="3896250"/>
            <a:chExt cx="3164700" cy="528600"/>
          </a:xfrm>
        </p:grpSpPr>
        <p:sp>
          <p:nvSpPr>
            <p:cNvPr id="2718" name="Google Shape;2718;p201"/>
            <p:cNvSpPr/>
            <p:nvPr/>
          </p:nvSpPr>
          <p:spPr>
            <a:xfrm>
              <a:off x="2438425" y="3896250"/>
              <a:ext cx="548700" cy="528600"/>
            </a:xfrm>
            <a:prstGeom prst="ellipse">
              <a:avLst/>
            </a:prstGeom>
            <a:solidFill>
              <a:srgbClr val="3A81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01"/>
            <p:cNvSpPr/>
            <p:nvPr/>
          </p:nvSpPr>
          <p:spPr>
            <a:xfrm>
              <a:off x="-177575" y="3896250"/>
              <a:ext cx="2891400" cy="528600"/>
            </a:xfrm>
            <a:prstGeom prst="rect">
              <a:avLst/>
            </a:prstGeom>
            <a:solidFill>
              <a:srgbClr val="3A81BA"/>
            </a:solidFill>
            <a:ln>
              <a:noFill/>
            </a:ln>
          </p:spPr>
          <p:txBody>
            <a:bodyPr anchorCtr="0" anchor="ctr" bIns="91425" lIns="457200" spcFirstLastPara="1" rIns="91425" wrap="square" tIns="91425">
              <a:noAutofit/>
            </a:bodyPr>
            <a:lstStyle/>
            <a:p>
              <a:pPr indent="0" lvl="0" marL="0" rtl="0" algn="l">
                <a:spcBef>
                  <a:spcPts val="0"/>
                </a:spcBef>
                <a:spcAft>
                  <a:spcPts val="0"/>
                </a:spcAft>
                <a:buNone/>
              </a:pPr>
              <a:r>
                <a:rPr b="1" lang="en">
                  <a:solidFill>
                    <a:srgbClr val="FFFFFF"/>
                  </a:solidFill>
                  <a:latin typeface="Red Hat Display"/>
                  <a:ea typeface="Red Hat Display"/>
                  <a:cs typeface="Red Hat Display"/>
                  <a:sym typeface="Red Hat Display"/>
                </a:rPr>
                <a:t>Consumer API</a:t>
              </a:r>
              <a:endParaRPr b="1">
                <a:solidFill>
                  <a:srgbClr val="FFFFFF"/>
                </a:solidFill>
                <a:latin typeface="Red Hat Display"/>
                <a:ea typeface="Red Hat Display"/>
                <a:cs typeface="Red Hat Display"/>
                <a:sym typeface="Red Hat Display"/>
              </a:endParaRPr>
            </a:p>
          </p:txBody>
        </p:sp>
      </p:grpSp>
      <p:grpSp>
        <p:nvGrpSpPr>
          <p:cNvPr id="2720" name="Google Shape;2720;p201"/>
          <p:cNvGrpSpPr/>
          <p:nvPr/>
        </p:nvGrpSpPr>
        <p:grpSpPr>
          <a:xfrm>
            <a:off x="1687750" y="4124850"/>
            <a:ext cx="3012300" cy="528600"/>
            <a:chOff x="-25175" y="3896250"/>
            <a:chExt cx="3012300" cy="528600"/>
          </a:xfrm>
        </p:grpSpPr>
        <p:sp>
          <p:nvSpPr>
            <p:cNvPr id="2721" name="Google Shape;2721;p201"/>
            <p:cNvSpPr/>
            <p:nvPr/>
          </p:nvSpPr>
          <p:spPr>
            <a:xfrm>
              <a:off x="2438425" y="3896250"/>
              <a:ext cx="548700" cy="528600"/>
            </a:xfrm>
            <a:prstGeom prst="ellipse">
              <a:avLst/>
            </a:prstGeom>
            <a:solidFill>
              <a:srgbClr val="3A81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01"/>
            <p:cNvSpPr/>
            <p:nvPr/>
          </p:nvSpPr>
          <p:spPr>
            <a:xfrm>
              <a:off x="-25175" y="3896250"/>
              <a:ext cx="2739000" cy="528600"/>
            </a:xfrm>
            <a:prstGeom prst="rect">
              <a:avLst/>
            </a:prstGeom>
            <a:solidFill>
              <a:srgbClr val="3A81BA"/>
            </a:solidFill>
            <a:ln>
              <a:noFill/>
            </a:ln>
          </p:spPr>
          <p:txBody>
            <a:bodyPr anchorCtr="0" anchor="ctr" bIns="91425" lIns="457200" spcFirstLastPara="1" rIns="91425" wrap="square" tIns="91425">
              <a:noAutofit/>
            </a:bodyPr>
            <a:lstStyle/>
            <a:p>
              <a:pPr indent="0" lvl="0" marL="0" rtl="0" algn="l">
                <a:spcBef>
                  <a:spcPts val="0"/>
                </a:spcBef>
                <a:spcAft>
                  <a:spcPts val="0"/>
                </a:spcAft>
                <a:buNone/>
              </a:pPr>
              <a:r>
                <a:rPr b="1" lang="en">
                  <a:solidFill>
                    <a:srgbClr val="FFFFFF"/>
                  </a:solidFill>
                  <a:latin typeface="Red Hat Display"/>
                  <a:ea typeface="Red Hat Display"/>
                  <a:cs typeface="Red Hat Display"/>
                  <a:sym typeface="Red Hat Display"/>
                </a:rPr>
                <a:t>Producer API</a:t>
              </a:r>
              <a:endParaRPr b="1">
                <a:solidFill>
                  <a:srgbClr val="FFFFFF"/>
                </a:solidFill>
                <a:latin typeface="Red Hat Display"/>
                <a:ea typeface="Red Hat Display"/>
                <a:cs typeface="Red Hat Display"/>
                <a:sym typeface="Red Hat Display"/>
              </a:endParaRPr>
            </a:p>
          </p:txBody>
        </p:sp>
      </p:grpSp>
      <p:grpSp>
        <p:nvGrpSpPr>
          <p:cNvPr id="2723" name="Google Shape;2723;p201"/>
          <p:cNvGrpSpPr/>
          <p:nvPr/>
        </p:nvGrpSpPr>
        <p:grpSpPr>
          <a:xfrm flipH="1">
            <a:off x="7314350" y="3445600"/>
            <a:ext cx="3189900" cy="528600"/>
            <a:chOff x="-202775" y="3896250"/>
            <a:chExt cx="3189900" cy="528600"/>
          </a:xfrm>
        </p:grpSpPr>
        <p:sp>
          <p:nvSpPr>
            <p:cNvPr id="2724" name="Google Shape;2724;p201"/>
            <p:cNvSpPr/>
            <p:nvPr/>
          </p:nvSpPr>
          <p:spPr>
            <a:xfrm>
              <a:off x="2438425" y="3896250"/>
              <a:ext cx="548700" cy="528600"/>
            </a:xfrm>
            <a:prstGeom prst="ellipse">
              <a:avLst/>
            </a:prstGeom>
            <a:solidFill>
              <a:srgbClr val="3A81BA"/>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725" name="Google Shape;2725;p201"/>
            <p:cNvSpPr/>
            <p:nvPr/>
          </p:nvSpPr>
          <p:spPr>
            <a:xfrm>
              <a:off x="-202775" y="3896250"/>
              <a:ext cx="2916600" cy="528600"/>
            </a:xfrm>
            <a:prstGeom prst="rect">
              <a:avLst/>
            </a:prstGeom>
            <a:solidFill>
              <a:srgbClr val="3A81BA"/>
            </a:solidFill>
            <a:ln>
              <a:noFill/>
            </a:ln>
          </p:spPr>
          <p:txBody>
            <a:bodyPr anchorCtr="0" anchor="ctr" bIns="91425" lIns="91425" spcFirstLastPara="1" rIns="457200" wrap="square" tIns="91425">
              <a:noAutofit/>
            </a:bodyPr>
            <a:lstStyle/>
            <a:p>
              <a:pPr indent="0" lvl="0" marL="0" rtl="0" algn="r">
                <a:spcBef>
                  <a:spcPts val="0"/>
                </a:spcBef>
                <a:spcAft>
                  <a:spcPts val="0"/>
                </a:spcAft>
                <a:buNone/>
              </a:pPr>
              <a:r>
                <a:rPr b="1" lang="en">
                  <a:solidFill>
                    <a:srgbClr val="FFFFFF"/>
                  </a:solidFill>
                  <a:latin typeface="Red Hat Display"/>
                  <a:ea typeface="Red Hat Display"/>
                  <a:cs typeface="Red Hat Display"/>
                  <a:sym typeface="Red Hat Display"/>
                </a:rPr>
                <a:t>Connect</a:t>
              </a:r>
              <a:endParaRPr b="1">
                <a:solidFill>
                  <a:srgbClr val="FFFFFF"/>
                </a:solidFill>
                <a:latin typeface="Red Hat Display"/>
                <a:ea typeface="Red Hat Display"/>
                <a:cs typeface="Red Hat Display"/>
                <a:sym typeface="Red Hat Display"/>
              </a:endParaRPr>
            </a:p>
          </p:txBody>
        </p:sp>
      </p:grpSp>
      <p:grpSp>
        <p:nvGrpSpPr>
          <p:cNvPr id="2726" name="Google Shape;2726;p201"/>
          <p:cNvGrpSpPr/>
          <p:nvPr/>
        </p:nvGrpSpPr>
        <p:grpSpPr>
          <a:xfrm>
            <a:off x="4887175" y="3192911"/>
            <a:ext cx="2392474" cy="2392474"/>
            <a:chOff x="5409275" y="1752098"/>
            <a:chExt cx="2392474" cy="2392474"/>
          </a:xfrm>
        </p:grpSpPr>
        <p:pic>
          <p:nvPicPr>
            <p:cNvPr id="2727" name="Google Shape;2727;p201"/>
            <p:cNvPicPr preferRelativeResize="0"/>
            <p:nvPr/>
          </p:nvPicPr>
          <p:blipFill rotWithShape="1">
            <a:blip r:embed="rId3">
              <a:alphaModFix/>
            </a:blip>
            <a:srcRect b="0" l="0" r="0" t="0"/>
            <a:stretch/>
          </p:blipFill>
          <p:spPr>
            <a:xfrm>
              <a:off x="5409275" y="1752098"/>
              <a:ext cx="2392474" cy="2392474"/>
            </a:xfrm>
            <a:prstGeom prst="rect">
              <a:avLst/>
            </a:prstGeom>
            <a:noFill/>
            <a:ln>
              <a:noFill/>
            </a:ln>
          </p:spPr>
        </p:pic>
        <p:pic>
          <p:nvPicPr>
            <p:cNvPr id="2728" name="Google Shape;2728;p201"/>
            <p:cNvPicPr preferRelativeResize="0"/>
            <p:nvPr/>
          </p:nvPicPr>
          <p:blipFill rotWithShape="1">
            <a:blip r:embed="rId4">
              <a:alphaModFix/>
            </a:blip>
            <a:srcRect b="0" l="69" r="69" t="0"/>
            <a:stretch/>
          </p:blipFill>
          <p:spPr>
            <a:xfrm>
              <a:off x="5908925" y="1928325"/>
              <a:ext cx="886899" cy="440264"/>
            </a:xfrm>
            <a:prstGeom prst="rect">
              <a:avLst/>
            </a:prstGeom>
            <a:noFill/>
            <a:ln>
              <a:noFill/>
            </a:ln>
          </p:spPr>
        </p:pic>
        <p:sp>
          <p:nvSpPr>
            <p:cNvPr id="2729" name="Google Shape;2729;p201"/>
            <p:cNvSpPr/>
            <p:nvPr/>
          </p:nvSpPr>
          <p:spPr>
            <a:xfrm>
              <a:off x="6368775" y="2739300"/>
              <a:ext cx="886800" cy="8868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0" name="Google Shape;2730;p201"/>
            <p:cNvPicPr preferRelativeResize="0"/>
            <p:nvPr/>
          </p:nvPicPr>
          <p:blipFill rotWithShape="1">
            <a:blip r:embed="rId5">
              <a:alphaModFix/>
            </a:blip>
            <a:srcRect b="0" l="0" r="69853" t="0"/>
            <a:stretch/>
          </p:blipFill>
          <p:spPr>
            <a:xfrm>
              <a:off x="6563713" y="2770281"/>
              <a:ext cx="499650" cy="828682"/>
            </a:xfrm>
            <a:prstGeom prst="rect">
              <a:avLst/>
            </a:prstGeom>
            <a:noFill/>
            <a:ln>
              <a:noFill/>
            </a:ln>
          </p:spPr>
        </p:pic>
      </p:grpSp>
      <p:grpSp>
        <p:nvGrpSpPr>
          <p:cNvPr id="2731" name="Google Shape;2731;p201"/>
          <p:cNvGrpSpPr/>
          <p:nvPr/>
        </p:nvGrpSpPr>
        <p:grpSpPr>
          <a:xfrm flipH="1">
            <a:off x="6882350" y="5483350"/>
            <a:ext cx="3621900" cy="528600"/>
            <a:chOff x="-634775" y="3896250"/>
            <a:chExt cx="3621900" cy="528600"/>
          </a:xfrm>
        </p:grpSpPr>
        <p:sp>
          <p:nvSpPr>
            <p:cNvPr id="2732" name="Google Shape;2732;p201"/>
            <p:cNvSpPr/>
            <p:nvPr/>
          </p:nvSpPr>
          <p:spPr>
            <a:xfrm>
              <a:off x="2438425" y="3896250"/>
              <a:ext cx="548700" cy="528600"/>
            </a:xfrm>
            <a:prstGeom prst="ellipse">
              <a:avLst/>
            </a:prstGeom>
            <a:solidFill>
              <a:srgbClr val="3A81BA"/>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2733" name="Google Shape;2733;p201"/>
            <p:cNvSpPr/>
            <p:nvPr/>
          </p:nvSpPr>
          <p:spPr>
            <a:xfrm>
              <a:off x="-634775" y="3896250"/>
              <a:ext cx="3348600" cy="528600"/>
            </a:xfrm>
            <a:prstGeom prst="rect">
              <a:avLst/>
            </a:prstGeom>
            <a:solidFill>
              <a:srgbClr val="3A81BA"/>
            </a:solidFill>
            <a:ln>
              <a:noFill/>
            </a:ln>
          </p:spPr>
          <p:txBody>
            <a:bodyPr anchorCtr="0" anchor="ctr" bIns="91425" lIns="91425" spcFirstLastPara="1" rIns="457200" wrap="square" tIns="91425">
              <a:noAutofit/>
            </a:bodyPr>
            <a:lstStyle/>
            <a:p>
              <a:pPr indent="0" lvl="0" marL="0" rtl="0" algn="r">
                <a:spcBef>
                  <a:spcPts val="0"/>
                </a:spcBef>
                <a:spcAft>
                  <a:spcPts val="0"/>
                </a:spcAft>
                <a:buNone/>
              </a:pPr>
              <a:r>
                <a:rPr b="1" lang="en">
                  <a:solidFill>
                    <a:srgbClr val="FFFFFF"/>
                  </a:solidFill>
                  <a:latin typeface="Red Hat Display"/>
                  <a:ea typeface="Red Hat Display"/>
                  <a:cs typeface="Red Hat Display"/>
                  <a:sym typeface="Red Hat Display"/>
                </a:rPr>
                <a:t>Admin API</a:t>
              </a:r>
              <a:endParaRPr b="1">
                <a:solidFill>
                  <a:srgbClr val="FFFFFF"/>
                </a:solidFill>
                <a:latin typeface="Red Hat Display"/>
                <a:ea typeface="Red Hat Display"/>
                <a:cs typeface="Red Hat Display"/>
                <a:sym typeface="Red Hat Display"/>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714"/>
                                        </p:tgtEl>
                                        <p:attrNameLst>
                                          <p:attrName>style.visibility</p:attrName>
                                        </p:attrNameLst>
                                      </p:cBhvr>
                                      <p:to>
                                        <p:strVal val="visible"/>
                                      </p:to>
                                    </p:set>
                                    <p:animEffect filter="fade" transition="in">
                                      <p:cBhvr>
                                        <p:cTn dur="1000"/>
                                        <p:tgtEl>
                                          <p:spTgt spid="271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11"/>
                                        </p:tgtEl>
                                        <p:attrNameLst>
                                          <p:attrName>style.visibility</p:attrName>
                                        </p:attrNameLst>
                                      </p:cBhvr>
                                      <p:to>
                                        <p:strVal val="visible"/>
                                      </p:to>
                                    </p:set>
                                    <p:animEffect filter="fade" transition="in">
                                      <p:cBhvr>
                                        <p:cTn dur="1000"/>
                                        <p:tgtEl>
                                          <p:spTgt spid="271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20"/>
                                        </p:tgtEl>
                                        <p:attrNameLst>
                                          <p:attrName>style.visibility</p:attrName>
                                        </p:attrNameLst>
                                      </p:cBhvr>
                                      <p:to>
                                        <p:strVal val="visible"/>
                                      </p:to>
                                    </p:set>
                                    <p:animEffect filter="fade" transition="in">
                                      <p:cBhvr>
                                        <p:cTn dur="1000"/>
                                        <p:tgtEl>
                                          <p:spTgt spid="272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717"/>
                                        </p:tgtEl>
                                        <p:attrNameLst>
                                          <p:attrName>style.visibility</p:attrName>
                                        </p:attrNameLst>
                                      </p:cBhvr>
                                      <p:to>
                                        <p:strVal val="visible"/>
                                      </p:to>
                                    </p:set>
                                    <p:animEffect filter="fade" transition="in">
                                      <p:cBhvr>
                                        <p:cTn dur="1000"/>
                                        <p:tgtEl>
                                          <p:spTgt spid="2717"/>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708"/>
                                        </p:tgtEl>
                                        <p:attrNameLst>
                                          <p:attrName>style.visibility</p:attrName>
                                        </p:attrNameLst>
                                      </p:cBhvr>
                                      <p:to>
                                        <p:strVal val="visible"/>
                                      </p:to>
                                    </p:set>
                                    <p:animEffect filter="fade" transition="in">
                                      <p:cBhvr>
                                        <p:cTn dur="1000"/>
                                        <p:tgtEl>
                                          <p:spTgt spid="2708"/>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702"/>
                                        </p:tgtEl>
                                        <p:attrNameLst>
                                          <p:attrName>style.visibility</p:attrName>
                                        </p:attrNameLst>
                                      </p:cBhvr>
                                      <p:to>
                                        <p:strVal val="visible"/>
                                      </p:to>
                                    </p:set>
                                    <p:animEffect filter="fade" transition="in">
                                      <p:cBhvr>
                                        <p:cTn dur="1000"/>
                                        <p:tgtEl>
                                          <p:spTgt spid="2702"/>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723"/>
                                        </p:tgtEl>
                                        <p:attrNameLst>
                                          <p:attrName>style.visibility</p:attrName>
                                        </p:attrNameLst>
                                      </p:cBhvr>
                                      <p:to>
                                        <p:strVal val="visible"/>
                                      </p:to>
                                    </p:set>
                                    <p:animEffect filter="fade" transition="in">
                                      <p:cBhvr>
                                        <p:cTn dur="1000"/>
                                        <p:tgtEl>
                                          <p:spTgt spid="2723"/>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699"/>
                                        </p:tgtEl>
                                        <p:attrNameLst>
                                          <p:attrName>style.visibility</p:attrName>
                                        </p:attrNameLst>
                                      </p:cBhvr>
                                      <p:to>
                                        <p:strVal val="visible"/>
                                      </p:to>
                                    </p:set>
                                    <p:animEffect filter="fade" transition="in">
                                      <p:cBhvr>
                                        <p:cTn dur="1000"/>
                                        <p:tgtEl>
                                          <p:spTgt spid="2699"/>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2705"/>
                                        </p:tgtEl>
                                        <p:attrNameLst>
                                          <p:attrName>style.visibility</p:attrName>
                                        </p:attrNameLst>
                                      </p:cBhvr>
                                      <p:to>
                                        <p:strVal val="visible"/>
                                      </p:to>
                                    </p:set>
                                    <p:animEffect filter="fade" transition="in">
                                      <p:cBhvr>
                                        <p:cTn dur="1000"/>
                                        <p:tgtEl>
                                          <p:spTgt spid="2705"/>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2731"/>
                                        </p:tgtEl>
                                        <p:attrNameLst>
                                          <p:attrName>style.visibility</p:attrName>
                                        </p:attrNameLst>
                                      </p:cBhvr>
                                      <p:to>
                                        <p:strVal val="visible"/>
                                      </p:to>
                                    </p:set>
                                    <p:animEffect filter="fade" transition="in">
                                      <p:cBhvr>
                                        <p:cTn dur="1000"/>
                                        <p:tgtEl>
                                          <p:spTgt spid="27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8" name="Shape 3168"/>
        <p:cNvGrpSpPr/>
        <p:nvPr/>
      </p:nvGrpSpPr>
      <p:grpSpPr>
        <a:xfrm>
          <a:off x="0" y="0"/>
          <a:ext cx="0" cy="0"/>
          <a:chOff x="0" y="0"/>
          <a:chExt cx="0" cy="0"/>
        </a:xfrm>
      </p:grpSpPr>
      <p:sp>
        <p:nvSpPr>
          <p:cNvPr id="3169" name="Google Shape;3169;p21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170" name="Google Shape;3170;p21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171" name="Google Shape;3171;p219"/>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Clients</a:t>
            </a:r>
            <a:endParaRPr sz="5500">
              <a:solidFill>
                <a:srgbClr val="EE0000"/>
              </a:solidFill>
            </a:endParaRPr>
          </a:p>
          <a:p>
            <a:pPr indent="0" lvl="0" marL="0" rtl="0" algn="l">
              <a:lnSpc>
                <a:spcPct val="150000"/>
              </a:lnSpc>
              <a:spcBef>
                <a:spcPts val="4000"/>
              </a:spcBef>
              <a:spcAft>
                <a:spcPts val="0"/>
              </a:spcAft>
              <a:buNone/>
            </a:pPr>
            <a:r>
              <a:t/>
            </a:r>
            <a:endParaRPr sz="1600">
              <a:solidFill>
                <a:schemeClr val="dk1"/>
              </a:solidFill>
            </a:endParaRPr>
          </a:p>
        </p:txBody>
      </p:sp>
      <p:sp>
        <p:nvSpPr>
          <p:cNvPr id="3172" name="Google Shape;3172;p219"/>
          <p:cNvSpPr/>
          <p:nvPr/>
        </p:nvSpPr>
        <p:spPr>
          <a:xfrm>
            <a:off x="1983388" y="2629883"/>
            <a:ext cx="2438400" cy="3022500"/>
          </a:xfrm>
          <a:prstGeom prst="roundRect">
            <a:avLst>
              <a:gd fmla="val 1862" name="adj"/>
            </a:avLst>
          </a:prstGeom>
          <a:solidFill>
            <a:srgbClr val="DCDCDC"/>
          </a:solidFill>
          <a:ln>
            <a:noFill/>
          </a:ln>
        </p:spPr>
        <p:txBody>
          <a:bodyPr anchorCtr="0" anchor="ctr" bIns="121900" lIns="27425" spcFirstLastPara="1" rIns="27425"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173" name="Google Shape;3173;p219"/>
          <p:cNvSpPr txBox="1"/>
          <p:nvPr/>
        </p:nvSpPr>
        <p:spPr>
          <a:xfrm>
            <a:off x="1971954" y="2698550"/>
            <a:ext cx="1889100" cy="206100"/>
          </a:xfrm>
          <a:prstGeom prst="rect">
            <a:avLst/>
          </a:prstGeom>
          <a:noFill/>
          <a:ln>
            <a:noFill/>
          </a:ln>
        </p:spPr>
        <p:txBody>
          <a:bodyPr anchorCtr="0" anchor="ctr" bIns="121900" lIns="27425" spcFirstLastPara="1" rIns="27425" wrap="square" tIns="121900">
            <a:noAutofit/>
          </a:bodyPr>
          <a:lstStyle/>
          <a:p>
            <a:pPr indent="0" lvl="0" marL="0" rtl="0" algn="l">
              <a:spcBef>
                <a:spcPts val="0"/>
              </a:spcBef>
              <a:spcAft>
                <a:spcPts val="0"/>
              </a:spcAft>
              <a:buNone/>
            </a:pPr>
            <a:r>
              <a:rPr b="1" lang="en" sz="1300">
                <a:solidFill>
                  <a:srgbClr val="434343"/>
                </a:solidFill>
                <a:latin typeface="Red Hat Display"/>
                <a:ea typeface="Red Hat Display"/>
                <a:cs typeface="Red Hat Display"/>
                <a:sym typeface="Red Hat Display"/>
              </a:rPr>
              <a:t>Broker A</a:t>
            </a:r>
            <a:endParaRPr b="1" sz="1300">
              <a:solidFill>
                <a:srgbClr val="434343"/>
              </a:solidFill>
              <a:latin typeface="Red Hat Display"/>
              <a:ea typeface="Red Hat Display"/>
              <a:cs typeface="Red Hat Display"/>
              <a:sym typeface="Red Hat Display"/>
            </a:endParaRPr>
          </a:p>
        </p:txBody>
      </p:sp>
      <p:sp>
        <p:nvSpPr>
          <p:cNvPr id="3174" name="Google Shape;3174;p219"/>
          <p:cNvSpPr/>
          <p:nvPr/>
        </p:nvSpPr>
        <p:spPr>
          <a:xfrm>
            <a:off x="4878054" y="2629883"/>
            <a:ext cx="2438400" cy="3022500"/>
          </a:xfrm>
          <a:prstGeom prst="roundRect">
            <a:avLst>
              <a:gd fmla="val 1862" name="adj"/>
            </a:avLst>
          </a:prstGeom>
          <a:solidFill>
            <a:srgbClr val="DCDCDC"/>
          </a:solidFill>
          <a:ln>
            <a:noFill/>
          </a:ln>
        </p:spPr>
        <p:txBody>
          <a:bodyPr anchorCtr="0" anchor="ctr" bIns="121900" lIns="27425" spcFirstLastPara="1" rIns="27425"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175" name="Google Shape;3175;p219"/>
          <p:cNvSpPr txBox="1"/>
          <p:nvPr/>
        </p:nvSpPr>
        <p:spPr>
          <a:xfrm>
            <a:off x="4872321" y="2698550"/>
            <a:ext cx="1889100" cy="206100"/>
          </a:xfrm>
          <a:prstGeom prst="rect">
            <a:avLst/>
          </a:prstGeom>
          <a:noFill/>
          <a:ln>
            <a:noFill/>
          </a:ln>
        </p:spPr>
        <p:txBody>
          <a:bodyPr anchorCtr="0" anchor="ctr" bIns="121900" lIns="27425" spcFirstLastPara="1" rIns="27425" wrap="square" tIns="121900">
            <a:noAutofit/>
          </a:bodyPr>
          <a:lstStyle/>
          <a:p>
            <a:pPr indent="0" lvl="0" marL="0" rtl="0" algn="l">
              <a:spcBef>
                <a:spcPts val="0"/>
              </a:spcBef>
              <a:spcAft>
                <a:spcPts val="0"/>
              </a:spcAft>
              <a:buNone/>
            </a:pPr>
            <a:r>
              <a:rPr b="1" lang="en" sz="1300">
                <a:solidFill>
                  <a:srgbClr val="434343"/>
                </a:solidFill>
                <a:latin typeface="Red Hat Display"/>
                <a:ea typeface="Red Hat Display"/>
                <a:cs typeface="Red Hat Display"/>
                <a:sym typeface="Red Hat Display"/>
              </a:rPr>
              <a:t>Broker B</a:t>
            </a:r>
            <a:endParaRPr b="1" sz="1300">
              <a:solidFill>
                <a:srgbClr val="434343"/>
              </a:solidFill>
              <a:latin typeface="Red Hat Display"/>
              <a:ea typeface="Red Hat Display"/>
              <a:cs typeface="Red Hat Display"/>
              <a:sym typeface="Red Hat Display"/>
            </a:endParaRPr>
          </a:p>
        </p:txBody>
      </p:sp>
      <p:sp>
        <p:nvSpPr>
          <p:cNvPr id="3176" name="Google Shape;3176;p219"/>
          <p:cNvSpPr/>
          <p:nvPr/>
        </p:nvSpPr>
        <p:spPr>
          <a:xfrm>
            <a:off x="7772721" y="2629883"/>
            <a:ext cx="2438400" cy="3022500"/>
          </a:xfrm>
          <a:prstGeom prst="roundRect">
            <a:avLst>
              <a:gd fmla="val 1862" name="adj"/>
            </a:avLst>
          </a:prstGeom>
          <a:solidFill>
            <a:srgbClr val="DCDCDC"/>
          </a:solidFill>
          <a:ln>
            <a:noFill/>
          </a:ln>
        </p:spPr>
        <p:txBody>
          <a:bodyPr anchorCtr="0" anchor="ctr" bIns="121900" lIns="27425" spcFirstLastPara="1" rIns="27425"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177" name="Google Shape;3177;p219"/>
          <p:cNvSpPr txBox="1"/>
          <p:nvPr/>
        </p:nvSpPr>
        <p:spPr>
          <a:xfrm>
            <a:off x="7772721" y="2698550"/>
            <a:ext cx="1889100" cy="206100"/>
          </a:xfrm>
          <a:prstGeom prst="rect">
            <a:avLst/>
          </a:prstGeom>
          <a:noFill/>
          <a:ln>
            <a:noFill/>
          </a:ln>
        </p:spPr>
        <p:txBody>
          <a:bodyPr anchorCtr="0" anchor="ctr" bIns="121900" lIns="27425" spcFirstLastPara="1" rIns="27425" wrap="square" tIns="121900">
            <a:noAutofit/>
          </a:bodyPr>
          <a:lstStyle/>
          <a:p>
            <a:pPr indent="0" lvl="0" marL="0" rtl="0" algn="l">
              <a:spcBef>
                <a:spcPts val="0"/>
              </a:spcBef>
              <a:spcAft>
                <a:spcPts val="0"/>
              </a:spcAft>
              <a:buNone/>
            </a:pPr>
            <a:r>
              <a:rPr b="1" lang="en" sz="1300">
                <a:solidFill>
                  <a:srgbClr val="434343"/>
                </a:solidFill>
                <a:latin typeface="Red Hat Display"/>
                <a:ea typeface="Red Hat Display"/>
                <a:cs typeface="Red Hat Display"/>
                <a:sym typeface="Red Hat Display"/>
              </a:rPr>
              <a:t>Broker C</a:t>
            </a:r>
            <a:endParaRPr b="1" sz="1300">
              <a:solidFill>
                <a:srgbClr val="434343"/>
              </a:solidFill>
              <a:latin typeface="Red Hat Display"/>
              <a:ea typeface="Red Hat Display"/>
              <a:cs typeface="Red Hat Display"/>
              <a:sym typeface="Red Hat Display"/>
            </a:endParaRPr>
          </a:p>
        </p:txBody>
      </p:sp>
      <p:sp>
        <p:nvSpPr>
          <p:cNvPr id="3178" name="Google Shape;3178;p219"/>
          <p:cNvSpPr/>
          <p:nvPr/>
        </p:nvSpPr>
        <p:spPr>
          <a:xfrm>
            <a:off x="5152654" y="3073483"/>
            <a:ext cx="1889100" cy="2333100"/>
          </a:xfrm>
          <a:prstGeom prst="roundRect">
            <a:avLst>
              <a:gd fmla="val 4585" name="adj"/>
            </a:avLst>
          </a:prstGeom>
          <a:solidFill>
            <a:srgbClr val="C2CFD3"/>
          </a:solidFill>
          <a:ln>
            <a:noFill/>
          </a:ln>
        </p:spPr>
        <p:txBody>
          <a:bodyPr anchorCtr="0" anchor="ctr" bIns="121900" lIns="27425" spcFirstLastPara="1" rIns="27425"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179" name="Google Shape;3179;p219"/>
          <p:cNvSpPr/>
          <p:nvPr/>
        </p:nvSpPr>
        <p:spPr>
          <a:xfrm>
            <a:off x="2257988" y="3073483"/>
            <a:ext cx="1889100" cy="2333100"/>
          </a:xfrm>
          <a:prstGeom prst="roundRect">
            <a:avLst>
              <a:gd fmla="val 4585" name="adj"/>
            </a:avLst>
          </a:prstGeom>
          <a:solidFill>
            <a:srgbClr val="C2CFD3"/>
          </a:solidFill>
          <a:ln>
            <a:noFill/>
          </a:ln>
        </p:spPr>
        <p:txBody>
          <a:bodyPr anchorCtr="0" anchor="ctr" bIns="121900" lIns="27425" spcFirstLastPara="1" rIns="27425"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180" name="Google Shape;3180;p219"/>
          <p:cNvSpPr/>
          <p:nvPr/>
        </p:nvSpPr>
        <p:spPr>
          <a:xfrm>
            <a:off x="8047321" y="3104483"/>
            <a:ext cx="1889100" cy="2271300"/>
          </a:xfrm>
          <a:prstGeom prst="roundRect">
            <a:avLst>
              <a:gd fmla="val 4585" name="adj"/>
            </a:avLst>
          </a:prstGeom>
          <a:solidFill>
            <a:srgbClr val="C2CFD3"/>
          </a:solidFill>
          <a:ln>
            <a:noFill/>
          </a:ln>
        </p:spPr>
        <p:txBody>
          <a:bodyPr anchorCtr="0" anchor="ctr" bIns="121900" lIns="27425" spcFirstLastPara="1" rIns="27425" wrap="square" tIns="121900">
            <a:noAutofit/>
          </a:bodyPr>
          <a:lstStyle/>
          <a:p>
            <a:pPr indent="0" lvl="0" marL="0" rtl="0" algn="l">
              <a:spcBef>
                <a:spcPts val="0"/>
              </a:spcBef>
              <a:spcAft>
                <a:spcPts val="0"/>
              </a:spcAft>
              <a:buNone/>
            </a:pPr>
            <a:r>
              <a:t/>
            </a:r>
            <a:endParaRPr b="1" sz="1900">
              <a:latin typeface="Red Hat Display"/>
              <a:ea typeface="Red Hat Display"/>
              <a:cs typeface="Red Hat Display"/>
              <a:sym typeface="Red Hat Display"/>
            </a:endParaRPr>
          </a:p>
        </p:txBody>
      </p:sp>
      <p:sp>
        <p:nvSpPr>
          <p:cNvPr id="3181" name="Google Shape;3181;p219"/>
          <p:cNvSpPr txBox="1"/>
          <p:nvPr/>
        </p:nvSpPr>
        <p:spPr>
          <a:xfrm>
            <a:off x="2257988" y="3135383"/>
            <a:ext cx="1889100" cy="206100"/>
          </a:xfrm>
          <a:prstGeom prst="rect">
            <a:avLst/>
          </a:prstGeom>
          <a:noFill/>
          <a:ln>
            <a:noFill/>
          </a:ln>
        </p:spPr>
        <p:txBody>
          <a:bodyPr anchorCtr="0" anchor="ctr" bIns="121900" lIns="27425" spcFirstLastPara="1" rIns="27425" wrap="square" tIns="121900">
            <a:noAutofit/>
          </a:bodyPr>
          <a:lstStyle/>
          <a:p>
            <a:pPr indent="0" lvl="0" marL="0" rtl="0" algn="l">
              <a:spcBef>
                <a:spcPts val="0"/>
              </a:spcBef>
              <a:spcAft>
                <a:spcPts val="0"/>
              </a:spcAft>
              <a:buNone/>
            </a:pPr>
            <a:r>
              <a:rPr b="1" lang="en" sz="1300">
                <a:solidFill>
                  <a:srgbClr val="666666"/>
                </a:solidFill>
                <a:latin typeface="Red Hat Display"/>
                <a:ea typeface="Red Hat Display"/>
                <a:cs typeface="Red Hat Display"/>
                <a:sym typeface="Red Hat Display"/>
              </a:rPr>
              <a:t>Topic 1</a:t>
            </a:r>
            <a:endParaRPr b="1" sz="1300">
              <a:solidFill>
                <a:srgbClr val="666666"/>
              </a:solidFill>
              <a:latin typeface="Red Hat Display"/>
              <a:ea typeface="Red Hat Display"/>
              <a:cs typeface="Red Hat Display"/>
              <a:sym typeface="Red Hat Display"/>
            </a:endParaRPr>
          </a:p>
        </p:txBody>
      </p:sp>
      <p:sp>
        <p:nvSpPr>
          <p:cNvPr id="3182" name="Google Shape;3182;p219"/>
          <p:cNvSpPr txBox="1"/>
          <p:nvPr/>
        </p:nvSpPr>
        <p:spPr>
          <a:xfrm>
            <a:off x="5152654" y="3135383"/>
            <a:ext cx="1889100" cy="206100"/>
          </a:xfrm>
          <a:prstGeom prst="rect">
            <a:avLst/>
          </a:prstGeom>
          <a:noFill/>
          <a:ln>
            <a:noFill/>
          </a:ln>
        </p:spPr>
        <p:txBody>
          <a:bodyPr anchorCtr="0" anchor="ctr" bIns="121900" lIns="27425" spcFirstLastPara="1" rIns="27425" wrap="square" tIns="121900">
            <a:noAutofit/>
          </a:bodyPr>
          <a:lstStyle/>
          <a:p>
            <a:pPr indent="0" lvl="0" marL="0" rtl="0" algn="l">
              <a:spcBef>
                <a:spcPts val="0"/>
              </a:spcBef>
              <a:spcAft>
                <a:spcPts val="0"/>
              </a:spcAft>
              <a:buNone/>
            </a:pPr>
            <a:r>
              <a:rPr b="1" lang="en" sz="1300">
                <a:solidFill>
                  <a:srgbClr val="666666"/>
                </a:solidFill>
                <a:latin typeface="Red Hat Display"/>
                <a:ea typeface="Red Hat Display"/>
                <a:cs typeface="Red Hat Display"/>
                <a:sym typeface="Red Hat Display"/>
              </a:rPr>
              <a:t>Topic 1</a:t>
            </a:r>
            <a:endParaRPr b="1" sz="1300">
              <a:solidFill>
                <a:srgbClr val="666666"/>
              </a:solidFill>
              <a:latin typeface="Red Hat Display"/>
              <a:ea typeface="Red Hat Display"/>
              <a:cs typeface="Red Hat Display"/>
              <a:sym typeface="Red Hat Display"/>
            </a:endParaRPr>
          </a:p>
        </p:txBody>
      </p:sp>
      <p:sp>
        <p:nvSpPr>
          <p:cNvPr id="3183" name="Google Shape;3183;p219"/>
          <p:cNvSpPr txBox="1"/>
          <p:nvPr/>
        </p:nvSpPr>
        <p:spPr>
          <a:xfrm>
            <a:off x="8047321" y="3135383"/>
            <a:ext cx="1889100" cy="206100"/>
          </a:xfrm>
          <a:prstGeom prst="rect">
            <a:avLst/>
          </a:prstGeom>
          <a:noFill/>
          <a:ln>
            <a:noFill/>
          </a:ln>
        </p:spPr>
        <p:txBody>
          <a:bodyPr anchorCtr="0" anchor="ctr" bIns="121900" lIns="27425" spcFirstLastPara="1" rIns="27425" wrap="square" tIns="121900">
            <a:noAutofit/>
          </a:bodyPr>
          <a:lstStyle/>
          <a:p>
            <a:pPr indent="0" lvl="0" marL="0" rtl="0" algn="l">
              <a:spcBef>
                <a:spcPts val="0"/>
              </a:spcBef>
              <a:spcAft>
                <a:spcPts val="0"/>
              </a:spcAft>
              <a:buNone/>
            </a:pPr>
            <a:r>
              <a:rPr b="1" lang="en" sz="1300">
                <a:solidFill>
                  <a:srgbClr val="666666"/>
                </a:solidFill>
                <a:latin typeface="Red Hat Display"/>
                <a:ea typeface="Red Hat Display"/>
                <a:cs typeface="Red Hat Display"/>
                <a:sym typeface="Red Hat Display"/>
              </a:rPr>
              <a:t>Topic 1</a:t>
            </a:r>
            <a:endParaRPr b="1" sz="1300">
              <a:solidFill>
                <a:srgbClr val="666666"/>
              </a:solidFill>
              <a:latin typeface="Red Hat Display"/>
              <a:ea typeface="Red Hat Display"/>
              <a:cs typeface="Red Hat Display"/>
              <a:sym typeface="Red Hat Display"/>
            </a:endParaRPr>
          </a:p>
        </p:txBody>
      </p:sp>
      <p:sp>
        <p:nvSpPr>
          <p:cNvPr id="3184" name="Google Shape;3184;p219"/>
          <p:cNvSpPr/>
          <p:nvPr/>
        </p:nvSpPr>
        <p:spPr>
          <a:xfrm>
            <a:off x="2486988" y="3513167"/>
            <a:ext cx="1431300" cy="438300"/>
          </a:xfrm>
          <a:prstGeom prst="rect">
            <a:avLst/>
          </a:prstGeom>
          <a:solidFill>
            <a:srgbClr val="014152"/>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0 &gt; Repl 1 (Leader)</a:t>
            </a:r>
            <a:endParaRPr b="1" sz="1100">
              <a:solidFill>
                <a:srgbClr val="F3F3F3"/>
              </a:solidFill>
              <a:latin typeface="Red Hat Display"/>
              <a:ea typeface="Red Hat Display"/>
              <a:cs typeface="Red Hat Display"/>
              <a:sym typeface="Red Hat Display"/>
            </a:endParaRPr>
          </a:p>
        </p:txBody>
      </p:sp>
      <p:sp>
        <p:nvSpPr>
          <p:cNvPr id="3185" name="Google Shape;3185;p219"/>
          <p:cNvSpPr/>
          <p:nvPr/>
        </p:nvSpPr>
        <p:spPr>
          <a:xfrm>
            <a:off x="2486988" y="4134633"/>
            <a:ext cx="1431300" cy="438300"/>
          </a:xfrm>
          <a:prstGeom prst="rect">
            <a:avLst/>
          </a:prstGeom>
          <a:solidFill>
            <a:srgbClr val="808080"/>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1 &gt; Repl 1</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(Follower)</a:t>
            </a:r>
            <a:endParaRPr b="1" sz="1100">
              <a:solidFill>
                <a:srgbClr val="F3F3F3"/>
              </a:solidFill>
              <a:latin typeface="Red Hat Display"/>
              <a:ea typeface="Red Hat Display"/>
              <a:cs typeface="Red Hat Display"/>
              <a:sym typeface="Red Hat Display"/>
            </a:endParaRPr>
          </a:p>
        </p:txBody>
      </p:sp>
      <p:sp>
        <p:nvSpPr>
          <p:cNvPr id="3186" name="Google Shape;3186;p219"/>
          <p:cNvSpPr/>
          <p:nvPr/>
        </p:nvSpPr>
        <p:spPr>
          <a:xfrm>
            <a:off x="2486988" y="4756100"/>
            <a:ext cx="1431300" cy="438300"/>
          </a:xfrm>
          <a:prstGeom prst="rect">
            <a:avLst/>
          </a:prstGeom>
          <a:solidFill>
            <a:srgbClr val="808080"/>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2 &gt; Repl 1</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(Follower)</a:t>
            </a:r>
            <a:endParaRPr b="1" sz="1100">
              <a:solidFill>
                <a:srgbClr val="F3F3F3"/>
              </a:solidFill>
              <a:latin typeface="Red Hat Display"/>
              <a:ea typeface="Red Hat Display"/>
              <a:cs typeface="Red Hat Display"/>
              <a:sym typeface="Red Hat Display"/>
            </a:endParaRPr>
          </a:p>
        </p:txBody>
      </p:sp>
      <p:sp>
        <p:nvSpPr>
          <p:cNvPr id="3187" name="Google Shape;3187;p219"/>
          <p:cNvSpPr/>
          <p:nvPr/>
        </p:nvSpPr>
        <p:spPr>
          <a:xfrm>
            <a:off x="5381654" y="3513167"/>
            <a:ext cx="1431300" cy="438300"/>
          </a:xfrm>
          <a:prstGeom prst="rect">
            <a:avLst/>
          </a:prstGeom>
          <a:solidFill>
            <a:srgbClr val="808080"/>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0 &gt; Repl 2</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(Follower)</a:t>
            </a:r>
            <a:endParaRPr b="1" sz="1100">
              <a:solidFill>
                <a:srgbClr val="F3F3F3"/>
              </a:solidFill>
              <a:latin typeface="Red Hat Display"/>
              <a:ea typeface="Red Hat Display"/>
              <a:cs typeface="Red Hat Display"/>
              <a:sym typeface="Red Hat Display"/>
            </a:endParaRPr>
          </a:p>
        </p:txBody>
      </p:sp>
      <p:sp>
        <p:nvSpPr>
          <p:cNvPr id="3188" name="Google Shape;3188;p219"/>
          <p:cNvSpPr/>
          <p:nvPr/>
        </p:nvSpPr>
        <p:spPr>
          <a:xfrm>
            <a:off x="5381654" y="4134633"/>
            <a:ext cx="1431300" cy="438300"/>
          </a:xfrm>
          <a:prstGeom prst="rect">
            <a:avLst/>
          </a:prstGeom>
          <a:solidFill>
            <a:srgbClr val="014152"/>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1 &gt; Repl 2</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(Leader)</a:t>
            </a:r>
            <a:endParaRPr b="1" sz="1100">
              <a:solidFill>
                <a:srgbClr val="F3F3F3"/>
              </a:solidFill>
              <a:latin typeface="Red Hat Display"/>
              <a:ea typeface="Red Hat Display"/>
              <a:cs typeface="Red Hat Display"/>
              <a:sym typeface="Red Hat Display"/>
            </a:endParaRPr>
          </a:p>
        </p:txBody>
      </p:sp>
      <p:sp>
        <p:nvSpPr>
          <p:cNvPr id="3189" name="Google Shape;3189;p219"/>
          <p:cNvSpPr/>
          <p:nvPr/>
        </p:nvSpPr>
        <p:spPr>
          <a:xfrm>
            <a:off x="5381654" y="4756100"/>
            <a:ext cx="1431300" cy="438300"/>
          </a:xfrm>
          <a:prstGeom prst="rect">
            <a:avLst/>
          </a:prstGeom>
          <a:solidFill>
            <a:srgbClr val="808080"/>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2 &gt; Repl 2</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(Follower)</a:t>
            </a:r>
            <a:endParaRPr b="1" sz="1100">
              <a:solidFill>
                <a:srgbClr val="F3F3F3"/>
              </a:solidFill>
              <a:latin typeface="Red Hat Display"/>
              <a:ea typeface="Red Hat Display"/>
              <a:cs typeface="Red Hat Display"/>
              <a:sym typeface="Red Hat Display"/>
            </a:endParaRPr>
          </a:p>
        </p:txBody>
      </p:sp>
      <p:sp>
        <p:nvSpPr>
          <p:cNvPr id="3190" name="Google Shape;3190;p219"/>
          <p:cNvSpPr/>
          <p:nvPr/>
        </p:nvSpPr>
        <p:spPr>
          <a:xfrm>
            <a:off x="8276321" y="3513167"/>
            <a:ext cx="1431300" cy="438300"/>
          </a:xfrm>
          <a:prstGeom prst="rect">
            <a:avLst/>
          </a:prstGeom>
          <a:solidFill>
            <a:srgbClr val="808080"/>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0 &gt; Repl 3</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(Follower)</a:t>
            </a:r>
            <a:endParaRPr b="1" sz="1100">
              <a:solidFill>
                <a:srgbClr val="F3F3F3"/>
              </a:solidFill>
              <a:latin typeface="Red Hat Display"/>
              <a:ea typeface="Red Hat Display"/>
              <a:cs typeface="Red Hat Display"/>
              <a:sym typeface="Red Hat Display"/>
            </a:endParaRPr>
          </a:p>
        </p:txBody>
      </p:sp>
      <p:sp>
        <p:nvSpPr>
          <p:cNvPr id="3191" name="Google Shape;3191;p219"/>
          <p:cNvSpPr/>
          <p:nvPr/>
        </p:nvSpPr>
        <p:spPr>
          <a:xfrm>
            <a:off x="8276321" y="4134633"/>
            <a:ext cx="1431300" cy="438300"/>
          </a:xfrm>
          <a:prstGeom prst="rect">
            <a:avLst/>
          </a:prstGeom>
          <a:solidFill>
            <a:srgbClr val="808080"/>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1 &gt; Repl 3 </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(Follower)</a:t>
            </a:r>
            <a:endParaRPr b="1" sz="1100">
              <a:solidFill>
                <a:srgbClr val="F3F3F3"/>
              </a:solidFill>
              <a:latin typeface="Red Hat Display"/>
              <a:ea typeface="Red Hat Display"/>
              <a:cs typeface="Red Hat Display"/>
              <a:sym typeface="Red Hat Display"/>
            </a:endParaRPr>
          </a:p>
        </p:txBody>
      </p:sp>
      <p:sp>
        <p:nvSpPr>
          <p:cNvPr id="3192" name="Google Shape;3192;p219"/>
          <p:cNvSpPr/>
          <p:nvPr/>
        </p:nvSpPr>
        <p:spPr>
          <a:xfrm>
            <a:off x="8276321" y="4756100"/>
            <a:ext cx="1431300" cy="438300"/>
          </a:xfrm>
          <a:prstGeom prst="rect">
            <a:avLst/>
          </a:prstGeom>
          <a:solidFill>
            <a:srgbClr val="014152"/>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Partition 2 &gt; Repl 3</a:t>
            </a:r>
            <a:endParaRPr b="1" sz="1100">
              <a:solidFill>
                <a:srgbClr val="F3F3F3"/>
              </a:solidFill>
              <a:latin typeface="Red Hat Display"/>
              <a:ea typeface="Red Hat Display"/>
              <a:cs typeface="Red Hat Display"/>
              <a:sym typeface="Red Hat Display"/>
            </a:endParaRPr>
          </a:p>
          <a:p>
            <a:pPr indent="0" lvl="0" marL="0" rtl="0" algn="ctr">
              <a:spcBef>
                <a:spcPts val="0"/>
              </a:spcBef>
              <a:spcAft>
                <a:spcPts val="0"/>
              </a:spcAft>
              <a:buNone/>
            </a:pPr>
            <a:r>
              <a:rPr b="1" lang="en" sz="1100">
                <a:solidFill>
                  <a:srgbClr val="F3F3F3"/>
                </a:solidFill>
                <a:latin typeface="Red Hat Display"/>
                <a:ea typeface="Red Hat Display"/>
                <a:cs typeface="Red Hat Display"/>
                <a:sym typeface="Red Hat Display"/>
              </a:rPr>
              <a:t>(Leader)</a:t>
            </a:r>
            <a:endParaRPr b="1" sz="1100">
              <a:solidFill>
                <a:srgbClr val="F3F3F3"/>
              </a:solidFill>
              <a:latin typeface="Red Hat Display"/>
              <a:ea typeface="Red Hat Display"/>
              <a:cs typeface="Red Hat Display"/>
              <a:sym typeface="Red Hat Display"/>
            </a:endParaRPr>
          </a:p>
        </p:txBody>
      </p:sp>
      <p:sp>
        <p:nvSpPr>
          <p:cNvPr id="3193" name="Google Shape;3193;p219"/>
          <p:cNvSpPr/>
          <p:nvPr/>
        </p:nvSpPr>
        <p:spPr>
          <a:xfrm>
            <a:off x="734013" y="5802892"/>
            <a:ext cx="1828800" cy="640200"/>
          </a:xfrm>
          <a:prstGeom prst="roundRect">
            <a:avLst>
              <a:gd fmla="val 9928" name="adj"/>
            </a:avLst>
          </a:prstGeom>
          <a:solidFill>
            <a:srgbClr val="447683"/>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2000">
                <a:solidFill>
                  <a:srgbClr val="FFFFFF"/>
                </a:solidFill>
                <a:latin typeface="Red Hat Display"/>
                <a:ea typeface="Red Hat Display"/>
                <a:cs typeface="Red Hat Display"/>
                <a:sym typeface="Red Hat Display"/>
              </a:rPr>
              <a:t>Producer</a:t>
            </a:r>
            <a:endParaRPr b="1" sz="2000">
              <a:solidFill>
                <a:srgbClr val="FFFFFF"/>
              </a:solidFill>
              <a:latin typeface="Red Hat Display"/>
              <a:ea typeface="Red Hat Display"/>
              <a:cs typeface="Red Hat Display"/>
              <a:sym typeface="Red Hat Display"/>
            </a:endParaRPr>
          </a:p>
        </p:txBody>
      </p:sp>
      <p:sp>
        <p:nvSpPr>
          <p:cNvPr id="3194" name="Google Shape;3194;p219"/>
          <p:cNvSpPr/>
          <p:nvPr/>
        </p:nvSpPr>
        <p:spPr>
          <a:xfrm>
            <a:off x="9996175" y="1544254"/>
            <a:ext cx="1828800" cy="640200"/>
          </a:xfrm>
          <a:prstGeom prst="roundRect">
            <a:avLst>
              <a:gd fmla="val 11581" name="adj"/>
            </a:avLst>
          </a:prstGeom>
          <a:solidFill>
            <a:srgbClr val="57A7B5"/>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2000">
                <a:solidFill>
                  <a:srgbClr val="F3F3F3"/>
                </a:solidFill>
                <a:latin typeface="Red Hat Display"/>
                <a:ea typeface="Red Hat Display"/>
                <a:cs typeface="Red Hat Display"/>
                <a:sym typeface="Red Hat Display"/>
              </a:rPr>
              <a:t>Consumer 1</a:t>
            </a:r>
            <a:endParaRPr b="1" sz="2000">
              <a:solidFill>
                <a:srgbClr val="F3F3F3"/>
              </a:solidFill>
              <a:latin typeface="Red Hat Display"/>
              <a:ea typeface="Red Hat Display"/>
              <a:cs typeface="Red Hat Display"/>
              <a:sym typeface="Red Hat Display"/>
            </a:endParaRPr>
          </a:p>
        </p:txBody>
      </p:sp>
      <p:cxnSp>
        <p:nvCxnSpPr>
          <p:cNvPr id="3195" name="Google Shape;3195;p219"/>
          <p:cNvCxnSpPr>
            <a:stCxn id="3193" idx="0"/>
            <a:endCxn id="3184" idx="1"/>
          </p:cNvCxnSpPr>
          <p:nvPr/>
        </p:nvCxnSpPr>
        <p:spPr>
          <a:xfrm rot="-5400000">
            <a:off x="1032363" y="4348342"/>
            <a:ext cx="2070600" cy="838500"/>
          </a:xfrm>
          <a:prstGeom prst="bentConnector2">
            <a:avLst/>
          </a:prstGeom>
          <a:noFill/>
          <a:ln cap="flat" cmpd="sng" w="19050">
            <a:solidFill>
              <a:schemeClr val="dk2"/>
            </a:solidFill>
            <a:prstDash val="solid"/>
            <a:round/>
            <a:headEnd len="med" w="med" type="none"/>
            <a:tailEnd len="med" w="med" type="triangle"/>
          </a:ln>
        </p:spPr>
      </p:cxnSp>
      <p:cxnSp>
        <p:nvCxnSpPr>
          <p:cNvPr id="3196" name="Google Shape;3196;p219"/>
          <p:cNvCxnSpPr>
            <a:stCxn id="3193" idx="3"/>
            <a:endCxn id="3188" idx="1"/>
          </p:cNvCxnSpPr>
          <p:nvPr/>
        </p:nvCxnSpPr>
        <p:spPr>
          <a:xfrm flipH="1" rot="10800000">
            <a:off x="2562813" y="4353892"/>
            <a:ext cx="2818800" cy="1769100"/>
          </a:xfrm>
          <a:prstGeom prst="bentConnector3">
            <a:avLst>
              <a:gd fmla="val 73959" name="adj1"/>
            </a:avLst>
          </a:prstGeom>
          <a:noFill/>
          <a:ln cap="flat" cmpd="sng" w="19050">
            <a:solidFill>
              <a:schemeClr val="dk2"/>
            </a:solidFill>
            <a:prstDash val="solid"/>
            <a:round/>
            <a:headEnd len="med" w="med" type="none"/>
            <a:tailEnd len="med" w="med" type="triangle"/>
          </a:ln>
        </p:spPr>
      </p:cxnSp>
      <p:cxnSp>
        <p:nvCxnSpPr>
          <p:cNvPr id="3197" name="Google Shape;3197;p219"/>
          <p:cNvCxnSpPr>
            <a:stCxn id="3193" idx="2"/>
            <a:endCxn id="3192" idx="2"/>
          </p:cNvCxnSpPr>
          <p:nvPr/>
        </p:nvCxnSpPr>
        <p:spPr>
          <a:xfrm rot="-5400000">
            <a:off x="4695963" y="2146942"/>
            <a:ext cx="1248600" cy="7343700"/>
          </a:xfrm>
          <a:prstGeom prst="bentConnector3">
            <a:avLst>
              <a:gd fmla="val -19071" name="adj1"/>
            </a:avLst>
          </a:prstGeom>
          <a:noFill/>
          <a:ln cap="flat" cmpd="sng" w="19050">
            <a:solidFill>
              <a:schemeClr val="dk2"/>
            </a:solidFill>
            <a:prstDash val="solid"/>
            <a:round/>
            <a:headEnd len="med" w="med" type="none"/>
            <a:tailEnd len="med" w="med" type="triangle"/>
          </a:ln>
        </p:spPr>
      </p:cxnSp>
      <p:cxnSp>
        <p:nvCxnSpPr>
          <p:cNvPr id="3198" name="Google Shape;3198;p219"/>
          <p:cNvCxnSpPr>
            <a:stCxn id="3194" idx="2"/>
            <a:endCxn id="3192" idx="3"/>
          </p:cNvCxnSpPr>
          <p:nvPr/>
        </p:nvCxnSpPr>
        <p:spPr>
          <a:xfrm rot="5400000">
            <a:off x="8913625" y="2978404"/>
            <a:ext cx="2790900" cy="1203000"/>
          </a:xfrm>
          <a:prstGeom prst="bentConnector2">
            <a:avLst/>
          </a:prstGeom>
          <a:noFill/>
          <a:ln cap="flat" cmpd="sng" w="19050">
            <a:solidFill>
              <a:schemeClr val="dk2"/>
            </a:solidFill>
            <a:prstDash val="solid"/>
            <a:round/>
            <a:headEnd len="med" w="med" type="none"/>
            <a:tailEnd len="med" w="med" type="triangle"/>
          </a:ln>
        </p:spPr>
      </p:cxnSp>
      <p:cxnSp>
        <p:nvCxnSpPr>
          <p:cNvPr id="3199" name="Google Shape;3199;p219"/>
          <p:cNvCxnSpPr>
            <a:stCxn id="3194" idx="1"/>
            <a:endCxn id="3188" idx="3"/>
          </p:cNvCxnSpPr>
          <p:nvPr/>
        </p:nvCxnSpPr>
        <p:spPr>
          <a:xfrm flipH="1">
            <a:off x="6812875" y="1864354"/>
            <a:ext cx="3183300" cy="2489400"/>
          </a:xfrm>
          <a:prstGeom prst="bentConnector3">
            <a:avLst>
              <a:gd fmla="val 77019" name="adj1"/>
            </a:avLst>
          </a:prstGeom>
          <a:noFill/>
          <a:ln cap="flat" cmpd="sng" w="19050">
            <a:solidFill>
              <a:schemeClr val="dk2"/>
            </a:solidFill>
            <a:prstDash val="solid"/>
            <a:round/>
            <a:headEnd len="med" w="med" type="none"/>
            <a:tailEnd len="med" w="med" type="triangle"/>
          </a:ln>
        </p:spPr>
      </p:cxnSp>
      <p:cxnSp>
        <p:nvCxnSpPr>
          <p:cNvPr id="3200" name="Google Shape;3200;p219"/>
          <p:cNvCxnSpPr>
            <a:stCxn id="3194" idx="0"/>
            <a:endCxn id="3184" idx="3"/>
          </p:cNvCxnSpPr>
          <p:nvPr/>
        </p:nvCxnSpPr>
        <p:spPr>
          <a:xfrm rot="5400000">
            <a:off x="6320275" y="-857846"/>
            <a:ext cx="2188200" cy="6992400"/>
          </a:xfrm>
          <a:prstGeom prst="bentConnector4">
            <a:avLst>
              <a:gd fmla="val -10882" name="adj1"/>
              <a:gd fmla="val 89388" name="adj2"/>
            </a:avLst>
          </a:prstGeom>
          <a:noFill/>
          <a:ln cap="flat" cmpd="sng" w="19050">
            <a:solidFill>
              <a:schemeClr val="dk2"/>
            </a:solidFill>
            <a:prstDash val="solid"/>
            <a:round/>
            <a:headEnd len="med" w="med" type="none"/>
            <a:tailEnd len="med" w="med" type="triangle"/>
          </a:ln>
        </p:spPr>
      </p:cxnSp>
      <p:sp>
        <p:nvSpPr>
          <p:cNvPr id="3201" name="Google Shape;3201;p219"/>
          <p:cNvSpPr/>
          <p:nvPr/>
        </p:nvSpPr>
        <p:spPr>
          <a:xfrm>
            <a:off x="6754850" y="5845104"/>
            <a:ext cx="1828800" cy="640200"/>
          </a:xfrm>
          <a:prstGeom prst="roundRect">
            <a:avLst>
              <a:gd fmla="val 11581" name="adj"/>
            </a:avLst>
          </a:prstGeom>
          <a:solidFill>
            <a:srgbClr val="57A7B5"/>
          </a:solidFill>
          <a:ln>
            <a:noFill/>
          </a:ln>
        </p:spPr>
        <p:txBody>
          <a:bodyPr anchorCtr="0" anchor="ctr" bIns="121900" lIns="27425" spcFirstLastPara="1" rIns="27425" wrap="square" tIns="121900">
            <a:noAutofit/>
          </a:bodyPr>
          <a:lstStyle/>
          <a:p>
            <a:pPr indent="0" lvl="0" marL="0" rtl="0" algn="ctr">
              <a:spcBef>
                <a:spcPts val="0"/>
              </a:spcBef>
              <a:spcAft>
                <a:spcPts val="0"/>
              </a:spcAft>
              <a:buNone/>
            </a:pPr>
            <a:r>
              <a:rPr b="1" lang="en" sz="2000">
                <a:solidFill>
                  <a:srgbClr val="F3F3F3"/>
                </a:solidFill>
                <a:latin typeface="Red Hat Display"/>
                <a:ea typeface="Red Hat Display"/>
                <a:cs typeface="Red Hat Display"/>
                <a:sym typeface="Red Hat Display"/>
              </a:rPr>
              <a:t>Consumer 2</a:t>
            </a:r>
            <a:endParaRPr b="1" sz="2000">
              <a:solidFill>
                <a:srgbClr val="F3F3F3"/>
              </a:solidFill>
              <a:latin typeface="Red Hat Display"/>
              <a:ea typeface="Red Hat Display"/>
              <a:cs typeface="Red Hat Display"/>
              <a:sym typeface="Red Hat Display"/>
            </a:endParaRPr>
          </a:p>
        </p:txBody>
      </p:sp>
      <p:cxnSp>
        <p:nvCxnSpPr>
          <p:cNvPr id="3202" name="Google Shape;3202;p219"/>
          <p:cNvCxnSpPr>
            <a:stCxn id="3190" idx="1"/>
            <a:endCxn id="3201" idx="0"/>
          </p:cNvCxnSpPr>
          <p:nvPr/>
        </p:nvCxnSpPr>
        <p:spPr>
          <a:xfrm flipH="1">
            <a:off x="7669121" y="3732317"/>
            <a:ext cx="607200" cy="2112900"/>
          </a:xfrm>
          <a:prstGeom prst="bentConnector2">
            <a:avLst/>
          </a:prstGeom>
          <a:noFill/>
          <a:ln cap="flat" cmpd="sng" w="19050">
            <a:solidFill>
              <a:schemeClr val="dk2"/>
            </a:solidFill>
            <a:prstDash val="solid"/>
            <a:round/>
            <a:headEnd len="med" w="med" type="none"/>
            <a:tailEnd len="med" w="med" type="triangle"/>
          </a:ln>
        </p:spPr>
      </p:cxnSp>
      <p:cxnSp>
        <p:nvCxnSpPr>
          <p:cNvPr id="3203" name="Google Shape;3203;p219"/>
          <p:cNvCxnSpPr>
            <a:stCxn id="3191" idx="1"/>
            <a:endCxn id="3201" idx="0"/>
          </p:cNvCxnSpPr>
          <p:nvPr/>
        </p:nvCxnSpPr>
        <p:spPr>
          <a:xfrm flipH="1">
            <a:off x="7669121" y="4353783"/>
            <a:ext cx="607200" cy="1491300"/>
          </a:xfrm>
          <a:prstGeom prst="bentConnector2">
            <a:avLst/>
          </a:prstGeom>
          <a:noFill/>
          <a:ln cap="flat" cmpd="sng" w="19050">
            <a:solidFill>
              <a:schemeClr val="dk2"/>
            </a:solidFill>
            <a:prstDash val="solid"/>
            <a:round/>
            <a:headEnd len="med" w="med" type="none"/>
            <a:tailEnd len="med" w="med" type="triangle"/>
          </a:ln>
        </p:spPr>
      </p:cxnSp>
      <p:cxnSp>
        <p:nvCxnSpPr>
          <p:cNvPr id="3204" name="Google Shape;3204;p219"/>
          <p:cNvCxnSpPr>
            <a:stCxn id="3192" idx="1"/>
            <a:endCxn id="3201" idx="0"/>
          </p:cNvCxnSpPr>
          <p:nvPr/>
        </p:nvCxnSpPr>
        <p:spPr>
          <a:xfrm flipH="1">
            <a:off x="7669121" y="4975250"/>
            <a:ext cx="607200" cy="870000"/>
          </a:xfrm>
          <a:prstGeom prst="bentConnector2">
            <a:avLst/>
          </a:prstGeom>
          <a:noFill/>
          <a:ln cap="flat" cmpd="sng" w="1905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3"/>
                                        </p:tgtEl>
                                        <p:attrNameLst>
                                          <p:attrName>style.visibility</p:attrName>
                                        </p:attrNameLst>
                                      </p:cBhvr>
                                      <p:to>
                                        <p:strVal val="visible"/>
                                      </p:to>
                                    </p:set>
                                    <p:animEffect filter="fade" transition="in">
                                      <p:cBhvr>
                                        <p:cTn dur="1000"/>
                                        <p:tgtEl>
                                          <p:spTgt spid="3193"/>
                                        </p:tgtEl>
                                      </p:cBhvr>
                                    </p:animEffect>
                                  </p:childTnLst>
                                </p:cTn>
                              </p:par>
                              <p:par>
                                <p:cTn fill="hold" nodeType="withEffect" presetClass="entr" presetID="10" presetSubtype="0">
                                  <p:stCondLst>
                                    <p:cond delay="0"/>
                                  </p:stCondLst>
                                  <p:childTnLst>
                                    <p:set>
                                      <p:cBhvr>
                                        <p:cTn dur="1" fill="hold">
                                          <p:stCondLst>
                                            <p:cond delay="0"/>
                                          </p:stCondLst>
                                        </p:cTn>
                                        <p:tgtEl>
                                          <p:spTgt spid="3195"/>
                                        </p:tgtEl>
                                        <p:attrNameLst>
                                          <p:attrName>style.visibility</p:attrName>
                                        </p:attrNameLst>
                                      </p:cBhvr>
                                      <p:to>
                                        <p:strVal val="visible"/>
                                      </p:to>
                                    </p:set>
                                    <p:animEffect filter="fade" transition="in">
                                      <p:cBhvr>
                                        <p:cTn dur="1000"/>
                                        <p:tgtEl>
                                          <p:spTgt spid="3195"/>
                                        </p:tgtEl>
                                      </p:cBhvr>
                                    </p:animEffect>
                                  </p:childTnLst>
                                </p:cTn>
                              </p:par>
                              <p:par>
                                <p:cTn fill="hold" nodeType="withEffect" presetClass="entr" presetID="10" presetSubtype="0">
                                  <p:stCondLst>
                                    <p:cond delay="0"/>
                                  </p:stCondLst>
                                  <p:childTnLst>
                                    <p:set>
                                      <p:cBhvr>
                                        <p:cTn dur="1" fill="hold">
                                          <p:stCondLst>
                                            <p:cond delay="0"/>
                                          </p:stCondLst>
                                        </p:cTn>
                                        <p:tgtEl>
                                          <p:spTgt spid="3196"/>
                                        </p:tgtEl>
                                        <p:attrNameLst>
                                          <p:attrName>style.visibility</p:attrName>
                                        </p:attrNameLst>
                                      </p:cBhvr>
                                      <p:to>
                                        <p:strVal val="visible"/>
                                      </p:to>
                                    </p:set>
                                    <p:animEffect filter="fade" transition="in">
                                      <p:cBhvr>
                                        <p:cTn dur="1000"/>
                                        <p:tgtEl>
                                          <p:spTgt spid="3196"/>
                                        </p:tgtEl>
                                      </p:cBhvr>
                                    </p:animEffect>
                                  </p:childTnLst>
                                </p:cTn>
                              </p:par>
                              <p:par>
                                <p:cTn fill="hold" nodeType="withEffect" presetClass="entr" presetID="10" presetSubtype="0">
                                  <p:stCondLst>
                                    <p:cond delay="0"/>
                                  </p:stCondLst>
                                  <p:childTnLst>
                                    <p:set>
                                      <p:cBhvr>
                                        <p:cTn dur="1" fill="hold">
                                          <p:stCondLst>
                                            <p:cond delay="0"/>
                                          </p:stCondLst>
                                        </p:cTn>
                                        <p:tgtEl>
                                          <p:spTgt spid="3197"/>
                                        </p:tgtEl>
                                        <p:attrNameLst>
                                          <p:attrName>style.visibility</p:attrName>
                                        </p:attrNameLst>
                                      </p:cBhvr>
                                      <p:to>
                                        <p:strVal val="visible"/>
                                      </p:to>
                                    </p:set>
                                    <p:animEffect filter="fade" transition="in">
                                      <p:cBhvr>
                                        <p:cTn dur="1000"/>
                                        <p:tgtEl>
                                          <p:spTgt spid="3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4"/>
                                        </p:tgtEl>
                                        <p:attrNameLst>
                                          <p:attrName>style.visibility</p:attrName>
                                        </p:attrNameLst>
                                      </p:cBhvr>
                                      <p:to>
                                        <p:strVal val="visible"/>
                                      </p:to>
                                    </p:set>
                                    <p:animEffect filter="fade" transition="in">
                                      <p:cBhvr>
                                        <p:cTn dur="1000"/>
                                        <p:tgtEl>
                                          <p:spTgt spid="3194"/>
                                        </p:tgtEl>
                                      </p:cBhvr>
                                    </p:animEffect>
                                  </p:childTnLst>
                                </p:cTn>
                              </p:par>
                              <p:par>
                                <p:cTn fill="hold" nodeType="withEffect" presetClass="entr" presetID="10" presetSubtype="0">
                                  <p:stCondLst>
                                    <p:cond delay="0"/>
                                  </p:stCondLst>
                                  <p:childTnLst>
                                    <p:set>
                                      <p:cBhvr>
                                        <p:cTn dur="1" fill="hold">
                                          <p:stCondLst>
                                            <p:cond delay="0"/>
                                          </p:stCondLst>
                                        </p:cTn>
                                        <p:tgtEl>
                                          <p:spTgt spid="3199"/>
                                        </p:tgtEl>
                                        <p:attrNameLst>
                                          <p:attrName>style.visibility</p:attrName>
                                        </p:attrNameLst>
                                      </p:cBhvr>
                                      <p:to>
                                        <p:strVal val="visible"/>
                                      </p:to>
                                    </p:set>
                                    <p:animEffect filter="fade" transition="in">
                                      <p:cBhvr>
                                        <p:cTn dur="1000"/>
                                        <p:tgtEl>
                                          <p:spTgt spid="3199"/>
                                        </p:tgtEl>
                                      </p:cBhvr>
                                    </p:animEffect>
                                  </p:childTnLst>
                                </p:cTn>
                              </p:par>
                              <p:par>
                                <p:cTn fill="hold" nodeType="withEffect" presetClass="entr" presetID="10" presetSubtype="0">
                                  <p:stCondLst>
                                    <p:cond delay="0"/>
                                  </p:stCondLst>
                                  <p:childTnLst>
                                    <p:set>
                                      <p:cBhvr>
                                        <p:cTn dur="1" fill="hold">
                                          <p:stCondLst>
                                            <p:cond delay="0"/>
                                          </p:stCondLst>
                                        </p:cTn>
                                        <p:tgtEl>
                                          <p:spTgt spid="3200"/>
                                        </p:tgtEl>
                                        <p:attrNameLst>
                                          <p:attrName>style.visibility</p:attrName>
                                        </p:attrNameLst>
                                      </p:cBhvr>
                                      <p:to>
                                        <p:strVal val="visible"/>
                                      </p:to>
                                    </p:set>
                                    <p:animEffect filter="fade" transition="in">
                                      <p:cBhvr>
                                        <p:cTn dur="1000"/>
                                        <p:tgtEl>
                                          <p:spTgt spid="3200"/>
                                        </p:tgtEl>
                                      </p:cBhvr>
                                    </p:animEffect>
                                  </p:childTnLst>
                                </p:cTn>
                              </p:par>
                              <p:par>
                                <p:cTn fill="hold" nodeType="withEffect" presetClass="entr" presetID="10" presetSubtype="0">
                                  <p:stCondLst>
                                    <p:cond delay="0"/>
                                  </p:stCondLst>
                                  <p:childTnLst>
                                    <p:set>
                                      <p:cBhvr>
                                        <p:cTn dur="1" fill="hold">
                                          <p:stCondLst>
                                            <p:cond delay="0"/>
                                          </p:stCondLst>
                                        </p:cTn>
                                        <p:tgtEl>
                                          <p:spTgt spid="3198"/>
                                        </p:tgtEl>
                                        <p:attrNameLst>
                                          <p:attrName>style.visibility</p:attrName>
                                        </p:attrNameLst>
                                      </p:cBhvr>
                                      <p:to>
                                        <p:strVal val="visible"/>
                                      </p:to>
                                    </p:set>
                                    <p:animEffect filter="fade" transition="in">
                                      <p:cBhvr>
                                        <p:cTn dur="1000"/>
                                        <p:tgtEl>
                                          <p:spTgt spid="3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1"/>
                                        </p:tgtEl>
                                        <p:attrNameLst>
                                          <p:attrName>style.visibility</p:attrName>
                                        </p:attrNameLst>
                                      </p:cBhvr>
                                      <p:to>
                                        <p:strVal val="visible"/>
                                      </p:to>
                                    </p:set>
                                    <p:animEffect filter="fade" transition="in">
                                      <p:cBhvr>
                                        <p:cTn dur="1000"/>
                                        <p:tgtEl>
                                          <p:spTgt spid="3201"/>
                                        </p:tgtEl>
                                      </p:cBhvr>
                                    </p:animEffect>
                                  </p:childTnLst>
                                </p:cTn>
                              </p:par>
                              <p:par>
                                <p:cTn fill="hold" nodeType="withEffect" presetClass="entr" presetID="10" presetSubtype="0">
                                  <p:stCondLst>
                                    <p:cond delay="0"/>
                                  </p:stCondLst>
                                  <p:childTnLst>
                                    <p:set>
                                      <p:cBhvr>
                                        <p:cTn dur="1" fill="hold">
                                          <p:stCondLst>
                                            <p:cond delay="0"/>
                                          </p:stCondLst>
                                        </p:cTn>
                                        <p:tgtEl>
                                          <p:spTgt spid="3203"/>
                                        </p:tgtEl>
                                        <p:attrNameLst>
                                          <p:attrName>style.visibility</p:attrName>
                                        </p:attrNameLst>
                                      </p:cBhvr>
                                      <p:to>
                                        <p:strVal val="visible"/>
                                      </p:to>
                                    </p:set>
                                    <p:animEffect filter="fade" transition="in">
                                      <p:cBhvr>
                                        <p:cTn dur="1000"/>
                                        <p:tgtEl>
                                          <p:spTgt spid="3203"/>
                                        </p:tgtEl>
                                      </p:cBhvr>
                                    </p:animEffect>
                                  </p:childTnLst>
                                </p:cTn>
                              </p:par>
                              <p:par>
                                <p:cTn fill="hold" nodeType="withEffect" presetClass="entr" presetID="10" presetSubtype="0">
                                  <p:stCondLst>
                                    <p:cond delay="0"/>
                                  </p:stCondLst>
                                  <p:childTnLst>
                                    <p:set>
                                      <p:cBhvr>
                                        <p:cTn dur="1" fill="hold">
                                          <p:stCondLst>
                                            <p:cond delay="0"/>
                                          </p:stCondLst>
                                        </p:cTn>
                                        <p:tgtEl>
                                          <p:spTgt spid="3204"/>
                                        </p:tgtEl>
                                        <p:attrNameLst>
                                          <p:attrName>style.visibility</p:attrName>
                                        </p:attrNameLst>
                                      </p:cBhvr>
                                      <p:to>
                                        <p:strVal val="visible"/>
                                      </p:to>
                                    </p:set>
                                    <p:animEffect filter="fade" transition="in">
                                      <p:cBhvr>
                                        <p:cTn dur="1000"/>
                                        <p:tgtEl>
                                          <p:spTgt spid="3204"/>
                                        </p:tgtEl>
                                      </p:cBhvr>
                                    </p:animEffect>
                                  </p:childTnLst>
                                </p:cTn>
                              </p:par>
                              <p:par>
                                <p:cTn fill="hold" nodeType="withEffect" presetClass="entr" presetID="10" presetSubtype="0">
                                  <p:stCondLst>
                                    <p:cond delay="0"/>
                                  </p:stCondLst>
                                  <p:childTnLst>
                                    <p:set>
                                      <p:cBhvr>
                                        <p:cTn dur="1" fill="hold">
                                          <p:stCondLst>
                                            <p:cond delay="0"/>
                                          </p:stCondLst>
                                        </p:cTn>
                                        <p:tgtEl>
                                          <p:spTgt spid="3202"/>
                                        </p:tgtEl>
                                        <p:attrNameLst>
                                          <p:attrName>style.visibility</p:attrName>
                                        </p:attrNameLst>
                                      </p:cBhvr>
                                      <p:to>
                                        <p:strVal val="visible"/>
                                      </p:to>
                                    </p:set>
                                    <p:animEffect filter="fade" transition="in">
                                      <p:cBhvr>
                                        <p:cTn dur="1000"/>
                                        <p:tgtEl>
                                          <p:spTgt spid="3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8" name="Shape 3208"/>
        <p:cNvGrpSpPr/>
        <p:nvPr/>
      </p:nvGrpSpPr>
      <p:grpSpPr>
        <a:xfrm>
          <a:off x="0" y="0"/>
          <a:ext cx="0" cy="0"/>
          <a:chOff x="0" y="0"/>
          <a:chExt cx="0" cy="0"/>
        </a:xfrm>
      </p:grpSpPr>
      <p:sp>
        <p:nvSpPr>
          <p:cNvPr id="3209" name="Google Shape;3209;p22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210" name="Google Shape;3210;p22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211" name="Google Shape;3211;p220"/>
          <p:cNvSpPr txBox="1"/>
          <p:nvPr>
            <p:ph type="title"/>
          </p:nvPr>
        </p:nvSpPr>
        <p:spPr>
          <a:xfrm>
            <a:off x="447775" y="1358800"/>
            <a:ext cx="112992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Protocol</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It’s non-standard, binary protocol over TCP</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Request/Response message pairs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All requests are initiated by the client</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A client could be a broker as well, for inter-broker communication (i.e. followers)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APIs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Core client requests (metadata, send, fetch, offsets management)</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Group membership (join, sync, leave) and heartbeat</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Administrative (describe, list, …)</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Evolves with every Kafka version</a:t>
            </a:r>
            <a:endParaRPr sz="1600">
              <a:solidFill>
                <a:schemeClr val="dk1"/>
              </a:solidFill>
            </a:endParaRPr>
          </a:p>
          <a:p>
            <a:pPr indent="0" lvl="0" marL="457200" rtl="0" algn="l">
              <a:lnSpc>
                <a:spcPct val="150000"/>
              </a:lnSpc>
              <a:spcBef>
                <a:spcPts val="0"/>
              </a:spcBef>
              <a:spcAft>
                <a:spcPts val="0"/>
              </a:spcAft>
              <a:buNone/>
            </a:pPr>
            <a:r>
              <a:t/>
            </a:r>
            <a:endParaRPr sz="16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5" name="Shape 3215"/>
        <p:cNvGrpSpPr/>
        <p:nvPr/>
      </p:nvGrpSpPr>
      <p:grpSpPr>
        <a:xfrm>
          <a:off x="0" y="0"/>
          <a:ext cx="0" cy="0"/>
          <a:chOff x="0" y="0"/>
          <a:chExt cx="0" cy="0"/>
        </a:xfrm>
      </p:grpSpPr>
      <p:sp>
        <p:nvSpPr>
          <p:cNvPr id="3216" name="Google Shape;3216;p22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217" name="Google Shape;3217;p22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218" name="Google Shape;3218;p221"/>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Protocol</a:t>
            </a:r>
            <a:endParaRPr sz="5500">
              <a:solidFill>
                <a:srgbClr val="EE0000"/>
              </a:solidFill>
            </a:endParaRPr>
          </a:p>
          <a:p>
            <a:pPr indent="0" lvl="0" marL="0" rtl="0" algn="l">
              <a:lnSpc>
                <a:spcPct val="150000"/>
              </a:lnSpc>
              <a:spcBef>
                <a:spcPts val="4000"/>
              </a:spcBef>
              <a:spcAft>
                <a:spcPts val="0"/>
              </a:spcAft>
              <a:buNone/>
            </a:pPr>
            <a:r>
              <a:t/>
            </a:r>
            <a:endParaRPr sz="1600">
              <a:solidFill>
                <a:schemeClr val="dk1"/>
              </a:solidFill>
            </a:endParaRPr>
          </a:p>
          <a:p>
            <a:pPr indent="0" lvl="0" marL="457200" rtl="0" algn="l">
              <a:lnSpc>
                <a:spcPct val="150000"/>
              </a:lnSpc>
              <a:spcBef>
                <a:spcPts val="0"/>
              </a:spcBef>
              <a:spcAft>
                <a:spcPts val="0"/>
              </a:spcAft>
              <a:buNone/>
            </a:pPr>
            <a:r>
              <a:t/>
            </a:r>
            <a:endParaRPr sz="1600">
              <a:solidFill>
                <a:schemeClr val="dk1"/>
              </a:solidFill>
            </a:endParaRPr>
          </a:p>
        </p:txBody>
      </p:sp>
      <p:sp>
        <p:nvSpPr>
          <p:cNvPr id="3219" name="Google Shape;3219;p221"/>
          <p:cNvSpPr/>
          <p:nvPr/>
        </p:nvSpPr>
        <p:spPr>
          <a:xfrm>
            <a:off x="4985410" y="1514750"/>
            <a:ext cx="1280100" cy="6444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n" sz="1300">
                <a:solidFill>
                  <a:schemeClr val="lt1"/>
                </a:solidFill>
                <a:latin typeface="Red Hat Display"/>
                <a:ea typeface="Red Hat Display"/>
                <a:cs typeface="Red Hat Display"/>
                <a:sym typeface="Red Hat Display"/>
              </a:rPr>
              <a:t>API key</a:t>
            </a:r>
            <a:endParaRPr b="1" sz="1300">
              <a:solidFill>
                <a:schemeClr val="lt1"/>
              </a:solidFill>
              <a:latin typeface="Red Hat Display"/>
              <a:ea typeface="Red Hat Display"/>
              <a:cs typeface="Red Hat Display"/>
              <a:sym typeface="Red Hat Display"/>
            </a:endParaRPr>
          </a:p>
        </p:txBody>
      </p:sp>
      <p:sp>
        <p:nvSpPr>
          <p:cNvPr id="3220" name="Google Shape;3220;p221"/>
          <p:cNvSpPr/>
          <p:nvPr/>
        </p:nvSpPr>
        <p:spPr>
          <a:xfrm>
            <a:off x="6265495" y="1514750"/>
            <a:ext cx="1280100" cy="6444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n" sz="1300">
                <a:solidFill>
                  <a:schemeClr val="lt1"/>
                </a:solidFill>
                <a:latin typeface="Red Hat Display"/>
                <a:ea typeface="Red Hat Display"/>
                <a:cs typeface="Red Hat Display"/>
                <a:sym typeface="Red Hat Display"/>
              </a:rPr>
              <a:t>API version</a:t>
            </a:r>
            <a:endParaRPr b="1" sz="1300">
              <a:solidFill>
                <a:schemeClr val="lt1"/>
              </a:solidFill>
              <a:latin typeface="Red Hat Display"/>
              <a:ea typeface="Red Hat Display"/>
              <a:cs typeface="Red Hat Display"/>
              <a:sym typeface="Red Hat Display"/>
            </a:endParaRPr>
          </a:p>
        </p:txBody>
      </p:sp>
      <p:sp>
        <p:nvSpPr>
          <p:cNvPr id="3221" name="Google Shape;3221;p221"/>
          <p:cNvSpPr/>
          <p:nvPr/>
        </p:nvSpPr>
        <p:spPr>
          <a:xfrm>
            <a:off x="7545596" y="1514750"/>
            <a:ext cx="1280100" cy="6444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n" sz="1300">
                <a:solidFill>
                  <a:schemeClr val="lt1"/>
                </a:solidFill>
                <a:latin typeface="Red Hat Display"/>
                <a:ea typeface="Red Hat Display"/>
                <a:cs typeface="Red Hat Display"/>
                <a:sym typeface="Red Hat Display"/>
              </a:rPr>
              <a:t>Correlation id</a:t>
            </a:r>
            <a:endParaRPr b="1" sz="1300">
              <a:solidFill>
                <a:schemeClr val="lt1"/>
              </a:solidFill>
              <a:latin typeface="Red Hat Display"/>
              <a:ea typeface="Red Hat Display"/>
              <a:cs typeface="Red Hat Display"/>
              <a:sym typeface="Red Hat Display"/>
            </a:endParaRPr>
          </a:p>
        </p:txBody>
      </p:sp>
      <p:sp>
        <p:nvSpPr>
          <p:cNvPr id="3222" name="Google Shape;3222;p221"/>
          <p:cNvSpPr/>
          <p:nvPr/>
        </p:nvSpPr>
        <p:spPr>
          <a:xfrm>
            <a:off x="8825704" y="1514750"/>
            <a:ext cx="1280100" cy="6444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n" sz="1300">
                <a:solidFill>
                  <a:schemeClr val="lt1"/>
                </a:solidFill>
                <a:latin typeface="Red Hat Display"/>
                <a:ea typeface="Red Hat Display"/>
                <a:cs typeface="Red Hat Display"/>
                <a:sym typeface="Red Hat Display"/>
              </a:rPr>
              <a:t>Client </a:t>
            </a:r>
            <a:endParaRPr b="1" sz="1300">
              <a:solidFill>
                <a:schemeClr val="lt1"/>
              </a:solidFill>
              <a:latin typeface="Red Hat Display"/>
              <a:ea typeface="Red Hat Display"/>
              <a:cs typeface="Red Hat Display"/>
              <a:sym typeface="Red Hat Display"/>
            </a:endParaRPr>
          </a:p>
          <a:p>
            <a:pPr indent="0" lvl="0" marL="0" marR="0" rtl="0" algn="ctr">
              <a:lnSpc>
                <a:spcPct val="100000"/>
              </a:lnSpc>
              <a:spcBef>
                <a:spcPts val="0"/>
              </a:spcBef>
              <a:spcAft>
                <a:spcPts val="0"/>
              </a:spcAft>
              <a:buNone/>
            </a:pPr>
            <a:r>
              <a:rPr b="1" lang="en" sz="1300">
                <a:solidFill>
                  <a:schemeClr val="lt1"/>
                </a:solidFill>
                <a:latin typeface="Red Hat Display"/>
                <a:ea typeface="Red Hat Display"/>
                <a:cs typeface="Red Hat Display"/>
                <a:sym typeface="Red Hat Display"/>
              </a:rPr>
              <a:t>id</a:t>
            </a:r>
            <a:endParaRPr b="1" sz="1300">
              <a:solidFill>
                <a:schemeClr val="lt1"/>
              </a:solidFill>
              <a:latin typeface="Red Hat Display"/>
              <a:ea typeface="Red Hat Display"/>
              <a:cs typeface="Red Hat Display"/>
              <a:sym typeface="Red Hat Display"/>
            </a:endParaRPr>
          </a:p>
        </p:txBody>
      </p:sp>
      <p:sp>
        <p:nvSpPr>
          <p:cNvPr id="3223" name="Google Shape;3223;p221"/>
          <p:cNvSpPr/>
          <p:nvPr/>
        </p:nvSpPr>
        <p:spPr>
          <a:xfrm>
            <a:off x="10105812" y="1514750"/>
            <a:ext cx="1280100" cy="6444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n" sz="1300">
                <a:solidFill>
                  <a:schemeClr val="lt1"/>
                </a:solidFill>
                <a:latin typeface="Red Hat Display"/>
                <a:ea typeface="Red Hat Display"/>
                <a:cs typeface="Red Hat Display"/>
                <a:sym typeface="Red Hat Display"/>
              </a:rPr>
              <a:t>Request</a:t>
            </a:r>
            <a:endParaRPr b="1" sz="1300">
              <a:solidFill>
                <a:schemeClr val="lt1"/>
              </a:solidFill>
              <a:latin typeface="Red Hat Display"/>
              <a:ea typeface="Red Hat Display"/>
              <a:cs typeface="Red Hat Display"/>
              <a:sym typeface="Red Hat Display"/>
            </a:endParaRPr>
          </a:p>
          <a:p>
            <a:pPr indent="0" lvl="0" marL="0" marR="0" rtl="0" algn="ctr">
              <a:lnSpc>
                <a:spcPct val="100000"/>
              </a:lnSpc>
              <a:spcBef>
                <a:spcPts val="0"/>
              </a:spcBef>
              <a:spcAft>
                <a:spcPts val="0"/>
              </a:spcAft>
              <a:buNone/>
            </a:pPr>
            <a:r>
              <a:rPr b="1" lang="en" sz="1300">
                <a:solidFill>
                  <a:schemeClr val="lt1"/>
                </a:solidFill>
                <a:latin typeface="Red Hat Display"/>
                <a:ea typeface="Red Hat Display"/>
                <a:cs typeface="Red Hat Display"/>
                <a:sym typeface="Red Hat Display"/>
              </a:rPr>
              <a:t>Message</a:t>
            </a:r>
            <a:endParaRPr b="1" sz="1300">
              <a:solidFill>
                <a:schemeClr val="lt1"/>
              </a:solidFill>
              <a:latin typeface="Red Hat Display"/>
              <a:ea typeface="Red Hat Display"/>
              <a:cs typeface="Red Hat Display"/>
              <a:sym typeface="Red Hat Display"/>
            </a:endParaRPr>
          </a:p>
        </p:txBody>
      </p:sp>
      <p:sp>
        <p:nvSpPr>
          <p:cNvPr id="3224" name="Google Shape;3224;p221"/>
          <p:cNvSpPr/>
          <p:nvPr/>
        </p:nvSpPr>
        <p:spPr>
          <a:xfrm>
            <a:off x="2336435" y="3959833"/>
            <a:ext cx="1371600" cy="6444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n" sz="1300">
                <a:solidFill>
                  <a:schemeClr val="lt1"/>
                </a:solidFill>
                <a:latin typeface="Red Hat Display"/>
                <a:ea typeface="Red Hat Display"/>
                <a:cs typeface="Red Hat Display"/>
                <a:sym typeface="Red Hat Display"/>
              </a:rPr>
              <a:t>Correlation</a:t>
            </a:r>
            <a:endParaRPr b="1" sz="1300">
              <a:solidFill>
                <a:schemeClr val="lt1"/>
              </a:solidFill>
              <a:latin typeface="Red Hat Display"/>
              <a:ea typeface="Red Hat Display"/>
              <a:cs typeface="Red Hat Display"/>
              <a:sym typeface="Red Hat Display"/>
            </a:endParaRPr>
          </a:p>
          <a:p>
            <a:pPr indent="0" lvl="0" marL="0" marR="0" rtl="0" algn="ctr">
              <a:lnSpc>
                <a:spcPct val="100000"/>
              </a:lnSpc>
              <a:spcBef>
                <a:spcPts val="0"/>
              </a:spcBef>
              <a:spcAft>
                <a:spcPts val="0"/>
              </a:spcAft>
              <a:buNone/>
            </a:pPr>
            <a:r>
              <a:rPr b="1" lang="en" sz="1300">
                <a:solidFill>
                  <a:schemeClr val="lt1"/>
                </a:solidFill>
                <a:latin typeface="Red Hat Display"/>
                <a:ea typeface="Red Hat Display"/>
                <a:cs typeface="Red Hat Display"/>
                <a:sym typeface="Red Hat Display"/>
              </a:rPr>
              <a:t>id</a:t>
            </a:r>
            <a:endParaRPr b="1" sz="1300">
              <a:solidFill>
                <a:schemeClr val="lt1"/>
              </a:solidFill>
              <a:latin typeface="Red Hat Display"/>
              <a:ea typeface="Red Hat Display"/>
              <a:cs typeface="Red Hat Display"/>
              <a:sym typeface="Red Hat Display"/>
            </a:endParaRPr>
          </a:p>
        </p:txBody>
      </p:sp>
      <p:sp>
        <p:nvSpPr>
          <p:cNvPr id="3225" name="Google Shape;3225;p221"/>
          <p:cNvSpPr/>
          <p:nvPr/>
        </p:nvSpPr>
        <p:spPr>
          <a:xfrm>
            <a:off x="3708020" y="3959846"/>
            <a:ext cx="1371600" cy="6444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n" sz="1300">
                <a:solidFill>
                  <a:schemeClr val="lt1"/>
                </a:solidFill>
                <a:latin typeface="Red Hat Display"/>
                <a:ea typeface="Red Hat Display"/>
                <a:cs typeface="Red Hat Display"/>
                <a:sym typeface="Red Hat Display"/>
              </a:rPr>
              <a:t>Response</a:t>
            </a:r>
            <a:endParaRPr b="1" sz="1300">
              <a:solidFill>
                <a:schemeClr val="lt1"/>
              </a:solidFill>
              <a:latin typeface="Red Hat Display"/>
              <a:ea typeface="Red Hat Display"/>
              <a:cs typeface="Red Hat Display"/>
              <a:sym typeface="Red Hat Display"/>
            </a:endParaRPr>
          </a:p>
          <a:p>
            <a:pPr indent="0" lvl="0" marL="0" marR="0" rtl="0" algn="ctr">
              <a:lnSpc>
                <a:spcPct val="100000"/>
              </a:lnSpc>
              <a:spcBef>
                <a:spcPts val="0"/>
              </a:spcBef>
              <a:spcAft>
                <a:spcPts val="0"/>
              </a:spcAft>
              <a:buNone/>
            </a:pPr>
            <a:r>
              <a:rPr b="1" lang="en" sz="1300">
                <a:solidFill>
                  <a:schemeClr val="lt1"/>
                </a:solidFill>
                <a:latin typeface="Red Hat Display"/>
                <a:ea typeface="Red Hat Display"/>
                <a:cs typeface="Red Hat Display"/>
                <a:sym typeface="Red Hat Display"/>
              </a:rPr>
              <a:t>Message</a:t>
            </a:r>
            <a:endParaRPr b="1" sz="1300">
              <a:solidFill>
                <a:schemeClr val="lt1"/>
              </a:solidFill>
              <a:latin typeface="Red Hat Display"/>
              <a:ea typeface="Red Hat Display"/>
              <a:cs typeface="Red Hat Display"/>
              <a:sym typeface="Red Hat Display"/>
            </a:endParaRPr>
          </a:p>
        </p:txBody>
      </p:sp>
      <p:grpSp>
        <p:nvGrpSpPr>
          <p:cNvPr id="3226" name="Google Shape;3226;p221"/>
          <p:cNvGrpSpPr/>
          <p:nvPr/>
        </p:nvGrpSpPr>
        <p:grpSpPr>
          <a:xfrm>
            <a:off x="1796925" y="4605525"/>
            <a:ext cx="9601200" cy="1379250"/>
            <a:chOff x="1796925" y="4605525"/>
            <a:chExt cx="9601200" cy="1379250"/>
          </a:xfrm>
        </p:grpSpPr>
        <p:sp>
          <p:nvSpPr>
            <p:cNvPr id="3227" name="Google Shape;3227;p221"/>
            <p:cNvSpPr/>
            <p:nvPr/>
          </p:nvSpPr>
          <p:spPr>
            <a:xfrm>
              <a:off x="1796925" y="5344575"/>
              <a:ext cx="1371600" cy="64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n">
                  <a:latin typeface="Red Hat Display"/>
                  <a:ea typeface="Red Hat Display"/>
                  <a:cs typeface="Red Hat Display"/>
                  <a:sym typeface="Red Hat Display"/>
                </a:rPr>
                <a:t>Metadata</a:t>
              </a:r>
              <a:endParaRPr b="1">
                <a:latin typeface="Red Hat Display"/>
                <a:ea typeface="Red Hat Display"/>
                <a:cs typeface="Red Hat Display"/>
                <a:sym typeface="Red Hat Display"/>
              </a:endParaRPr>
            </a:p>
            <a:p>
              <a:pPr indent="0" lvl="0" marL="0" marR="0" rtl="0" algn="ctr">
                <a:lnSpc>
                  <a:spcPct val="100000"/>
                </a:lnSpc>
                <a:spcBef>
                  <a:spcPts val="0"/>
                </a:spcBef>
                <a:spcAft>
                  <a:spcPts val="0"/>
                </a:spcAft>
                <a:buNone/>
              </a:pPr>
              <a:r>
                <a:rPr b="1" lang="en">
                  <a:latin typeface="Red Hat Display"/>
                  <a:ea typeface="Red Hat Display"/>
                  <a:cs typeface="Red Hat Display"/>
                  <a:sym typeface="Red Hat Display"/>
                </a:rPr>
                <a:t>Res.</a:t>
              </a:r>
              <a:endParaRPr b="1">
                <a:latin typeface="Red Hat Display"/>
                <a:ea typeface="Red Hat Display"/>
                <a:cs typeface="Red Hat Display"/>
                <a:sym typeface="Red Hat Display"/>
              </a:endParaRPr>
            </a:p>
          </p:txBody>
        </p:sp>
        <p:sp>
          <p:nvSpPr>
            <p:cNvPr id="3228" name="Google Shape;3228;p221"/>
            <p:cNvSpPr/>
            <p:nvPr/>
          </p:nvSpPr>
          <p:spPr>
            <a:xfrm>
              <a:off x="3168525" y="5344575"/>
              <a:ext cx="1371600" cy="64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n">
                  <a:latin typeface="Red Hat Display"/>
                  <a:ea typeface="Red Hat Display"/>
                  <a:cs typeface="Red Hat Display"/>
                  <a:sym typeface="Red Hat Display"/>
                </a:rPr>
                <a:t>Produce</a:t>
              </a:r>
              <a:endParaRPr b="1">
                <a:latin typeface="Red Hat Display"/>
                <a:ea typeface="Red Hat Display"/>
                <a:cs typeface="Red Hat Display"/>
                <a:sym typeface="Red Hat Display"/>
              </a:endParaRPr>
            </a:p>
            <a:p>
              <a:pPr indent="0" lvl="0" marL="0" marR="0" rtl="0" algn="ctr">
                <a:lnSpc>
                  <a:spcPct val="100000"/>
                </a:lnSpc>
                <a:spcBef>
                  <a:spcPts val="0"/>
                </a:spcBef>
                <a:spcAft>
                  <a:spcPts val="0"/>
                </a:spcAft>
                <a:buNone/>
              </a:pPr>
              <a:r>
                <a:rPr b="1" lang="en">
                  <a:solidFill>
                    <a:schemeClr val="dk1"/>
                  </a:solidFill>
                  <a:latin typeface="Red Hat Display"/>
                  <a:ea typeface="Red Hat Display"/>
                  <a:cs typeface="Red Hat Display"/>
                  <a:sym typeface="Red Hat Display"/>
                </a:rPr>
                <a:t>Res</a:t>
              </a:r>
              <a:r>
                <a:rPr b="1" lang="en">
                  <a:latin typeface="Red Hat Display"/>
                  <a:ea typeface="Red Hat Display"/>
                  <a:cs typeface="Red Hat Display"/>
                  <a:sym typeface="Red Hat Display"/>
                </a:rPr>
                <a:t>.</a:t>
              </a:r>
              <a:endParaRPr b="1">
                <a:latin typeface="Red Hat Display"/>
                <a:ea typeface="Red Hat Display"/>
                <a:cs typeface="Red Hat Display"/>
                <a:sym typeface="Red Hat Display"/>
              </a:endParaRPr>
            </a:p>
          </p:txBody>
        </p:sp>
        <p:sp>
          <p:nvSpPr>
            <p:cNvPr id="3229" name="Google Shape;3229;p221"/>
            <p:cNvSpPr/>
            <p:nvPr/>
          </p:nvSpPr>
          <p:spPr>
            <a:xfrm>
              <a:off x="4540125" y="5344575"/>
              <a:ext cx="1371600" cy="64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n">
                  <a:latin typeface="Red Hat Display"/>
                  <a:ea typeface="Red Hat Display"/>
                  <a:cs typeface="Red Hat Display"/>
                  <a:sym typeface="Red Hat Display"/>
                </a:rPr>
                <a:t>Fetch</a:t>
              </a:r>
              <a:endParaRPr b="1">
                <a:latin typeface="Red Hat Display"/>
                <a:ea typeface="Red Hat Display"/>
                <a:cs typeface="Red Hat Display"/>
                <a:sym typeface="Red Hat Display"/>
              </a:endParaRPr>
            </a:p>
            <a:p>
              <a:pPr indent="0" lvl="0" marL="0" marR="0" rtl="0" algn="ctr">
                <a:lnSpc>
                  <a:spcPct val="100000"/>
                </a:lnSpc>
                <a:spcBef>
                  <a:spcPts val="0"/>
                </a:spcBef>
                <a:spcAft>
                  <a:spcPts val="0"/>
                </a:spcAft>
                <a:buNone/>
              </a:pPr>
              <a:r>
                <a:rPr b="1" lang="en">
                  <a:solidFill>
                    <a:schemeClr val="dk1"/>
                  </a:solidFill>
                  <a:latin typeface="Red Hat Display"/>
                  <a:ea typeface="Red Hat Display"/>
                  <a:cs typeface="Red Hat Display"/>
                  <a:sym typeface="Red Hat Display"/>
                </a:rPr>
                <a:t>Res</a:t>
              </a:r>
              <a:r>
                <a:rPr b="1" lang="en">
                  <a:latin typeface="Red Hat Display"/>
                  <a:ea typeface="Red Hat Display"/>
                  <a:cs typeface="Red Hat Display"/>
                  <a:sym typeface="Red Hat Display"/>
                </a:rPr>
                <a:t>.</a:t>
              </a:r>
              <a:endParaRPr b="1">
                <a:latin typeface="Red Hat Display"/>
                <a:ea typeface="Red Hat Display"/>
                <a:cs typeface="Red Hat Display"/>
                <a:sym typeface="Red Hat Display"/>
              </a:endParaRPr>
            </a:p>
          </p:txBody>
        </p:sp>
        <p:sp>
          <p:nvSpPr>
            <p:cNvPr id="3230" name="Google Shape;3230;p221"/>
            <p:cNvSpPr/>
            <p:nvPr/>
          </p:nvSpPr>
          <p:spPr>
            <a:xfrm>
              <a:off x="5911725" y="5344575"/>
              <a:ext cx="1371600" cy="64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n">
                  <a:latin typeface="Red Hat Display"/>
                  <a:ea typeface="Red Hat Display"/>
                  <a:cs typeface="Red Hat Display"/>
                  <a:sym typeface="Red Hat Display"/>
                </a:rPr>
                <a:t>Offset</a:t>
              </a:r>
              <a:endParaRPr b="1">
                <a:latin typeface="Red Hat Display"/>
                <a:ea typeface="Red Hat Display"/>
                <a:cs typeface="Red Hat Display"/>
                <a:sym typeface="Red Hat Display"/>
              </a:endParaRPr>
            </a:p>
            <a:p>
              <a:pPr indent="0" lvl="0" marL="0" marR="0" rtl="0" algn="ctr">
                <a:lnSpc>
                  <a:spcPct val="100000"/>
                </a:lnSpc>
                <a:spcBef>
                  <a:spcPts val="0"/>
                </a:spcBef>
                <a:spcAft>
                  <a:spcPts val="0"/>
                </a:spcAft>
                <a:buNone/>
              </a:pPr>
              <a:r>
                <a:rPr b="1" lang="en">
                  <a:solidFill>
                    <a:schemeClr val="dk1"/>
                  </a:solidFill>
                  <a:latin typeface="Red Hat Display"/>
                  <a:ea typeface="Red Hat Display"/>
                  <a:cs typeface="Red Hat Display"/>
                  <a:sym typeface="Red Hat Display"/>
                </a:rPr>
                <a:t>Res</a:t>
              </a:r>
              <a:r>
                <a:rPr b="1" lang="en">
                  <a:latin typeface="Red Hat Display"/>
                  <a:ea typeface="Red Hat Display"/>
                  <a:cs typeface="Red Hat Display"/>
                  <a:sym typeface="Red Hat Display"/>
                </a:rPr>
                <a:t>.</a:t>
              </a:r>
              <a:endParaRPr b="1">
                <a:latin typeface="Red Hat Display"/>
                <a:ea typeface="Red Hat Display"/>
                <a:cs typeface="Red Hat Display"/>
                <a:sym typeface="Red Hat Display"/>
              </a:endParaRPr>
            </a:p>
          </p:txBody>
        </p:sp>
        <p:sp>
          <p:nvSpPr>
            <p:cNvPr id="3231" name="Google Shape;3231;p221"/>
            <p:cNvSpPr/>
            <p:nvPr/>
          </p:nvSpPr>
          <p:spPr>
            <a:xfrm>
              <a:off x="7283325" y="5344575"/>
              <a:ext cx="1371600" cy="64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n">
                  <a:latin typeface="Red Hat Display"/>
                  <a:ea typeface="Red Hat Display"/>
                  <a:cs typeface="Red Hat Display"/>
                  <a:sym typeface="Red Hat Display"/>
                </a:rPr>
                <a:t>Offset Commit </a:t>
              </a:r>
              <a:r>
                <a:rPr b="1" lang="en">
                  <a:solidFill>
                    <a:schemeClr val="dk1"/>
                  </a:solidFill>
                  <a:latin typeface="Red Hat Display"/>
                  <a:ea typeface="Red Hat Display"/>
                  <a:cs typeface="Red Hat Display"/>
                  <a:sym typeface="Red Hat Display"/>
                </a:rPr>
                <a:t>Res</a:t>
              </a:r>
              <a:r>
                <a:rPr b="1" lang="en">
                  <a:latin typeface="Red Hat Display"/>
                  <a:ea typeface="Red Hat Display"/>
                  <a:cs typeface="Red Hat Display"/>
                  <a:sym typeface="Red Hat Display"/>
                </a:rPr>
                <a:t>.</a:t>
              </a:r>
              <a:endParaRPr b="1">
                <a:latin typeface="Red Hat Display"/>
                <a:ea typeface="Red Hat Display"/>
                <a:cs typeface="Red Hat Display"/>
                <a:sym typeface="Red Hat Display"/>
              </a:endParaRPr>
            </a:p>
          </p:txBody>
        </p:sp>
        <p:sp>
          <p:nvSpPr>
            <p:cNvPr id="3232" name="Google Shape;3232;p221"/>
            <p:cNvSpPr/>
            <p:nvPr/>
          </p:nvSpPr>
          <p:spPr>
            <a:xfrm>
              <a:off x="8654925" y="5344575"/>
              <a:ext cx="1371600" cy="64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n">
                  <a:latin typeface="Red Hat Display"/>
                  <a:ea typeface="Red Hat Display"/>
                  <a:cs typeface="Red Hat Display"/>
                  <a:sym typeface="Red Hat Display"/>
                </a:rPr>
                <a:t>Offset</a:t>
              </a:r>
              <a:endParaRPr b="1">
                <a:latin typeface="Red Hat Display"/>
                <a:ea typeface="Red Hat Display"/>
                <a:cs typeface="Red Hat Display"/>
                <a:sym typeface="Red Hat Display"/>
              </a:endParaRPr>
            </a:p>
            <a:p>
              <a:pPr indent="0" lvl="0" marL="0" marR="0" rtl="0" algn="ctr">
                <a:lnSpc>
                  <a:spcPct val="100000"/>
                </a:lnSpc>
                <a:spcBef>
                  <a:spcPts val="0"/>
                </a:spcBef>
                <a:spcAft>
                  <a:spcPts val="0"/>
                </a:spcAft>
                <a:buNone/>
              </a:pPr>
              <a:r>
                <a:rPr b="1" lang="en">
                  <a:latin typeface="Red Hat Display"/>
                  <a:ea typeface="Red Hat Display"/>
                  <a:cs typeface="Red Hat Display"/>
                  <a:sym typeface="Red Hat Display"/>
                </a:rPr>
                <a:t>Fetch </a:t>
              </a:r>
              <a:r>
                <a:rPr b="1" lang="en">
                  <a:solidFill>
                    <a:schemeClr val="dk1"/>
                  </a:solidFill>
                  <a:latin typeface="Red Hat Display"/>
                  <a:ea typeface="Red Hat Display"/>
                  <a:cs typeface="Red Hat Display"/>
                  <a:sym typeface="Red Hat Display"/>
                </a:rPr>
                <a:t>Res</a:t>
              </a:r>
              <a:r>
                <a:rPr b="1" lang="en">
                  <a:latin typeface="Red Hat Display"/>
                  <a:ea typeface="Red Hat Display"/>
                  <a:cs typeface="Red Hat Display"/>
                  <a:sym typeface="Red Hat Display"/>
                </a:rPr>
                <a:t>.</a:t>
              </a:r>
              <a:endParaRPr b="1">
                <a:latin typeface="Red Hat Display"/>
                <a:ea typeface="Red Hat Display"/>
                <a:cs typeface="Red Hat Display"/>
                <a:sym typeface="Red Hat Display"/>
              </a:endParaRPr>
            </a:p>
          </p:txBody>
        </p:sp>
        <p:sp>
          <p:nvSpPr>
            <p:cNvPr id="3233" name="Google Shape;3233;p221"/>
            <p:cNvSpPr/>
            <p:nvPr/>
          </p:nvSpPr>
          <p:spPr>
            <a:xfrm>
              <a:off x="10026525" y="5344575"/>
              <a:ext cx="1371600" cy="64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a:latin typeface="Red Hat Display"/>
                  <a:ea typeface="Red Hat Display"/>
                  <a:cs typeface="Red Hat Display"/>
                  <a:sym typeface="Red Hat Display"/>
                </a:rPr>
                <a:t>...</a:t>
              </a:r>
              <a:endParaRPr b="1">
                <a:latin typeface="Red Hat Display"/>
                <a:ea typeface="Red Hat Display"/>
                <a:cs typeface="Red Hat Display"/>
                <a:sym typeface="Red Hat Display"/>
              </a:endParaRPr>
            </a:p>
          </p:txBody>
        </p:sp>
        <p:cxnSp>
          <p:nvCxnSpPr>
            <p:cNvPr id="3234" name="Google Shape;3234;p221"/>
            <p:cNvCxnSpPr/>
            <p:nvPr/>
          </p:nvCxnSpPr>
          <p:spPr>
            <a:xfrm flipH="1">
              <a:off x="1815750" y="4614925"/>
              <a:ext cx="1928400" cy="724500"/>
            </a:xfrm>
            <a:prstGeom prst="straightConnector1">
              <a:avLst/>
            </a:prstGeom>
            <a:noFill/>
            <a:ln cap="flat" cmpd="sng" w="9525">
              <a:solidFill>
                <a:schemeClr val="dk2"/>
              </a:solidFill>
              <a:prstDash val="dash"/>
              <a:round/>
              <a:headEnd len="med" w="med" type="none"/>
              <a:tailEnd len="med" w="med" type="none"/>
            </a:ln>
          </p:spPr>
        </p:cxnSp>
        <p:cxnSp>
          <p:nvCxnSpPr>
            <p:cNvPr id="3235" name="Google Shape;3235;p221"/>
            <p:cNvCxnSpPr/>
            <p:nvPr/>
          </p:nvCxnSpPr>
          <p:spPr>
            <a:xfrm>
              <a:off x="5098825" y="4605525"/>
              <a:ext cx="6293700" cy="724200"/>
            </a:xfrm>
            <a:prstGeom prst="straightConnector1">
              <a:avLst/>
            </a:prstGeom>
            <a:noFill/>
            <a:ln cap="flat" cmpd="sng" w="9525">
              <a:solidFill>
                <a:schemeClr val="dk2"/>
              </a:solidFill>
              <a:prstDash val="dash"/>
              <a:round/>
              <a:headEnd len="med" w="med" type="none"/>
              <a:tailEnd len="med" w="med" type="none"/>
            </a:ln>
          </p:spPr>
        </p:cxnSp>
      </p:grpSp>
      <p:grpSp>
        <p:nvGrpSpPr>
          <p:cNvPr id="3236" name="Google Shape;3236;p221"/>
          <p:cNvGrpSpPr/>
          <p:nvPr/>
        </p:nvGrpSpPr>
        <p:grpSpPr>
          <a:xfrm>
            <a:off x="2284200" y="2163350"/>
            <a:ext cx="9608650" cy="1378817"/>
            <a:chOff x="2131800" y="2620550"/>
            <a:chExt cx="9608650" cy="1378817"/>
          </a:xfrm>
        </p:grpSpPr>
        <p:sp>
          <p:nvSpPr>
            <p:cNvPr id="3237" name="Google Shape;3237;p221"/>
            <p:cNvSpPr/>
            <p:nvPr/>
          </p:nvSpPr>
          <p:spPr>
            <a:xfrm>
              <a:off x="2131800" y="3359142"/>
              <a:ext cx="1371600" cy="64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n">
                  <a:latin typeface="Red Hat Display"/>
                  <a:ea typeface="Red Hat Display"/>
                  <a:cs typeface="Red Hat Display"/>
                  <a:sym typeface="Red Hat Display"/>
                </a:rPr>
                <a:t>Metadata</a:t>
              </a:r>
              <a:endParaRPr b="1">
                <a:latin typeface="Red Hat Display"/>
                <a:ea typeface="Red Hat Display"/>
                <a:cs typeface="Red Hat Display"/>
                <a:sym typeface="Red Hat Display"/>
              </a:endParaRPr>
            </a:p>
            <a:p>
              <a:pPr indent="0" lvl="0" marL="0" marR="0" rtl="0" algn="ctr">
                <a:lnSpc>
                  <a:spcPct val="100000"/>
                </a:lnSpc>
                <a:spcBef>
                  <a:spcPts val="0"/>
                </a:spcBef>
                <a:spcAft>
                  <a:spcPts val="0"/>
                </a:spcAft>
                <a:buNone/>
              </a:pPr>
              <a:r>
                <a:rPr b="1" lang="en">
                  <a:latin typeface="Red Hat Display"/>
                  <a:ea typeface="Red Hat Display"/>
                  <a:cs typeface="Red Hat Display"/>
                  <a:sym typeface="Red Hat Display"/>
                </a:rPr>
                <a:t>Req.</a:t>
              </a:r>
              <a:endParaRPr b="1">
                <a:latin typeface="Red Hat Display"/>
                <a:ea typeface="Red Hat Display"/>
                <a:cs typeface="Red Hat Display"/>
                <a:sym typeface="Red Hat Display"/>
              </a:endParaRPr>
            </a:p>
          </p:txBody>
        </p:sp>
        <p:sp>
          <p:nvSpPr>
            <p:cNvPr id="3238" name="Google Shape;3238;p221"/>
            <p:cNvSpPr/>
            <p:nvPr/>
          </p:nvSpPr>
          <p:spPr>
            <a:xfrm>
              <a:off x="3503400" y="3359142"/>
              <a:ext cx="1371600" cy="64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n">
                  <a:latin typeface="Red Hat Display"/>
                  <a:ea typeface="Red Hat Display"/>
                  <a:cs typeface="Red Hat Display"/>
                  <a:sym typeface="Red Hat Display"/>
                </a:rPr>
                <a:t>Produce</a:t>
              </a:r>
              <a:endParaRPr b="1">
                <a:latin typeface="Red Hat Display"/>
                <a:ea typeface="Red Hat Display"/>
                <a:cs typeface="Red Hat Display"/>
                <a:sym typeface="Red Hat Display"/>
              </a:endParaRPr>
            </a:p>
            <a:p>
              <a:pPr indent="0" lvl="0" marL="0" marR="0" rtl="0" algn="ctr">
                <a:lnSpc>
                  <a:spcPct val="100000"/>
                </a:lnSpc>
                <a:spcBef>
                  <a:spcPts val="0"/>
                </a:spcBef>
                <a:spcAft>
                  <a:spcPts val="0"/>
                </a:spcAft>
                <a:buNone/>
              </a:pPr>
              <a:r>
                <a:rPr b="1" lang="en">
                  <a:latin typeface="Red Hat Display"/>
                  <a:ea typeface="Red Hat Display"/>
                  <a:cs typeface="Red Hat Display"/>
                  <a:sym typeface="Red Hat Display"/>
                </a:rPr>
                <a:t>Req.</a:t>
              </a:r>
              <a:endParaRPr b="1">
                <a:latin typeface="Red Hat Display"/>
                <a:ea typeface="Red Hat Display"/>
                <a:cs typeface="Red Hat Display"/>
                <a:sym typeface="Red Hat Display"/>
              </a:endParaRPr>
            </a:p>
          </p:txBody>
        </p:sp>
        <p:sp>
          <p:nvSpPr>
            <p:cNvPr id="3239" name="Google Shape;3239;p221"/>
            <p:cNvSpPr/>
            <p:nvPr/>
          </p:nvSpPr>
          <p:spPr>
            <a:xfrm>
              <a:off x="4875000" y="3359142"/>
              <a:ext cx="1371600" cy="64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n">
                  <a:latin typeface="Red Hat Display"/>
                  <a:ea typeface="Red Hat Display"/>
                  <a:cs typeface="Red Hat Display"/>
                  <a:sym typeface="Red Hat Display"/>
                </a:rPr>
                <a:t>Fetch</a:t>
              </a:r>
              <a:endParaRPr b="1">
                <a:latin typeface="Red Hat Display"/>
                <a:ea typeface="Red Hat Display"/>
                <a:cs typeface="Red Hat Display"/>
                <a:sym typeface="Red Hat Display"/>
              </a:endParaRPr>
            </a:p>
            <a:p>
              <a:pPr indent="0" lvl="0" marL="0" marR="0" rtl="0" algn="ctr">
                <a:lnSpc>
                  <a:spcPct val="100000"/>
                </a:lnSpc>
                <a:spcBef>
                  <a:spcPts val="0"/>
                </a:spcBef>
                <a:spcAft>
                  <a:spcPts val="0"/>
                </a:spcAft>
                <a:buNone/>
              </a:pPr>
              <a:r>
                <a:rPr b="1" lang="en">
                  <a:latin typeface="Red Hat Display"/>
                  <a:ea typeface="Red Hat Display"/>
                  <a:cs typeface="Red Hat Display"/>
                  <a:sym typeface="Red Hat Display"/>
                </a:rPr>
                <a:t>Req.</a:t>
              </a:r>
              <a:endParaRPr b="1">
                <a:latin typeface="Red Hat Display"/>
                <a:ea typeface="Red Hat Display"/>
                <a:cs typeface="Red Hat Display"/>
                <a:sym typeface="Red Hat Display"/>
              </a:endParaRPr>
            </a:p>
          </p:txBody>
        </p:sp>
        <p:sp>
          <p:nvSpPr>
            <p:cNvPr id="3240" name="Google Shape;3240;p221"/>
            <p:cNvSpPr/>
            <p:nvPr/>
          </p:nvSpPr>
          <p:spPr>
            <a:xfrm>
              <a:off x="6246600" y="3359167"/>
              <a:ext cx="1371600" cy="64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n">
                  <a:latin typeface="Red Hat Display"/>
                  <a:ea typeface="Red Hat Display"/>
                  <a:cs typeface="Red Hat Display"/>
                  <a:sym typeface="Red Hat Display"/>
                </a:rPr>
                <a:t>Offset</a:t>
              </a:r>
              <a:endParaRPr b="1">
                <a:latin typeface="Red Hat Display"/>
                <a:ea typeface="Red Hat Display"/>
                <a:cs typeface="Red Hat Display"/>
                <a:sym typeface="Red Hat Display"/>
              </a:endParaRPr>
            </a:p>
            <a:p>
              <a:pPr indent="0" lvl="0" marL="0" marR="0" rtl="0" algn="ctr">
                <a:lnSpc>
                  <a:spcPct val="100000"/>
                </a:lnSpc>
                <a:spcBef>
                  <a:spcPts val="0"/>
                </a:spcBef>
                <a:spcAft>
                  <a:spcPts val="0"/>
                </a:spcAft>
                <a:buNone/>
              </a:pPr>
              <a:r>
                <a:rPr b="1" lang="en">
                  <a:latin typeface="Red Hat Display"/>
                  <a:ea typeface="Red Hat Display"/>
                  <a:cs typeface="Red Hat Display"/>
                  <a:sym typeface="Red Hat Display"/>
                </a:rPr>
                <a:t>Req.</a:t>
              </a:r>
              <a:endParaRPr b="1">
                <a:latin typeface="Red Hat Display"/>
                <a:ea typeface="Red Hat Display"/>
                <a:cs typeface="Red Hat Display"/>
                <a:sym typeface="Red Hat Display"/>
              </a:endParaRPr>
            </a:p>
          </p:txBody>
        </p:sp>
        <p:sp>
          <p:nvSpPr>
            <p:cNvPr id="3241" name="Google Shape;3241;p221"/>
            <p:cNvSpPr/>
            <p:nvPr/>
          </p:nvSpPr>
          <p:spPr>
            <a:xfrm>
              <a:off x="7618200" y="3359167"/>
              <a:ext cx="1371600" cy="64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n">
                  <a:latin typeface="Red Hat Display"/>
                  <a:ea typeface="Red Hat Display"/>
                  <a:cs typeface="Red Hat Display"/>
                  <a:sym typeface="Red Hat Display"/>
                </a:rPr>
                <a:t>Offset Commit Req.</a:t>
              </a:r>
              <a:endParaRPr b="1">
                <a:latin typeface="Red Hat Display"/>
                <a:ea typeface="Red Hat Display"/>
                <a:cs typeface="Red Hat Display"/>
                <a:sym typeface="Red Hat Display"/>
              </a:endParaRPr>
            </a:p>
          </p:txBody>
        </p:sp>
        <p:sp>
          <p:nvSpPr>
            <p:cNvPr id="3242" name="Google Shape;3242;p221"/>
            <p:cNvSpPr/>
            <p:nvPr/>
          </p:nvSpPr>
          <p:spPr>
            <a:xfrm>
              <a:off x="8989800" y="3359167"/>
              <a:ext cx="1371600" cy="64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n">
                  <a:latin typeface="Red Hat Display"/>
                  <a:ea typeface="Red Hat Display"/>
                  <a:cs typeface="Red Hat Display"/>
                  <a:sym typeface="Red Hat Display"/>
                </a:rPr>
                <a:t>Offset</a:t>
              </a:r>
              <a:endParaRPr b="1">
                <a:latin typeface="Red Hat Display"/>
                <a:ea typeface="Red Hat Display"/>
                <a:cs typeface="Red Hat Display"/>
                <a:sym typeface="Red Hat Display"/>
              </a:endParaRPr>
            </a:p>
            <a:p>
              <a:pPr indent="0" lvl="0" marL="0" marR="0" rtl="0" algn="ctr">
                <a:lnSpc>
                  <a:spcPct val="100000"/>
                </a:lnSpc>
                <a:spcBef>
                  <a:spcPts val="0"/>
                </a:spcBef>
                <a:spcAft>
                  <a:spcPts val="0"/>
                </a:spcAft>
                <a:buNone/>
              </a:pPr>
              <a:r>
                <a:rPr b="1" lang="en">
                  <a:latin typeface="Red Hat Display"/>
                  <a:ea typeface="Red Hat Display"/>
                  <a:cs typeface="Red Hat Display"/>
                  <a:sym typeface="Red Hat Display"/>
                </a:rPr>
                <a:t>Fetch Req.</a:t>
              </a:r>
              <a:endParaRPr b="1">
                <a:latin typeface="Red Hat Display"/>
                <a:ea typeface="Red Hat Display"/>
                <a:cs typeface="Red Hat Display"/>
                <a:sym typeface="Red Hat Display"/>
              </a:endParaRPr>
            </a:p>
          </p:txBody>
        </p:sp>
        <p:sp>
          <p:nvSpPr>
            <p:cNvPr id="3243" name="Google Shape;3243;p221"/>
            <p:cNvSpPr/>
            <p:nvPr/>
          </p:nvSpPr>
          <p:spPr>
            <a:xfrm>
              <a:off x="10361400" y="3359167"/>
              <a:ext cx="1371600" cy="64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
                  <a:latin typeface="Red Hat Display"/>
                  <a:ea typeface="Red Hat Display"/>
                  <a:cs typeface="Red Hat Display"/>
                  <a:sym typeface="Red Hat Display"/>
                </a:rPr>
                <a:t>...</a:t>
              </a:r>
              <a:endParaRPr b="1">
                <a:latin typeface="Red Hat Display"/>
                <a:ea typeface="Red Hat Display"/>
                <a:cs typeface="Red Hat Display"/>
                <a:sym typeface="Red Hat Display"/>
              </a:endParaRPr>
            </a:p>
          </p:txBody>
        </p:sp>
        <p:cxnSp>
          <p:nvCxnSpPr>
            <p:cNvPr id="3244" name="Google Shape;3244;p221"/>
            <p:cNvCxnSpPr/>
            <p:nvPr/>
          </p:nvCxnSpPr>
          <p:spPr>
            <a:xfrm flipH="1">
              <a:off x="2145050" y="2620550"/>
              <a:ext cx="7817400" cy="724500"/>
            </a:xfrm>
            <a:prstGeom prst="straightConnector1">
              <a:avLst/>
            </a:prstGeom>
            <a:noFill/>
            <a:ln cap="flat" cmpd="sng" w="9525">
              <a:solidFill>
                <a:schemeClr val="dk2"/>
              </a:solidFill>
              <a:prstDash val="dash"/>
              <a:round/>
              <a:headEnd len="med" w="med" type="none"/>
              <a:tailEnd len="med" w="med" type="none"/>
            </a:ln>
          </p:spPr>
        </p:cxnSp>
        <p:cxnSp>
          <p:nvCxnSpPr>
            <p:cNvPr id="3245" name="Google Shape;3245;p221"/>
            <p:cNvCxnSpPr/>
            <p:nvPr/>
          </p:nvCxnSpPr>
          <p:spPr>
            <a:xfrm>
              <a:off x="11241850" y="2629950"/>
              <a:ext cx="498600" cy="714900"/>
            </a:xfrm>
            <a:prstGeom prst="straightConnector1">
              <a:avLst/>
            </a:prstGeom>
            <a:noFill/>
            <a:ln cap="flat" cmpd="sng" w="9525">
              <a:solidFill>
                <a:schemeClr val="dk2"/>
              </a:solidFill>
              <a:prstDash val="dash"/>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236"/>
                                        </p:tgtEl>
                                        <p:attrNameLst>
                                          <p:attrName>style.visibility</p:attrName>
                                        </p:attrNameLst>
                                      </p:cBhvr>
                                      <p:to>
                                        <p:strVal val="visible"/>
                                      </p:to>
                                    </p:set>
                                    <p:anim calcmode="lin" valueType="num">
                                      <p:cBhvr additive="base">
                                        <p:cTn dur="1000"/>
                                        <p:tgtEl>
                                          <p:spTgt spid="3236"/>
                                        </p:tgtEl>
                                        <p:attrNameLst>
                                          <p:attrName>ppt_w</p:attrName>
                                        </p:attrNameLst>
                                      </p:cBhvr>
                                      <p:tavLst>
                                        <p:tav fmla="" tm="0">
                                          <p:val>
                                            <p:strVal val="0"/>
                                          </p:val>
                                        </p:tav>
                                        <p:tav fmla="" tm="100000">
                                          <p:val>
                                            <p:strVal val="#ppt_w"/>
                                          </p:val>
                                        </p:tav>
                                      </p:tavLst>
                                    </p:anim>
                                    <p:anim calcmode="lin" valueType="num">
                                      <p:cBhvr additive="base">
                                        <p:cTn dur="1000"/>
                                        <p:tgtEl>
                                          <p:spTgt spid="323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6"/>
                                        </p:tgtEl>
                                        <p:attrNameLst>
                                          <p:attrName>style.visibility</p:attrName>
                                        </p:attrNameLst>
                                      </p:cBhvr>
                                      <p:to>
                                        <p:strVal val="visible"/>
                                      </p:to>
                                    </p:set>
                                    <p:animEffect filter="fade" transition="in">
                                      <p:cBhvr>
                                        <p:cTn dur="1000"/>
                                        <p:tgtEl>
                                          <p:spTgt spid="3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9" name="Shape 3249"/>
        <p:cNvGrpSpPr/>
        <p:nvPr/>
      </p:nvGrpSpPr>
      <p:grpSpPr>
        <a:xfrm>
          <a:off x="0" y="0"/>
          <a:ext cx="0" cy="0"/>
          <a:chOff x="0" y="0"/>
          <a:chExt cx="0" cy="0"/>
        </a:xfrm>
      </p:grpSpPr>
      <p:sp>
        <p:nvSpPr>
          <p:cNvPr id="3250" name="Google Shape;3250;p22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251" name="Google Shape;3251;p22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252" name="Google Shape;3252;p222"/>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Protocol</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Messages are “batched”</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Messages are simply byte arrays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Timestamp : create or log append</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Key : used for specifying the destination partition</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Value : with custom payload</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Header : with key-value pairs</a:t>
            </a:r>
            <a:endParaRPr sz="1600">
              <a:solidFill>
                <a:schemeClr val="dk1"/>
              </a:solidFill>
            </a:endParaRPr>
          </a:p>
          <a:p>
            <a:pPr indent="0" lvl="0" marL="457200" rtl="0" algn="l">
              <a:lnSpc>
                <a:spcPct val="150000"/>
              </a:lnSpc>
              <a:spcBef>
                <a:spcPts val="0"/>
              </a:spcBef>
              <a:spcAft>
                <a:spcPts val="0"/>
              </a:spcAft>
              <a:buNone/>
            </a:pPr>
            <a:r>
              <a:t/>
            </a:r>
            <a:endParaRPr sz="1600">
              <a:solidFill>
                <a:schemeClr val="dk1"/>
              </a:solidFill>
            </a:endParaRPr>
          </a:p>
        </p:txBody>
      </p:sp>
      <p:sp>
        <p:nvSpPr>
          <p:cNvPr id="3253" name="Google Shape;3253;p222"/>
          <p:cNvSpPr/>
          <p:nvPr/>
        </p:nvSpPr>
        <p:spPr>
          <a:xfrm>
            <a:off x="7115056" y="3709533"/>
            <a:ext cx="1074300" cy="6444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300">
                <a:solidFill>
                  <a:schemeClr val="lt1"/>
                </a:solidFill>
                <a:latin typeface="Red Hat Display"/>
                <a:ea typeface="Red Hat Display"/>
                <a:cs typeface="Red Hat Display"/>
                <a:sym typeface="Red Hat Display"/>
              </a:rPr>
              <a:t>First</a:t>
            </a:r>
            <a:endParaRPr b="1" sz="1300">
              <a:solidFill>
                <a:schemeClr val="lt1"/>
              </a:solidFill>
              <a:latin typeface="Red Hat Display"/>
              <a:ea typeface="Red Hat Display"/>
              <a:cs typeface="Red Hat Display"/>
              <a:sym typeface="Red Hat Display"/>
            </a:endParaRPr>
          </a:p>
          <a:p>
            <a:pPr indent="0" lvl="0" marL="0" rtl="0" algn="ctr">
              <a:spcBef>
                <a:spcPts val="0"/>
              </a:spcBef>
              <a:spcAft>
                <a:spcPts val="0"/>
              </a:spcAft>
              <a:buNone/>
            </a:pPr>
            <a:r>
              <a:rPr b="1" lang="en" sz="1300">
                <a:solidFill>
                  <a:schemeClr val="lt1"/>
                </a:solidFill>
                <a:latin typeface="Red Hat Display"/>
                <a:ea typeface="Red Hat Display"/>
                <a:cs typeface="Red Hat Display"/>
                <a:sym typeface="Red Hat Display"/>
              </a:rPr>
              <a:t>Offset</a:t>
            </a:r>
            <a:endParaRPr b="1" sz="1300">
              <a:solidFill>
                <a:schemeClr val="lt1"/>
              </a:solidFill>
              <a:latin typeface="Red Hat Display"/>
              <a:ea typeface="Red Hat Display"/>
              <a:cs typeface="Red Hat Display"/>
              <a:sym typeface="Red Hat Display"/>
            </a:endParaRPr>
          </a:p>
        </p:txBody>
      </p:sp>
      <p:sp>
        <p:nvSpPr>
          <p:cNvPr id="3254" name="Google Shape;3254;p222"/>
          <p:cNvSpPr/>
          <p:nvPr/>
        </p:nvSpPr>
        <p:spPr>
          <a:xfrm>
            <a:off x="8187891" y="3709533"/>
            <a:ext cx="1074300" cy="6444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121900" lIns="27425" spcFirstLastPara="1" rIns="27425" wrap="square" tIns="121900">
            <a:noAutofit/>
          </a:bodyPr>
          <a:lstStyle/>
          <a:p>
            <a:pPr indent="0" lvl="0" marL="0" marR="0" rtl="0" algn="ctr">
              <a:lnSpc>
                <a:spcPct val="100000"/>
              </a:lnSpc>
              <a:spcBef>
                <a:spcPts val="0"/>
              </a:spcBef>
              <a:spcAft>
                <a:spcPts val="0"/>
              </a:spcAft>
              <a:buNone/>
            </a:pPr>
            <a:r>
              <a:rPr b="1" lang="en" sz="1300">
                <a:solidFill>
                  <a:schemeClr val="lt1"/>
                </a:solidFill>
                <a:latin typeface="Red Hat Display"/>
                <a:ea typeface="Red Hat Display"/>
                <a:cs typeface="Red Hat Display"/>
                <a:sym typeface="Red Hat Display"/>
              </a:rPr>
              <a:t>Length</a:t>
            </a:r>
            <a:endParaRPr b="1" sz="1300">
              <a:solidFill>
                <a:schemeClr val="lt1"/>
              </a:solidFill>
              <a:latin typeface="Red Hat Display"/>
              <a:ea typeface="Red Hat Display"/>
              <a:cs typeface="Red Hat Display"/>
              <a:sym typeface="Red Hat Display"/>
            </a:endParaRPr>
          </a:p>
        </p:txBody>
      </p:sp>
      <p:sp>
        <p:nvSpPr>
          <p:cNvPr id="3255" name="Google Shape;3255;p222"/>
          <p:cNvSpPr/>
          <p:nvPr/>
        </p:nvSpPr>
        <p:spPr>
          <a:xfrm>
            <a:off x="9257609" y="3709533"/>
            <a:ext cx="1074300" cy="6444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121900" lIns="27425" spcFirstLastPara="1" rIns="27425" wrap="square" tIns="121900">
            <a:noAutofit/>
          </a:bodyPr>
          <a:lstStyle/>
          <a:p>
            <a:pPr indent="0" lvl="0" marL="0" marR="0" rtl="0" algn="ctr">
              <a:lnSpc>
                <a:spcPct val="100000"/>
              </a:lnSpc>
              <a:spcBef>
                <a:spcPts val="0"/>
              </a:spcBef>
              <a:spcAft>
                <a:spcPts val="0"/>
              </a:spcAft>
              <a:buNone/>
            </a:pPr>
            <a:r>
              <a:rPr b="1" lang="en" sz="1300">
                <a:solidFill>
                  <a:schemeClr val="lt1"/>
                </a:solidFill>
                <a:latin typeface="Red Hat Display"/>
                <a:ea typeface="Red Hat Display"/>
                <a:cs typeface="Red Hat Display"/>
                <a:sym typeface="Red Hat Display"/>
              </a:rPr>
              <a:t>... </a:t>
            </a:r>
            <a:endParaRPr b="1" sz="1300">
              <a:solidFill>
                <a:schemeClr val="lt1"/>
              </a:solidFill>
              <a:latin typeface="Red Hat Display"/>
              <a:ea typeface="Red Hat Display"/>
              <a:cs typeface="Red Hat Display"/>
              <a:sym typeface="Red Hat Display"/>
            </a:endParaRPr>
          </a:p>
        </p:txBody>
      </p:sp>
      <p:sp>
        <p:nvSpPr>
          <p:cNvPr id="3256" name="Google Shape;3256;p222"/>
          <p:cNvSpPr/>
          <p:nvPr/>
        </p:nvSpPr>
        <p:spPr>
          <a:xfrm>
            <a:off x="10339397" y="3709533"/>
            <a:ext cx="1074300" cy="6444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121900" lIns="27425" spcFirstLastPara="1" rIns="27425" wrap="square" tIns="121900">
            <a:noAutofit/>
          </a:bodyPr>
          <a:lstStyle/>
          <a:p>
            <a:pPr indent="0" lvl="0" marL="0" marR="0" rtl="0" algn="ctr">
              <a:lnSpc>
                <a:spcPct val="100000"/>
              </a:lnSpc>
              <a:spcBef>
                <a:spcPts val="0"/>
              </a:spcBef>
              <a:spcAft>
                <a:spcPts val="0"/>
              </a:spcAft>
              <a:buNone/>
            </a:pPr>
            <a:r>
              <a:rPr b="1" lang="en" sz="1300">
                <a:solidFill>
                  <a:schemeClr val="lt1"/>
                </a:solidFill>
                <a:latin typeface="Red Hat Display"/>
                <a:ea typeface="Red Hat Display"/>
                <a:cs typeface="Red Hat Display"/>
                <a:sym typeface="Red Hat Display"/>
              </a:rPr>
              <a:t>Records</a:t>
            </a:r>
            <a:endParaRPr b="1" sz="1300">
              <a:solidFill>
                <a:schemeClr val="lt1"/>
              </a:solidFill>
              <a:latin typeface="Red Hat Display"/>
              <a:ea typeface="Red Hat Display"/>
              <a:cs typeface="Red Hat Display"/>
              <a:sym typeface="Red Hat Display"/>
            </a:endParaRPr>
          </a:p>
        </p:txBody>
      </p:sp>
      <p:grpSp>
        <p:nvGrpSpPr>
          <p:cNvPr id="3257" name="Google Shape;3257;p222"/>
          <p:cNvGrpSpPr/>
          <p:nvPr/>
        </p:nvGrpSpPr>
        <p:grpSpPr>
          <a:xfrm>
            <a:off x="4336044" y="4355333"/>
            <a:ext cx="7517146" cy="1421000"/>
            <a:chOff x="4336044" y="4355333"/>
            <a:chExt cx="7517146" cy="1421000"/>
          </a:xfrm>
        </p:grpSpPr>
        <p:sp>
          <p:nvSpPr>
            <p:cNvPr id="3258" name="Google Shape;3258;p222"/>
            <p:cNvSpPr/>
            <p:nvPr/>
          </p:nvSpPr>
          <p:spPr>
            <a:xfrm>
              <a:off x="4336044" y="5131933"/>
              <a:ext cx="1074300" cy="64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300">
                  <a:latin typeface="Red Hat Display"/>
                  <a:ea typeface="Red Hat Display"/>
                  <a:cs typeface="Red Hat Display"/>
                  <a:sym typeface="Red Hat Display"/>
                </a:rPr>
                <a:t>Length</a:t>
              </a:r>
              <a:endParaRPr b="1" sz="1300">
                <a:latin typeface="Red Hat Display"/>
                <a:ea typeface="Red Hat Display"/>
                <a:cs typeface="Red Hat Display"/>
                <a:sym typeface="Red Hat Display"/>
              </a:endParaRPr>
            </a:p>
          </p:txBody>
        </p:sp>
        <p:sp>
          <p:nvSpPr>
            <p:cNvPr id="3259" name="Google Shape;3259;p222"/>
            <p:cNvSpPr/>
            <p:nvPr/>
          </p:nvSpPr>
          <p:spPr>
            <a:xfrm>
              <a:off x="5408879" y="5131933"/>
              <a:ext cx="1074300" cy="64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27425" spcFirstLastPara="1" rIns="27425" wrap="square" tIns="121900">
              <a:noAutofit/>
            </a:bodyPr>
            <a:lstStyle/>
            <a:p>
              <a:pPr indent="0" lvl="0" marL="0" marR="0" rtl="0" algn="ctr">
                <a:lnSpc>
                  <a:spcPct val="100000"/>
                </a:lnSpc>
                <a:spcBef>
                  <a:spcPts val="0"/>
                </a:spcBef>
                <a:spcAft>
                  <a:spcPts val="0"/>
                </a:spcAft>
                <a:buNone/>
              </a:pPr>
              <a:r>
                <a:rPr b="1" lang="en" sz="1300">
                  <a:latin typeface="Red Hat Display"/>
                  <a:ea typeface="Red Hat Display"/>
                  <a:cs typeface="Red Hat Display"/>
                  <a:sym typeface="Red Hat Display"/>
                </a:rPr>
                <a:t>Attributes</a:t>
              </a:r>
              <a:endParaRPr b="1" sz="1300">
                <a:latin typeface="Red Hat Display"/>
                <a:ea typeface="Red Hat Display"/>
                <a:cs typeface="Red Hat Display"/>
                <a:sym typeface="Red Hat Display"/>
              </a:endParaRPr>
            </a:p>
          </p:txBody>
        </p:sp>
        <p:sp>
          <p:nvSpPr>
            <p:cNvPr id="3260" name="Google Shape;3260;p222"/>
            <p:cNvSpPr/>
            <p:nvPr/>
          </p:nvSpPr>
          <p:spPr>
            <a:xfrm>
              <a:off x="6478597" y="5131933"/>
              <a:ext cx="1074300" cy="64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27425" spcFirstLastPara="1" rIns="27425" wrap="square" tIns="121900">
              <a:noAutofit/>
            </a:bodyPr>
            <a:lstStyle/>
            <a:p>
              <a:pPr indent="0" lvl="0" marL="0" marR="0" rtl="0" algn="ctr">
                <a:lnSpc>
                  <a:spcPct val="100000"/>
                </a:lnSpc>
                <a:spcBef>
                  <a:spcPts val="0"/>
                </a:spcBef>
                <a:spcAft>
                  <a:spcPts val="0"/>
                </a:spcAft>
                <a:buNone/>
              </a:pPr>
              <a:r>
                <a:rPr b="1" lang="en" sz="1300">
                  <a:latin typeface="Red Hat Display"/>
                  <a:ea typeface="Red Hat Display"/>
                  <a:cs typeface="Red Hat Display"/>
                  <a:sym typeface="Red Hat Display"/>
                </a:rPr>
                <a:t>Timestamp</a:t>
              </a:r>
              <a:endParaRPr b="1" sz="1300">
                <a:latin typeface="Red Hat Display"/>
                <a:ea typeface="Red Hat Display"/>
                <a:cs typeface="Red Hat Display"/>
                <a:sym typeface="Red Hat Display"/>
              </a:endParaRPr>
            </a:p>
          </p:txBody>
        </p:sp>
        <p:sp>
          <p:nvSpPr>
            <p:cNvPr id="3261" name="Google Shape;3261;p222"/>
            <p:cNvSpPr/>
            <p:nvPr/>
          </p:nvSpPr>
          <p:spPr>
            <a:xfrm>
              <a:off x="7551432" y="5131933"/>
              <a:ext cx="1074300" cy="64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27425" spcFirstLastPara="1" rIns="27425" wrap="square" tIns="121900">
              <a:noAutofit/>
            </a:bodyPr>
            <a:lstStyle/>
            <a:p>
              <a:pPr indent="0" lvl="0" marL="0" rtl="0" algn="ctr">
                <a:spcBef>
                  <a:spcPts val="0"/>
                </a:spcBef>
                <a:spcAft>
                  <a:spcPts val="0"/>
                </a:spcAft>
                <a:buNone/>
              </a:pPr>
              <a:r>
                <a:rPr b="1" lang="en" sz="1300">
                  <a:latin typeface="Red Hat Display"/>
                  <a:ea typeface="Red Hat Display"/>
                  <a:cs typeface="Red Hat Display"/>
                  <a:sym typeface="Red Hat Display"/>
                </a:rPr>
                <a:t>Offset</a:t>
              </a:r>
              <a:endParaRPr b="1" sz="1300">
                <a:latin typeface="Red Hat Display"/>
                <a:ea typeface="Red Hat Display"/>
                <a:cs typeface="Red Hat Display"/>
                <a:sym typeface="Red Hat Display"/>
              </a:endParaRPr>
            </a:p>
          </p:txBody>
        </p:sp>
        <p:sp>
          <p:nvSpPr>
            <p:cNvPr id="3262" name="Google Shape;3262;p222"/>
            <p:cNvSpPr/>
            <p:nvPr/>
          </p:nvSpPr>
          <p:spPr>
            <a:xfrm>
              <a:off x="8624267" y="5131933"/>
              <a:ext cx="1074300" cy="64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27425" spcFirstLastPara="1" rIns="27425" wrap="square" tIns="121900">
              <a:noAutofit/>
            </a:bodyPr>
            <a:lstStyle/>
            <a:p>
              <a:pPr indent="0" lvl="0" marL="0" marR="0" rtl="0" algn="ctr">
                <a:lnSpc>
                  <a:spcPct val="100000"/>
                </a:lnSpc>
                <a:spcBef>
                  <a:spcPts val="0"/>
                </a:spcBef>
                <a:spcAft>
                  <a:spcPts val="0"/>
                </a:spcAft>
                <a:buNone/>
              </a:pPr>
              <a:r>
                <a:rPr b="1" lang="en" sz="1300">
                  <a:latin typeface="Red Hat Display"/>
                  <a:ea typeface="Red Hat Display"/>
                  <a:cs typeface="Red Hat Display"/>
                  <a:sym typeface="Red Hat Display"/>
                </a:rPr>
                <a:t>Key</a:t>
              </a:r>
              <a:endParaRPr b="1" sz="1300">
                <a:latin typeface="Red Hat Display"/>
                <a:ea typeface="Red Hat Display"/>
                <a:cs typeface="Red Hat Display"/>
                <a:sym typeface="Red Hat Display"/>
              </a:endParaRPr>
            </a:p>
          </p:txBody>
        </p:sp>
        <p:sp>
          <p:nvSpPr>
            <p:cNvPr id="3263" name="Google Shape;3263;p222"/>
            <p:cNvSpPr/>
            <p:nvPr/>
          </p:nvSpPr>
          <p:spPr>
            <a:xfrm>
              <a:off x="9697102" y="5131933"/>
              <a:ext cx="1074300" cy="64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27425" spcFirstLastPara="1" rIns="27425" wrap="square" tIns="121900">
              <a:noAutofit/>
            </a:bodyPr>
            <a:lstStyle/>
            <a:p>
              <a:pPr indent="0" lvl="0" marL="0" marR="0" rtl="0" algn="ctr">
                <a:lnSpc>
                  <a:spcPct val="100000"/>
                </a:lnSpc>
                <a:spcBef>
                  <a:spcPts val="0"/>
                </a:spcBef>
                <a:spcAft>
                  <a:spcPts val="0"/>
                </a:spcAft>
                <a:buNone/>
              </a:pPr>
              <a:r>
                <a:rPr b="1" lang="en" sz="1300">
                  <a:latin typeface="Red Hat Display"/>
                  <a:ea typeface="Red Hat Display"/>
                  <a:cs typeface="Red Hat Display"/>
                  <a:sym typeface="Red Hat Display"/>
                </a:rPr>
                <a:t>Value</a:t>
              </a:r>
              <a:endParaRPr b="1" sz="1300">
                <a:latin typeface="Red Hat Display"/>
                <a:ea typeface="Red Hat Display"/>
                <a:cs typeface="Red Hat Display"/>
                <a:sym typeface="Red Hat Display"/>
              </a:endParaRPr>
            </a:p>
          </p:txBody>
        </p:sp>
        <p:cxnSp>
          <p:nvCxnSpPr>
            <p:cNvPr id="3264" name="Google Shape;3264;p222"/>
            <p:cNvCxnSpPr/>
            <p:nvPr/>
          </p:nvCxnSpPr>
          <p:spPr>
            <a:xfrm flipH="1">
              <a:off x="4348933" y="4367000"/>
              <a:ext cx="5998800" cy="770100"/>
            </a:xfrm>
            <a:prstGeom prst="straightConnector1">
              <a:avLst/>
            </a:prstGeom>
            <a:noFill/>
            <a:ln cap="flat" cmpd="sng" w="9525">
              <a:solidFill>
                <a:schemeClr val="dk2"/>
              </a:solidFill>
              <a:prstDash val="dash"/>
              <a:round/>
              <a:headEnd len="med" w="med" type="none"/>
              <a:tailEnd len="med" w="med" type="none"/>
            </a:ln>
          </p:spPr>
        </p:cxnSp>
        <p:cxnSp>
          <p:nvCxnSpPr>
            <p:cNvPr id="3265" name="Google Shape;3265;p222"/>
            <p:cNvCxnSpPr/>
            <p:nvPr/>
          </p:nvCxnSpPr>
          <p:spPr>
            <a:xfrm>
              <a:off x="11420900" y="4355333"/>
              <a:ext cx="430800" cy="781500"/>
            </a:xfrm>
            <a:prstGeom prst="straightConnector1">
              <a:avLst/>
            </a:prstGeom>
            <a:noFill/>
            <a:ln cap="flat" cmpd="sng" w="9525">
              <a:solidFill>
                <a:schemeClr val="dk2"/>
              </a:solidFill>
              <a:prstDash val="dash"/>
              <a:round/>
              <a:headEnd len="med" w="med" type="none"/>
              <a:tailEnd len="med" w="med" type="none"/>
            </a:ln>
          </p:spPr>
        </p:cxnSp>
        <p:sp>
          <p:nvSpPr>
            <p:cNvPr id="3266" name="Google Shape;3266;p222"/>
            <p:cNvSpPr/>
            <p:nvPr/>
          </p:nvSpPr>
          <p:spPr>
            <a:xfrm>
              <a:off x="10778890" y="5131933"/>
              <a:ext cx="1074300" cy="64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27425" spcFirstLastPara="1" rIns="27425" wrap="square" tIns="121900">
              <a:noAutofit/>
            </a:bodyPr>
            <a:lstStyle/>
            <a:p>
              <a:pPr indent="0" lvl="0" marL="0" marR="0" rtl="0" algn="ctr">
                <a:lnSpc>
                  <a:spcPct val="100000"/>
                </a:lnSpc>
                <a:spcBef>
                  <a:spcPts val="0"/>
                </a:spcBef>
                <a:spcAft>
                  <a:spcPts val="0"/>
                </a:spcAft>
                <a:buNone/>
              </a:pPr>
              <a:r>
                <a:rPr b="1" lang="en" sz="1300">
                  <a:latin typeface="Red Hat Display"/>
                  <a:ea typeface="Red Hat Display"/>
                  <a:cs typeface="Red Hat Display"/>
                  <a:sym typeface="Red Hat Display"/>
                </a:rPr>
                <a:t>Headers</a:t>
              </a:r>
              <a:endParaRPr b="1" sz="1300">
                <a:latin typeface="Red Hat Display"/>
                <a:ea typeface="Red Hat Display"/>
                <a:cs typeface="Red Hat Display"/>
                <a:sym typeface="Red Hat Display"/>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257"/>
                                        </p:tgtEl>
                                        <p:attrNameLst>
                                          <p:attrName>style.visibility</p:attrName>
                                        </p:attrNameLst>
                                      </p:cBhvr>
                                      <p:to>
                                        <p:strVal val="visible"/>
                                      </p:to>
                                    </p:set>
                                    <p:anim calcmode="lin" valueType="num">
                                      <p:cBhvr additive="base">
                                        <p:cTn dur="1000"/>
                                        <p:tgtEl>
                                          <p:spTgt spid="3257"/>
                                        </p:tgtEl>
                                        <p:attrNameLst>
                                          <p:attrName>ppt_w</p:attrName>
                                        </p:attrNameLst>
                                      </p:cBhvr>
                                      <p:tavLst>
                                        <p:tav fmla="" tm="0">
                                          <p:val>
                                            <p:strVal val="0"/>
                                          </p:val>
                                        </p:tav>
                                        <p:tav fmla="" tm="100000">
                                          <p:val>
                                            <p:strVal val="#ppt_w"/>
                                          </p:val>
                                        </p:tav>
                                      </p:tavLst>
                                    </p:anim>
                                    <p:anim calcmode="lin" valueType="num">
                                      <p:cBhvr additive="base">
                                        <p:cTn dur="1000"/>
                                        <p:tgtEl>
                                          <p:spTgt spid="325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0" name="Shape 3270"/>
        <p:cNvGrpSpPr/>
        <p:nvPr/>
      </p:nvGrpSpPr>
      <p:grpSpPr>
        <a:xfrm>
          <a:off x="0" y="0"/>
          <a:ext cx="0" cy="0"/>
          <a:chOff x="0" y="0"/>
          <a:chExt cx="0" cy="0"/>
        </a:xfrm>
      </p:grpSpPr>
      <p:sp>
        <p:nvSpPr>
          <p:cNvPr id="3271" name="Google Shape;3271;p22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272" name="Google Shape;3272;p22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273" name="Google Shape;3273;p223"/>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Controller</a:t>
            </a:r>
            <a:endParaRPr sz="1600">
              <a:solidFill>
                <a:schemeClr val="dk1"/>
              </a:solidFill>
            </a:endParaRPr>
          </a:p>
          <a:p>
            <a:pPr indent="-330200" lvl="0" marL="457200" rtl="0" algn="l">
              <a:lnSpc>
                <a:spcPct val="150000"/>
              </a:lnSpc>
              <a:spcBef>
                <a:spcPts val="4000"/>
              </a:spcBef>
              <a:spcAft>
                <a:spcPts val="0"/>
              </a:spcAft>
              <a:buSzPts val="1600"/>
              <a:buChar char="●"/>
            </a:pPr>
            <a:r>
              <a:rPr lang="en" sz="1600">
                <a:solidFill>
                  <a:schemeClr val="dk1"/>
                </a:solidFill>
              </a:rPr>
              <a:t>The controller is one of the brokers and it is responsible for maintaining the leader/follower relationship for all the partitions</a:t>
            </a:r>
            <a:endParaRPr sz="1600">
              <a:solidFill>
                <a:schemeClr val="dk1"/>
              </a:solidFill>
            </a:endParaRPr>
          </a:p>
          <a:p>
            <a:pPr indent="-330200" lvl="0" marL="457200" rtl="0" algn="l">
              <a:lnSpc>
                <a:spcPct val="150000"/>
              </a:lnSpc>
              <a:spcBef>
                <a:spcPts val="0"/>
              </a:spcBef>
              <a:spcAft>
                <a:spcPts val="0"/>
              </a:spcAft>
              <a:buSzPts val="1600"/>
              <a:buChar char="●"/>
            </a:pPr>
            <a:r>
              <a:rPr lang="en" sz="1600">
                <a:solidFill>
                  <a:schemeClr val="dk1"/>
                </a:solidFill>
              </a:rPr>
              <a:t>When a node shuts down, it is the controller that tells other replicas to become partition leaders to replace the partition leaders on the node that is going away</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In rolling update, take down the controller last to avoid multiple controller elections</a:t>
            </a:r>
            <a:endParaRPr sz="1600">
              <a:solidFill>
                <a:schemeClr val="dk1"/>
              </a:solidFill>
            </a:endParaRPr>
          </a:p>
          <a:p>
            <a:pPr indent="-330200" lvl="0" marL="457200" rtl="0" algn="l">
              <a:lnSpc>
                <a:spcPct val="150000"/>
              </a:lnSpc>
              <a:spcBef>
                <a:spcPts val="0"/>
              </a:spcBef>
              <a:spcAft>
                <a:spcPts val="0"/>
              </a:spcAft>
              <a:buSzPts val="1600"/>
              <a:buChar char="●"/>
            </a:pPr>
            <a:r>
              <a:rPr lang="en" sz="1600">
                <a:solidFill>
                  <a:schemeClr val="dk1"/>
                </a:solidFill>
              </a:rPr>
              <a:t>Elected through Zookeeper</a:t>
            </a:r>
            <a:endParaRPr sz="16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7" name="Shape 3277"/>
        <p:cNvGrpSpPr/>
        <p:nvPr/>
      </p:nvGrpSpPr>
      <p:grpSpPr>
        <a:xfrm>
          <a:off x="0" y="0"/>
          <a:ext cx="0" cy="0"/>
          <a:chOff x="0" y="0"/>
          <a:chExt cx="0" cy="0"/>
        </a:xfrm>
      </p:grpSpPr>
      <p:sp>
        <p:nvSpPr>
          <p:cNvPr id="3278" name="Google Shape;3278;p22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279" name="Google Shape;3279;p22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280" name="Google Shape;3280;p224"/>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Internals</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What makes Kafka fast?</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Zero-copy</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it calls the OS kernel direct rather than at the application layer to move data fast</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It works if clients speak same protocol version, otherwise in-memory copy</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Batching data</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batching the data into chunks. This minimises cross-machine latency with all the buffering/copying that accompanies this</a:t>
            </a:r>
            <a:endParaRPr sz="1600">
              <a:solidFill>
                <a:schemeClr val="dk1"/>
              </a:solidFill>
            </a:endParaRPr>
          </a:p>
          <a:p>
            <a:pPr indent="0" lvl="0" marL="0" rtl="0" algn="l">
              <a:lnSpc>
                <a:spcPct val="150000"/>
              </a:lnSpc>
              <a:spcBef>
                <a:spcPts val="0"/>
              </a:spcBef>
              <a:spcAft>
                <a:spcPts val="0"/>
              </a:spcAft>
              <a:buNone/>
            </a:pPr>
            <a:r>
              <a:t/>
            </a:r>
            <a:endParaRPr sz="16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4" name="Shape 3284"/>
        <p:cNvGrpSpPr/>
        <p:nvPr/>
      </p:nvGrpSpPr>
      <p:grpSpPr>
        <a:xfrm>
          <a:off x="0" y="0"/>
          <a:ext cx="0" cy="0"/>
          <a:chOff x="0" y="0"/>
          <a:chExt cx="0" cy="0"/>
        </a:xfrm>
      </p:grpSpPr>
      <p:sp>
        <p:nvSpPr>
          <p:cNvPr id="3285" name="Google Shape;3285;p22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286" name="Google Shape;3286;p22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287" name="Google Shape;3287;p225"/>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Internals</a:t>
            </a:r>
            <a:endParaRPr sz="5500">
              <a:solidFill>
                <a:srgbClr val="EE0000"/>
              </a:solidFill>
            </a:endParaRPr>
          </a:p>
          <a:p>
            <a:pPr indent="-330200" lvl="0" marL="457200" rtl="0" algn="l">
              <a:lnSpc>
                <a:spcPct val="150000"/>
              </a:lnSpc>
              <a:spcBef>
                <a:spcPts val="4000"/>
              </a:spcBef>
              <a:spcAft>
                <a:spcPts val="0"/>
              </a:spcAft>
              <a:buSzPts val="1600"/>
              <a:buChar char="●"/>
            </a:pPr>
            <a:r>
              <a:rPr lang="en" sz="1600">
                <a:solidFill>
                  <a:schemeClr val="dk1"/>
                </a:solidFill>
              </a:rPr>
              <a:t>What makes Kafka fast? (cont.)</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Avoids random disk access</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an immutable commit log it does not need to rewind the disk and do many random I/O operations and can just access the disk in a sequential manner</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Horizontal scaling</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ability to have thousands of partitions for a single topic spread among thousands of machines means Kafka can handle huge loads</a:t>
            </a:r>
            <a:endParaRPr sz="16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1" name="Shape 3291"/>
        <p:cNvGrpSpPr/>
        <p:nvPr/>
      </p:nvGrpSpPr>
      <p:grpSpPr>
        <a:xfrm>
          <a:off x="0" y="0"/>
          <a:ext cx="0" cy="0"/>
          <a:chOff x="0" y="0"/>
          <a:chExt cx="0" cy="0"/>
        </a:xfrm>
      </p:grpSpPr>
      <p:sp>
        <p:nvSpPr>
          <p:cNvPr id="3292" name="Google Shape;3292;p22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293" name="Google Shape;3293;p22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294" name="Google Shape;3294;p226"/>
          <p:cNvSpPr txBox="1"/>
          <p:nvPr>
            <p:ph type="title"/>
          </p:nvPr>
        </p:nvSpPr>
        <p:spPr>
          <a:xfrm>
            <a:off x="447775" y="901600"/>
            <a:ext cx="70623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Usual setups</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Clusters with 3 or more Kafka nodes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Does not need to be odd number of nodes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Replication settings depend on data</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3 replicas with minimum of ISR replicas 2 is common</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Partitions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Depends on expected number of consumers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Pick rather more than less, especially if messages have keys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Too many have performance impact!</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Rack awareness</a:t>
            </a:r>
            <a:endParaRPr sz="1600">
              <a:solidFill>
                <a:schemeClr val="dk1"/>
              </a:solidFill>
            </a:endParaRPr>
          </a:p>
        </p:txBody>
      </p:sp>
      <p:sp>
        <p:nvSpPr>
          <p:cNvPr id="3295" name="Google Shape;3295;p226"/>
          <p:cNvSpPr txBox="1"/>
          <p:nvPr/>
        </p:nvSpPr>
        <p:spPr>
          <a:xfrm>
            <a:off x="7141275" y="2213850"/>
            <a:ext cx="4333500" cy="19086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On OCP</a:t>
            </a:r>
            <a:endParaRPr sz="1600">
              <a:solidFill>
                <a:schemeClr val="dk1"/>
              </a:solidFill>
              <a:latin typeface="Red Hat Display"/>
              <a:ea typeface="Red Hat Display"/>
              <a:cs typeface="Red Hat Display"/>
              <a:sym typeface="Red Hat Display"/>
            </a:endParaRPr>
          </a:p>
          <a:p>
            <a:pPr indent="-330200" lvl="1"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Always use resources requests</a:t>
            </a:r>
            <a:endParaRPr sz="1600">
              <a:solidFill>
                <a:schemeClr val="dk1"/>
              </a:solidFill>
              <a:latin typeface="Red Hat Display"/>
              <a:ea typeface="Red Hat Display"/>
              <a:cs typeface="Red Hat Display"/>
              <a:sym typeface="Red Hat Display"/>
            </a:endParaRPr>
          </a:p>
          <a:p>
            <a:pPr indent="-330200" lvl="1"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Configure JVM options to set -Xmx</a:t>
            </a:r>
            <a:endParaRPr sz="1600">
              <a:solidFill>
                <a:schemeClr val="dk1"/>
              </a:solidFill>
              <a:latin typeface="Red Hat Display"/>
              <a:ea typeface="Red Hat Display"/>
              <a:cs typeface="Red Hat Display"/>
              <a:sym typeface="Red Hat Display"/>
            </a:endParaRPr>
          </a:p>
          <a:p>
            <a:pPr indent="-330200" lvl="1"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Dedicated nodes for Kafka are not required, but are recommended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9" name="Shape 3299"/>
        <p:cNvGrpSpPr/>
        <p:nvPr/>
      </p:nvGrpSpPr>
      <p:grpSpPr>
        <a:xfrm>
          <a:off x="0" y="0"/>
          <a:ext cx="0" cy="0"/>
          <a:chOff x="0" y="0"/>
          <a:chExt cx="0" cy="0"/>
        </a:xfrm>
      </p:grpSpPr>
      <p:sp>
        <p:nvSpPr>
          <p:cNvPr id="3300" name="Google Shape;3300;p22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301" name="Google Shape;3301;p22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02" name="Google Shape;3302;p227"/>
          <p:cNvSpPr txBox="1"/>
          <p:nvPr/>
        </p:nvSpPr>
        <p:spPr>
          <a:xfrm>
            <a:off x="1057225" y="932000"/>
            <a:ext cx="86526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5500">
                <a:solidFill>
                  <a:schemeClr val="accent1"/>
                </a:solidFill>
                <a:latin typeface="Red Hat Display"/>
                <a:ea typeface="Red Hat Display"/>
                <a:cs typeface="Red Hat Display"/>
                <a:sym typeface="Red Hat Display"/>
              </a:rPr>
              <a:t>Setup &amp; Configuration</a:t>
            </a:r>
            <a:endParaRPr/>
          </a:p>
        </p:txBody>
      </p:sp>
      <p:sp>
        <p:nvSpPr>
          <p:cNvPr id="3303" name="Google Shape;3303;p227"/>
          <p:cNvSpPr txBox="1"/>
          <p:nvPr/>
        </p:nvSpPr>
        <p:spPr>
          <a:xfrm>
            <a:off x="1057225" y="2238875"/>
            <a:ext cx="9705300" cy="15393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Download from Red Hat → </a:t>
            </a:r>
            <a:r>
              <a:rPr lang="en" sz="1600" u="sng">
                <a:solidFill>
                  <a:schemeClr val="hlink"/>
                </a:solidFill>
                <a:latin typeface="Red Hat Display"/>
                <a:ea typeface="Red Hat Display"/>
                <a:cs typeface="Red Hat Display"/>
                <a:sym typeface="Red Hat Display"/>
                <a:hlinkClick r:id="rId3"/>
              </a:rPr>
              <a:t>https://access.redhat.com/jbossnetwork/restricted/listSoftware.html?downloadType=distributions&amp;product=jboss.amq.streams</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Char char="●"/>
            </a:pPr>
            <a:r>
              <a:t/>
            </a:r>
            <a:endParaRPr sz="1600">
              <a:solidFill>
                <a:schemeClr val="dk1"/>
              </a:solidFill>
              <a:latin typeface="Red Hat Display"/>
              <a:ea typeface="Red Hat Display"/>
              <a:cs typeface="Red Hat Display"/>
              <a:sym typeface="Red Hat Display"/>
            </a:endParaRPr>
          </a:p>
        </p:txBody>
      </p:sp>
      <p:pic>
        <p:nvPicPr>
          <p:cNvPr id="3304" name="Google Shape;3304;p227"/>
          <p:cNvPicPr preferRelativeResize="0"/>
          <p:nvPr/>
        </p:nvPicPr>
        <p:blipFill>
          <a:blip r:embed="rId4">
            <a:alphaModFix/>
          </a:blip>
          <a:stretch>
            <a:fillRect/>
          </a:stretch>
        </p:blipFill>
        <p:spPr>
          <a:xfrm>
            <a:off x="1619804" y="3429000"/>
            <a:ext cx="6139089" cy="27405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8" name="Shape 3308"/>
        <p:cNvGrpSpPr/>
        <p:nvPr/>
      </p:nvGrpSpPr>
      <p:grpSpPr>
        <a:xfrm>
          <a:off x="0" y="0"/>
          <a:ext cx="0" cy="0"/>
          <a:chOff x="0" y="0"/>
          <a:chExt cx="0" cy="0"/>
        </a:xfrm>
      </p:grpSpPr>
      <p:sp>
        <p:nvSpPr>
          <p:cNvPr id="3309" name="Google Shape;3309;p22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3310" name="Google Shape;3310;p22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11" name="Google Shape;3311;p228"/>
          <p:cNvSpPr txBox="1"/>
          <p:nvPr/>
        </p:nvSpPr>
        <p:spPr>
          <a:xfrm>
            <a:off x="1057225" y="932000"/>
            <a:ext cx="86526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5500">
                <a:solidFill>
                  <a:schemeClr val="accent1"/>
                </a:solidFill>
                <a:latin typeface="Red Hat Display"/>
                <a:ea typeface="Red Hat Display"/>
                <a:cs typeface="Red Hat Display"/>
                <a:sym typeface="Red Hat Display"/>
              </a:rPr>
              <a:t>Setup &amp; Configuration</a:t>
            </a:r>
            <a:endParaRPr/>
          </a:p>
        </p:txBody>
      </p:sp>
      <p:sp>
        <p:nvSpPr>
          <p:cNvPr id="3312" name="Google Shape;3312;p228"/>
          <p:cNvSpPr txBox="1"/>
          <p:nvPr/>
        </p:nvSpPr>
        <p:spPr>
          <a:xfrm>
            <a:off x="1057225" y="2238875"/>
            <a:ext cx="9705300" cy="30168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Support Configuration → </a:t>
            </a:r>
            <a:r>
              <a:rPr lang="en" sz="1600" u="sng">
                <a:solidFill>
                  <a:schemeClr val="hlink"/>
                </a:solidFill>
                <a:latin typeface="Red Hat Display"/>
                <a:ea typeface="Red Hat Display"/>
                <a:cs typeface="Red Hat Display"/>
                <a:sym typeface="Red Hat Display"/>
                <a:hlinkClick r:id="rId3"/>
              </a:rPr>
              <a:t>https://access.redhat.com/articles/6644711</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Latest Version (2.2 LTS)</a:t>
            </a:r>
            <a:endParaRPr sz="1600">
              <a:solidFill>
                <a:schemeClr val="dk1"/>
              </a:solidFill>
              <a:latin typeface="Red Hat Display"/>
              <a:ea typeface="Red Hat Display"/>
              <a:cs typeface="Red Hat Display"/>
              <a:sym typeface="Red Hat Display"/>
            </a:endParaRPr>
          </a:p>
          <a:p>
            <a:pPr indent="-330200" lvl="1"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OCP version 4.8, 4.9,4.10 &amp; 4.11 on x86_64, s390x, &amp; ppc64le</a:t>
            </a:r>
            <a:endParaRPr sz="1600">
              <a:solidFill>
                <a:schemeClr val="dk1"/>
              </a:solidFill>
              <a:latin typeface="Red Hat Display"/>
              <a:ea typeface="Red Hat Display"/>
              <a:cs typeface="Red Hat Display"/>
              <a:sym typeface="Red Hat Display"/>
            </a:endParaRPr>
          </a:p>
          <a:p>
            <a:pPr indent="-330200" lvl="1"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RHEL 7 &amp; 8 with Open JDK 8 &amp; 11, Oracle JDK 8 &amp; 11, IBM JDK 8 **</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Extract AMQ Streams Zip to your installation directory</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Create User &amp; Group for AMQ Streams</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Create Zookeeper Data Directory &amp; Kafka Data Directory</a:t>
            </a:r>
            <a:endParaRPr sz="1600">
              <a:solidFill>
                <a:schemeClr val="dk1"/>
              </a:solidFill>
              <a:latin typeface="Red Hat Display"/>
              <a:ea typeface="Red Hat Display"/>
              <a:cs typeface="Red Hat Display"/>
              <a:sym typeface="Red Hat Display"/>
            </a:endParaRPr>
          </a:p>
          <a:p>
            <a:pPr indent="0" lvl="0" marL="0" rtl="0" algn="l">
              <a:lnSpc>
                <a:spcPct val="150000"/>
              </a:lnSpc>
              <a:spcBef>
                <a:spcPts val="0"/>
              </a:spcBef>
              <a:spcAft>
                <a:spcPts val="0"/>
              </a:spcAft>
              <a:buNone/>
            </a:pPr>
            <a:r>
              <a:t/>
            </a:r>
            <a:endParaRPr sz="1600">
              <a:solidFill>
                <a:schemeClr val="dk1"/>
              </a:solidFill>
              <a:latin typeface="Red Hat Display"/>
              <a:ea typeface="Red Hat Display"/>
              <a:cs typeface="Red Hat Display"/>
              <a:sym typeface="Red Hat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7" name="Shape 2737"/>
        <p:cNvGrpSpPr/>
        <p:nvPr/>
      </p:nvGrpSpPr>
      <p:grpSpPr>
        <a:xfrm>
          <a:off x="0" y="0"/>
          <a:ext cx="0" cy="0"/>
          <a:chOff x="0" y="0"/>
          <a:chExt cx="0" cy="0"/>
        </a:xfrm>
      </p:grpSpPr>
      <p:sp>
        <p:nvSpPr>
          <p:cNvPr id="2738" name="Google Shape;2738;p20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2739" name="Google Shape;2739;p20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740" name="Google Shape;2740;p202"/>
          <p:cNvSpPr txBox="1"/>
          <p:nvPr>
            <p:ph type="title"/>
          </p:nvPr>
        </p:nvSpPr>
        <p:spPr>
          <a:xfrm>
            <a:off x="450750" y="871750"/>
            <a:ext cx="11290500" cy="12120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4500">
                <a:solidFill>
                  <a:srgbClr val="EE0000"/>
                </a:solidFill>
              </a:rPr>
              <a:t>Kafka Cluster</a:t>
            </a:r>
            <a:endParaRPr sz="4500">
              <a:solidFill>
                <a:srgbClr val="EE0000"/>
              </a:solidFill>
            </a:endParaRPr>
          </a:p>
          <a:p>
            <a:pPr indent="0" lvl="0" marL="0" rtl="0" algn="l">
              <a:lnSpc>
                <a:spcPct val="150000"/>
              </a:lnSpc>
              <a:spcBef>
                <a:spcPts val="4000"/>
              </a:spcBef>
              <a:spcAft>
                <a:spcPts val="0"/>
              </a:spcAft>
              <a:buNone/>
            </a:pPr>
            <a:r>
              <a:t/>
            </a:r>
            <a:endParaRPr sz="1600">
              <a:solidFill>
                <a:schemeClr val="dk1"/>
              </a:solidFill>
            </a:endParaRPr>
          </a:p>
        </p:txBody>
      </p:sp>
      <p:pic>
        <p:nvPicPr>
          <p:cNvPr id="2741" name="Google Shape;2741;p202"/>
          <p:cNvPicPr preferRelativeResize="0"/>
          <p:nvPr/>
        </p:nvPicPr>
        <p:blipFill>
          <a:blip r:embed="rId3">
            <a:alphaModFix/>
          </a:blip>
          <a:stretch>
            <a:fillRect/>
          </a:stretch>
        </p:blipFill>
        <p:spPr>
          <a:xfrm>
            <a:off x="6553375" y="2213676"/>
            <a:ext cx="5398900" cy="2903449"/>
          </a:xfrm>
          <a:prstGeom prst="rect">
            <a:avLst/>
          </a:prstGeom>
          <a:noFill/>
          <a:ln>
            <a:noFill/>
          </a:ln>
        </p:spPr>
      </p:pic>
      <p:sp>
        <p:nvSpPr>
          <p:cNvPr id="2742" name="Google Shape;2742;p202"/>
          <p:cNvSpPr txBox="1"/>
          <p:nvPr/>
        </p:nvSpPr>
        <p:spPr>
          <a:xfrm>
            <a:off x="813675" y="1925525"/>
            <a:ext cx="5816100" cy="41250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Kafka is composed of several servers that allow horizontal scaling. </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A Kafka server is called a broker. When several brokers work together, this is called a cluster. </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Because brokers are independent instances, they have to communicate over a network to share information about failures or updates. Apache ZooKeeper is used by Kafka to perform operations such as selecting a controller broker, notifying the controller broker that another broker is joining or leaving the cluster, or handling topic creation/removal.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6" name="Shape 3316"/>
        <p:cNvGrpSpPr/>
        <p:nvPr/>
      </p:nvGrpSpPr>
      <p:grpSpPr>
        <a:xfrm>
          <a:off x="0" y="0"/>
          <a:ext cx="0" cy="0"/>
          <a:chOff x="0" y="0"/>
          <a:chExt cx="0" cy="0"/>
        </a:xfrm>
      </p:grpSpPr>
      <p:sp>
        <p:nvSpPr>
          <p:cNvPr id="3317" name="Google Shape;3317;p22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18" name="Google Shape;3318;p229"/>
          <p:cNvSpPr txBox="1"/>
          <p:nvPr/>
        </p:nvSpPr>
        <p:spPr>
          <a:xfrm>
            <a:off x="1057225" y="246200"/>
            <a:ext cx="105033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5500">
                <a:solidFill>
                  <a:schemeClr val="accent1"/>
                </a:solidFill>
                <a:latin typeface="Red Hat Display"/>
                <a:ea typeface="Red Hat Display"/>
                <a:cs typeface="Red Hat Display"/>
                <a:sym typeface="Red Hat Display"/>
              </a:rPr>
              <a:t>Data storage considerations</a:t>
            </a:r>
            <a:endParaRPr/>
          </a:p>
        </p:txBody>
      </p:sp>
      <p:sp>
        <p:nvSpPr>
          <p:cNvPr id="3319" name="Google Shape;3319;p229"/>
          <p:cNvSpPr txBox="1"/>
          <p:nvPr/>
        </p:nvSpPr>
        <p:spPr>
          <a:xfrm>
            <a:off x="1057225" y="1400675"/>
            <a:ext cx="9705300" cy="41250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An efficient data storage infrastructure is essential to the optimal performance of AMQ Streams.</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Block storage is required. File storage, such as NFS, does not work with Kafka.</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Choose from one of the following options for your block storage:</a:t>
            </a:r>
            <a:endParaRPr sz="1600">
              <a:solidFill>
                <a:schemeClr val="dk1"/>
              </a:solidFill>
              <a:latin typeface="Red Hat Display"/>
              <a:ea typeface="Red Hat Display"/>
              <a:cs typeface="Red Hat Display"/>
              <a:sym typeface="Red Hat Display"/>
            </a:endParaRPr>
          </a:p>
          <a:p>
            <a:pPr indent="-330200" lvl="1"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Cloud-based block storage solutions, such as Amazon Elastic Block Store (EBS)</a:t>
            </a:r>
            <a:endParaRPr sz="1600">
              <a:solidFill>
                <a:schemeClr val="dk1"/>
              </a:solidFill>
              <a:latin typeface="Red Hat Display"/>
              <a:ea typeface="Red Hat Display"/>
              <a:cs typeface="Red Hat Display"/>
              <a:sym typeface="Red Hat Display"/>
            </a:endParaRPr>
          </a:p>
          <a:p>
            <a:pPr indent="-330200" lvl="1"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Local storage</a:t>
            </a:r>
            <a:endParaRPr sz="1600">
              <a:solidFill>
                <a:schemeClr val="dk1"/>
              </a:solidFill>
              <a:latin typeface="Red Hat Display"/>
              <a:ea typeface="Red Hat Display"/>
              <a:cs typeface="Red Hat Display"/>
              <a:sym typeface="Red Hat Display"/>
            </a:endParaRPr>
          </a:p>
          <a:p>
            <a:pPr indent="-330200" lvl="1"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Storage Area Network (SAN) volumes accessed by a protocol such as Fibre Channel or iSCSI</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AMQ Streams is compatible with the XFS and ext4 file systems, which are commonly used with Kafka. </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Use separate disks for Apache Kafka and ZooKeeper.</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Kafka supports JBOD (Just a Bunch of Disks) storage, JBOD provides increased data storage for Kafka brokers. It can also improve performance. </a:t>
            </a:r>
            <a:r>
              <a:rPr lang="en" sz="1600" u="sng">
                <a:solidFill>
                  <a:schemeClr val="hlink"/>
                </a:solidFill>
                <a:latin typeface="Red Hat Display"/>
                <a:ea typeface="Red Hat Display"/>
                <a:cs typeface="Red Hat Display"/>
                <a:sym typeface="Red Hat Display"/>
                <a:hlinkClick r:id="rId3"/>
              </a:rPr>
              <a:t>https://access.redhat.com/solutions/343543</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SSDs are particularly effective with ZooKeeper, which requires fast, low latency data access.</a:t>
            </a:r>
            <a:endParaRPr sz="1600">
              <a:solidFill>
                <a:schemeClr val="dk1"/>
              </a:solidFill>
              <a:latin typeface="Red Hat Display"/>
              <a:ea typeface="Red Hat Display"/>
              <a:cs typeface="Red Hat Display"/>
              <a:sym typeface="Red Hat Display"/>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3" name="Shape 3323"/>
        <p:cNvGrpSpPr/>
        <p:nvPr/>
      </p:nvGrpSpPr>
      <p:grpSpPr>
        <a:xfrm>
          <a:off x="0" y="0"/>
          <a:ext cx="0" cy="0"/>
          <a:chOff x="0" y="0"/>
          <a:chExt cx="0" cy="0"/>
        </a:xfrm>
      </p:grpSpPr>
      <p:sp>
        <p:nvSpPr>
          <p:cNvPr id="3324" name="Google Shape;3324;p23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25" name="Google Shape;3325;p230"/>
          <p:cNvSpPr txBox="1"/>
          <p:nvPr/>
        </p:nvSpPr>
        <p:spPr>
          <a:xfrm>
            <a:off x="1057225" y="17600"/>
            <a:ext cx="10711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5100">
                <a:solidFill>
                  <a:schemeClr val="accent1"/>
                </a:solidFill>
                <a:latin typeface="Red Hat Display"/>
                <a:ea typeface="Red Hat Display"/>
                <a:cs typeface="Red Hat Display"/>
                <a:sym typeface="Red Hat Display"/>
              </a:rPr>
              <a:t>Running a single-node Kafka cluster</a:t>
            </a:r>
            <a:endParaRPr sz="1000"/>
          </a:p>
        </p:txBody>
      </p:sp>
      <p:sp>
        <p:nvSpPr>
          <p:cNvPr id="3326" name="Google Shape;3326;p230"/>
          <p:cNvSpPr txBox="1"/>
          <p:nvPr/>
        </p:nvSpPr>
        <p:spPr>
          <a:xfrm>
            <a:off x="649050" y="867275"/>
            <a:ext cx="10875000" cy="59568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dk1"/>
              </a:buClr>
              <a:buSzPts val="1500"/>
              <a:buFont typeface="Red Hat Display"/>
              <a:buAutoNum type="arabicPeriod"/>
            </a:pPr>
            <a:r>
              <a:rPr lang="en" sz="1500">
                <a:solidFill>
                  <a:schemeClr val="dk1"/>
                </a:solidFill>
                <a:latin typeface="Red Hat Display"/>
                <a:ea typeface="Red Hat Display"/>
                <a:cs typeface="Red Hat Display"/>
                <a:sym typeface="Red Hat Display"/>
              </a:rPr>
              <a:t>Edit the ZooKeeper configuration file such as /opt/kafka/config/zookeeper.properties. Set the dataDir option to /var/lib/zookeeper/:</a:t>
            </a:r>
            <a:endParaRPr sz="1500">
              <a:solidFill>
                <a:schemeClr val="dk1"/>
              </a:solidFill>
              <a:latin typeface="Red Hat Display"/>
              <a:ea typeface="Red Hat Display"/>
              <a:cs typeface="Red Hat Display"/>
              <a:sym typeface="Red Hat Display"/>
            </a:endParaRPr>
          </a:p>
          <a:p>
            <a:pPr indent="0" lvl="0" marL="914400" rtl="0" algn="l">
              <a:lnSpc>
                <a:spcPct val="150000"/>
              </a:lnSpc>
              <a:spcBef>
                <a:spcPts val="0"/>
              </a:spcBef>
              <a:spcAft>
                <a:spcPts val="0"/>
              </a:spcAft>
              <a:buNone/>
            </a:pPr>
            <a:r>
              <a:rPr lang="en" sz="1500">
                <a:solidFill>
                  <a:schemeClr val="dk1"/>
                </a:solidFill>
                <a:highlight>
                  <a:schemeClr val="lt2"/>
                </a:highlight>
                <a:latin typeface="Red Hat Display"/>
                <a:ea typeface="Red Hat Display"/>
                <a:cs typeface="Red Hat Display"/>
                <a:sym typeface="Red Hat Display"/>
              </a:rPr>
              <a:t>dataDir=/var/lib/zookeeper/</a:t>
            </a:r>
            <a:endParaRPr sz="1500">
              <a:solidFill>
                <a:schemeClr val="dk1"/>
              </a:solidFill>
              <a:highlight>
                <a:schemeClr val="lt2"/>
              </a:highlight>
              <a:latin typeface="Red Hat Display"/>
              <a:ea typeface="Red Hat Display"/>
              <a:cs typeface="Red Hat Display"/>
              <a:sym typeface="Red Hat Display"/>
            </a:endParaRPr>
          </a:p>
          <a:p>
            <a:pPr indent="-323850" lvl="0" marL="457200" rtl="0" algn="l">
              <a:lnSpc>
                <a:spcPct val="150000"/>
              </a:lnSpc>
              <a:spcBef>
                <a:spcPts val="0"/>
              </a:spcBef>
              <a:spcAft>
                <a:spcPts val="0"/>
              </a:spcAft>
              <a:buClr>
                <a:schemeClr val="dk1"/>
              </a:buClr>
              <a:buSzPts val="1500"/>
              <a:buFont typeface="Red Hat Display"/>
              <a:buAutoNum type="arabicPeriod"/>
            </a:pPr>
            <a:r>
              <a:rPr lang="en" sz="1500">
                <a:solidFill>
                  <a:schemeClr val="dk1"/>
                </a:solidFill>
                <a:latin typeface="Red Hat Display"/>
                <a:ea typeface="Red Hat Display"/>
                <a:cs typeface="Red Hat Display"/>
                <a:sym typeface="Red Hat Display"/>
              </a:rPr>
              <a:t>Edit the Kafka configuration file /opt/kafka/config/server.properties. Set the log.dirs option to /var/lib/kafka/:</a:t>
            </a:r>
            <a:endParaRPr sz="15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500">
                <a:solidFill>
                  <a:schemeClr val="dk1"/>
                </a:solidFill>
                <a:latin typeface="Red Hat Display"/>
                <a:ea typeface="Red Hat Display"/>
                <a:cs typeface="Red Hat Display"/>
                <a:sym typeface="Red Hat Display"/>
              </a:rPr>
              <a:t>	</a:t>
            </a:r>
            <a:r>
              <a:rPr lang="en" sz="1500">
                <a:solidFill>
                  <a:schemeClr val="dk1"/>
                </a:solidFill>
                <a:highlight>
                  <a:schemeClr val="lt2"/>
                </a:highlight>
                <a:latin typeface="Red Hat Display"/>
                <a:ea typeface="Red Hat Display"/>
                <a:cs typeface="Red Hat Display"/>
                <a:sym typeface="Red Hat Display"/>
              </a:rPr>
              <a:t>log.dirs=/var/lib/kafka/</a:t>
            </a:r>
            <a:endParaRPr sz="1500">
              <a:solidFill>
                <a:schemeClr val="dk1"/>
              </a:solidFill>
              <a:highlight>
                <a:schemeClr val="lt2"/>
              </a:highlight>
              <a:latin typeface="Red Hat Display"/>
              <a:ea typeface="Red Hat Display"/>
              <a:cs typeface="Red Hat Display"/>
              <a:sym typeface="Red Hat Display"/>
            </a:endParaRPr>
          </a:p>
          <a:p>
            <a:pPr indent="-323850" lvl="0" marL="457200" rtl="0" algn="l">
              <a:lnSpc>
                <a:spcPct val="150000"/>
              </a:lnSpc>
              <a:spcBef>
                <a:spcPts val="0"/>
              </a:spcBef>
              <a:spcAft>
                <a:spcPts val="0"/>
              </a:spcAft>
              <a:buClr>
                <a:schemeClr val="dk1"/>
              </a:buClr>
              <a:buSzPts val="1500"/>
              <a:buFont typeface="Red Hat Display"/>
              <a:buAutoNum type="arabicPeriod"/>
            </a:pPr>
            <a:r>
              <a:rPr lang="en" sz="1500">
                <a:solidFill>
                  <a:schemeClr val="dk1"/>
                </a:solidFill>
                <a:latin typeface="Red Hat Display"/>
                <a:ea typeface="Red Hat Display"/>
                <a:cs typeface="Red Hat Display"/>
                <a:sym typeface="Red Hat Display"/>
              </a:rPr>
              <a:t>Start Zookeeper such as</a:t>
            </a:r>
            <a:endParaRPr sz="15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500">
                <a:solidFill>
                  <a:schemeClr val="dk1"/>
                </a:solidFill>
                <a:latin typeface="Red Hat Display"/>
                <a:ea typeface="Red Hat Display"/>
                <a:cs typeface="Red Hat Display"/>
                <a:sym typeface="Red Hat Display"/>
              </a:rPr>
              <a:t>	</a:t>
            </a:r>
            <a:r>
              <a:rPr lang="en" sz="1500">
                <a:solidFill>
                  <a:schemeClr val="dk1"/>
                </a:solidFill>
                <a:highlight>
                  <a:schemeClr val="lt2"/>
                </a:highlight>
                <a:latin typeface="Red Hat Display"/>
                <a:ea typeface="Red Hat Display"/>
                <a:cs typeface="Red Hat Display"/>
                <a:sym typeface="Red Hat Display"/>
              </a:rPr>
              <a:t>/opt/kafka/bin/zookeeper-server-start.sh -daemon /opt/kafka/config/zookeeper.properties</a:t>
            </a:r>
            <a:endParaRPr sz="1500">
              <a:solidFill>
                <a:schemeClr val="dk1"/>
              </a:solidFill>
              <a:highlight>
                <a:schemeClr val="lt2"/>
              </a:highlight>
              <a:latin typeface="Red Hat Display"/>
              <a:ea typeface="Red Hat Display"/>
              <a:cs typeface="Red Hat Display"/>
              <a:sym typeface="Red Hat Display"/>
            </a:endParaRPr>
          </a:p>
          <a:p>
            <a:pPr indent="-323850" lvl="0" marL="457200" rtl="0" algn="l">
              <a:lnSpc>
                <a:spcPct val="150000"/>
              </a:lnSpc>
              <a:spcBef>
                <a:spcPts val="0"/>
              </a:spcBef>
              <a:spcAft>
                <a:spcPts val="0"/>
              </a:spcAft>
              <a:buClr>
                <a:schemeClr val="dk1"/>
              </a:buClr>
              <a:buSzPts val="1500"/>
              <a:buFont typeface="Red Hat Display"/>
              <a:buAutoNum type="arabicPeriod"/>
            </a:pPr>
            <a:r>
              <a:rPr lang="en" sz="1500">
                <a:solidFill>
                  <a:schemeClr val="dk1"/>
                </a:solidFill>
                <a:latin typeface="Red Hat Display"/>
                <a:ea typeface="Red Hat Display"/>
                <a:cs typeface="Red Hat Display"/>
                <a:sym typeface="Red Hat Display"/>
              </a:rPr>
              <a:t>Check that ZooKeeper is running:</a:t>
            </a:r>
            <a:endParaRPr sz="15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500">
                <a:solidFill>
                  <a:schemeClr val="dk1"/>
                </a:solidFill>
                <a:latin typeface="Red Hat Display"/>
                <a:ea typeface="Red Hat Display"/>
                <a:cs typeface="Red Hat Display"/>
                <a:sym typeface="Red Hat Display"/>
              </a:rPr>
              <a:t>	</a:t>
            </a:r>
            <a:r>
              <a:rPr lang="en" sz="1500">
                <a:solidFill>
                  <a:schemeClr val="dk1"/>
                </a:solidFill>
                <a:highlight>
                  <a:schemeClr val="lt2"/>
                </a:highlight>
                <a:latin typeface="Red Hat Display"/>
                <a:ea typeface="Red Hat Display"/>
                <a:cs typeface="Red Hat Display"/>
                <a:sym typeface="Red Hat Display"/>
              </a:rPr>
              <a:t>jcmd | grep zookeeper</a:t>
            </a:r>
            <a:endParaRPr sz="1500">
              <a:solidFill>
                <a:schemeClr val="dk1"/>
              </a:solidFill>
              <a:highlight>
                <a:schemeClr val="lt2"/>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500">
                <a:solidFill>
                  <a:schemeClr val="dk1"/>
                </a:solidFill>
                <a:latin typeface="Red Hat Display"/>
                <a:ea typeface="Red Hat Display"/>
                <a:cs typeface="Red Hat Display"/>
                <a:sym typeface="Red Hat Display"/>
              </a:rPr>
              <a:t>Return</a:t>
            </a:r>
            <a:endParaRPr sz="15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500">
                <a:solidFill>
                  <a:schemeClr val="dk1"/>
                </a:solidFill>
                <a:latin typeface="Red Hat Display"/>
                <a:ea typeface="Red Hat Display"/>
                <a:cs typeface="Red Hat Display"/>
                <a:sym typeface="Red Hat Display"/>
              </a:rPr>
              <a:t>	</a:t>
            </a:r>
            <a:r>
              <a:rPr lang="en" sz="1500">
                <a:solidFill>
                  <a:schemeClr val="dk1"/>
                </a:solidFill>
                <a:highlight>
                  <a:schemeClr val="lt2"/>
                </a:highlight>
                <a:latin typeface="Red Hat Display"/>
                <a:ea typeface="Red Hat Display"/>
                <a:cs typeface="Red Hat Display"/>
                <a:sym typeface="Red Hat Display"/>
              </a:rPr>
              <a:t>number org.apache.zookeeper.server.quorum.QuorumPeerMain /opt/kafka/config/zookeeper.properties</a:t>
            </a:r>
            <a:endParaRPr sz="1500">
              <a:solidFill>
                <a:schemeClr val="dk1"/>
              </a:solidFill>
              <a:highlight>
                <a:schemeClr val="lt2"/>
              </a:highlight>
              <a:latin typeface="Red Hat Display"/>
              <a:ea typeface="Red Hat Display"/>
              <a:cs typeface="Red Hat Display"/>
              <a:sym typeface="Red Hat Display"/>
            </a:endParaRPr>
          </a:p>
          <a:p>
            <a:pPr indent="-323850" lvl="0" marL="457200" rtl="0" algn="l">
              <a:lnSpc>
                <a:spcPct val="150000"/>
              </a:lnSpc>
              <a:spcBef>
                <a:spcPts val="0"/>
              </a:spcBef>
              <a:spcAft>
                <a:spcPts val="0"/>
              </a:spcAft>
              <a:buClr>
                <a:schemeClr val="dk1"/>
              </a:buClr>
              <a:buSzPts val="1500"/>
              <a:buFont typeface="Red Hat Display"/>
              <a:buAutoNum type="arabicPeriod"/>
            </a:pPr>
            <a:r>
              <a:rPr lang="en" sz="1500">
                <a:solidFill>
                  <a:schemeClr val="dk1"/>
                </a:solidFill>
                <a:latin typeface="Red Hat Display"/>
                <a:ea typeface="Red Hat Display"/>
                <a:cs typeface="Red Hat Display"/>
                <a:sym typeface="Red Hat Display"/>
              </a:rPr>
              <a:t>Start Kafka such as</a:t>
            </a:r>
            <a:endParaRPr sz="15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500">
                <a:solidFill>
                  <a:schemeClr val="dk1"/>
                </a:solidFill>
                <a:latin typeface="Red Hat Display"/>
                <a:ea typeface="Red Hat Display"/>
                <a:cs typeface="Red Hat Display"/>
                <a:sym typeface="Red Hat Display"/>
              </a:rPr>
              <a:t>	</a:t>
            </a:r>
            <a:r>
              <a:rPr lang="en" sz="1500">
                <a:solidFill>
                  <a:schemeClr val="dk1"/>
                </a:solidFill>
                <a:highlight>
                  <a:schemeClr val="lt2"/>
                </a:highlight>
                <a:latin typeface="Red Hat Display"/>
                <a:ea typeface="Red Hat Display"/>
                <a:cs typeface="Red Hat Display"/>
                <a:sym typeface="Red Hat Display"/>
              </a:rPr>
              <a:t>/opt/kafka/bin/kafka-server-start.sh -daemon /opt/kafka/config/server.properties</a:t>
            </a:r>
            <a:endParaRPr sz="1500">
              <a:solidFill>
                <a:schemeClr val="dk1"/>
              </a:solidFill>
              <a:highlight>
                <a:schemeClr val="lt2"/>
              </a:highlight>
              <a:latin typeface="Red Hat Display"/>
              <a:ea typeface="Red Hat Display"/>
              <a:cs typeface="Red Hat Display"/>
              <a:sym typeface="Red Hat Display"/>
            </a:endParaRPr>
          </a:p>
          <a:p>
            <a:pPr indent="-323850" lvl="0" marL="457200" rtl="0" algn="l">
              <a:lnSpc>
                <a:spcPct val="150000"/>
              </a:lnSpc>
              <a:spcBef>
                <a:spcPts val="0"/>
              </a:spcBef>
              <a:spcAft>
                <a:spcPts val="0"/>
              </a:spcAft>
              <a:buClr>
                <a:schemeClr val="dk1"/>
              </a:buClr>
              <a:buSzPts val="1500"/>
              <a:buFont typeface="Red Hat Display"/>
              <a:buAutoNum type="arabicPeriod"/>
            </a:pPr>
            <a:r>
              <a:rPr lang="en" sz="1500">
                <a:solidFill>
                  <a:schemeClr val="dk1"/>
                </a:solidFill>
                <a:latin typeface="Red Hat Display"/>
                <a:ea typeface="Red Hat Display"/>
                <a:cs typeface="Red Hat Display"/>
                <a:sym typeface="Red Hat Display"/>
              </a:rPr>
              <a:t>Check that Kafka is running:</a:t>
            </a:r>
            <a:endParaRPr sz="15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500">
                <a:solidFill>
                  <a:schemeClr val="dk1"/>
                </a:solidFill>
                <a:latin typeface="Red Hat Display"/>
                <a:ea typeface="Red Hat Display"/>
                <a:cs typeface="Red Hat Display"/>
                <a:sym typeface="Red Hat Display"/>
              </a:rPr>
              <a:t>	</a:t>
            </a:r>
            <a:r>
              <a:rPr lang="en" sz="1500">
                <a:solidFill>
                  <a:schemeClr val="dk1"/>
                </a:solidFill>
                <a:highlight>
                  <a:schemeClr val="lt2"/>
                </a:highlight>
                <a:latin typeface="Red Hat Display"/>
                <a:ea typeface="Red Hat Display"/>
                <a:cs typeface="Red Hat Display"/>
                <a:sym typeface="Red Hat Display"/>
              </a:rPr>
              <a:t>jcmd | grep kafka</a:t>
            </a:r>
            <a:endParaRPr sz="1500">
              <a:solidFill>
                <a:schemeClr val="dk1"/>
              </a:solidFill>
              <a:highlight>
                <a:schemeClr val="lt2"/>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500">
                <a:solidFill>
                  <a:schemeClr val="dk1"/>
                </a:solidFill>
                <a:latin typeface="Red Hat Display"/>
                <a:ea typeface="Red Hat Display"/>
                <a:cs typeface="Red Hat Display"/>
                <a:sym typeface="Red Hat Display"/>
              </a:rPr>
              <a:t>Return</a:t>
            </a:r>
            <a:endParaRPr sz="15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500">
                <a:solidFill>
                  <a:schemeClr val="dk1"/>
                </a:solidFill>
                <a:latin typeface="Red Hat Display"/>
                <a:ea typeface="Red Hat Display"/>
                <a:cs typeface="Red Hat Display"/>
                <a:sym typeface="Red Hat Display"/>
              </a:rPr>
              <a:t>	</a:t>
            </a:r>
            <a:r>
              <a:rPr lang="en" sz="1500">
                <a:solidFill>
                  <a:schemeClr val="dk1"/>
                </a:solidFill>
                <a:highlight>
                  <a:schemeClr val="lt2"/>
                </a:highlight>
                <a:latin typeface="Red Hat Display"/>
                <a:ea typeface="Red Hat Display"/>
                <a:cs typeface="Red Hat Display"/>
                <a:sym typeface="Red Hat Display"/>
              </a:rPr>
              <a:t>number kafka.Kafka /opt/kafka/config/server.properties</a:t>
            </a:r>
            <a:endParaRPr sz="1500">
              <a:solidFill>
                <a:schemeClr val="dk1"/>
              </a:solidFill>
              <a:highlight>
                <a:schemeClr val="lt2"/>
              </a:highlight>
              <a:latin typeface="Red Hat Display"/>
              <a:ea typeface="Red Hat Display"/>
              <a:cs typeface="Red Hat Display"/>
              <a:sym typeface="Red Hat Display"/>
            </a:endParaRPr>
          </a:p>
        </p:txBody>
      </p:sp>
      <p:sp>
        <p:nvSpPr>
          <p:cNvPr id="3327" name="Google Shape;3327;p230"/>
          <p:cNvSpPr txBox="1"/>
          <p:nvPr/>
        </p:nvSpPr>
        <p:spPr>
          <a:xfrm>
            <a:off x="7139650" y="6313250"/>
            <a:ext cx="350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Red Hat Text"/>
                <a:ea typeface="Red Hat Text"/>
                <a:cs typeface="Red Hat Text"/>
                <a:sym typeface="Red Hat Text"/>
              </a:rPr>
              <a:t>* Both running in same host</a:t>
            </a:r>
            <a:endParaRPr b="1">
              <a:solidFill>
                <a:schemeClr val="accent1"/>
              </a:solidFill>
              <a:latin typeface="Red Hat Text"/>
              <a:ea typeface="Red Hat Text"/>
              <a:cs typeface="Red Hat Text"/>
              <a:sym typeface="Red Hat Tex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1" name="Shape 3331"/>
        <p:cNvGrpSpPr/>
        <p:nvPr/>
      </p:nvGrpSpPr>
      <p:grpSpPr>
        <a:xfrm>
          <a:off x="0" y="0"/>
          <a:ext cx="0" cy="0"/>
          <a:chOff x="0" y="0"/>
          <a:chExt cx="0" cy="0"/>
        </a:xfrm>
      </p:grpSpPr>
      <p:sp>
        <p:nvSpPr>
          <p:cNvPr id="3332" name="Google Shape;3332;p23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33" name="Google Shape;3333;p231"/>
          <p:cNvSpPr txBox="1"/>
          <p:nvPr/>
        </p:nvSpPr>
        <p:spPr>
          <a:xfrm>
            <a:off x="1057225" y="74750"/>
            <a:ext cx="10711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b="1" lang="en" sz="3800">
                <a:solidFill>
                  <a:schemeClr val="accent1"/>
                </a:solidFill>
                <a:latin typeface="Red Hat Display"/>
                <a:ea typeface="Red Hat Display"/>
                <a:cs typeface="Red Hat Display"/>
                <a:sym typeface="Red Hat Display"/>
              </a:rPr>
              <a:t>Sending and receiving messages from a topic</a:t>
            </a:r>
            <a:endParaRPr b="1" sz="3800"/>
          </a:p>
        </p:txBody>
      </p:sp>
      <p:sp>
        <p:nvSpPr>
          <p:cNvPr id="3334" name="Google Shape;3334;p231"/>
          <p:cNvSpPr txBox="1"/>
          <p:nvPr/>
        </p:nvSpPr>
        <p:spPr>
          <a:xfrm>
            <a:off x="1008225" y="947700"/>
            <a:ext cx="9705300" cy="44946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Red Hat Display"/>
              <a:buAutoNum type="arabicPeriod"/>
            </a:pPr>
            <a:r>
              <a:rPr lang="en" sz="1600">
                <a:solidFill>
                  <a:schemeClr val="dk1"/>
                </a:solidFill>
                <a:latin typeface="Red Hat Display"/>
                <a:ea typeface="Red Hat Display"/>
                <a:cs typeface="Red Hat Display"/>
                <a:sym typeface="Red Hat Display"/>
              </a:rPr>
              <a:t>Start the Kafka console producer and configure it to send messages to a new topic</a:t>
            </a:r>
            <a:endParaRPr sz="16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600">
                <a:solidFill>
                  <a:schemeClr val="dk1"/>
                </a:solidFill>
                <a:highlight>
                  <a:schemeClr val="lt2"/>
                </a:highlight>
                <a:latin typeface="Red Hat Display"/>
                <a:ea typeface="Red Hat Display"/>
                <a:cs typeface="Red Hat Display"/>
                <a:sym typeface="Red Hat Display"/>
              </a:rPr>
              <a:t>/opt/kafka/bin/kafka-console-producer.sh --broker-list localhost:9092 --topic my-topic</a:t>
            </a:r>
            <a:endParaRPr sz="1600">
              <a:solidFill>
                <a:schemeClr val="dk1"/>
              </a:solidFill>
              <a:highlight>
                <a:schemeClr val="lt2"/>
              </a:highlight>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AutoNum type="arabicPeriod"/>
            </a:pPr>
            <a:r>
              <a:rPr lang="en" sz="1600">
                <a:solidFill>
                  <a:schemeClr val="dk1"/>
                </a:solidFill>
                <a:latin typeface="Red Hat Display"/>
                <a:ea typeface="Red Hat Display"/>
                <a:cs typeface="Red Hat Display"/>
                <a:sym typeface="Red Hat Display"/>
              </a:rPr>
              <a:t>Enter several messages into the console. Press Enter to send each individual message to your new topic</a:t>
            </a:r>
            <a:endParaRPr sz="16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600">
                <a:solidFill>
                  <a:schemeClr val="dk1"/>
                </a:solidFill>
                <a:highlight>
                  <a:schemeClr val="lt2"/>
                </a:highlight>
                <a:latin typeface="Red Hat Display"/>
                <a:ea typeface="Red Hat Display"/>
                <a:cs typeface="Red Hat Display"/>
                <a:sym typeface="Red Hat Display"/>
              </a:rPr>
              <a:t>&gt;message 1</a:t>
            </a:r>
            <a:endParaRPr sz="1600">
              <a:solidFill>
                <a:schemeClr val="dk1"/>
              </a:solidFill>
              <a:highlight>
                <a:schemeClr val="lt2"/>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600">
                <a:solidFill>
                  <a:schemeClr val="dk1"/>
                </a:solidFill>
                <a:highlight>
                  <a:schemeClr val="lt2"/>
                </a:highlight>
                <a:latin typeface="Red Hat Display"/>
                <a:ea typeface="Red Hat Display"/>
                <a:cs typeface="Red Hat Display"/>
                <a:sym typeface="Red Hat Display"/>
              </a:rPr>
              <a:t>&gt;message 2</a:t>
            </a:r>
            <a:endParaRPr sz="1600">
              <a:solidFill>
                <a:schemeClr val="dk1"/>
              </a:solidFill>
              <a:highlight>
                <a:schemeClr val="lt2"/>
              </a:highlight>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AutoNum type="arabicPeriod"/>
            </a:pPr>
            <a:r>
              <a:rPr lang="en" sz="1600">
                <a:solidFill>
                  <a:schemeClr val="dk1"/>
                </a:solidFill>
                <a:latin typeface="Red Hat Display"/>
                <a:ea typeface="Red Hat Display"/>
                <a:cs typeface="Red Hat Display"/>
                <a:sym typeface="Red Hat Display"/>
              </a:rPr>
              <a:t>In a new terminal window, start the Kafka console consumer and configure it to read messages from the beginning of your new topic.</a:t>
            </a:r>
            <a:endParaRPr sz="16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600">
                <a:solidFill>
                  <a:schemeClr val="dk1"/>
                </a:solidFill>
                <a:highlight>
                  <a:schemeClr val="lt2"/>
                </a:highlight>
                <a:latin typeface="Red Hat Display"/>
                <a:ea typeface="Red Hat Display"/>
                <a:cs typeface="Red Hat Display"/>
                <a:sym typeface="Red Hat Display"/>
              </a:rPr>
              <a:t>/opt/kafka/bin/kafka-console-consumer.sh --bootstrap-server localhost:9092 --topic my-topic --from-beginning</a:t>
            </a:r>
            <a:endParaRPr sz="1600">
              <a:solidFill>
                <a:schemeClr val="dk1"/>
              </a:solidFill>
              <a:highlight>
                <a:schemeClr val="lt2"/>
              </a:highlight>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AutoNum type="arabicPeriod"/>
            </a:pPr>
            <a:r>
              <a:rPr lang="en" sz="1600">
                <a:solidFill>
                  <a:schemeClr val="dk1"/>
                </a:solidFill>
                <a:latin typeface="Red Hat Display"/>
                <a:ea typeface="Red Hat Display"/>
                <a:cs typeface="Red Hat Display"/>
                <a:sym typeface="Red Hat Display"/>
              </a:rPr>
              <a:t>Check that they display in the consumer console.</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AutoNum type="arabicPeriod"/>
            </a:pPr>
            <a:r>
              <a:rPr lang="en" sz="1600">
                <a:solidFill>
                  <a:schemeClr val="dk1"/>
                </a:solidFill>
                <a:latin typeface="Red Hat Display"/>
                <a:ea typeface="Red Hat Display"/>
                <a:cs typeface="Red Hat Display"/>
                <a:sym typeface="Red Hat Display"/>
              </a:rPr>
              <a:t>Stop the Kafka console producer and then the consumer by pressing Ctrl+C.</a:t>
            </a:r>
            <a:endParaRPr sz="1600">
              <a:solidFill>
                <a:schemeClr val="dk1"/>
              </a:solidFill>
              <a:latin typeface="Red Hat Display"/>
              <a:ea typeface="Red Hat Display"/>
              <a:cs typeface="Red Hat Display"/>
              <a:sym typeface="Red Hat Display"/>
            </a:endParaRPr>
          </a:p>
        </p:txBody>
      </p:sp>
      <p:sp>
        <p:nvSpPr>
          <p:cNvPr id="3335" name="Google Shape;3335;p231"/>
          <p:cNvSpPr txBox="1"/>
          <p:nvPr/>
        </p:nvSpPr>
        <p:spPr>
          <a:xfrm>
            <a:off x="7127400" y="6169550"/>
            <a:ext cx="350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Red Hat Text"/>
                <a:ea typeface="Red Hat Text"/>
                <a:cs typeface="Red Hat Text"/>
                <a:sym typeface="Red Hat Text"/>
              </a:rPr>
              <a:t>* Don’t required create topic because set </a:t>
            </a:r>
            <a:r>
              <a:rPr b="1" lang="en">
                <a:solidFill>
                  <a:schemeClr val="accent1"/>
                </a:solidFill>
                <a:latin typeface="Red Hat Text"/>
                <a:ea typeface="Red Hat Text"/>
                <a:cs typeface="Red Hat Text"/>
                <a:sym typeface="Red Hat Text"/>
              </a:rPr>
              <a:t>auto.create.topics.enable=true</a:t>
            </a:r>
            <a:endParaRPr b="1">
              <a:solidFill>
                <a:schemeClr val="accent1"/>
              </a:solidFill>
              <a:latin typeface="Red Hat Text"/>
              <a:ea typeface="Red Hat Text"/>
              <a:cs typeface="Red Hat Text"/>
              <a:sym typeface="Red Hat Tex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9" name="Shape 3339"/>
        <p:cNvGrpSpPr/>
        <p:nvPr/>
      </p:nvGrpSpPr>
      <p:grpSpPr>
        <a:xfrm>
          <a:off x="0" y="0"/>
          <a:ext cx="0" cy="0"/>
          <a:chOff x="0" y="0"/>
          <a:chExt cx="0" cy="0"/>
        </a:xfrm>
      </p:grpSpPr>
      <p:sp>
        <p:nvSpPr>
          <p:cNvPr id="3340" name="Google Shape;3340;p23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41" name="Google Shape;3341;p232"/>
          <p:cNvSpPr txBox="1"/>
          <p:nvPr/>
        </p:nvSpPr>
        <p:spPr>
          <a:xfrm>
            <a:off x="1057225" y="246200"/>
            <a:ext cx="10711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5100">
                <a:solidFill>
                  <a:schemeClr val="accent1"/>
                </a:solidFill>
                <a:latin typeface="Red Hat Display"/>
                <a:ea typeface="Red Hat Display"/>
                <a:cs typeface="Red Hat Display"/>
                <a:sym typeface="Red Hat Display"/>
              </a:rPr>
              <a:t>Stopping the AMQ Streams services</a:t>
            </a:r>
            <a:endParaRPr sz="1000"/>
          </a:p>
        </p:txBody>
      </p:sp>
      <p:sp>
        <p:nvSpPr>
          <p:cNvPr id="3342" name="Google Shape;3342;p232"/>
          <p:cNvSpPr txBox="1"/>
          <p:nvPr/>
        </p:nvSpPr>
        <p:spPr>
          <a:xfrm>
            <a:off x="1057225" y="1400675"/>
            <a:ext cx="9705300" cy="22779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Red Hat Display"/>
              <a:buAutoNum type="arabicPeriod"/>
            </a:pPr>
            <a:r>
              <a:rPr lang="en" sz="1600">
                <a:solidFill>
                  <a:schemeClr val="dk1"/>
                </a:solidFill>
                <a:latin typeface="Red Hat Display"/>
                <a:ea typeface="Red Hat Display"/>
                <a:cs typeface="Red Hat Display"/>
                <a:sym typeface="Red Hat Display"/>
              </a:rPr>
              <a:t>Stop Kafka Broker</a:t>
            </a:r>
            <a:endParaRPr sz="16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600">
                <a:solidFill>
                  <a:schemeClr val="dk1"/>
                </a:solidFill>
                <a:highlight>
                  <a:schemeClr val="lt2"/>
                </a:highlight>
                <a:latin typeface="Red Hat Display"/>
                <a:ea typeface="Red Hat Display"/>
                <a:cs typeface="Red Hat Display"/>
                <a:sym typeface="Red Hat Display"/>
              </a:rPr>
              <a:t>/opt/kafka/bin/kafka-server-stop.sh</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AutoNum type="arabicPeriod"/>
            </a:pPr>
            <a:r>
              <a:rPr lang="en" sz="1600">
                <a:solidFill>
                  <a:schemeClr val="dk1"/>
                </a:solidFill>
                <a:latin typeface="Red Hat Display"/>
                <a:ea typeface="Red Hat Display"/>
                <a:cs typeface="Red Hat Display"/>
                <a:sym typeface="Red Hat Display"/>
              </a:rPr>
              <a:t>Stop Zookeeper</a:t>
            </a:r>
            <a:endParaRPr sz="16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600">
                <a:solidFill>
                  <a:schemeClr val="dk1"/>
                </a:solidFill>
                <a:highlight>
                  <a:schemeClr val="lt2"/>
                </a:highlight>
                <a:latin typeface="Red Hat Display"/>
                <a:ea typeface="Red Hat Display"/>
                <a:cs typeface="Red Hat Display"/>
                <a:sym typeface="Red Hat Display"/>
              </a:rPr>
              <a:t>/opt/kafka/bin/zookeeper-server-stop.sh</a:t>
            </a:r>
            <a:endParaRPr sz="1600">
              <a:solidFill>
                <a:schemeClr val="dk1"/>
              </a:solidFill>
              <a:highlight>
                <a:schemeClr val="lt2"/>
              </a:highlight>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AutoNum type="arabicPeriod"/>
            </a:pPr>
            <a:r>
              <a:rPr lang="en" sz="1600">
                <a:solidFill>
                  <a:schemeClr val="dk1"/>
                </a:solidFill>
                <a:latin typeface="Red Hat Display"/>
                <a:ea typeface="Red Hat Display"/>
                <a:cs typeface="Red Hat Display"/>
                <a:sym typeface="Red Hat Display"/>
              </a:rPr>
              <a:t>Check Process</a:t>
            </a:r>
            <a:endParaRPr sz="16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600">
                <a:solidFill>
                  <a:schemeClr val="dk1"/>
                </a:solidFill>
                <a:highlight>
                  <a:schemeClr val="lt2"/>
                </a:highlight>
                <a:latin typeface="Red Hat Display"/>
                <a:ea typeface="Red Hat Display"/>
                <a:cs typeface="Red Hat Display"/>
                <a:sym typeface="Red Hat Display"/>
              </a:rPr>
              <a:t>jcmd</a:t>
            </a:r>
            <a:endParaRPr sz="1600">
              <a:solidFill>
                <a:schemeClr val="dk1"/>
              </a:solidFill>
              <a:highlight>
                <a:schemeClr val="lt2"/>
              </a:highlight>
              <a:latin typeface="Red Hat Display"/>
              <a:ea typeface="Red Hat Display"/>
              <a:cs typeface="Red Hat Display"/>
              <a:sym typeface="Red Hat Display"/>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6" name="Shape 3346"/>
        <p:cNvGrpSpPr/>
        <p:nvPr/>
      </p:nvGrpSpPr>
      <p:grpSpPr>
        <a:xfrm>
          <a:off x="0" y="0"/>
          <a:ext cx="0" cy="0"/>
          <a:chOff x="0" y="0"/>
          <a:chExt cx="0" cy="0"/>
        </a:xfrm>
      </p:grpSpPr>
      <p:sp>
        <p:nvSpPr>
          <p:cNvPr id="3347" name="Google Shape;3347;p23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48" name="Google Shape;3348;p233"/>
          <p:cNvSpPr txBox="1"/>
          <p:nvPr/>
        </p:nvSpPr>
        <p:spPr>
          <a:xfrm>
            <a:off x="1057225" y="246200"/>
            <a:ext cx="107115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4600">
                <a:solidFill>
                  <a:schemeClr val="accent1"/>
                </a:solidFill>
                <a:latin typeface="Red Hat Display"/>
                <a:ea typeface="Red Hat Display"/>
                <a:cs typeface="Red Hat Display"/>
                <a:sym typeface="Red Hat Display"/>
              </a:rPr>
              <a:t>Running a multi-node ZooKeeper cluster</a:t>
            </a:r>
            <a:endParaRPr sz="500"/>
          </a:p>
        </p:txBody>
      </p:sp>
      <p:sp>
        <p:nvSpPr>
          <p:cNvPr id="3349" name="Google Shape;3349;p233"/>
          <p:cNvSpPr txBox="1"/>
          <p:nvPr/>
        </p:nvSpPr>
        <p:spPr>
          <a:xfrm>
            <a:off x="1057225" y="1400675"/>
            <a:ext cx="9705300" cy="35292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Red Hat Display"/>
              <a:buAutoNum type="arabicPeriod"/>
            </a:pPr>
            <a:r>
              <a:rPr lang="en" sz="1600">
                <a:solidFill>
                  <a:schemeClr val="dk1"/>
                </a:solidFill>
                <a:latin typeface="Red Hat Display"/>
                <a:ea typeface="Red Hat Display"/>
                <a:cs typeface="Red Hat Display"/>
                <a:sym typeface="Red Hat Display"/>
              </a:rPr>
              <a:t>Create the myid file in /var/lib/zookeeper/. Enter ID 1 for the first ZooKeeper node, 2 for the second ZooKeeper node, and so on. For example</a:t>
            </a:r>
            <a:endParaRPr sz="16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600">
                <a:solidFill>
                  <a:schemeClr val="dk1"/>
                </a:solidFill>
                <a:highlight>
                  <a:schemeClr val="lt2"/>
                </a:highlight>
                <a:latin typeface="Red Hat Display"/>
                <a:ea typeface="Red Hat Display"/>
                <a:cs typeface="Red Hat Display"/>
                <a:sym typeface="Red Hat Display"/>
              </a:rPr>
              <a:t>echo "1" &gt; /var/lib/zookeeper/myid</a:t>
            </a:r>
            <a:endParaRPr sz="1600">
              <a:solidFill>
                <a:schemeClr val="dk1"/>
              </a:solidFill>
              <a:highlight>
                <a:schemeClr val="lt2"/>
              </a:highlight>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AutoNum type="arabicPeriod"/>
            </a:pPr>
            <a:r>
              <a:rPr lang="en" sz="1600">
                <a:solidFill>
                  <a:schemeClr val="dk1"/>
                </a:solidFill>
                <a:latin typeface="Red Hat Display"/>
                <a:ea typeface="Red Hat Display"/>
                <a:cs typeface="Red Hat Display"/>
                <a:sym typeface="Red Hat Display"/>
              </a:rPr>
              <a:t>Edit the ZooKeeper /opt/kafka/config/zookeeper.properties configuration file for the following:</a:t>
            </a:r>
            <a:endParaRPr sz="1600">
              <a:solidFill>
                <a:schemeClr val="dk1"/>
              </a:solidFill>
              <a:latin typeface="Red Hat Display"/>
              <a:ea typeface="Red Hat Display"/>
              <a:cs typeface="Red Hat Display"/>
              <a:sym typeface="Red Hat Display"/>
            </a:endParaRPr>
          </a:p>
          <a:p>
            <a:pPr indent="-314325" lvl="1" marL="914400" rtl="0" algn="l">
              <a:lnSpc>
                <a:spcPct val="115000"/>
              </a:lnSpc>
              <a:spcBef>
                <a:spcPts val="0"/>
              </a:spcBef>
              <a:spcAft>
                <a:spcPts val="0"/>
              </a:spcAft>
              <a:buClr>
                <a:srgbClr val="252525"/>
              </a:buClr>
              <a:buSzPts val="1350"/>
              <a:buFont typeface="Red Hat Text"/>
              <a:buAutoNum type="alphaLcPeriod"/>
            </a:pPr>
            <a:r>
              <a:rPr lang="en" sz="1350">
                <a:solidFill>
                  <a:srgbClr val="252525"/>
                </a:solidFill>
                <a:highlight>
                  <a:srgbClr val="FFFFFF"/>
                </a:highlight>
                <a:latin typeface="Red Hat Text"/>
                <a:ea typeface="Red Hat Text"/>
                <a:cs typeface="Red Hat Text"/>
                <a:sym typeface="Red Hat Text"/>
              </a:rPr>
              <a:t>Set the option </a:t>
            </a:r>
            <a:r>
              <a:rPr lang="en" sz="1350">
                <a:solidFill>
                  <a:schemeClr val="dk1"/>
                </a:solidFill>
                <a:highlight>
                  <a:srgbClr val="EEEEEE"/>
                </a:highlight>
                <a:latin typeface="Courier New"/>
                <a:ea typeface="Courier New"/>
                <a:cs typeface="Courier New"/>
                <a:sym typeface="Courier New"/>
              </a:rPr>
              <a:t>dataDir</a:t>
            </a:r>
            <a:r>
              <a:rPr lang="en" sz="1350">
                <a:solidFill>
                  <a:srgbClr val="252525"/>
                </a:solidFill>
                <a:highlight>
                  <a:srgbClr val="FFFFFF"/>
                </a:highlight>
                <a:latin typeface="Red Hat Text"/>
                <a:ea typeface="Red Hat Text"/>
                <a:cs typeface="Red Hat Text"/>
                <a:sym typeface="Red Hat Text"/>
              </a:rPr>
              <a:t> to </a:t>
            </a:r>
            <a:r>
              <a:rPr lang="en" sz="1350">
                <a:solidFill>
                  <a:schemeClr val="dk1"/>
                </a:solidFill>
                <a:highlight>
                  <a:srgbClr val="EEEEEE"/>
                </a:highlight>
                <a:latin typeface="Courier New"/>
                <a:ea typeface="Courier New"/>
                <a:cs typeface="Courier New"/>
                <a:sym typeface="Courier New"/>
              </a:rPr>
              <a:t>/var/lib/zookeeper/</a:t>
            </a:r>
            <a:r>
              <a:rPr lang="en" sz="1350">
                <a:solidFill>
                  <a:srgbClr val="252525"/>
                </a:solidFill>
                <a:highlight>
                  <a:srgbClr val="FFFFFF"/>
                </a:highlight>
                <a:latin typeface="Red Hat Text"/>
                <a:ea typeface="Red Hat Text"/>
                <a:cs typeface="Red Hat Text"/>
                <a:sym typeface="Red Hat Text"/>
              </a:rPr>
              <a:t>.</a:t>
            </a:r>
            <a:endParaRPr sz="1350">
              <a:solidFill>
                <a:srgbClr val="252525"/>
              </a:solidFill>
              <a:highlight>
                <a:srgbClr val="FFFFFF"/>
              </a:highlight>
              <a:latin typeface="Red Hat Text"/>
              <a:ea typeface="Red Hat Text"/>
              <a:cs typeface="Red Hat Text"/>
              <a:sym typeface="Red Hat Text"/>
            </a:endParaRPr>
          </a:p>
          <a:p>
            <a:pPr indent="-314325" lvl="1" marL="914400" rtl="0" algn="l">
              <a:lnSpc>
                <a:spcPct val="115000"/>
              </a:lnSpc>
              <a:spcBef>
                <a:spcPts val="0"/>
              </a:spcBef>
              <a:spcAft>
                <a:spcPts val="0"/>
              </a:spcAft>
              <a:buClr>
                <a:srgbClr val="252525"/>
              </a:buClr>
              <a:buSzPts val="1350"/>
              <a:buFont typeface="Red Hat Text"/>
              <a:buAutoNum type="alphaLcPeriod"/>
            </a:pPr>
            <a:r>
              <a:rPr lang="en" sz="1350">
                <a:solidFill>
                  <a:srgbClr val="252525"/>
                </a:solidFill>
                <a:highlight>
                  <a:srgbClr val="FFFFFF"/>
                </a:highlight>
                <a:latin typeface="Red Hat Text"/>
                <a:ea typeface="Red Hat Text"/>
                <a:cs typeface="Red Hat Text"/>
                <a:sym typeface="Red Hat Text"/>
              </a:rPr>
              <a:t>Configure the </a:t>
            </a:r>
            <a:r>
              <a:rPr lang="en" sz="1350">
                <a:solidFill>
                  <a:schemeClr val="dk1"/>
                </a:solidFill>
                <a:highlight>
                  <a:srgbClr val="EEEEEE"/>
                </a:highlight>
                <a:latin typeface="Courier New"/>
                <a:ea typeface="Courier New"/>
                <a:cs typeface="Courier New"/>
                <a:sym typeface="Courier New"/>
              </a:rPr>
              <a:t>initLimit</a:t>
            </a:r>
            <a:r>
              <a:rPr lang="en" sz="1350">
                <a:solidFill>
                  <a:srgbClr val="252525"/>
                </a:solidFill>
                <a:highlight>
                  <a:srgbClr val="FFFFFF"/>
                </a:highlight>
                <a:latin typeface="Red Hat Text"/>
                <a:ea typeface="Red Hat Text"/>
                <a:cs typeface="Red Hat Text"/>
                <a:sym typeface="Red Hat Text"/>
              </a:rPr>
              <a:t> and </a:t>
            </a:r>
            <a:r>
              <a:rPr lang="en" sz="1350">
                <a:solidFill>
                  <a:schemeClr val="dk1"/>
                </a:solidFill>
                <a:highlight>
                  <a:srgbClr val="EEEEEE"/>
                </a:highlight>
                <a:latin typeface="Courier New"/>
                <a:ea typeface="Courier New"/>
                <a:cs typeface="Courier New"/>
                <a:sym typeface="Courier New"/>
              </a:rPr>
              <a:t>syncLimit</a:t>
            </a:r>
            <a:r>
              <a:rPr lang="en" sz="1350">
                <a:solidFill>
                  <a:srgbClr val="252525"/>
                </a:solidFill>
                <a:highlight>
                  <a:srgbClr val="FFFFFF"/>
                </a:highlight>
                <a:latin typeface="Red Hat Text"/>
                <a:ea typeface="Red Hat Text"/>
                <a:cs typeface="Red Hat Text"/>
                <a:sym typeface="Red Hat Text"/>
              </a:rPr>
              <a:t> options.</a:t>
            </a:r>
            <a:endParaRPr sz="1350">
              <a:solidFill>
                <a:srgbClr val="252525"/>
              </a:solidFill>
              <a:highlight>
                <a:srgbClr val="FFFFFF"/>
              </a:highlight>
              <a:latin typeface="Red Hat Text"/>
              <a:ea typeface="Red Hat Text"/>
              <a:cs typeface="Red Hat Text"/>
              <a:sym typeface="Red Hat Text"/>
            </a:endParaRPr>
          </a:p>
          <a:p>
            <a:pPr indent="-314325" lvl="1" marL="914400" rtl="0" algn="l">
              <a:lnSpc>
                <a:spcPct val="115000"/>
              </a:lnSpc>
              <a:spcBef>
                <a:spcPts val="0"/>
              </a:spcBef>
              <a:spcAft>
                <a:spcPts val="0"/>
              </a:spcAft>
              <a:buClr>
                <a:srgbClr val="252525"/>
              </a:buClr>
              <a:buSzPts val="1350"/>
              <a:buFont typeface="Red Hat Text"/>
              <a:buAutoNum type="alphaLcPeriod"/>
            </a:pPr>
            <a:r>
              <a:rPr lang="en" sz="1350">
                <a:solidFill>
                  <a:srgbClr val="252525"/>
                </a:solidFill>
                <a:highlight>
                  <a:srgbClr val="FFFFFF"/>
                </a:highlight>
                <a:latin typeface="Red Hat Text"/>
                <a:ea typeface="Red Hat Text"/>
                <a:cs typeface="Red Hat Text"/>
                <a:sym typeface="Red Hat Text"/>
              </a:rPr>
              <a:t>Configure the </a:t>
            </a:r>
            <a:r>
              <a:rPr lang="en" sz="1350">
                <a:solidFill>
                  <a:schemeClr val="dk1"/>
                </a:solidFill>
                <a:highlight>
                  <a:srgbClr val="EEEEEE"/>
                </a:highlight>
                <a:latin typeface="Courier New"/>
                <a:ea typeface="Courier New"/>
                <a:cs typeface="Courier New"/>
                <a:sym typeface="Courier New"/>
              </a:rPr>
              <a:t>reconfigEnabled</a:t>
            </a:r>
            <a:r>
              <a:rPr lang="en" sz="1350">
                <a:solidFill>
                  <a:srgbClr val="252525"/>
                </a:solidFill>
                <a:highlight>
                  <a:srgbClr val="FFFFFF"/>
                </a:highlight>
                <a:latin typeface="Red Hat Text"/>
                <a:ea typeface="Red Hat Text"/>
                <a:cs typeface="Red Hat Text"/>
                <a:sym typeface="Red Hat Text"/>
              </a:rPr>
              <a:t> and </a:t>
            </a:r>
            <a:r>
              <a:rPr lang="en" sz="1350">
                <a:solidFill>
                  <a:schemeClr val="dk1"/>
                </a:solidFill>
                <a:highlight>
                  <a:srgbClr val="EEEEEE"/>
                </a:highlight>
                <a:latin typeface="Courier New"/>
                <a:ea typeface="Courier New"/>
                <a:cs typeface="Courier New"/>
                <a:sym typeface="Courier New"/>
              </a:rPr>
              <a:t>standaloneEnabled</a:t>
            </a:r>
            <a:r>
              <a:rPr lang="en" sz="1350">
                <a:solidFill>
                  <a:srgbClr val="252525"/>
                </a:solidFill>
                <a:highlight>
                  <a:srgbClr val="FFFFFF"/>
                </a:highlight>
                <a:latin typeface="Red Hat Text"/>
                <a:ea typeface="Red Hat Text"/>
                <a:cs typeface="Red Hat Text"/>
                <a:sym typeface="Red Hat Text"/>
              </a:rPr>
              <a:t> options.</a:t>
            </a:r>
            <a:endParaRPr sz="1350">
              <a:solidFill>
                <a:srgbClr val="252525"/>
              </a:solidFill>
              <a:highlight>
                <a:srgbClr val="FFFFFF"/>
              </a:highlight>
              <a:latin typeface="Red Hat Text"/>
              <a:ea typeface="Red Hat Text"/>
              <a:cs typeface="Red Hat Text"/>
              <a:sym typeface="Red Hat Text"/>
            </a:endParaRPr>
          </a:p>
          <a:p>
            <a:pPr indent="-314325" lvl="1" marL="914400" rtl="0" algn="l">
              <a:lnSpc>
                <a:spcPct val="115000"/>
              </a:lnSpc>
              <a:spcBef>
                <a:spcPts val="0"/>
              </a:spcBef>
              <a:spcAft>
                <a:spcPts val="0"/>
              </a:spcAft>
              <a:buClr>
                <a:srgbClr val="252525"/>
              </a:buClr>
              <a:buSzPts val="1350"/>
              <a:buFont typeface="Red Hat Text"/>
              <a:buAutoNum type="alphaLcPeriod"/>
            </a:pPr>
            <a:r>
              <a:rPr lang="en" sz="1350">
                <a:solidFill>
                  <a:srgbClr val="252525"/>
                </a:solidFill>
                <a:highlight>
                  <a:srgbClr val="FFFFFF"/>
                </a:highlight>
                <a:latin typeface="Red Hat Text"/>
                <a:ea typeface="Red Hat Text"/>
                <a:cs typeface="Red Hat Text"/>
                <a:sym typeface="Red Hat Text"/>
              </a:rPr>
              <a:t>Add a list of all ZooKeeper nodes. The list should include also the current node.</a:t>
            </a:r>
            <a:endParaRPr sz="1350">
              <a:solidFill>
                <a:srgbClr val="252525"/>
              </a:solidFill>
              <a:highlight>
                <a:srgbClr val="FFFFFF"/>
              </a:highlight>
              <a:latin typeface="Red Hat Text"/>
              <a:ea typeface="Red Hat Text"/>
              <a:cs typeface="Red Hat Text"/>
              <a:sym typeface="Red Hat Text"/>
            </a:endParaRPr>
          </a:p>
          <a:p>
            <a:pPr indent="0" lvl="0" marL="0" rtl="0" algn="l">
              <a:lnSpc>
                <a:spcPct val="115000"/>
              </a:lnSpc>
              <a:spcBef>
                <a:spcPts val="1900"/>
              </a:spcBef>
              <a:spcAft>
                <a:spcPts val="0"/>
              </a:spcAft>
              <a:buNone/>
            </a:pPr>
            <a:r>
              <a:rPr lang="en" sz="1350">
                <a:solidFill>
                  <a:srgbClr val="252525"/>
                </a:solidFill>
                <a:highlight>
                  <a:srgbClr val="FFFFFF"/>
                </a:highlight>
                <a:latin typeface="Red Hat Text"/>
                <a:ea typeface="Red Hat Text"/>
                <a:cs typeface="Red Hat Text"/>
                <a:sym typeface="Red Hat Text"/>
              </a:rPr>
              <a:t>	</a:t>
            </a:r>
            <a:r>
              <a:rPr b="1" lang="en" sz="1200">
                <a:solidFill>
                  <a:srgbClr val="252525"/>
                </a:solidFill>
                <a:highlight>
                  <a:srgbClr val="FFFFFF"/>
                </a:highlight>
                <a:latin typeface="Red Hat Text"/>
                <a:ea typeface="Red Hat Text"/>
                <a:cs typeface="Red Hat Text"/>
                <a:sym typeface="Red Hat Text"/>
              </a:rPr>
              <a:t>Example configuration for a node of ZooKeeper cluster with 3 members</a:t>
            </a:r>
            <a:endParaRPr b="1" sz="1200">
              <a:solidFill>
                <a:srgbClr val="252525"/>
              </a:solidFill>
              <a:highlight>
                <a:srgbClr val="FFFFFF"/>
              </a:highlight>
              <a:latin typeface="Red Hat Text"/>
              <a:ea typeface="Red Hat Text"/>
              <a:cs typeface="Red Hat Text"/>
              <a:sym typeface="Red Hat Text"/>
            </a:endParaRPr>
          </a:p>
          <a:p>
            <a:pPr indent="0" lvl="0" marL="0" rtl="0" algn="l">
              <a:lnSpc>
                <a:spcPct val="100000"/>
              </a:lnSpc>
              <a:spcBef>
                <a:spcPts val="1900"/>
              </a:spcBef>
              <a:spcAft>
                <a:spcPts val="1900"/>
              </a:spcAft>
              <a:buNone/>
            </a:pPr>
            <a:r>
              <a:rPr b="1" lang="en" sz="1200">
                <a:solidFill>
                  <a:srgbClr val="252525"/>
                </a:solidFill>
                <a:highlight>
                  <a:srgbClr val="FFFFFF"/>
                </a:highlight>
                <a:latin typeface="Red Hat Text"/>
                <a:ea typeface="Red Hat Text"/>
                <a:cs typeface="Red Hat Text"/>
                <a:sym typeface="Red Hat Text"/>
              </a:rPr>
              <a:t>		</a:t>
            </a:r>
            <a:endParaRPr sz="1600">
              <a:solidFill>
                <a:schemeClr val="dk1"/>
              </a:solidFill>
              <a:latin typeface="Red Hat Display"/>
              <a:ea typeface="Red Hat Display"/>
              <a:cs typeface="Red Hat Display"/>
              <a:sym typeface="Red Hat Display"/>
            </a:endParaRPr>
          </a:p>
        </p:txBody>
      </p:sp>
      <p:pic>
        <p:nvPicPr>
          <p:cNvPr id="3350" name="Google Shape;3350;p233"/>
          <p:cNvPicPr preferRelativeResize="0"/>
          <p:nvPr/>
        </p:nvPicPr>
        <p:blipFill>
          <a:blip r:embed="rId3">
            <a:alphaModFix/>
          </a:blip>
          <a:stretch>
            <a:fillRect/>
          </a:stretch>
        </p:blipFill>
        <p:spPr>
          <a:xfrm>
            <a:off x="1664125" y="4433225"/>
            <a:ext cx="5475550" cy="229535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4" name="Shape 3354"/>
        <p:cNvGrpSpPr/>
        <p:nvPr/>
      </p:nvGrpSpPr>
      <p:grpSpPr>
        <a:xfrm>
          <a:off x="0" y="0"/>
          <a:ext cx="0" cy="0"/>
          <a:chOff x="0" y="0"/>
          <a:chExt cx="0" cy="0"/>
        </a:xfrm>
      </p:grpSpPr>
      <p:sp>
        <p:nvSpPr>
          <p:cNvPr id="3355" name="Google Shape;3355;p23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56" name="Google Shape;3356;p234"/>
          <p:cNvSpPr txBox="1"/>
          <p:nvPr/>
        </p:nvSpPr>
        <p:spPr>
          <a:xfrm>
            <a:off x="1057225" y="246200"/>
            <a:ext cx="107115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4600">
                <a:solidFill>
                  <a:schemeClr val="accent1"/>
                </a:solidFill>
                <a:latin typeface="Red Hat Display"/>
                <a:ea typeface="Red Hat Display"/>
                <a:cs typeface="Red Hat Display"/>
                <a:sym typeface="Red Hat Display"/>
              </a:rPr>
              <a:t>Running a Multi-node Zookeeper cluster</a:t>
            </a:r>
            <a:endParaRPr sz="500"/>
          </a:p>
        </p:txBody>
      </p:sp>
      <p:sp>
        <p:nvSpPr>
          <p:cNvPr id="3357" name="Google Shape;3357;p234"/>
          <p:cNvSpPr txBox="1"/>
          <p:nvPr/>
        </p:nvSpPr>
        <p:spPr>
          <a:xfrm>
            <a:off x="1057225" y="1400675"/>
            <a:ext cx="9705300" cy="30168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Red Hat Display"/>
              <a:buAutoNum type="arabicPeriod" startAt="3"/>
            </a:pPr>
            <a:r>
              <a:rPr lang="en" sz="1600">
                <a:solidFill>
                  <a:schemeClr val="dk1"/>
                </a:solidFill>
                <a:latin typeface="Red Hat Display"/>
                <a:ea typeface="Red Hat Display"/>
                <a:cs typeface="Red Hat Display"/>
                <a:sym typeface="Red Hat Display"/>
              </a:rPr>
              <a:t>Start ZooKeeper with the default configuration file.</a:t>
            </a:r>
            <a:endParaRPr sz="16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600">
                <a:solidFill>
                  <a:schemeClr val="dk1"/>
                </a:solidFill>
                <a:highlight>
                  <a:schemeClr val="lt2"/>
                </a:highlight>
                <a:latin typeface="Red Hat Display"/>
                <a:ea typeface="Red Hat Display"/>
                <a:cs typeface="Red Hat Display"/>
                <a:sym typeface="Red Hat Display"/>
              </a:rPr>
              <a:t>/opt/kafka/bin/zookeeper-server-start.sh -daemon /opt/kafka/config/zookeeper.properties</a:t>
            </a:r>
            <a:endParaRPr sz="1600">
              <a:solidFill>
                <a:schemeClr val="dk1"/>
              </a:solidFill>
              <a:highlight>
                <a:schemeClr val="lt2"/>
              </a:highlight>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AutoNum type="arabicPeriod" startAt="3"/>
            </a:pPr>
            <a:r>
              <a:rPr lang="en" sz="1600">
                <a:solidFill>
                  <a:schemeClr val="dk1"/>
                </a:solidFill>
                <a:latin typeface="Red Hat Display"/>
                <a:ea typeface="Red Hat Display"/>
                <a:cs typeface="Red Hat Display"/>
                <a:sym typeface="Red Hat Display"/>
              </a:rPr>
              <a:t>Verify that ZooKeeper is running with “jcmd” command.</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AutoNum type="arabicPeriod" startAt="3"/>
            </a:pPr>
            <a:r>
              <a:rPr lang="en" sz="1600">
                <a:solidFill>
                  <a:schemeClr val="dk1"/>
                </a:solidFill>
                <a:latin typeface="Red Hat Display"/>
                <a:ea typeface="Red Hat Display"/>
                <a:cs typeface="Red Hat Display"/>
                <a:sym typeface="Red Hat Display"/>
              </a:rPr>
              <a:t>Repeat this procedure on all the nodes of the cluster.</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AutoNum type="arabicPeriod" startAt="3"/>
            </a:pPr>
            <a:r>
              <a:rPr lang="en" sz="1600">
                <a:solidFill>
                  <a:schemeClr val="dk1"/>
                </a:solidFill>
                <a:latin typeface="Red Hat Display"/>
                <a:ea typeface="Red Hat Display"/>
                <a:cs typeface="Red Hat Display"/>
                <a:sym typeface="Red Hat Display"/>
              </a:rPr>
              <a:t>Verify that all nodes are members of the cluster by sending a stat command to each of the nodes using the ncat utility.</a:t>
            </a:r>
            <a:endParaRPr sz="16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600">
                <a:solidFill>
                  <a:schemeClr val="dk1"/>
                </a:solidFill>
                <a:highlight>
                  <a:schemeClr val="lt2"/>
                </a:highlight>
                <a:latin typeface="Red Hat Display"/>
                <a:ea typeface="Red Hat Display"/>
                <a:cs typeface="Red Hat Display"/>
                <a:sym typeface="Red Hat Display"/>
              </a:rPr>
              <a:t>echo stat | ncat localhost 2181</a:t>
            </a:r>
            <a:endParaRPr sz="1600">
              <a:solidFill>
                <a:schemeClr val="dk1"/>
              </a:solidFill>
              <a:highlight>
                <a:schemeClr val="lt2"/>
              </a:highlight>
              <a:latin typeface="Red Hat Display"/>
              <a:ea typeface="Red Hat Display"/>
              <a:cs typeface="Red Hat Display"/>
              <a:sym typeface="Red Hat Display"/>
            </a:endParaRPr>
          </a:p>
          <a:p>
            <a:pPr indent="0" lvl="0" marL="0" rtl="0" algn="l">
              <a:lnSpc>
                <a:spcPct val="150000"/>
              </a:lnSpc>
              <a:spcBef>
                <a:spcPts val="0"/>
              </a:spcBef>
              <a:spcAft>
                <a:spcPts val="0"/>
              </a:spcAft>
              <a:buNone/>
            </a:pPr>
            <a:r>
              <a:t/>
            </a:r>
            <a:endParaRPr sz="1600">
              <a:solidFill>
                <a:schemeClr val="dk1"/>
              </a:solidFill>
              <a:latin typeface="Red Hat Display"/>
              <a:ea typeface="Red Hat Display"/>
              <a:cs typeface="Red Hat Display"/>
              <a:sym typeface="Red Hat Displa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1" name="Shape 3361"/>
        <p:cNvGrpSpPr/>
        <p:nvPr/>
      </p:nvGrpSpPr>
      <p:grpSpPr>
        <a:xfrm>
          <a:off x="0" y="0"/>
          <a:ext cx="0" cy="0"/>
          <a:chOff x="0" y="0"/>
          <a:chExt cx="0" cy="0"/>
        </a:xfrm>
      </p:grpSpPr>
      <p:sp>
        <p:nvSpPr>
          <p:cNvPr id="3362" name="Google Shape;3362;p23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63" name="Google Shape;3363;p235"/>
          <p:cNvSpPr txBox="1"/>
          <p:nvPr/>
        </p:nvSpPr>
        <p:spPr>
          <a:xfrm>
            <a:off x="1057225" y="246200"/>
            <a:ext cx="10711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3600">
                <a:solidFill>
                  <a:schemeClr val="accent1"/>
                </a:solidFill>
                <a:latin typeface="Red Hat Display"/>
                <a:ea typeface="Red Hat Display"/>
                <a:cs typeface="Red Hat Display"/>
                <a:sym typeface="Red Hat Display"/>
              </a:rPr>
              <a:t>Configuring ZooKeeper</a:t>
            </a:r>
            <a:endParaRPr sz="100"/>
          </a:p>
        </p:txBody>
      </p:sp>
      <p:sp>
        <p:nvSpPr>
          <p:cNvPr id="3364" name="Google Shape;3364;p235"/>
          <p:cNvSpPr txBox="1"/>
          <p:nvPr/>
        </p:nvSpPr>
        <p:spPr>
          <a:xfrm>
            <a:off x="1057225" y="1095875"/>
            <a:ext cx="9705300" cy="58953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Clr>
                <a:schemeClr val="dk1"/>
              </a:buClr>
              <a:buSzPts val="1200"/>
              <a:buFont typeface="Red Hat Display"/>
              <a:buChar char="●"/>
            </a:pPr>
            <a:r>
              <a:rPr b="1" lang="en">
                <a:solidFill>
                  <a:schemeClr val="dk1"/>
                </a:solidFill>
                <a:highlight>
                  <a:schemeClr val="lt1"/>
                </a:highlight>
                <a:latin typeface="Red Hat Display"/>
                <a:ea typeface="Red Hat Display"/>
                <a:cs typeface="Red Hat Display"/>
                <a:sym typeface="Red Hat Display"/>
              </a:rPr>
              <a:t>tickTime : </a:t>
            </a:r>
            <a:r>
              <a:rPr lang="en">
                <a:solidFill>
                  <a:schemeClr val="dk1"/>
                </a:solidFill>
                <a:highlight>
                  <a:schemeClr val="lt1"/>
                </a:highlight>
                <a:latin typeface="Red Hat Display"/>
                <a:ea typeface="Red Hat Display"/>
                <a:cs typeface="Red Hat Display"/>
                <a:sym typeface="Red Hat Display"/>
              </a:rPr>
              <a:t>ZooKeeper’s basic time unit in milliseconds. It is used for heartbeats and session timeouts. For example, minimum session timeout will be two ticks.</a:t>
            </a:r>
            <a:endParaRPr>
              <a:solidFill>
                <a:schemeClr val="dk1"/>
              </a:solidFill>
              <a:highlight>
                <a:schemeClr val="lt1"/>
              </a:highlight>
              <a:latin typeface="Red Hat Display"/>
              <a:ea typeface="Red Hat Display"/>
              <a:cs typeface="Red Hat Display"/>
              <a:sym typeface="Red Hat Display"/>
            </a:endParaRPr>
          </a:p>
          <a:p>
            <a:pPr indent="-304800" lvl="0" marL="457200" rtl="0" algn="l">
              <a:lnSpc>
                <a:spcPct val="150000"/>
              </a:lnSpc>
              <a:spcBef>
                <a:spcPts val="0"/>
              </a:spcBef>
              <a:spcAft>
                <a:spcPts val="0"/>
              </a:spcAft>
              <a:buClr>
                <a:schemeClr val="dk1"/>
              </a:buClr>
              <a:buSzPts val="1200"/>
              <a:buFont typeface="Red Hat Display"/>
              <a:buChar char="●"/>
            </a:pPr>
            <a:r>
              <a:rPr b="1" lang="en">
                <a:solidFill>
                  <a:schemeClr val="dk1"/>
                </a:solidFill>
                <a:highlight>
                  <a:schemeClr val="lt1"/>
                </a:highlight>
                <a:latin typeface="Red Hat Display"/>
                <a:ea typeface="Red Hat Display"/>
                <a:cs typeface="Red Hat Display"/>
                <a:sym typeface="Red Hat Display"/>
              </a:rPr>
              <a:t>dataDir : </a:t>
            </a:r>
            <a:r>
              <a:rPr lang="en">
                <a:solidFill>
                  <a:schemeClr val="dk1"/>
                </a:solidFill>
                <a:highlight>
                  <a:schemeClr val="lt1"/>
                </a:highlight>
                <a:latin typeface="Red Hat Display"/>
                <a:ea typeface="Red Hat Display"/>
                <a:cs typeface="Red Hat Display"/>
                <a:sym typeface="Red Hat Display"/>
              </a:rPr>
              <a:t>The directory where ZooKeeper stores its transaction logs and snapshots of its in-memory database. This should be set to the /var/lib/zookeeper/ directory that was created during installation.</a:t>
            </a:r>
            <a:endParaRPr>
              <a:solidFill>
                <a:schemeClr val="dk1"/>
              </a:solidFill>
              <a:highlight>
                <a:schemeClr val="lt1"/>
              </a:highlight>
              <a:latin typeface="Red Hat Display"/>
              <a:ea typeface="Red Hat Display"/>
              <a:cs typeface="Red Hat Display"/>
              <a:sym typeface="Red Hat Display"/>
            </a:endParaRPr>
          </a:p>
          <a:p>
            <a:pPr indent="-304800" lvl="0" marL="457200" rtl="0" algn="l">
              <a:lnSpc>
                <a:spcPct val="150000"/>
              </a:lnSpc>
              <a:spcBef>
                <a:spcPts val="0"/>
              </a:spcBef>
              <a:spcAft>
                <a:spcPts val="0"/>
              </a:spcAft>
              <a:buClr>
                <a:schemeClr val="dk1"/>
              </a:buClr>
              <a:buSzPts val="1200"/>
              <a:buFont typeface="Red Hat Display"/>
              <a:buChar char="●"/>
            </a:pPr>
            <a:r>
              <a:rPr b="1" lang="en">
                <a:solidFill>
                  <a:schemeClr val="dk1"/>
                </a:solidFill>
                <a:highlight>
                  <a:schemeClr val="lt1"/>
                </a:highlight>
                <a:latin typeface="Red Hat Display"/>
                <a:ea typeface="Red Hat Display"/>
                <a:cs typeface="Red Hat Display"/>
                <a:sym typeface="Red Hat Display"/>
              </a:rPr>
              <a:t>clientPort : </a:t>
            </a:r>
            <a:r>
              <a:rPr lang="en">
                <a:solidFill>
                  <a:schemeClr val="dk1"/>
                </a:solidFill>
                <a:highlight>
                  <a:schemeClr val="lt1"/>
                </a:highlight>
                <a:latin typeface="Red Hat Display"/>
                <a:ea typeface="Red Hat Display"/>
                <a:cs typeface="Red Hat Display"/>
                <a:sym typeface="Red Hat Display"/>
              </a:rPr>
              <a:t>Port number where clients can connect. Defaults to 2181.</a:t>
            </a:r>
            <a:endParaRPr>
              <a:solidFill>
                <a:schemeClr val="dk1"/>
              </a:solidFill>
              <a:highlight>
                <a:schemeClr val="lt1"/>
              </a:highlight>
              <a:latin typeface="Red Hat Display"/>
              <a:ea typeface="Red Hat Display"/>
              <a:cs typeface="Red Hat Display"/>
              <a:sym typeface="Red Hat Display"/>
            </a:endParaRPr>
          </a:p>
          <a:p>
            <a:pPr indent="-317500" lvl="0" marL="457200" rtl="0" algn="l">
              <a:lnSpc>
                <a:spcPct val="150000"/>
              </a:lnSpc>
              <a:spcBef>
                <a:spcPts val="0"/>
              </a:spcBef>
              <a:spcAft>
                <a:spcPts val="0"/>
              </a:spcAft>
              <a:buClr>
                <a:schemeClr val="dk1"/>
              </a:buClr>
              <a:buSzPts val="1400"/>
              <a:buFont typeface="Red Hat Display"/>
              <a:buChar char="●"/>
            </a:pPr>
            <a:r>
              <a:rPr b="1" lang="en">
                <a:solidFill>
                  <a:schemeClr val="dk1"/>
                </a:solidFill>
                <a:highlight>
                  <a:schemeClr val="lt1"/>
                </a:highlight>
                <a:latin typeface="Red Hat Display"/>
                <a:ea typeface="Red Hat Display"/>
                <a:cs typeface="Red Hat Display"/>
                <a:sym typeface="Red Hat Display"/>
              </a:rPr>
              <a:t>initLimit : </a:t>
            </a:r>
            <a:r>
              <a:rPr lang="en">
                <a:solidFill>
                  <a:schemeClr val="dk1"/>
                </a:solidFill>
                <a:highlight>
                  <a:schemeClr val="lt1"/>
                </a:highlight>
                <a:latin typeface="Red Hat Display"/>
                <a:ea typeface="Red Hat Display"/>
                <a:cs typeface="Red Hat Display"/>
                <a:sym typeface="Red Hat Display"/>
              </a:rPr>
              <a:t>Amount of time to allow followers to connect and sync to the cluster leader. The time is specified as a number of ticks.</a:t>
            </a:r>
            <a:endParaRPr>
              <a:solidFill>
                <a:schemeClr val="dk1"/>
              </a:solidFill>
              <a:highlight>
                <a:schemeClr val="lt1"/>
              </a:highlight>
              <a:latin typeface="Red Hat Display"/>
              <a:ea typeface="Red Hat Display"/>
              <a:cs typeface="Red Hat Display"/>
              <a:sym typeface="Red Hat Display"/>
            </a:endParaRPr>
          </a:p>
          <a:p>
            <a:pPr indent="-317500" lvl="0" marL="457200" rtl="0" algn="l">
              <a:lnSpc>
                <a:spcPct val="150000"/>
              </a:lnSpc>
              <a:spcBef>
                <a:spcPts val="0"/>
              </a:spcBef>
              <a:spcAft>
                <a:spcPts val="0"/>
              </a:spcAft>
              <a:buClr>
                <a:schemeClr val="dk1"/>
              </a:buClr>
              <a:buSzPts val="1400"/>
              <a:buFont typeface="Red Hat Display"/>
              <a:buChar char="●"/>
            </a:pPr>
            <a:r>
              <a:rPr b="1" lang="en">
                <a:solidFill>
                  <a:schemeClr val="dk1"/>
                </a:solidFill>
                <a:highlight>
                  <a:schemeClr val="lt1"/>
                </a:highlight>
                <a:latin typeface="Red Hat Display"/>
                <a:ea typeface="Red Hat Display"/>
                <a:cs typeface="Red Hat Display"/>
                <a:sym typeface="Red Hat Display"/>
              </a:rPr>
              <a:t>syncLimit : </a:t>
            </a:r>
            <a:r>
              <a:rPr lang="en">
                <a:solidFill>
                  <a:schemeClr val="dk1"/>
                </a:solidFill>
                <a:highlight>
                  <a:schemeClr val="lt1"/>
                </a:highlight>
                <a:latin typeface="Red Hat Display"/>
                <a:ea typeface="Red Hat Display"/>
                <a:cs typeface="Red Hat Display"/>
                <a:sym typeface="Red Hat Display"/>
              </a:rPr>
              <a:t>Amount of time for which followers can be behind the leader. The time is specified as a number of ticks. </a:t>
            </a:r>
            <a:endParaRPr>
              <a:solidFill>
                <a:schemeClr val="dk1"/>
              </a:solidFill>
              <a:highlight>
                <a:schemeClr val="lt1"/>
              </a:highlight>
              <a:latin typeface="Red Hat Display"/>
              <a:ea typeface="Red Hat Display"/>
              <a:cs typeface="Red Hat Display"/>
              <a:sym typeface="Red Hat Display"/>
            </a:endParaRPr>
          </a:p>
          <a:p>
            <a:pPr indent="-317500" lvl="0" marL="457200" rtl="0" algn="l">
              <a:lnSpc>
                <a:spcPct val="150000"/>
              </a:lnSpc>
              <a:spcBef>
                <a:spcPts val="0"/>
              </a:spcBef>
              <a:spcAft>
                <a:spcPts val="0"/>
              </a:spcAft>
              <a:buClr>
                <a:schemeClr val="dk1"/>
              </a:buClr>
              <a:buSzPts val="1400"/>
              <a:buFont typeface="Red Hat Display"/>
              <a:buChar char="●"/>
            </a:pPr>
            <a:r>
              <a:rPr b="1" lang="en">
                <a:solidFill>
                  <a:schemeClr val="dk1"/>
                </a:solidFill>
                <a:highlight>
                  <a:schemeClr val="lt1"/>
                </a:highlight>
                <a:latin typeface="Red Hat Display"/>
                <a:ea typeface="Red Hat Display"/>
                <a:cs typeface="Red Hat Display"/>
                <a:sym typeface="Red Hat Display"/>
              </a:rPr>
              <a:t>reconfigEnabled : </a:t>
            </a:r>
            <a:r>
              <a:rPr lang="en">
                <a:solidFill>
                  <a:schemeClr val="dk1"/>
                </a:solidFill>
                <a:highlight>
                  <a:schemeClr val="lt1"/>
                </a:highlight>
                <a:latin typeface="Red Hat Display"/>
                <a:ea typeface="Red Hat Display"/>
                <a:cs typeface="Red Hat Display"/>
                <a:sym typeface="Red Hat Display"/>
              </a:rPr>
              <a:t>Enables or disables dynamic reconfiguration. Must be enabled in order to add or remove servers to a ZooKeeper cluster.</a:t>
            </a:r>
            <a:endParaRPr>
              <a:solidFill>
                <a:schemeClr val="dk1"/>
              </a:solidFill>
              <a:highlight>
                <a:schemeClr val="lt1"/>
              </a:highlight>
              <a:latin typeface="Red Hat Display"/>
              <a:ea typeface="Red Hat Display"/>
              <a:cs typeface="Red Hat Display"/>
              <a:sym typeface="Red Hat Display"/>
            </a:endParaRPr>
          </a:p>
          <a:p>
            <a:pPr indent="-317500" lvl="0" marL="457200" rtl="0" algn="l">
              <a:lnSpc>
                <a:spcPct val="150000"/>
              </a:lnSpc>
              <a:spcBef>
                <a:spcPts val="0"/>
              </a:spcBef>
              <a:spcAft>
                <a:spcPts val="0"/>
              </a:spcAft>
              <a:buClr>
                <a:schemeClr val="dk1"/>
              </a:buClr>
              <a:buSzPts val="1400"/>
              <a:buFont typeface="Red Hat Display"/>
              <a:buChar char="●"/>
            </a:pPr>
            <a:r>
              <a:rPr b="1" lang="en">
                <a:solidFill>
                  <a:schemeClr val="dk1"/>
                </a:solidFill>
                <a:highlight>
                  <a:schemeClr val="lt1"/>
                </a:highlight>
                <a:latin typeface="Red Hat Display"/>
                <a:ea typeface="Red Hat Display"/>
                <a:cs typeface="Red Hat Display"/>
                <a:sym typeface="Red Hat Display"/>
              </a:rPr>
              <a:t>standaloneEnabled : </a:t>
            </a:r>
            <a:r>
              <a:rPr lang="en">
                <a:solidFill>
                  <a:schemeClr val="dk1"/>
                </a:solidFill>
                <a:highlight>
                  <a:schemeClr val="lt1"/>
                </a:highlight>
                <a:latin typeface="Red Hat Display"/>
                <a:ea typeface="Red Hat Display"/>
                <a:cs typeface="Red Hat Display"/>
                <a:sym typeface="Red Hat Display"/>
              </a:rPr>
              <a:t>Enables or disables standalone mode, where ZooKeeper runs with only one server.</a:t>
            </a:r>
            <a:endParaRPr>
              <a:solidFill>
                <a:schemeClr val="dk1"/>
              </a:solidFill>
              <a:highlight>
                <a:schemeClr val="lt1"/>
              </a:highlight>
              <a:latin typeface="Red Hat Display"/>
              <a:ea typeface="Red Hat Display"/>
              <a:cs typeface="Red Hat Display"/>
              <a:sym typeface="Red Hat Display"/>
            </a:endParaRPr>
          </a:p>
          <a:p>
            <a:pPr indent="-317500" lvl="0" marL="457200" rtl="0" algn="l">
              <a:lnSpc>
                <a:spcPct val="150000"/>
              </a:lnSpc>
              <a:spcBef>
                <a:spcPts val="0"/>
              </a:spcBef>
              <a:spcAft>
                <a:spcPts val="0"/>
              </a:spcAft>
              <a:buClr>
                <a:schemeClr val="dk1"/>
              </a:buClr>
              <a:buSzPts val="1400"/>
              <a:buFont typeface="Red Hat Display"/>
              <a:buChar char="●"/>
            </a:pPr>
            <a:r>
              <a:rPr b="1" lang="en">
                <a:solidFill>
                  <a:schemeClr val="dk1"/>
                </a:solidFill>
                <a:highlight>
                  <a:schemeClr val="lt1"/>
                </a:highlight>
                <a:latin typeface="Red Hat Display"/>
                <a:ea typeface="Red Hat Display"/>
                <a:cs typeface="Red Hat Display"/>
                <a:sym typeface="Red Hat Display"/>
              </a:rPr>
              <a:t>server.id : </a:t>
            </a:r>
            <a:r>
              <a:rPr lang="en">
                <a:solidFill>
                  <a:schemeClr val="dk1"/>
                </a:solidFill>
                <a:highlight>
                  <a:schemeClr val="lt1"/>
                </a:highlight>
                <a:latin typeface="Red Hat Display"/>
                <a:ea typeface="Red Hat Display"/>
                <a:cs typeface="Red Hat Display"/>
                <a:sym typeface="Red Hat Display"/>
              </a:rPr>
              <a:t>a list of servers which should be members of the ZooKeeper cluster.</a:t>
            </a:r>
            <a:endParaRPr>
              <a:solidFill>
                <a:schemeClr val="dk1"/>
              </a:solidFill>
              <a:highlight>
                <a:schemeClr val="lt1"/>
              </a:highlight>
              <a:latin typeface="Red Hat Display"/>
              <a:ea typeface="Red Hat Display"/>
              <a:cs typeface="Red Hat Display"/>
              <a:sym typeface="Red Hat Display"/>
            </a:endParaRPr>
          </a:p>
          <a:p>
            <a:pPr indent="457200" lvl="0" marL="0" rtl="0" algn="l">
              <a:lnSpc>
                <a:spcPct val="150000"/>
              </a:lnSpc>
              <a:spcBef>
                <a:spcPts val="0"/>
              </a:spcBef>
              <a:spcAft>
                <a:spcPts val="0"/>
              </a:spcAft>
              <a:buNone/>
            </a:pPr>
            <a:r>
              <a:rPr lang="en">
                <a:solidFill>
                  <a:schemeClr val="dk1"/>
                </a:solidFill>
                <a:highlight>
                  <a:schemeClr val="lt1"/>
                </a:highlight>
                <a:latin typeface="Red Hat Display"/>
                <a:ea typeface="Red Hat Display"/>
                <a:cs typeface="Red Hat Display"/>
                <a:sym typeface="Red Hat Display"/>
              </a:rPr>
              <a:t>server.&lt;id&gt; = &lt;zk_host_address&gt;:&lt;zk_port_1&gt;:&lt;zk_port_2&gt;[:&lt;zk_role&gt;];[&lt;client_port_address&gt;:]&lt;client_port&gt;  </a:t>
            </a:r>
            <a:endParaRPr>
              <a:solidFill>
                <a:schemeClr val="dk1"/>
              </a:solidFill>
              <a:highlight>
                <a:schemeClr val="lt1"/>
              </a:highlight>
              <a:latin typeface="Red Hat Display"/>
              <a:ea typeface="Red Hat Display"/>
              <a:cs typeface="Red Hat Display"/>
              <a:sym typeface="Red Hat Display"/>
            </a:endParaRPr>
          </a:p>
          <a:p>
            <a:pPr indent="-317500" lvl="1" marL="13716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port1 : The port number used for intra-cluster communication.</a:t>
            </a:r>
            <a:endParaRPr>
              <a:solidFill>
                <a:schemeClr val="dk1"/>
              </a:solidFill>
              <a:highlight>
                <a:schemeClr val="lt1"/>
              </a:highlight>
              <a:latin typeface="Red Hat Display"/>
              <a:ea typeface="Red Hat Display"/>
              <a:cs typeface="Red Hat Display"/>
              <a:sym typeface="Red Hat Display"/>
            </a:endParaRPr>
          </a:p>
          <a:p>
            <a:pPr indent="-317500" lvl="1" marL="13716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port2 : The port number used for leader election.</a:t>
            </a:r>
            <a:endParaRPr>
              <a:solidFill>
                <a:schemeClr val="dk1"/>
              </a:solidFill>
              <a:highlight>
                <a:schemeClr val="lt1"/>
              </a:highlight>
              <a:latin typeface="Red Hat Display"/>
              <a:ea typeface="Red Hat Display"/>
              <a:cs typeface="Red Hat Display"/>
              <a:sym typeface="Red Hat Display"/>
            </a:endParaRPr>
          </a:p>
          <a:p>
            <a:pPr indent="-317500" lvl="1" marL="13716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zk_role : default is “participant”</a:t>
            </a:r>
            <a:endParaRPr>
              <a:solidFill>
                <a:schemeClr val="dk1"/>
              </a:solidFill>
              <a:highlight>
                <a:schemeClr val="lt1"/>
              </a:highlight>
              <a:latin typeface="Red Hat Display"/>
              <a:ea typeface="Red Hat Display"/>
              <a:cs typeface="Red Hat Display"/>
              <a:sym typeface="Red Hat Display"/>
            </a:endParaRPr>
          </a:p>
          <a:p>
            <a:pPr indent="-317500" lvl="1" marL="13716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client : address and port for client connection</a:t>
            </a:r>
            <a:endParaRPr>
              <a:solidFill>
                <a:schemeClr val="dk1"/>
              </a:solidFill>
              <a:highlight>
                <a:schemeClr val="lt1"/>
              </a:highlight>
              <a:latin typeface="Red Hat Display"/>
              <a:ea typeface="Red Hat Display"/>
              <a:cs typeface="Red Hat Display"/>
              <a:sym typeface="Red Hat Display"/>
            </a:endParaRPr>
          </a:p>
          <a:p>
            <a:pPr indent="0" lvl="0" marL="1371600" rtl="0" algn="l">
              <a:lnSpc>
                <a:spcPct val="150000"/>
              </a:lnSpc>
              <a:spcBef>
                <a:spcPts val="0"/>
              </a:spcBef>
              <a:spcAft>
                <a:spcPts val="0"/>
              </a:spcAft>
              <a:buNone/>
            </a:pPr>
            <a:r>
              <a:t/>
            </a:r>
            <a:endParaRPr>
              <a:solidFill>
                <a:schemeClr val="dk1"/>
              </a:solidFill>
              <a:highlight>
                <a:schemeClr val="lt1"/>
              </a:highlight>
              <a:latin typeface="Red Hat Display"/>
              <a:ea typeface="Red Hat Display"/>
              <a:cs typeface="Red Hat Display"/>
              <a:sym typeface="Red Hat Display"/>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8" name="Shape 3368"/>
        <p:cNvGrpSpPr/>
        <p:nvPr/>
      </p:nvGrpSpPr>
      <p:grpSpPr>
        <a:xfrm>
          <a:off x="0" y="0"/>
          <a:ext cx="0" cy="0"/>
          <a:chOff x="0" y="0"/>
          <a:chExt cx="0" cy="0"/>
        </a:xfrm>
      </p:grpSpPr>
      <p:sp>
        <p:nvSpPr>
          <p:cNvPr id="3369" name="Google Shape;3369;p23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70" name="Google Shape;3370;p236"/>
          <p:cNvSpPr txBox="1"/>
          <p:nvPr/>
        </p:nvSpPr>
        <p:spPr>
          <a:xfrm>
            <a:off x="1057225" y="246200"/>
            <a:ext cx="10711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3600">
                <a:solidFill>
                  <a:schemeClr val="accent1"/>
                </a:solidFill>
                <a:latin typeface="Red Hat Display"/>
                <a:ea typeface="Red Hat Display"/>
                <a:cs typeface="Red Hat Display"/>
                <a:sym typeface="Red Hat Display"/>
              </a:rPr>
              <a:t>Configuring ZooKeeper</a:t>
            </a:r>
            <a:endParaRPr sz="100"/>
          </a:p>
        </p:txBody>
      </p:sp>
      <p:sp>
        <p:nvSpPr>
          <p:cNvPr id="3371" name="Google Shape;3371;p236"/>
          <p:cNvSpPr txBox="1"/>
          <p:nvPr/>
        </p:nvSpPr>
        <p:spPr>
          <a:xfrm>
            <a:off x="1057225" y="1095875"/>
            <a:ext cx="9705300" cy="32631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Clr>
                <a:schemeClr val="dk1"/>
              </a:buClr>
              <a:buSzPts val="1200"/>
              <a:buFont typeface="Red Hat Display"/>
              <a:buChar char="●"/>
            </a:pPr>
            <a:r>
              <a:rPr b="1" lang="en">
                <a:solidFill>
                  <a:schemeClr val="dk1"/>
                </a:solidFill>
                <a:highlight>
                  <a:schemeClr val="lt1"/>
                </a:highlight>
                <a:latin typeface="Red Hat Display"/>
                <a:ea typeface="Red Hat Display"/>
                <a:cs typeface="Red Hat Display"/>
                <a:sym typeface="Red Hat Display"/>
              </a:rPr>
              <a:t>myid files</a:t>
            </a:r>
            <a:endParaRPr b="1">
              <a:solidFill>
                <a:schemeClr val="dk1"/>
              </a:solidFill>
              <a:highlight>
                <a:schemeClr val="lt1"/>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a:solidFill>
                  <a:schemeClr val="dk1"/>
                </a:solidFill>
                <a:highlight>
                  <a:schemeClr val="lt1"/>
                </a:highlight>
                <a:latin typeface="Red Hat Display"/>
                <a:ea typeface="Red Hat Display"/>
                <a:cs typeface="Red Hat Display"/>
                <a:sym typeface="Red Hat Display"/>
              </a:rPr>
              <a:t>Each node in the ZooKeeper cluster must be assigned a unique ID. Each node’s ID must be configured in a myid file and stored in the dataDir folder, like /var/lib/zookeeper/. </a:t>
            </a:r>
            <a:endParaRPr>
              <a:solidFill>
                <a:schemeClr val="dk1"/>
              </a:solidFill>
              <a:highlight>
                <a:schemeClr val="lt1"/>
              </a:highlight>
              <a:latin typeface="Red Hat Display"/>
              <a:ea typeface="Red Hat Display"/>
              <a:cs typeface="Red Hat Display"/>
              <a:sym typeface="Red Hat Display"/>
            </a:endParaRPr>
          </a:p>
          <a:p>
            <a:pPr indent="-317500" lvl="0" marL="457200" rtl="0" algn="l">
              <a:lnSpc>
                <a:spcPct val="150000"/>
              </a:lnSpc>
              <a:spcBef>
                <a:spcPts val="0"/>
              </a:spcBef>
              <a:spcAft>
                <a:spcPts val="0"/>
              </a:spcAft>
              <a:buClr>
                <a:schemeClr val="dk1"/>
              </a:buClr>
              <a:buSzPts val="1400"/>
              <a:buFont typeface="Red Hat Display"/>
              <a:buChar char="●"/>
            </a:pPr>
            <a:r>
              <a:rPr b="1" lang="en">
                <a:solidFill>
                  <a:schemeClr val="dk1"/>
                </a:solidFill>
                <a:highlight>
                  <a:schemeClr val="lt1"/>
                </a:highlight>
                <a:latin typeface="Red Hat Display"/>
                <a:ea typeface="Red Hat Display"/>
                <a:cs typeface="Red Hat Display"/>
                <a:sym typeface="Red Hat Display"/>
              </a:rPr>
              <a:t>Logging</a:t>
            </a:r>
            <a:endParaRPr b="1">
              <a:solidFill>
                <a:schemeClr val="dk1"/>
              </a:solidFill>
              <a:highlight>
                <a:schemeClr val="lt1"/>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a:solidFill>
                  <a:schemeClr val="dk1"/>
                </a:solidFill>
                <a:highlight>
                  <a:schemeClr val="lt1"/>
                </a:highlight>
                <a:latin typeface="Red Hat Display"/>
                <a:ea typeface="Red Hat Display"/>
                <a:cs typeface="Red Hat Display"/>
                <a:sym typeface="Red Hat Display"/>
              </a:rPr>
              <a:t>ZooKeeper is using log4j as their logging infrastructure. Logging configuration is by default read from the log4j.properties configuration file which should be placed either in the /opt/kafka/config/ directory or in the classpath. The location and name of the configuration file can be changed using the Java property log4j.configuration which can be passed to ZooKeeper using the KAFKA_LOG4J_OPTS environment variable: </a:t>
            </a:r>
            <a:endParaRPr>
              <a:solidFill>
                <a:schemeClr val="dk1"/>
              </a:solidFill>
              <a:highlight>
                <a:schemeClr val="lt1"/>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200">
                <a:solidFill>
                  <a:schemeClr val="dk1"/>
                </a:solidFill>
                <a:highlight>
                  <a:schemeClr val="lt2"/>
                </a:highlight>
                <a:latin typeface="Red Hat Display"/>
                <a:ea typeface="Red Hat Display"/>
                <a:cs typeface="Red Hat Display"/>
                <a:sym typeface="Red Hat Display"/>
              </a:rPr>
              <a:t>export KAFKA_LOG4J_OPTS="-Dlog4j.configuration=file:/my/path/to/log4j.properties"; </a:t>
            </a:r>
            <a:endParaRPr>
              <a:solidFill>
                <a:schemeClr val="dk1"/>
              </a:solidFill>
              <a:highlight>
                <a:schemeClr val="lt1"/>
              </a:highlight>
              <a:latin typeface="Red Hat Display"/>
              <a:ea typeface="Red Hat Display"/>
              <a:cs typeface="Red Hat Display"/>
              <a:sym typeface="Red Hat Display"/>
            </a:endParaRPr>
          </a:p>
          <a:p>
            <a:pPr indent="0" lvl="0" marL="1371600" rtl="0" algn="l">
              <a:lnSpc>
                <a:spcPct val="150000"/>
              </a:lnSpc>
              <a:spcBef>
                <a:spcPts val="0"/>
              </a:spcBef>
              <a:spcAft>
                <a:spcPts val="0"/>
              </a:spcAft>
              <a:buNone/>
            </a:pPr>
            <a:r>
              <a:t/>
            </a:r>
            <a:endParaRPr>
              <a:solidFill>
                <a:schemeClr val="dk1"/>
              </a:solidFill>
              <a:highlight>
                <a:schemeClr val="lt1"/>
              </a:highlight>
              <a:latin typeface="Red Hat Display"/>
              <a:ea typeface="Red Hat Display"/>
              <a:cs typeface="Red Hat Display"/>
              <a:sym typeface="Red Hat Display"/>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5" name="Shape 3375"/>
        <p:cNvGrpSpPr/>
        <p:nvPr/>
      </p:nvGrpSpPr>
      <p:grpSpPr>
        <a:xfrm>
          <a:off x="0" y="0"/>
          <a:ext cx="0" cy="0"/>
          <a:chOff x="0" y="0"/>
          <a:chExt cx="0" cy="0"/>
        </a:xfrm>
      </p:grpSpPr>
      <p:sp>
        <p:nvSpPr>
          <p:cNvPr id="3376" name="Google Shape;3376;p23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77" name="Google Shape;3377;p237"/>
          <p:cNvSpPr txBox="1"/>
          <p:nvPr/>
        </p:nvSpPr>
        <p:spPr>
          <a:xfrm>
            <a:off x="1057225" y="246200"/>
            <a:ext cx="10711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5100">
                <a:solidFill>
                  <a:schemeClr val="accent1"/>
                </a:solidFill>
                <a:latin typeface="Red Hat Display"/>
                <a:ea typeface="Red Hat Display"/>
                <a:cs typeface="Red Hat Display"/>
                <a:sym typeface="Red Hat Display"/>
              </a:rPr>
              <a:t>Running a Multi-node Kafka cluster</a:t>
            </a:r>
            <a:endParaRPr sz="1000"/>
          </a:p>
        </p:txBody>
      </p:sp>
      <p:sp>
        <p:nvSpPr>
          <p:cNvPr id="3378" name="Google Shape;3378;p237"/>
          <p:cNvSpPr txBox="1"/>
          <p:nvPr/>
        </p:nvSpPr>
        <p:spPr>
          <a:xfrm>
            <a:off x="1057225" y="1400675"/>
            <a:ext cx="9705300" cy="26475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Red Hat Display"/>
              <a:buAutoNum type="arabicPeriod"/>
            </a:pPr>
            <a:r>
              <a:rPr lang="en" sz="1600">
                <a:solidFill>
                  <a:schemeClr val="dk1"/>
                </a:solidFill>
                <a:latin typeface="Red Hat Display"/>
                <a:ea typeface="Red Hat Display"/>
                <a:cs typeface="Red Hat Display"/>
                <a:sym typeface="Red Hat Display"/>
              </a:rPr>
              <a:t>Edit the /opt/kafka/config/server.properties Kafka configuration file as follows:</a:t>
            </a:r>
            <a:endParaRPr sz="1600">
              <a:solidFill>
                <a:schemeClr val="dk1"/>
              </a:solidFill>
              <a:latin typeface="Red Hat Display"/>
              <a:ea typeface="Red Hat Display"/>
              <a:cs typeface="Red Hat Display"/>
              <a:sym typeface="Red Hat Display"/>
            </a:endParaRPr>
          </a:p>
          <a:p>
            <a:pPr indent="-330200" lvl="0"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Set the broker.id field to 0 for the first broker, 1 for the second broker, and so on.</a:t>
            </a:r>
            <a:endParaRPr sz="1600">
              <a:solidFill>
                <a:schemeClr val="dk1"/>
              </a:solidFill>
              <a:latin typeface="Red Hat Display"/>
              <a:ea typeface="Red Hat Display"/>
              <a:cs typeface="Red Hat Display"/>
              <a:sym typeface="Red Hat Display"/>
            </a:endParaRPr>
          </a:p>
          <a:p>
            <a:pPr indent="-330200" lvl="0"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Configure the details for connecting to ZooKeeper in the zookeeper.connect option.</a:t>
            </a:r>
            <a:endParaRPr sz="1600">
              <a:solidFill>
                <a:schemeClr val="dk1"/>
              </a:solidFill>
              <a:latin typeface="Red Hat Display"/>
              <a:ea typeface="Red Hat Display"/>
              <a:cs typeface="Red Hat Display"/>
              <a:sym typeface="Red Hat Display"/>
            </a:endParaRPr>
          </a:p>
          <a:p>
            <a:pPr indent="-330200" lvl="0"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Configure the Kafka listeners.</a:t>
            </a:r>
            <a:endParaRPr sz="1600">
              <a:solidFill>
                <a:schemeClr val="dk1"/>
              </a:solidFill>
              <a:latin typeface="Red Hat Display"/>
              <a:ea typeface="Red Hat Display"/>
              <a:cs typeface="Red Hat Display"/>
              <a:sym typeface="Red Hat Display"/>
            </a:endParaRPr>
          </a:p>
          <a:p>
            <a:pPr indent="-330200" lvl="0"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Set the directories where the commit logs should be stored in the logs.dir directory.</a:t>
            </a:r>
            <a:endParaRPr sz="16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600">
                <a:solidFill>
                  <a:schemeClr val="dk1"/>
                </a:solidFill>
                <a:latin typeface="Red Hat Display"/>
                <a:ea typeface="Red Hat Display"/>
                <a:cs typeface="Red Hat Display"/>
                <a:sym typeface="Red Hat Display"/>
              </a:rPr>
              <a:t>Here we see an example configuration for a Kafka broker:</a:t>
            </a:r>
            <a:endParaRPr sz="16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t/>
            </a:r>
            <a:endParaRPr sz="1600">
              <a:solidFill>
                <a:schemeClr val="dk1"/>
              </a:solidFill>
              <a:latin typeface="Red Hat Display"/>
              <a:ea typeface="Red Hat Display"/>
              <a:cs typeface="Red Hat Display"/>
              <a:sym typeface="Red Hat Display"/>
            </a:endParaRPr>
          </a:p>
        </p:txBody>
      </p:sp>
      <p:pic>
        <p:nvPicPr>
          <p:cNvPr id="3379" name="Google Shape;3379;p237"/>
          <p:cNvPicPr preferRelativeResize="0"/>
          <p:nvPr/>
        </p:nvPicPr>
        <p:blipFill>
          <a:blip r:embed="rId3">
            <a:alphaModFix/>
          </a:blip>
          <a:stretch>
            <a:fillRect/>
          </a:stretch>
        </p:blipFill>
        <p:spPr>
          <a:xfrm>
            <a:off x="81975" y="3744800"/>
            <a:ext cx="11887201" cy="162520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3" name="Shape 3383"/>
        <p:cNvGrpSpPr/>
        <p:nvPr/>
      </p:nvGrpSpPr>
      <p:grpSpPr>
        <a:xfrm>
          <a:off x="0" y="0"/>
          <a:ext cx="0" cy="0"/>
          <a:chOff x="0" y="0"/>
          <a:chExt cx="0" cy="0"/>
        </a:xfrm>
      </p:grpSpPr>
      <p:sp>
        <p:nvSpPr>
          <p:cNvPr id="3384" name="Google Shape;3384;p23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85" name="Google Shape;3385;p238"/>
          <p:cNvSpPr txBox="1"/>
          <p:nvPr/>
        </p:nvSpPr>
        <p:spPr>
          <a:xfrm>
            <a:off x="1057225" y="246200"/>
            <a:ext cx="10711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5100">
                <a:solidFill>
                  <a:schemeClr val="accent1"/>
                </a:solidFill>
                <a:latin typeface="Red Hat Display"/>
                <a:ea typeface="Red Hat Display"/>
                <a:cs typeface="Red Hat Display"/>
                <a:sym typeface="Red Hat Display"/>
              </a:rPr>
              <a:t>Running a Multi-node Kafka cluster</a:t>
            </a:r>
            <a:endParaRPr sz="1000"/>
          </a:p>
        </p:txBody>
      </p:sp>
      <p:sp>
        <p:nvSpPr>
          <p:cNvPr id="3386" name="Google Shape;3386;p238"/>
          <p:cNvSpPr txBox="1"/>
          <p:nvPr/>
        </p:nvSpPr>
        <p:spPr>
          <a:xfrm>
            <a:off x="1057225" y="1400675"/>
            <a:ext cx="9705300" cy="41250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Red Hat Display"/>
              <a:buAutoNum type="arabicPeriod" startAt="2"/>
            </a:pPr>
            <a:r>
              <a:rPr lang="en" sz="1600">
                <a:solidFill>
                  <a:schemeClr val="dk1"/>
                </a:solidFill>
                <a:latin typeface="Red Hat Display"/>
                <a:ea typeface="Red Hat Display"/>
                <a:cs typeface="Red Hat Display"/>
                <a:sym typeface="Red Hat Display"/>
              </a:rPr>
              <a:t>Start the Kafka broker with the default configuration file.</a:t>
            </a:r>
            <a:endParaRPr sz="16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600">
                <a:solidFill>
                  <a:schemeClr val="dk1"/>
                </a:solidFill>
                <a:highlight>
                  <a:schemeClr val="lt2"/>
                </a:highlight>
                <a:latin typeface="Red Hat Display"/>
                <a:ea typeface="Red Hat Display"/>
                <a:cs typeface="Red Hat Display"/>
                <a:sym typeface="Red Hat Display"/>
              </a:rPr>
              <a:t>/opt/kafka/bin/kafka-server-start.sh -daemon /opt/kafka/config/server.properties</a:t>
            </a:r>
            <a:endParaRPr sz="1600">
              <a:solidFill>
                <a:schemeClr val="dk1"/>
              </a:solidFill>
              <a:highlight>
                <a:schemeClr val="lt2"/>
              </a:highlight>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AutoNum type="arabicPeriod" startAt="2"/>
            </a:pPr>
            <a:r>
              <a:rPr lang="en" sz="1600">
                <a:solidFill>
                  <a:schemeClr val="dk1"/>
                </a:solidFill>
                <a:latin typeface="Red Hat Display"/>
                <a:ea typeface="Red Hat Display"/>
                <a:cs typeface="Red Hat Display"/>
                <a:sym typeface="Red Hat Display"/>
              </a:rPr>
              <a:t>Verify that the Kafka broker is running.</a:t>
            </a:r>
            <a:endParaRPr sz="16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600">
                <a:solidFill>
                  <a:schemeClr val="dk1"/>
                </a:solidFill>
                <a:highlight>
                  <a:schemeClr val="lt2"/>
                </a:highlight>
                <a:latin typeface="Red Hat Display"/>
                <a:ea typeface="Red Hat Display"/>
                <a:cs typeface="Red Hat Display"/>
                <a:sym typeface="Red Hat Display"/>
              </a:rPr>
              <a:t>jcmd | grep Kafka</a:t>
            </a:r>
            <a:endParaRPr sz="1600">
              <a:solidFill>
                <a:schemeClr val="dk1"/>
              </a:solidFill>
              <a:highlight>
                <a:schemeClr val="lt2"/>
              </a:highlight>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AutoNum type="arabicPeriod" startAt="2"/>
            </a:pPr>
            <a:r>
              <a:rPr lang="en" sz="1600">
                <a:solidFill>
                  <a:schemeClr val="dk1"/>
                </a:solidFill>
                <a:latin typeface="Red Hat Display"/>
                <a:ea typeface="Red Hat Display"/>
                <a:cs typeface="Red Hat Display"/>
                <a:sym typeface="Red Hat Display"/>
              </a:rPr>
              <a:t>Repeat this procedure on all the nodes of the cluster.</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AutoNum type="arabicPeriod" startAt="2"/>
            </a:pPr>
            <a:r>
              <a:rPr lang="en" sz="1600">
                <a:solidFill>
                  <a:schemeClr val="dk1"/>
                </a:solidFill>
                <a:latin typeface="Red Hat Display"/>
                <a:ea typeface="Red Hat Display"/>
                <a:cs typeface="Red Hat Display"/>
                <a:sym typeface="Red Hat Display"/>
              </a:rPr>
              <a:t>Verify that all nodes are members of the Kafka cluster by sending a dump command to one of the ZooKeeper nodes using the ncat utility.</a:t>
            </a:r>
            <a:endParaRPr sz="16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600">
                <a:solidFill>
                  <a:schemeClr val="dk1"/>
                </a:solidFill>
                <a:highlight>
                  <a:schemeClr val="lt2"/>
                </a:highlight>
                <a:latin typeface="Red Hat Display"/>
                <a:ea typeface="Red Hat Display"/>
                <a:cs typeface="Red Hat Display"/>
                <a:sym typeface="Red Hat Display"/>
              </a:rPr>
              <a:t>echo dump | ncat zoo1.my-domain.com 2181</a:t>
            </a:r>
            <a:endParaRPr sz="1600">
              <a:solidFill>
                <a:schemeClr val="dk1"/>
              </a:solidFill>
              <a:highlight>
                <a:schemeClr val="lt2"/>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600">
                <a:solidFill>
                  <a:schemeClr val="dk1"/>
                </a:solidFill>
                <a:latin typeface="Red Hat Display"/>
                <a:ea typeface="Red Hat Display"/>
                <a:cs typeface="Red Hat Display"/>
                <a:sym typeface="Red Hat Display"/>
              </a:rPr>
              <a:t>Example output</a:t>
            </a:r>
            <a:endParaRPr sz="16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t/>
            </a:r>
            <a:endParaRPr sz="16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t/>
            </a:r>
            <a:endParaRPr sz="1600">
              <a:solidFill>
                <a:schemeClr val="dk1"/>
              </a:solidFill>
              <a:latin typeface="Red Hat Display"/>
              <a:ea typeface="Red Hat Display"/>
              <a:cs typeface="Red Hat Display"/>
              <a:sym typeface="Red Hat Display"/>
            </a:endParaRPr>
          </a:p>
        </p:txBody>
      </p:sp>
      <p:pic>
        <p:nvPicPr>
          <p:cNvPr id="3387" name="Google Shape;3387;p238"/>
          <p:cNvPicPr preferRelativeResize="0"/>
          <p:nvPr/>
        </p:nvPicPr>
        <p:blipFill>
          <a:blip r:embed="rId3">
            <a:alphaModFix/>
          </a:blip>
          <a:stretch>
            <a:fillRect/>
          </a:stretch>
        </p:blipFill>
        <p:spPr>
          <a:xfrm>
            <a:off x="1604950" y="4754325"/>
            <a:ext cx="3924051" cy="1856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6" name="Shape 2746"/>
        <p:cNvGrpSpPr/>
        <p:nvPr/>
      </p:nvGrpSpPr>
      <p:grpSpPr>
        <a:xfrm>
          <a:off x="0" y="0"/>
          <a:ext cx="0" cy="0"/>
          <a:chOff x="0" y="0"/>
          <a:chExt cx="0" cy="0"/>
        </a:xfrm>
      </p:grpSpPr>
      <p:sp>
        <p:nvSpPr>
          <p:cNvPr id="2747" name="Google Shape;2747;p20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2748" name="Google Shape;2748;p20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749" name="Google Shape;2749;p203"/>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ZooKeeper</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Electing controller</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Zookeeper is used to elect a controller, make sure there is only one and elect a new one it if it crashes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Cluster membership</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Which brokers are alive and part of the cluster? This is also managed through ZooKeeper</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Topic configuration</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Which topics exist, how many partitions each has, where are the replicas, who is the preferred leader, what configuration overrides are set for each topic</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Quotas and ACLs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SCRAM-SHA users</a:t>
            </a:r>
            <a:endParaRPr sz="1600">
              <a:solidFill>
                <a:schemeClr val="dk1"/>
              </a:solidFill>
            </a:endParaRPr>
          </a:p>
        </p:txBody>
      </p:sp>
      <p:grpSp>
        <p:nvGrpSpPr>
          <p:cNvPr id="2750" name="Google Shape;2750;p203"/>
          <p:cNvGrpSpPr/>
          <p:nvPr/>
        </p:nvGrpSpPr>
        <p:grpSpPr>
          <a:xfrm>
            <a:off x="7581175" y="1606587"/>
            <a:ext cx="748500" cy="866100"/>
            <a:chOff x="7581175" y="3282987"/>
            <a:chExt cx="748500" cy="866100"/>
          </a:xfrm>
        </p:grpSpPr>
        <p:sp>
          <p:nvSpPr>
            <p:cNvPr id="2751" name="Google Shape;2751;p203"/>
            <p:cNvSpPr/>
            <p:nvPr/>
          </p:nvSpPr>
          <p:spPr>
            <a:xfrm rot="5400000">
              <a:off x="7522375" y="3341787"/>
              <a:ext cx="866100" cy="748500"/>
            </a:xfrm>
            <a:prstGeom prst="hexagon">
              <a:avLst>
                <a:gd fmla="val 29973" name="adj"/>
                <a:gd fmla="val 115470" name="vf"/>
              </a:avLst>
            </a:prstGeom>
            <a:no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52" name="Google Shape;2752;p203"/>
            <p:cNvPicPr preferRelativeResize="0"/>
            <p:nvPr/>
          </p:nvPicPr>
          <p:blipFill>
            <a:blip r:embed="rId3">
              <a:alphaModFix/>
            </a:blip>
            <a:stretch>
              <a:fillRect/>
            </a:stretch>
          </p:blipFill>
          <p:spPr>
            <a:xfrm>
              <a:off x="7625900" y="3451124"/>
              <a:ext cx="596052" cy="529800"/>
            </a:xfrm>
            <a:prstGeom prst="rect">
              <a:avLst/>
            </a:prstGeom>
            <a:noFill/>
            <a:ln>
              <a:noFill/>
            </a:ln>
          </p:spPr>
        </p:pic>
      </p:grpSp>
      <p:grpSp>
        <p:nvGrpSpPr>
          <p:cNvPr id="2753" name="Google Shape;2753;p203"/>
          <p:cNvGrpSpPr/>
          <p:nvPr/>
        </p:nvGrpSpPr>
        <p:grpSpPr>
          <a:xfrm>
            <a:off x="8329675" y="1606587"/>
            <a:ext cx="748500" cy="866100"/>
            <a:chOff x="8329675" y="3282987"/>
            <a:chExt cx="748500" cy="866100"/>
          </a:xfrm>
        </p:grpSpPr>
        <p:sp>
          <p:nvSpPr>
            <p:cNvPr id="2754" name="Google Shape;2754;p203"/>
            <p:cNvSpPr/>
            <p:nvPr/>
          </p:nvSpPr>
          <p:spPr>
            <a:xfrm rot="5400000">
              <a:off x="8270875" y="3341787"/>
              <a:ext cx="866100" cy="748500"/>
            </a:xfrm>
            <a:prstGeom prst="hexagon">
              <a:avLst>
                <a:gd fmla="val 29973" name="adj"/>
                <a:gd fmla="val 115470" name="vf"/>
              </a:avLst>
            </a:prstGeom>
            <a:no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55" name="Google Shape;2755;p203"/>
            <p:cNvPicPr preferRelativeResize="0"/>
            <p:nvPr/>
          </p:nvPicPr>
          <p:blipFill>
            <a:blip r:embed="rId3">
              <a:alphaModFix/>
            </a:blip>
            <a:stretch>
              <a:fillRect/>
            </a:stretch>
          </p:blipFill>
          <p:spPr>
            <a:xfrm>
              <a:off x="8377838" y="3451124"/>
              <a:ext cx="596052" cy="529800"/>
            </a:xfrm>
            <a:prstGeom prst="rect">
              <a:avLst/>
            </a:prstGeom>
            <a:noFill/>
            <a:ln>
              <a:noFill/>
            </a:ln>
          </p:spPr>
        </p:pic>
      </p:grpSp>
      <p:grpSp>
        <p:nvGrpSpPr>
          <p:cNvPr id="2756" name="Google Shape;2756;p203"/>
          <p:cNvGrpSpPr/>
          <p:nvPr/>
        </p:nvGrpSpPr>
        <p:grpSpPr>
          <a:xfrm>
            <a:off x="7954525" y="958687"/>
            <a:ext cx="748500" cy="866100"/>
            <a:chOff x="7954525" y="2635087"/>
            <a:chExt cx="748500" cy="866100"/>
          </a:xfrm>
        </p:grpSpPr>
        <p:sp>
          <p:nvSpPr>
            <p:cNvPr id="2757" name="Google Shape;2757;p203"/>
            <p:cNvSpPr/>
            <p:nvPr/>
          </p:nvSpPr>
          <p:spPr>
            <a:xfrm rot="5400000">
              <a:off x="7895725" y="2693887"/>
              <a:ext cx="866100" cy="748500"/>
            </a:xfrm>
            <a:prstGeom prst="hexagon">
              <a:avLst>
                <a:gd fmla="val 29973" name="adj"/>
                <a:gd fmla="val 115470" name="vf"/>
              </a:avLst>
            </a:prstGeom>
            <a:no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58" name="Google Shape;2758;p203"/>
            <p:cNvPicPr preferRelativeResize="0"/>
            <p:nvPr/>
          </p:nvPicPr>
          <p:blipFill>
            <a:blip r:embed="rId3">
              <a:alphaModFix/>
            </a:blip>
            <a:stretch>
              <a:fillRect/>
            </a:stretch>
          </p:blipFill>
          <p:spPr>
            <a:xfrm>
              <a:off x="7999250" y="2803224"/>
              <a:ext cx="596052" cy="529800"/>
            </a:xfrm>
            <a:prstGeom prst="rect">
              <a:avLst/>
            </a:prstGeom>
            <a:noFill/>
            <a:ln>
              <a:noFill/>
            </a:ln>
          </p:spPr>
        </p:pic>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1" name="Shape 3391"/>
        <p:cNvGrpSpPr/>
        <p:nvPr/>
      </p:nvGrpSpPr>
      <p:grpSpPr>
        <a:xfrm>
          <a:off x="0" y="0"/>
          <a:ext cx="0" cy="0"/>
          <a:chOff x="0" y="0"/>
          <a:chExt cx="0" cy="0"/>
        </a:xfrm>
      </p:grpSpPr>
      <p:sp>
        <p:nvSpPr>
          <p:cNvPr id="3392" name="Google Shape;3392;p23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393" name="Google Shape;3393;p239"/>
          <p:cNvSpPr txBox="1"/>
          <p:nvPr/>
        </p:nvSpPr>
        <p:spPr>
          <a:xfrm>
            <a:off x="1057225" y="246200"/>
            <a:ext cx="10711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3600">
                <a:solidFill>
                  <a:schemeClr val="accent1"/>
                </a:solidFill>
                <a:latin typeface="Red Hat Display"/>
                <a:ea typeface="Red Hat Display"/>
                <a:cs typeface="Red Hat Display"/>
                <a:sym typeface="Red Hat Display"/>
              </a:rPr>
              <a:t>Configuring Kafka</a:t>
            </a:r>
            <a:endParaRPr sz="100"/>
          </a:p>
        </p:txBody>
      </p:sp>
      <p:sp>
        <p:nvSpPr>
          <p:cNvPr id="3394" name="Google Shape;3394;p239"/>
          <p:cNvSpPr txBox="1"/>
          <p:nvPr/>
        </p:nvSpPr>
        <p:spPr>
          <a:xfrm>
            <a:off x="1057225" y="943475"/>
            <a:ext cx="10590300" cy="62070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Clr>
                <a:schemeClr val="dk1"/>
              </a:buClr>
              <a:buSzPts val="1200"/>
              <a:buFont typeface="Red Hat Display"/>
              <a:buChar char="●"/>
            </a:pPr>
            <a:r>
              <a:rPr b="1" lang="en">
                <a:solidFill>
                  <a:schemeClr val="dk1"/>
                </a:solidFill>
                <a:highlight>
                  <a:schemeClr val="lt1"/>
                </a:highlight>
                <a:latin typeface="Red Hat Display"/>
                <a:ea typeface="Red Hat Display"/>
                <a:cs typeface="Red Hat Display"/>
                <a:sym typeface="Red Hat Display"/>
              </a:rPr>
              <a:t>zookeeper.connect</a:t>
            </a:r>
            <a:r>
              <a:rPr lang="en">
                <a:solidFill>
                  <a:schemeClr val="dk1"/>
                </a:solidFill>
                <a:highlight>
                  <a:schemeClr val="lt1"/>
                </a:highlight>
                <a:latin typeface="Red Hat Display"/>
                <a:ea typeface="Red Hat Display"/>
                <a:cs typeface="Red Hat Display"/>
                <a:sym typeface="Red Hat Display"/>
              </a:rPr>
              <a:t> : contains a comma-separated list of hostnames and ports of members of the zookeeper cluster.</a:t>
            </a:r>
            <a:endParaRPr>
              <a:solidFill>
                <a:schemeClr val="dk1"/>
              </a:solidFill>
              <a:highlight>
                <a:schemeClr val="lt1"/>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a:solidFill>
                  <a:schemeClr val="dk1"/>
                </a:solidFill>
                <a:highlight>
                  <a:schemeClr val="lt2"/>
                </a:highlight>
                <a:latin typeface="Red Hat Display"/>
                <a:ea typeface="Red Hat Display"/>
                <a:cs typeface="Red Hat Display"/>
                <a:sym typeface="Red Hat Display"/>
              </a:rPr>
              <a:t>zookeeper.connect=zoo1.my-domain.com:2181,zoo2.my-domain.com:2181,zoo3.my-domain.com:2181</a:t>
            </a:r>
            <a:endParaRPr>
              <a:solidFill>
                <a:schemeClr val="dk1"/>
              </a:solidFill>
              <a:highlight>
                <a:schemeClr val="lt2"/>
              </a:highlight>
              <a:latin typeface="Red Hat Display"/>
              <a:ea typeface="Red Hat Display"/>
              <a:cs typeface="Red Hat Display"/>
              <a:sym typeface="Red Hat Display"/>
            </a:endParaRPr>
          </a:p>
          <a:p>
            <a:pPr indent="-317500" lvl="0" marL="457200" rtl="0" algn="l">
              <a:lnSpc>
                <a:spcPct val="150000"/>
              </a:lnSpc>
              <a:spcBef>
                <a:spcPts val="0"/>
              </a:spcBef>
              <a:spcAft>
                <a:spcPts val="0"/>
              </a:spcAft>
              <a:buClr>
                <a:schemeClr val="dk1"/>
              </a:buClr>
              <a:buSzPts val="1400"/>
              <a:buFont typeface="Red Hat Display"/>
              <a:buChar char="●"/>
            </a:pPr>
            <a:r>
              <a:rPr b="1" lang="en">
                <a:solidFill>
                  <a:schemeClr val="dk1"/>
                </a:solidFill>
                <a:highlight>
                  <a:schemeClr val="lt1"/>
                </a:highlight>
                <a:latin typeface="Red Hat Display"/>
                <a:ea typeface="Red Hat Display"/>
                <a:cs typeface="Red Hat Display"/>
                <a:sym typeface="Red Hat Display"/>
              </a:rPr>
              <a:t>listeners</a:t>
            </a:r>
            <a:r>
              <a:rPr lang="en">
                <a:solidFill>
                  <a:schemeClr val="dk1"/>
                </a:solidFill>
                <a:highlight>
                  <a:schemeClr val="lt1"/>
                </a:highlight>
                <a:latin typeface="Red Hat Display"/>
                <a:ea typeface="Red Hat Display"/>
                <a:cs typeface="Red Hat Display"/>
                <a:sym typeface="Red Hat Display"/>
              </a:rPr>
              <a:t> : used to connect to Kafka brokers. Each Kafka broker can be configured to use multiple listeners. Each listener requires a different configuration so it can listen on a different port or network interface.</a:t>
            </a:r>
            <a:endParaRPr>
              <a:solidFill>
                <a:schemeClr val="dk1"/>
              </a:solidFill>
              <a:highlight>
                <a:schemeClr val="lt1"/>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a:solidFill>
                  <a:schemeClr val="dk1"/>
                </a:solidFill>
                <a:highlight>
                  <a:schemeClr val="lt2"/>
                </a:highlight>
                <a:latin typeface="Red Hat Display"/>
                <a:ea typeface="Red Hat Display"/>
                <a:cs typeface="Red Hat Display"/>
                <a:sym typeface="Red Hat Display"/>
              </a:rPr>
              <a:t>listeners=internal-1://:9092,internal-2://:9093,replication://:9094</a:t>
            </a:r>
            <a:endParaRPr>
              <a:solidFill>
                <a:schemeClr val="dk1"/>
              </a:solidFill>
              <a:highlight>
                <a:schemeClr val="lt2"/>
              </a:highlight>
              <a:latin typeface="Red Hat Display"/>
              <a:ea typeface="Red Hat Display"/>
              <a:cs typeface="Red Hat Display"/>
              <a:sym typeface="Red Hat Display"/>
            </a:endParaRPr>
          </a:p>
          <a:p>
            <a:pPr indent="-317500" lvl="0" marL="457200" rtl="0" algn="l">
              <a:lnSpc>
                <a:spcPct val="150000"/>
              </a:lnSpc>
              <a:spcBef>
                <a:spcPts val="0"/>
              </a:spcBef>
              <a:spcAft>
                <a:spcPts val="0"/>
              </a:spcAft>
              <a:buClr>
                <a:schemeClr val="dk1"/>
              </a:buClr>
              <a:buSzPts val="1400"/>
              <a:buFont typeface="Red Hat Display"/>
              <a:buChar char="●"/>
            </a:pPr>
            <a:r>
              <a:rPr b="1" lang="en">
                <a:solidFill>
                  <a:schemeClr val="dk1"/>
                </a:solidFill>
                <a:highlight>
                  <a:schemeClr val="lt1"/>
                </a:highlight>
                <a:latin typeface="Red Hat Display"/>
                <a:ea typeface="Red Hat Display"/>
                <a:cs typeface="Red Hat Display"/>
                <a:sym typeface="Red Hat Display"/>
              </a:rPr>
              <a:t>advertised.listeners</a:t>
            </a:r>
            <a:r>
              <a:rPr lang="en">
                <a:solidFill>
                  <a:schemeClr val="dk1"/>
                </a:solidFill>
                <a:highlight>
                  <a:schemeClr val="lt1"/>
                </a:highlight>
                <a:latin typeface="Red Hat Display"/>
                <a:ea typeface="Red Hat Display"/>
                <a:cs typeface="Red Hat Display"/>
                <a:sym typeface="Red Hat Display"/>
              </a:rPr>
              <a:t> : Optionally, to provide the client with a different set of listener addresses than those given in the listeners property. such as a proxy, is between the client and the broker, or an external DNS name is being used instead of an IP address. The names of the advertised listeners must match those listed in the listeners property.</a:t>
            </a:r>
            <a:endParaRPr>
              <a:solidFill>
                <a:schemeClr val="dk1"/>
              </a:solidFill>
              <a:highlight>
                <a:schemeClr val="lt1"/>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a:solidFill>
                  <a:schemeClr val="dk1"/>
                </a:solidFill>
                <a:highlight>
                  <a:schemeClr val="lt2"/>
                </a:highlight>
                <a:latin typeface="Red Hat Display"/>
                <a:ea typeface="Red Hat Display"/>
                <a:cs typeface="Red Hat Display"/>
                <a:sym typeface="Red Hat Display"/>
              </a:rPr>
              <a:t>advertised.listeners=internal-1://my-broker-1.my-domain.com:1234,internal-2://my-broker-1.my-domain.com:1235</a:t>
            </a:r>
            <a:endParaRPr>
              <a:solidFill>
                <a:schemeClr val="dk1"/>
              </a:solidFill>
              <a:highlight>
                <a:schemeClr val="lt2"/>
              </a:highlight>
              <a:latin typeface="Red Hat Display"/>
              <a:ea typeface="Red Hat Display"/>
              <a:cs typeface="Red Hat Display"/>
              <a:sym typeface="Red Hat Display"/>
            </a:endParaRPr>
          </a:p>
          <a:p>
            <a:pPr indent="-317500" lvl="0" marL="457200" rtl="0" algn="l">
              <a:lnSpc>
                <a:spcPct val="150000"/>
              </a:lnSpc>
              <a:spcBef>
                <a:spcPts val="0"/>
              </a:spcBef>
              <a:spcAft>
                <a:spcPts val="0"/>
              </a:spcAft>
              <a:buClr>
                <a:schemeClr val="dk1"/>
              </a:buClr>
              <a:buSzPts val="1400"/>
              <a:buFont typeface="Red Hat Display"/>
              <a:buChar char="●"/>
            </a:pPr>
            <a:r>
              <a:rPr b="1" lang="en">
                <a:solidFill>
                  <a:schemeClr val="dk1"/>
                </a:solidFill>
                <a:highlight>
                  <a:schemeClr val="lt1"/>
                </a:highlight>
                <a:latin typeface="Red Hat Display"/>
                <a:ea typeface="Red Hat Display"/>
                <a:cs typeface="Red Hat Display"/>
                <a:sym typeface="Red Hat Display"/>
              </a:rPr>
              <a:t>inter.broker.listener.name</a:t>
            </a:r>
            <a:r>
              <a:rPr lang="en">
                <a:solidFill>
                  <a:schemeClr val="dk1"/>
                </a:solidFill>
                <a:highlight>
                  <a:schemeClr val="lt1"/>
                </a:highlight>
                <a:latin typeface="Red Hat Display"/>
                <a:ea typeface="Red Hat Display"/>
                <a:cs typeface="Red Hat Display"/>
                <a:sym typeface="Red Hat Display"/>
              </a:rPr>
              <a:t> : used for communication between Kafka brokers (</a:t>
            </a:r>
            <a:r>
              <a:rPr lang="en" sz="1350">
                <a:solidFill>
                  <a:srgbClr val="252525"/>
                </a:solidFill>
                <a:highlight>
                  <a:srgbClr val="FFFFFF"/>
                </a:highlight>
                <a:latin typeface="Red Hat Text"/>
                <a:ea typeface="Red Hat Text"/>
                <a:cs typeface="Red Hat Text"/>
                <a:sym typeface="Red Hat Text"/>
              </a:rPr>
              <a:t>Coordinating workloads, Replicating messages, Handling administrative tasks from the controller, such as partition lead</a:t>
            </a:r>
            <a:r>
              <a:rPr lang="en" sz="1350">
                <a:solidFill>
                  <a:srgbClr val="252525"/>
                </a:solidFill>
                <a:highlight>
                  <a:srgbClr val="FFFFFF"/>
                </a:highlight>
                <a:latin typeface="Red Hat Text"/>
                <a:ea typeface="Red Hat Text"/>
                <a:cs typeface="Red Hat Text"/>
                <a:sym typeface="Red Hat Text"/>
              </a:rPr>
              <a:t>ership changes)</a:t>
            </a:r>
            <a:endParaRPr sz="1350">
              <a:solidFill>
                <a:srgbClr val="252525"/>
              </a:solidFill>
              <a:highlight>
                <a:srgbClr val="FFFFFF"/>
              </a:highlight>
              <a:latin typeface="Red Hat Text"/>
              <a:ea typeface="Red Hat Text"/>
              <a:cs typeface="Red Hat Text"/>
              <a:sym typeface="Red Hat Text"/>
            </a:endParaRPr>
          </a:p>
          <a:p>
            <a:pPr indent="0" lvl="0" marL="457200" rtl="0" algn="l">
              <a:lnSpc>
                <a:spcPct val="150000"/>
              </a:lnSpc>
              <a:spcBef>
                <a:spcPts val="0"/>
              </a:spcBef>
              <a:spcAft>
                <a:spcPts val="0"/>
              </a:spcAft>
              <a:buNone/>
            </a:pPr>
            <a:r>
              <a:rPr lang="en">
                <a:solidFill>
                  <a:schemeClr val="dk1"/>
                </a:solidFill>
                <a:highlight>
                  <a:schemeClr val="lt2"/>
                </a:highlight>
                <a:latin typeface="Red Hat Display"/>
                <a:ea typeface="Red Hat Display"/>
                <a:cs typeface="Red Hat Display"/>
                <a:sym typeface="Red Hat Display"/>
              </a:rPr>
              <a:t>listeners=REPLICATION://0.0.0.0:9091</a:t>
            </a:r>
            <a:endParaRPr>
              <a:solidFill>
                <a:schemeClr val="dk1"/>
              </a:solidFill>
              <a:highlight>
                <a:schemeClr val="lt2"/>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a:solidFill>
                  <a:schemeClr val="dk1"/>
                </a:solidFill>
                <a:highlight>
                  <a:schemeClr val="lt2"/>
                </a:highlight>
                <a:latin typeface="Red Hat Display"/>
                <a:ea typeface="Red Hat Display"/>
                <a:cs typeface="Red Hat Display"/>
                <a:sym typeface="Red Hat Display"/>
              </a:rPr>
              <a:t>inter.broker.listener.name=REPLICATION</a:t>
            </a:r>
            <a:endParaRPr>
              <a:solidFill>
                <a:schemeClr val="dk1"/>
              </a:solidFill>
              <a:highlight>
                <a:schemeClr val="lt2"/>
              </a:highlight>
              <a:latin typeface="Red Hat Display"/>
              <a:ea typeface="Red Hat Display"/>
              <a:cs typeface="Red Hat Display"/>
              <a:sym typeface="Red Hat Display"/>
            </a:endParaRPr>
          </a:p>
          <a:p>
            <a:pPr indent="-317500" lvl="0" marL="457200" rtl="0" algn="l">
              <a:lnSpc>
                <a:spcPct val="150000"/>
              </a:lnSpc>
              <a:spcBef>
                <a:spcPts val="0"/>
              </a:spcBef>
              <a:spcAft>
                <a:spcPts val="0"/>
              </a:spcAft>
              <a:buClr>
                <a:schemeClr val="dk1"/>
              </a:buClr>
              <a:buSzPts val="1400"/>
              <a:buFont typeface="Red Hat Display"/>
              <a:buChar char="●"/>
            </a:pPr>
            <a:r>
              <a:rPr b="1" lang="en">
                <a:solidFill>
                  <a:schemeClr val="dk1"/>
                </a:solidFill>
                <a:highlight>
                  <a:schemeClr val="lt1"/>
                </a:highlight>
                <a:latin typeface="Red Hat Display"/>
                <a:ea typeface="Red Hat Display"/>
                <a:cs typeface="Red Hat Display"/>
                <a:sym typeface="Red Hat Display"/>
              </a:rPr>
              <a:t>control.plane.listener.name</a:t>
            </a:r>
            <a:r>
              <a:rPr lang="en">
                <a:solidFill>
                  <a:schemeClr val="dk1"/>
                </a:solidFill>
                <a:highlight>
                  <a:schemeClr val="lt1"/>
                </a:highlight>
                <a:latin typeface="Red Hat Display"/>
                <a:ea typeface="Red Hat Display"/>
                <a:cs typeface="Red Hat Display"/>
                <a:sym typeface="Red Hat Display"/>
              </a:rPr>
              <a:t> : By default, communication between the controller and other brokers uses the inter-broker listener. The controller is responsible for coordinating administrative tasks, such as partition leadership changes.</a:t>
            </a:r>
            <a:endParaRPr>
              <a:solidFill>
                <a:schemeClr val="dk1"/>
              </a:solidFill>
              <a:highlight>
                <a:schemeClr val="lt1"/>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a:solidFill>
                  <a:schemeClr val="dk1"/>
                </a:solidFill>
                <a:highlight>
                  <a:schemeClr val="lt2"/>
                </a:highlight>
                <a:latin typeface="Red Hat Display"/>
                <a:ea typeface="Red Hat Display"/>
                <a:cs typeface="Red Hat Display"/>
                <a:sym typeface="Red Hat Display"/>
              </a:rPr>
              <a:t>listeners=CONTROLLER://0.0.0.0:9090,REPLICATION://0.0.0.0:9091</a:t>
            </a:r>
            <a:endParaRPr>
              <a:solidFill>
                <a:schemeClr val="dk1"/>
              </a:solidFill>
              <a:highlight>
                <a:schemeClr val="lt2"/>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a:solidFill>
                  <a:schemeClr val="dk1"/>
                </a:solidFill>
                <a:highlight>
                  <a:schemeClr val="lt2"/>
                </a:highlight>
                <a:latin typeface="Red Hat Display"/>
                <a:ea typeface="Red Hat Display"/>
                <a:cs typeface="Red Hat Display"/>
                <a:sym typeface="Red Hat Display"/>
              </a:rPr>
              <a:t>...</a:t>
            </a:r>
            <a:endParaRPr>
              <a:solidFill>
                <a:schemeClr val="dk1"/>
              </a:solidFill>
              <a:highlight>
                <a:schemeClr val="lt2"/>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a:solidFill>
                  <a:schemeClr val="dk1"/>
                </a:solidFill>
                <a:highlight>
                  <a:schemeClr val="lt2"/>
                </a:highlight>
                <a:latin typeface="Red Hat Display"/>
                <a:ea typeface="Red Hat Display"/>
                <a:cs typeface="Red Hat Display"/>
                <a:sym typeface="Red Hat Display"/>
              </a:rPr>
              <a:t>control.plane.listener.name=CONTROLLER</a:t>
            </a:r>
            <a:endParaRPr>
              <a:solidFill>
                <a:schemeClr val="dk1"/>
              </a:solidFill>
              <a:highlight>
                <a:schemeClr val="lt2"/>
              </a:highlight>
              <a:latin typeface="Red Hat Display"/>
              <a:ea typeface="Red Hat Display"/>
              <a:cs typeface="Red Hat Display"/>
              <a:sym typeface="Red Hat Display"/>
            </a:endParaRPr>
          </a:p>
          <a:p>
            <a:pPr indent="0" lvl="0" marL="1371600" rtl="0" algn="l">
              <a:lnSpc>
                <a:spcPct val="150000"/>
              </a:lnSpc>
              <a:spcBef>
                <a:spcPts val="0"/>
              </a:spcBef>
              <a:spcAft>
                <a:spcPts val="0"/>
              </a:spcAft>
              <a:buNone/>
            </a:pPr>
            <a:r>
              <a:t/>
            </a:r>
            <a:endParaRPr>
              <a:solidFill>
                <a:schemeClr val="dk1"/>
              </a:solidFill>
              <a:highlight>
                <a:schemeClr val="lt1"/>
              </a:highlight>
              <a:latin typeface="Red Hat Display"/>
              <a:ea typeface="Red Hat Display"/>
              <a:cs typeface="Red Hat Display"/>
              <a:sym typeface="Red Hat Display"/>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8" name="Shape 3398"/>
        <p:cNvGrpSpPr/>
        <p:nvPr/>
      </p:nvGrpSpPr>
      <p:grpSpPr>
        <a:xfrm>
          <a:off x="0" y="0"/>
          <a:ext cx="0" cy="0"/>
          <a:chOff x="0" y="0"/>
          <a:chExt cx="0" cy="0"/>
        </a:xfrm>
      </p:grpSpPr>
      <p:sp>
        <p:nvSpPr>
          <p:cNvPr id="3399" name="Google Shape;3399;p24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400" name="Google Shape;3400;p240"/>
          <p:cNvSpPr txBox="1"/>
          <p:nvPr/>
        </p:nvSpPr>
        <p:spPr>
          <a:xfrm>
            <a:off x="1057225" y="246200"/>
            <a:ext cx="10711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3600">
                <a:solidFill>
                  <a:schemeClr val="accent1"/>
                </a:solidFill>
                <a:latin typeface="Red Hat Display"/>
                <a:ea typeface="Red Hat Display"/>
                <a:cs typeface="Red Hat Display"/>
                <a:sym typeface="Red Hat Display"/>
              </a:rPr>
              <a:t>Configuring Topic</a:t>
            </a:r>
            <a:endParaRPr sz="100"/>
          </a:p>
        </p:txBody>
      </p:sp>
      <p:sp>
        <p:nvSpPr>
          <p:cNvPr id="3401" name="Google Shape;3401;p240"/>
          <p:cNvSpPr txBox="1"/>
          <p:nvPr/>
        </p:nvSpPr>
        <p:spPr>
          <a:xfrm>
            <a:off x="1057225" y="943475"/>
            <a:ext cx="10590300" cy="65418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Clr>
                <a:schemeClr val="dk1"/>
              </a:buClr>
              <a:buSzPts val="1200"/>
              <a:buFont typeface="Red Hat Display"/>
              <a:buChar char="●"/>
            </a:pPr>
            <a:r>
              <a:rPr b="1" lang="en">
                <a:solidFill>
                  <a:schemeClr val="dk1"/>
                </a:solidFill>
                <a:highlight>
                  <a:schemeClr val="lt1"/>
                </a:highlight>
                <a:latin typeface="Red Hat Display"/>
                <a:ea typeface="Red Hat Display"/>
                <a:cs typeface="Red Hat Display"/>
                <a:sym typeface="Red Hat Display"/>
              </a:rPr>
              <a:t>auto.create.topics.enable</a:t>
            </a:r>
            <a:r>
              <a:rPr lang="en">
                <a:solidFill>
                  <a:schemeClr val="dk1"/>
                </a:solidFill>
                <a:highlight>
                  <a:schemeClr val="lt1"/>
                </a:highlight>
                <a:latin typeface="Red Hat Display"/>
                <a:ea typeface="Red Hat Display"/>
                <a:cs typeface="Red Hat Display"/>
                <a:sym typeface="Red Hat Display"/>
              </a:rPr>
              <a:t> : </a:t>
            </a:r>
            <a:r>
              <a:rPr lang="en">
                <a:solidFill>
                  <a:schemeClr val="dk1"/>
                </a:solidFill>
                <a:highlight>
                  <a:schemeClr val="lt1"/>
                </a:highlight>
                <a:latin typeface="Red Hat Display"/>
                <a:ea typeface="Red Hat Display"/>
                <a:cs typeface="Red Hat Display"/>
                <a:sym typeface="Red Hat Display"/>
              </a:rPr>
              <a:t>by default, automatically create that topic (true)</a:t>
            </a:r>
            <a:endParaRPr>
              <a:solidFill>
                <a:schemeClr val="dk1"/>
              </a:solidFill>
              <a:highlight>
                <a:schemeClr val="lt2"/>
              </a:highlight>
              <a:latin typeface="Red Hat Display"/>
              <a:ea typeface="Red Hat Display"/>
              <a:cs typeface="Red Hat Display"/>
              <a:sym typeface="Red Hat Display"/>
            </a:endParaRPr>
          </a:p>
          <a:p>
            <a:pPr indent="-317500" lvl="0" marL="457200" rtl="0" algn="l">
              <a:lnSpc>
                <a:spcPct val="150000"/>
              </a:lnSpc>
              <a:spcBef>
                <a:spcPts val="0"/>
              </a:spcBef>
              <a:spcAft>
                <a:spcPts val="0"/>
              </a:spcAft>
              <a:buClr>
                <a:schemeClr val="dk1"/>
              </a:buClr>
              <a:buSzPts val="1400"/>
              <a:buFont typeface="Red Hat Display"/>
              <a:buChar char="●"/>
            </a:pPr>
            <a:r>
              <a:rPr b="1" lang="en">
                <a:solidFill>
                  <a:schemeClr val="dk1"/>
                </a:solidFill>
                <a:highlight>
                  <a:schemeClr val="lt1"/>
                </a:highlight>
                <a:latin typeface="Red Hat Display"/>
                <a:ea typeface="Red Hat Display"/>
                <a:cs typeface="Red Hat Display"/>
                <a:sym typeface="Red Hat Display"/>
              </a:rPr>
              <a:t>Topic configuration</a:t>
            </a:r>
            <a:r>
              <a:rPr lang="en">
                <a:solidFill>
                  <a:schemeClr val="dk1"/>
                </a:solidFill>
                <a:highlight>
                  <a:schemeClr val="lt1"/>
                </a:highlight>
                <a:latin typeface="Red Hat Display"/>
                <a:ea typeface="Red Hat Display"/>
                <a:cs typeface="Red Hat Display"/>
                <a:sym typeface="Red Hat Display"/>
              </a:rPr>
              <a:t> : Auto-created topics will use the default topic configuration which can be specified in the broker properties file. However, when creating topics manually, their configuration can be specified at creation time. It is also possible to change a topic’s configuration after it has been created.</a:t>
            </a:r>
            <a:endParaRPr>
              <a:solidFill>
                <a:schemeClr val="dk1"/>
              </a:solidFill>
              <a:highlight>
                <a:schemeClr val="lt1"/>
              </a:highlight>
              <a:latin typeface="Red Hat Display"/>
              <a:ea typeface="Red Hat Display"/>
              <a:cs typeface="Red Hat Display"/>
              <a:sym typeface="Red Hat Display"/>
            </a:endParaRPr>
          </a:p>
          <a:p>
            <a:pPr indent="-317500" lvl="1" marL="914400" rtl="0" algn="l">
              <a:lnSpc>
                <a:spcPct val="150000"/>
              </a:lnSpc>
              <a:spcBef>
                <a:spcPts val="0"/>
              </a:spcBef>
              <a:spcAft>
                <a:spcPts val="0"/>
              </a:spcAft>
              <a:buClr>
                <a:schemeClr val="dk1"/>
              </a:buClr>
              <a:buSzPts val="1400"/>
              <a:buFont typeface="Red Hat Display"/>
              <a:buChar char="○"/>
            </a:pPr>
            <a:r>
              <a:rPr b="1" lang="en">
                <a:solidFill>
                  <a:schemeClr val="dk1"/>
                </a:solidFill>
                <a:highlight>
                  <a:schemeClr val="lt1"/>
                </a:highlight>
                <a:latin typeface="Red Hat Display"/>
                <a:ea typeface="Red Hat Display"/>
                <a:cs typeface="Red Hat Display"/>
                <a:sym typeface="Red Hat Display"/>
              </a:rPr>
              <a:t>cleanup.policy : </a:t>
            </a:r>
            <a:r>
              <a:rPr lang="en">
                <a:solidFill>
                  <a:schemeClr val="dk1"/>
                </a:solidFill>
                <a:highlight>
                  <a:schemeClr val="lt1"/>
                </a:highlight>
                <a:latin typeface="Red Hat Display"/>
                <a:ea typeface="Red Hat Display"/>
                <a:cs typeface="Red Hat Display"/>
                <a:sym typeface="Red Hat Display"/>
              </a:rPr>
              <a:t>Configures the retention policy to delete or compact. The delete policy will delete old records. The compact policy will enable log compaction. The default value is delete. </a:t>
            </a:r>
            <a:endParaRPr>
              <a:solidFill>
                <a:schemeClr val="dk1"/>
              </a:solidFill>
              <a:highlight>
                <a:schemeClr val="lt1"/>
              </a:highlight>
              <a:latin typeface="Red Hat Display"/>
              <a:ea typeface="Red Hat Display"/>
              <a:cs typeface="Red Hat Display"/>
              <a:sym typeface="Red Hat Display"/>
            </a:endParaRPr>
          </a:p>
          <a:p>
            <a:pPr indent="-317500" lvl="1" marL="914400" rtl="0" algn="l">
              <a:lnSpc>
                <a:spcPct val="150000"/>
              </a:lnSpc>
              <a:spcBef>
                <a:spcPts val="0"/>
              </a:spcBef>
              <a:spcAft>
                <a:spcPts val="0"/>
              </a:spcAft>
              <a:buClr>
                <a:schemeClr val="dk1"/>
              </a:buClr>
              <a:buSzPts val="1400"/>
              <a:buFont typeface="Red Hat Display"/>
              <a:buChar char="○"/>
            </a:pPr>
            <a:r>
              <a:rPr b="1" lang="en">
                <a:solidFill>
                  <a:schemeClr val="dk1"/>
                </a:solidFill>
                <a:highlight>
                  <a:schemeClr val="lt1"/>
                </a:highlight>
                <a:latin typeface="Red Hat Display"/>
                <a:ea typeface="Red Hat Display"/>
                <a:cs typeface="Red Hat Display"/>
                <a:sym typeface="Red Hat Display"/>
              </a:rPr>
              <a:t>compression.type : </a:t>
            </a:r>
            <a:r>
              <a:rPr lang="en">
                <a:solidFill>
                  <a:schemeClr val="dk1"/>
                </a:solidFill>
                <a:highlight>
                  <a:schemeClr val="lt1"/>
                </a:highlight>
                <a:latin typeface="Red Hat Display"/>
                <a:ea typeface="Red Hat Display"/>
                <a:cs typeface="Red Hat Display"/>
                <a:sym typeface="Red Hat Display"/>
              </a:rPr>
              <a:t>Specifies the compression which is used for stored messages. Valid values are gzip, snappy, lz4, uncompressed and producer (retain the compression codec used by the producer). The default value is producer.</a:t>
            </a:r>
            <a:endParaRPr>
              <a:solidFill>
                <a:schemeClr val="dk1"/>
              </a:solidFill>
              <a:highlight>
                <a:schemeClr val="lt1"/>
              </a:highlight>
              <a:latin typeface="Red Hat Display"/>
              <a:ea typeface="Red Hat Display"/>
              <a:cs typeface="Red Hat Display"/>
              <a:sym typeface="Red Hat Display"/>
            </a:endParaRPr>
          </a:p>
          <a:p>
            <a:pPr indent="-317500" lvl="1" marL="914400" rtl="0" algn="l">
              <a:lnSpc>
                <a:spcPct val="150000"/>
              </a:lnSpc>
              <a:spcBef>
                <a:spcPts val="0"/>
              </a:spcBef>
              <a:spcAft>
                <a:spcPts val="0"/>
              </a:spcAft>
              <a:buClr>
                <a:schemeClr val="dk1"/>
              </a:buClr>
              <a:buSzPts val="1400"/>
              <a:buFont typeface="Red Hat Display"/>
              <a:buChar char="○"/>
            </a:pPr>
            <a:r>
              <a:rPr b="1" lang="en">
                <a:solidFill>
                  <a:schemeClr val="dk1"/>
                </a:solidFill>
                <a:highlight>
                  <a:schemeClr val="lt1"/>
                </a:highlight>
                <a:latin typeface="Red Hat Display"/>
                <a:ea typeface="Red Hat Display"/>
                <a:cs typeface="Red Hat Display"/>
                <a:sym typeface="Red Hat Display"/>
              </a:rPr>
              <a:t>max.message.bytes : </a:t>
            </a:r>
            <a:r>
              <a:rPr lang="en">
                <a:solidFill>
                  <a:schemeClr val="dk1"/>
                </a:solidFill>
                <a:highlight>
                  <a:schemeClr val="lt1"/>
                </a:highlight>
                <a:latin typeface="Red Hat Display"/>
                <a:ea typeface="Red Hat Display"/>
                <a:cs typeface="Red Hat Display"/>
                <a:sym typeface="Red Hat Display"/>
              </a:rPr>
              <a:t>The maximum size of a batch of messages allowed by the Kafka broker, in bytes. The default value is 1000012.</a:t>
            </a:r>
            <a:endParaRPr>
              <a:solidFill>
                <a:schemeClr val="dk1"/>
              </a:solidFill>
              <a:highlight>
                <a:schemeClr val="lt1"/>
              </a:highlight>
              <a:latin typeface="Red Hat Display"/>
              <a:ea typeface="Red Hat Display"/>
              <a:cs typeface="Red Hat Display"/>
              <a:sym typeface="Red Hat Display"/>
            </a:endParaRPr>
          </a:p>
          <a:p>
            <a:pPr indent="-317500" lvl="1" marL="914400" rtl="0" algn="l">
              <a:lnSpc>
                <a:spcPct val="150000"/>
              </a:lnSpc>
              <a:spcBef>
                <a:spcPts val="0"/>
              </a:spcBef>
              <a:spcAft>
                <a:spcPts val="0"/>
              </a:spcAft>
              <a:buClr>
                <a:schemeClr val="dk1"/>
              </a:buClr>
              <a:buSzPts val="1400"/>
              <a:buFont typeface="Red Hat Display"/>
              <a:buChar char="○"/>
            </a:pPr>
            <a:r>
              <a:rPr b="1" lang="en">
                <a:solidFill>
                  <a:schemeClr val="dk1"/>
                </a:solidFill>
                <a:highlight>
                  <a:schemeClr val="lt1"/>
                </a:highlight>
                <a:latin typeface="Red Hat Display"/>
                <a:ea typeface="Red Hat Display"/>
                <a:cs typeface="Red Hat Display"/>
                <a:sym typeface="Red Hat Display"/>
              </a:rPr>
              <a:t>min.insync.replicas : </a:t>
            </a:r>
            <a:r>
              <a:rPr lang="en">
                <a:solidFill>
                  <a:schemeClr val="dk1"/>
                </a:solidFill>
                <a:highlight>
                  <a:schemeClr val="lt1"/>
                </a:highlight>
                <a:latin typeface="Red Hat Display"/>
                <a:ea typeface="Red Hat Display"/>
                <a:cs typeface="Red Hat Display"/>
                <a:sym typeface="Red Hat Display"/>
              </a:rPr>
              <a:t>The minimum number of replicas which must be in sync for a write to be considered successful. The default value is 1.</a:t>
            </a:r>
            <a:endParaRPr>
              <a:solidFill>
                <a:schemeClr val="dk1"/>
              </a:solidFill>
              <a:highlight>
                <a:schemeClr val="lt1"/>
              </a:highlight>
              <a:latin typeface="Red Hat Display"/>
              <a:ea typeface="Red Hat Display"/>
              <a:cs typeface="Red Hat Display"/>
              <a:sym typeface="Red Hat Display"/>
            </a:endParaRPr>
          </a:p>
          <a:p>
            <a:pPr indent="-317500" lvl="1" marL="914400" rtl="0" algn="l">
              <a:lnSpc>
                <a:spcPct val="150000"/>
              </a:lnSpc>
              <a:spcBef>
                <a:spcPts val="0"/>
              </a:spcBef>
              <a:spcAft>
                <a:spcPts val="0"/>
              </a:spcAft>
              <a:buClr>
                <a:schemeClr val="dk1"/>
              </a:buClr>
              <a:buSzPts val="1400"/>
              <a:buFont typeface="Red Hat Display"/>
              <a:buChar char="○"/>
            </a:pPr>
            <a:r>
              <a:rPr b="1" lang="en">
                <a:solidFill>
                  <a:schemeClr val="dk1"/>
                </a:solidFill>
                <a:highlight>
                  <a:schemeClr val="lt1"/>
                </a:highlight>
                <a:latin typeface="Red Hat Display"/>
                <a:ea typeface="Red Hat Display"/>
                <a:cs typeface="Red Hat Display"/>
                <a:sym typeface="Red Hat Display"/>
              </a:rPr>
              <a:t>retention.ms : </a:t>
            </a:r>
            <a:r>
              <a:rPr lang="en">
                <a:solidFill>
                  <a:schemeClr val="dk1"/>
                </a:solidFill>
                <a:highlight>
                  <a:schemeClr val="lt1"/>
                </a:highlight>
                <a:latin typeface="Red Hat Display"/>
                <a:ea typeface="Red Hat Display"/>
                <a:cs typeface="Red Hat Display"/>
                <a:sym typeface="Red Hat Display"/>
              </a:rPr>
              <a:t>Maximum number of milliseconds for which log segments will be retained. Log segments older than this value will be deleted. The default value is 604800000 (7 days).</a:t>
            </a:r>
            <a:endParaRPr>
              <a:solidFill>
                <a:schemeClr val="dk1"/>
              </a:solidFill>
              <a:highlight>
                <a:schemeClr val="lt1"/>
              </a:highlight>
              <a:latin typeface="Red Hat Display"/>
              <a:ea typeface="Red Hat Display"/>
              <a:cs typeface="Red Hat Display"/>
              <a:sym typeface="Red Hat Display"/>
            </a:endParaRPr>
          </a:p>
          <a:p>
            <a:pPr indent="-317500" lvl="1" marL="914400" rtl="0" algn="l">
              <a:lnSpc>
                <a:spcPct val="150000"/>
              </a:lnSpc>
              <a:spcBef>
                <a:spcPts val="0"/>
              </a:spcBef>
              <a:spcAft>
                <a:spcPts val="0"/>
              </a:spcAft>
              <a:buClr>
                <a:schemeClr val="dk1"/>
              </a:buClr>
              <a:buSzPts val="1400"/>
              <a:buFont typeface="Red Hat Display"/>
              <a:buChar char="○"/>
            </a:pPr>
            <a:r>
              <a:rPr b="1" lang="en">
                <a:solidFill>
                  <a:schemeClr val="dk1"/>
                </a:solidFill>
                <a:highlight>
                  <a:schemeClr val="lt1"/>
                </a:highlight>
                <a:latin typeface="Red Hat Display"/>
                <a:ea typeface="Red Hat Display"/>
                <a:cs typeface="Red Hat Display"/>
                <a:sym typeface="Red Hat Display"/>
              </a:rPr>
              <a:t>retention.bytes : </a:t>
            </a:r>
            <a:r>
              <a:rPr lang="en">
                <a:solidFill>
                  <a:schemeClr val="dk1"/>
                </a:solidFill>
                <a:highlight>
                  <a:schemeClr val="lt1"/>
                </a:highlight>
                <a:latin typeface="Red Hat Display"/>
                <a:ea typeface="Red Hat Display"/>
                <a:cs typeface="Red Hat Display"/>
                <a:sym typeface="Red Hat Display"/>
              </a:rPr>
              <a:t>The maximum number of bytes a partition will retain. Once the partition size grows over this limit, the oldest log segments will be deleted. Value of -1 indicates no limit. The default value is -1.</a:t>
            </a:r>
            <a:endParaRPr>
              <a:solidFill>
                <a:schemeClr val="dk1"/>
              </a:solidFill>
              <a:highlight>
                <a:schemeClr val="lt1"/>
              </a:highlight>
              <a:latin typeface="Red Hat Display"/>
              <a:ea typeface="Red Hat Display"/>
              <a:cs typeface="Red Hat Display"/>
              <a:sym typeface="Red Hat Display"/>
            </a:endParaRPr>
          </a:p>
          <a:p>
            <a:pPr indent="-317500" lvl="1" marL="914400" rtl="0" algn="l">
              <a:lnSpc>
                <a:spcPct val="150000"/>
              </a:lnSpc>
              <a:spcBef>
                <a:spcPts val="0"/>
              </a:spcBef>
              <a:spcAft>
                <a:spcPts val="0"/>
              </a:spcAft>
              <a:buClr>
                <a:schemeClr val="dk1"/>
              </a:buClr>
              <a:buSzPts val="1400"/>
              <a:buFont typeface="Red Hat Display"/>
              <a:buChar char="○"/>
            </a:pPr>
            <a:r>
              <a:rPr b="1" lang="en">
                <a:solidFill>
                  <a:schemeClr val="dk1"/>
                </a:solidFill>
                <a:highlight>
                  <a:schemeClr val="lt1"/>
                </a:highlight>
                <a:latin typeface="Red Hat Display"/>
                <a:ea typeface="Red Hat Display"/>
                <a:cs typeface="Red Hat Display"/>
                <a:sym typeface="Red Hat Display"/>
              </a:rPr>
              <a:t>segment.bytes : </a:t>
            </a:r>
            <a:r>
              <a:rPr lang="en">
                <a:solidFill>
                  <a:schemeClr val="dk1"/>
                </a:solidFill>
                <a:highlight>
                  <a:schemeClr val="lt1"/>
                </a:highlight>
                <a:latin typeface="Red Hat Display"/>
                <a:ea typeface="Red Hat Display"/>
                <a:cs typeface="Red Hat Display"/>
                <a:sym typeface="Red Hat Display"/>
              </a:rPr>
              <a:t>The maximum file size of a single commit log segment file in bytes. When the segment reaches its size, a new segment will be started. The default value is 1073741824 bytes (1 gibibyte).</a:t>
            </a:r>
            <a:endParaRPr>
              <a:solidFill>
                <a:schemeClr val="dk1"/>
              </a:solidFill>
              <a:highlight>
                <a:schemeClr val="lt1"/>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t/>
            </a:r>
            <a:endParaRPr>
              <a:solidFill>
                <a:schemeClr val="dk1"/>
              </a:solidFill>
              <a:highlight>
                <a:schemeClr val="lt2"/>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t/>
            </a:r>
            <a:endParaRPr>
              <a:solidFill>
                <a:schemeClr val="dk1"/>
              </a:solidFill>
              <a:highlight>
                <a:schemeClr val="lt1"/>
              </a:highlight>
              <a:latin typeface="Red Hat Display"/>
              <a:ea typeface="Red Hat Display"/>
              <a:cs typeface="Red Hat Display"/>
              <a:sym typeface="Red Hat Display"/>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5" name="Shape 3405"/>
        <p:cNvGrpSpPr/>
        <p:nvPr/>
      </p:nvGrpSpPr>
      <p:grpSpPr>
        <a:xfrm>
          <a:off x="0" y="0"/>
          <a:ext cx="0" cy="0"/>
          <a:chOff x="0" y="0"/>
          <a:chExt cx="0" cy="0"/>
        </a:xfrm>
      </p:grpSpPr>
      <p:sp>
        <p:nvSpPr>
          <p:cNvPr id="3406" name="Google Shape;3406;p24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407" name="Google Shape;3407;p241"/>
          <p:cNvSpPr txBox="1"/>
          <p:nvPr/>
        </p:nvSpPr>
        <p:spPr>
          <a:xfrm>
            <a:off x="1057225" y="246200"/>
            <a:ext cx="10711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3600">
                <a:solidFill>
                  <a:schemeClr val="accent1"/>
                </a:solidFill>
                <a:latin typeface="Red Hat Display"/>
                <a:ea typeface="Red Hat Display"/>
                <a:cs typeface="Red Hat Display"/>
                <a:sym typeface="Red Hat Display"/>
              </a:rPr>
              <a:t>Configuring Topic</a:t>
            </a:r>
            <a:endParaRPr sz="100"/>
          </a:p>
        </p:txBody>
      </p:sp>
      <p:sp>
        <p:nvSpPr>
          <p:cNvPr id="3408" name="Google Shape;3408;p241"/>
          <p:cNvSpPr txBox="1"/>
          <p:nvPr/>
        </p:nvSpPr>
        <p:spPr>
          <a:xfrm>
            <a:off x="1057225" y="943475"/>
            <a:ext cx="105903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Red Hat Display"/>
              <a:buChar char="●"/>
            </a:pPr>
            <a:r>
              <a:rPr b="1" lang="en">
                <a:solidFill>
                  <a:schemeClr val="dk1"/>
                </a:solidFill>
                <a:highlight>
                  <a:schemeClr val="lt1"/>
                </a:highlight>
                <a:latin typeface="Red Hat Display"/>
                <a:ea typeface="Red Hat Display"/>
                <a:cs typeface="Red Hat Display"/>
                <a:sym typeface="Red Hat Display"/>
              </a:rPr>
              <a:t>Internal topics</a:t>
            </a:r>
            <a:r>
              <a:rPr lang="en">
                <a:solidFill>
                  <a:schemeClr val="dk1"/>
                </a:solidFill>
                <a:highlight>
                  <a:schemeClr val="lt1"/>
                </a:highlight>
                <a:latin typeface="Red Hat Display"/>
                <a:ea typeface="Red Hat Display"/>
                <a:cs typeface="Red Hat Display"/>
                <a:sym typeface="Red Hat Display"/>
              </a:rPr>
              <a:t> : </a:t>
            </a:r>
            <a:r>
              <a:rPr lang="en">
                <a:solidFill>
                  <a:schemeClr val="dk1"/>
                </a:solidFill>
                <a:highlight>
                  <a:schemeClr val="lt1"/>
                </a:highlight>
                <a:latin typeface="Red Hat Display"/>
                <a:ea typeface="Red Hat Display"/>
                <a:cs typeface="Red Hat Display"/>
                <a:sym typeface="Red Hat Display"/>
              </a:rPr>
              <a:t>Internal topics are created and used internally by the Kafka brokers and clients. These are used to store consumer offsets (__consumer_offsets) . </a:t>
            </a:r>
            <a:endParaRPr>
              <a:solidFill>
                <a:schemeClr val="dk1"/>
              </a:solidFill>
              <a:highlight>
                <a:schemeClr val="lt1"/>
              </a:highlight>
              <a:latin typeface="Red Hat Display"/>
              <a:ea typeface="Red Hat Display"/>
              <a:cs typeface="Red Hat Display"/>
              <a:sym typeface="Red Hat Display"/>
            </a:endParaRPr>
          </a:p>
          <a:p>
            <a:pPr indent="-317500" lvl="1" marL="914400" rtl="0" algn="l">
              <a:lnSpc>
                <a:spcPct val="150000"/>
              </a:lnSpc>
              <a:spcBef>
                <a:spcPts val="0"/>
              </a:spcBef>
              <a:spcAft>
                <a:spcPts val="0"/>
              </a:spcAft>
              <a:buClr>
                <a:schemeClr val="dk1"/>
              </a:buClr>
              <a:buSzPts val="1400"/>
              <a:buFont typeface="Red Hat Display"/>
              <a:buChar char="○"/>
            </a:pPr>
            <a:r>
              <a:rPr b="1" lang="en">
                <a:solidFill>
                  <a:schemeClr val="dk1"/>
                </a:solidFill>
                <a:highlight>
                  <a:schemeClr val="lt1"/>
                </a:highlight>
                <a:latin typeface="Red Hat Display"/>
                <a:ea typeface="Red Hat Display"/>
                <a:cs typeface="Red Hat Display"/>
                <a:sym typeface="Red Hat Display"/>
              </a:rPr>
              <a:t>offsets.topic.replication.factor : </a:t>
            </a:r>
            <a:r>
              <a:rPr lang="en">
                <a:solidFill>
                  <a:schemeClr val="dk1"/>
                </a:solidFill>
                <a:highlight>
                  <a:schemeClr val="lt1"/>
                </a:highlight>
                <a:latin typeface="Red Hat Display"/>
                <a:ea typeface="Red Hat Display"/>
                <a:cs typeface="Red Hat Display"/>
                <a:sym typeface="Red Hat Display"/>
              </a:rPr>
              <a:t>number of replicas for __consumer_offsets topic. The default value is 3.</a:t>
            </a:r>
            <a:endParaRPr>
              <a:solidFill>
                <a:schemeClr val="dk1"/>
              </a:solidFill>
              <a:highlight>
                <a:schemeClr val="lt1"/>
              </a:highlight>
              <a:latin typeface="Red Hat Display"/>
              <a:ea typeface="Red Hat Display"/>
              <a:cs typeface="Red Hat Display"/>
              <a:sym typeface="Red Hat Display"/>
            </a:endParaRPr>
          </a:p>
          <a:p>
            <a:pPr indent="-317500" lvl="1" marL="914400" rtl="0" algn="l">
              <a:lnSpc>
                <a:spcPct val="150000"/>
              </a:lnSpc>
              <a:spcBef>
                <a:spcPts val="0"/>
              </a:spcBef>
              <a:spcAft>
                <a:spcPts val="0"/>
              </a:spcAft>
              <a:buClr>
                <a:schemeClr val="dk1"/>
              </a:buClr>
              <a:buSzPts val="1400"/>
              <a:buFont typeface="Red Hat Display"/>
              <a:buChar char="○"/>
            </a:pPr>
            <a:r>
              <a:rPr b="1" lang="en">
                <a:solidFill>
                  <a:schemeClr val="dk1"/>
                </a:solidFill>
                <a:highlight>
                  <a:schemeClr val="lt1"/>
                </a:highlight>
                <a:latin typeface="Red Hat Display"/>
                <a:ea typeface="Red Hat Display"/>
                <a:cs typeface="Red Hat Display"/>
                <a:sym typeface="Red Hat Display"/>
              </a:rPr>
              <a:t>offsets.topic.num.partitions : </a:t>
            </a:r>
            <a:r>
              <a:rPr lang="en">
                <a:solidFill>
                  <a:schemeClr val="dk1"/>
                </a:solidFill>
                <a:highlight>
                  <a:schemeClr val="lt1"/>
                </a:highlight>
                <a:latin typeface="Red Hat Display"/>
                <a:ea typeface="Red Hat Display"/>
                <a:cs typeface="Red Hat Display"/>
                <a:sym typeface="Red Hat Display"/>
              </a:rPr>
              <a:t>number of partitions for __consumer_offsets topic. The default value is 50.</a:t>
            </a:r>
            <a:endParaRPr>
              <a:solidFill>
                <a:schemeClr val="dk1"/>
              </a:solidFill>
              <a:highlight>
                <a:schemeClr val="lt1"/>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t/>
            </a:r>
            <a:endParaRPr>
              <a:solidFill>
                <a:schemeClr val="dk1"/>
              </a:solidFill>
              <a:highlight>
                <a:schemeClr val="lt2"/>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t/>
            </a:r>
            <a:endParaRPr>
              <a:solidFill>
                <a:schemeClr val="dk1"/>
              </a:solidFill>
              <a:highlight>
                <a:schemeClr val="lt1"/>
              </a:highlight>
              <a:latin typeface="Red Hat Display"/>
              <a:ea typeface="Red Hat Display"/>
              <a:cs typeface="Red Hat Display"/>
              <a:sym typeface="Red Hat Display"/>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2" name="Shape 3412"/>
        <p:cNvGrpSpPr/>
        <p:nvPr/>
      </p:nvGrpSpPr>
      <p:grpSpPr>
        <a:xfrm>
          <a:off x="0" y="0"/>
          <a:ext cx="0" cy="0"/>
          <a:chOff x="0" y="0"/>
          <a:chExt cx="0" cy="0"/>
        </a:xfrm>
      </p:grpSpPr>
      <p:sp>
        <p:nvSpPr>
          <p:cNvPr id="3413" name="Google Shape;3413;p24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414" name="Google Shape;3414;p242"/>
          <p:cNvSpPr txBox="1"/>
          <p:nvPr/>
        </p:nvSpPr>
        <p:spPr>
          <a:xfrm>
            <a:off x="1057225" y="246200"/>
            <a:ext cx="10711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3600">
                <a:solidFill>
                  <a:schemeClr val="accent1"/>
                </a:solidFill>
                <a:latin typeface="Red Hat Display"/>
                <a:ea typeface="Red Hat Display"/>
                <a:cs typeface="Red Hat Display"/>
                <a:sym typeface="Red Hat Display"/>
              </a:rPr>
              <a:t>Configuring Kafka</a:t>
            </a:r>
            <a:endParaRPr sz="100"/>
          </a:p>
        </p:txBody>
      </p:sp>
      <p:sp>
        <p:nvSpPr>
          <p:cNvPr id="3415" name="Google Shape;3415;p242"/>
          <p:cNvSpPr txBox="1"/>
          <p:nvPr/>
        </p:nvSpPr>
        <p:spPr>
          <a:xfrm>
            <a:off x="1057225" y="943475"/>
            <a:ext cx="10590300" cy="2339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Red Hat Display"/>
              <a:buChar char="●"/>
            </a:pPr>
            <a:r>
              <a:rPr b="1" lang="en">
                <a:solidFill>
                  <a:schemeClr val="dk1"/>
                </a:solidFill>
                <a:highlight>
                  <a:schemeClr val="lt1"/>
                </a:highlight>
                <a:latin typeface="Red Hat Display"/>
                <a:ea typeface="Red Hat Display"/>
                <a:cs typeface="Red Hat Display"/>
                <a:sym typeface="Red Hat Display"/>
              </a:rPr>
              <a:t>Logging</a:t>
            </a:r>
            <a:endParaRPr b="1">
              <a:solidFill>
                <a:schemeClr val="dk1"/>
              </a:solidFill>
              <a:highlight>
                <a:schemeClr val="lt1"/>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a:solidFill>
                  <a:schemeClr val="dk1"/>
                </a:solidFill>
                <a:highlight>
                  <a:schemeClr val="lt1"/>
                </a:highlight>
                <a:latin typeface="Red Hat Display"/>
                <a:ea typeface="Red Hat Display"/>
                <a:cs typeface="Red Hat Display"/>
                <a:sym typeface="Red Hat Display"/>
              </a:rPr>
              <a:t>Kafka brokers use Log4j as their logging infrastructure. By default, the logging configuration is read from the log4j.properties configuration file, which should be placed either in the /opt/kafka/config/ directory or on the classpath. The location and name of the configuration file can be changed using the Java property log4j.configuration, which can be passed to Kafka by using the KAFKA_LOG4J_OPTS environment variable:</a:t>
            </a:r>
            <a:endParaRPr>
              <a:solidFill>
                <a:schemeClr val="dk1"/>
              </a:solidFill>
              <a:highlight>
                <a:schemeClr val="lt1"/>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a:solidFill>
                  <a:schemeClr val="dk1"/>
                </a:solidFill>
                <a:highlight>
                  <a:schemeClr val="lt2"/>
                </a:highlight>
                <a:latin typeface="Red Hat Display"/>
                <a:ea typeface="Red Hat Display"/>
                <a:cs typeface="Red Hat Display"/>
                <a:sym typeface="Red Hat Display"/>
              </a:rPr>
              <a:t>export KAFKA_LOG4J_OPTS="-Dlog4j.configuration=file:/my/path/to/log4j.config";</a:t>
            </a:r>
            <a:r>
              <a:rPr lang="en">
                <a:solidFill>
                  <a:schemeClr val="dk1"/>
                </a:solidFill>
                <a:highlight>
                  <a:schemeClr val="lt1"/>
                </a:highlight>
                <a:latin typeface="Red Hat Display"/>
                <a:ea typeface="Red Hat Display"/>
                <a:cs typeface="Red Hat Display"/>
                <a:sym typeface="Red Hat Display"/>
              </a:rPr>
              <a:t> </a:t>
            </a:r>
            <a:endParaRPr>
              <a:solidFill>
                <a:schemeClr val="dk1"/>
              </a:solidFill>
              <a:highlight>
                <a:schemeClr val="lt1"/>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t/>
            </a:r>
            <a:endParaRPr>
              <a:solidFill>
                <a:schemeClr val="dk1"/>
              </a:solidFill>
              <a:highlight>
                <a:schemeClr val="lt1"/>
              </a:highlight>
              <a:latin typeface="Red Hat Display"/>
              <a:ea typeface="Red Hat Display"/>
              <a:cs typeface="Red Hat Display"/>
              <a:sym typeface="Red Hat Display"/>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9" name="Shape 3419"/>
        <p:cNvGrpSpPr/>
        <p:nvPr/>
      </p:nvGrpSpPr>
      <p:grpSpPr>
        <a:xfrm>
          <a:off x="0" y="0"/>
          <a:ext cx="0" cy="0"/>
          <a:chOff x="0" y="0"/>
          <a:chExt cx="0" cy="0"/>
        </a:xfrm>
      </p:grpSpPr>
      <p:sp>
        <p:nvSpPr>
          <p:cNvPr id="3420" name="Google Shape;3420;p24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421" name="Google Shape;3421;p243"/>
          <p:cNvSpPr txBox="1"/>
          <p:nvPr/>
        </p:nvSpPr>
        <p:spPr>
          <a:xfrm>
            <a:off x="1057225" y="246200"/>
            <a:ext cx="10711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3600">
                <a:solidFill>
                  <a:schemeClr val="accent1"/>
                </a:solidFill>
                <a:latin typeface="Red Hat Display"/>
                <a:ea typeface="Red Hat Display"/>
                <a:cs typeface="Red Hat Display"/>
                <a:sym typeface="Red Hat Display"/>
              </a:rPr>
              <a:t>Performing a graceful rolling restart of Kafka brokers</a:t>
            </a:r>
            <a:endParaRPr sz="100"/>
          </a:p>
        </p:txBody>
      </p:sp>
      <p:sp>
        <p:nvSpPr>
          <p:cNvPr id="3422" name="Google Shape;3422;p243"/>
          <p:cNvSpPr txBox="1"/>
          <p:nvPr/>
        </p:nvSpPr>
        <p:spPr>
          <a:xfrm>
            <a:off x="1057225" y="1095875"/>
            <a:ext cx="9705300" cy="55257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Red Hat Display"/>
              <a:buAutoNum type="arabicPeriod"/>
            </a:pPr>
            <a:r>
              <a:rPr lang="en" sz="1600">
                <a:solidFill>
                  <a:schemeClr val="dk1"/>
                </a:solidFill>
                <a:latin typeface="Red Hat Display"/>
                <a:ea typeface="Red Hat Display"/>
                <a:cs typeface="Red Hat Display"/>
                <a:sym typeface="Red Hat Display"/>
              </a:rPr>
              <a:t>Stop the Kafka broker</a:t>
            </a:r>
            <a:endParaRPr sz="1600">
              <a:solidFill>
                <a:schemeClr val="dk1"/>
              </a:solidFill>
              <a:highlight>
                <a:schemeClr val="lt2"/>
              </a:highlight>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AutoNum type="arabicPeriod"/>
            </a:pPr>
            <a:r>
              <a:rPr lang="en" sz="1600">
                <a:solidFill>
                  <a:schemeClr val="dk1"/>
                </a:solidFill>
                <a:latin typeface="Red Hat Display"/>
                <a:ea typeface="Red Hat Display"/>
                <a:cs typeface="Red Hat Display"/>
                <a:sym typeface="Red Hat Display"/>
              </a:rPr>
              <a:t>Make any changes to the broker configuration that require a restart after completion.</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AutoNum type="arabicPeriod"/>
            </a:pPr>
            <a:r>
              <a:rPr lang="en" sz="1600">
                <a:solidFill>
                  <a:schemeClr val="dk1"/>
                </a:solidFill>
                <a:latin typeface="Red Hat Display"/>
                <a:ea typeface="Red Hat Display"/>
                <a:cs typeface="Red Hat Display"/>
                <a:sym typeface="Red Hat Display"/>
              </a:rPr>
              <a:t>Restart the Kafka broker</a:t>
            </a:r>
            <a:endParaRPr sz="1600">
              <a:solidFill>
                <a:schemeClr val="dk1"/>
              </a:solidFill>
              <a:highlight>
                <a:schemeClr val="lt2"/>
              </a:highlight>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AutoNum type="arabicPeriod"/>
            </a:pPr>
            <a:r>
              <a:rPr lang="en" sz="1600">
                <a:solidFill>
                  <a:schemeClr val="dk1"/>
                </a:solidFill>
                <a:latin typeface="Red Hat Display"/>
                <a:ea typeface="Red Hat Display"/>
                <a:cs typeface="Red Hat Display"/>
                <a:sym typeface="Red Hat Display"/>
              </a:rPr>
              <a:t>Check that Kafka is running with “jcmd” command.</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AutoNum type="arabicPeriod"/>
            </a:pPr>
            <a:r>
              <a:rPr lang="en" sz="1600">
                <a:solidFill>
                  <a:schemeClr val="dk1"/>
                </a:solidFill>
                <a:latin typeface="Red Hat Display"/>
                <a:ea typeface="Red Hat Display"/>
                <a:cs typeface="Red Hat Display"/>
                <a:sym typeface="Red Hat Display"/>
              </a:rPr>
              <a:t>Verify that all nodes are members of the Kafka cluster by sending a dump command to one of the ZooKeeper nodes using the ncat utility.</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AutoNum type="arabicPeriod"/>
            </a:pPr>
            <a:r>
              <a:rPr lang="en" sz="1600">
                <a:solidFill>
                  <a:schemeClr val="dk1"/>
                </a:solidFill>
                <a:latin typeface="Red Hat Display"/>
                <a:ea typeface="Red Hat Display"/>
                <a:cs typeface="Red Hat Display"/>
                <a:sym typeface="Red Hat Display"/>
              </a:rPr>
              <a:t>Wait until the broker has zero under-replicated partitions. </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Use command</a:t>
            </a:r>
            <a:endParaRPr sz="1600">
              <a:solidFill>
                <a:schemeClr val="dk1"/>
              </a:solidFill>
              <a:latin typeface="Red Hat Display"/>
              <a:ea typeface="Red Hat Display"/>
              <a:cs typeface="Red Hat Display"/>
              <a:sym typeface="Red Hat Display"/>
            </a:endParaRPr>
          </a:p>
          <a:p>
            <a:pPr indent="0" lvl="0" marL="0" rtl="0" algn="l">
              <a:lnSpc>
                <a:spcPct val="150000"/>
              </a:lnSpc>
              <a:spcBef>
                <a:spcPts val="0"/>
              </a:spcBef>
              <a:spcAft>
                <a:spcPts val="0"/>
              </a:spcAft>
              <a:buNone/>
            </a:pPr>
            <a:r>
              <a:rPr lang="en" sz="1600">
                <a:solidFill>
                  <a:schemeClr val="dk1"/>
                </a:solidFill>
                <a:latin typeface="Red Hat Display"/>
                <a:ea typeface="Red Hat Display"/>
                <a:cs typeface="Red Hat Display"/>
                <a:sym typeface="Red Hat Display"/>
              </a:rPr>
              <a:t>	</a:t>
            </a:r>
            <a:r>
              <a:rPr lang="en" sz="1300">
                <a:solidFill>
                  <a:schemeClr val="dk1"/>
                </a:solidFill>
                <a:highlight>
                  <a:schemeClr val="lt2"/>
                </a:highlight>
                <a:latin typeface="Red Hat Display"/>
                <a:ea typeface="Red Hat Display"/>
                <a:cs typeface="Red Hat Display"/>
                <a:sym typeface="Red Hat Display"/>
              </a:rPr>
              <a:t>/opt/kafka/bin/kafka-topics.sh --bootstrap-server &lt;bootstrap_address&gt;  --describe --under-replicated-partitions</a:t>
            </a:r>
            <a:endParaRPr sz="1300">
              <a:solidFill>
                <a:schemeClr val="dk1"/>
              </a:solidFill>
              <a:highlight>
                <a:schemeClr val="lt2"/>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sz="1600">
                <a:solidFill>
                  <a:schemeClr val="dk1"/>
                </a:solidFill>
                <a:latin typeface="Red Hat Display"/>
                <a:ea typeface="Red Hat Display"/>
                <a:cs typeface="Red Hat Display"/>
                <a:sym typeface="Red Hat Display"/>
              </a:rPr>
              <a:t>Under-replicated partitions are listed if the ISR (in-sync replica) count is less than the number of replicas. If a list is not returned, there are no under-replicated partitions.</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Use the UnderReplicatedPartitions metric, The metric provides a count of partitions where replicas have not caught up. You wait until the count is zero.</a:t>
            </a:r>
            <a:endParaRPr sz="1600">
              <a:solidFill>
                <a:schemeClr val="dk1"/>
              </a:solidFill>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a:solidFill>
                  <a:schemeClr val="dk1"/>
                </a:solidFill>
                <a:highlight>
                  <a:schemeClr val="lt2"/>
                </a:highlight>
                <a:latin typeface="Red Hat Display"/>
                <a:ea typeface="Red Hat Display"/>
                <a:cs typeface="Red Hat Display"/>
                <a:sym typeface="Red Hat Display"/>
              </a:rPr>
              <a:t>kafka.server:type=ReplicaManager,name=UnderReplicatedPartitions</a:t>
            </a:r>
            <a:endParaRPr>
              <a:solidFill>
                <a:schemeClr val="dk1"/>
              </a:solidFill>
              <a:highlight>
                <a:schemeClr val="lt2"/>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t/>
            </a:r>
            <a:endParaRPr>
              <a:solidFill>
                <a:schemeClr val="dk1"/>
              </a:solidFill>
              <a:highlight>
                <a:schemeClr val="lt2"/>
              </a:highlight>
              <a:latin typeface="Red Hat Display"/>
              <a:ea typeface="Red Hat Display"/>
              <a:cs typeface="Red Hat Display"/>
              <a:sym typeface="Red Hat Display"/>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6" name="Shape 3426"/>
        <p:cNvGrpSpPr/>
        <p:nvPr/>
      </p:nvGrpSpPr>
      <p:grpSpPr>
        <a:xfrm>
          <a:off x="0" y="0"/>
          <a:ext cx="0" cy="0"/>
          <a:chOff x="0" y="0"/>
          <a:chExt cx="0" cy="0"/>
        </a:xfrm>
      </p:grpSpPr>
      <p:sp>
        <p:nvSpPr>
          <p:cNvPr id="3427" name="Google Shape;3427;p24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428" name="Google Shape;3428;p244"/>
          <p:cNvSpPr txBox="1"/>
          <p:nvPr/>
        </p:nvSpPr>
        <p:spPr>
          <a:xfrm>
            <a:off x="1057225" y="246200"/>
            <a:ext cx="10711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3600">
                <a:solidFill>
                  <a:schemeClr val="accent1"/>
                </a:solidFill>
                <a:latin typeface="Red Hat Display"/>
                <a:ea typeface="Red Hat Display"/>
                <a:cs typeface="Red Hat Display"/>
                <a:sym typeface="Red Hat Display"/>
              </a:rPr>
              <a:t>Manage Topic</a:t>
            </a:r>
            <a:endParaRPr sz="100"/>
          </a:p>
        </p:txBody>
      </p:sp>
      <p:sp>
        <p:nvSpPr>
          <p:cNvPr id="3429" name="Google Shape;3429;p244"/>
          <p:cNvSpPr txBox="1"/>
          <p:nvPr/>
        </p:nvSpPr>
        <p:spPr>
          <a:xfrm>
            <a:off x="1057225" y="943475"/>
            <a:ext cx="10590300" cy="5571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1"/>
                </a:solidFill>
                <a:highlight>
                  <a:schemeClr val="lt1"/>
                </a:highlight>
                <a:latin typeface="Red Hat Display"/>
                <a:ea typeface="Red Hat Display"/>
                <a:cs typeface="Red Hat Display"/>
                <a:sym typeface="Red Hat Display"/>
              </a:rPr>
              <a:t>Create Topic</a:t>
            </a:r>
            <a:endParaRPr b="1">
              <a:solidFill>
                <a:schemeClr val="dk1"/>
              </a:solidFill>
              <a:highlight>
                <a:schemeClr val="lt1"/>
              </a:highlight>
              <a:latin typeface="Red Hat Display"/>
              <a:ea typeface="Red Hat Display"/>
              <a:cs typeface="Red Hat Display"/>
              <a:sym typeface="Red Hat Display"/>
            </a:endParaRPr>
          </a:p>
          <a:p>
            <a:pPr indent="-317500" lvl="0" marL="4572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Create a topic using the </a:t>
            </a:r>
            <a:r>
              <a:rPr b="1" lang="en">
                <a:solidFill>
                  <a:schemeClr val="dk1"/>
                </a:solidFill>
                <a:highlight>
                  <a:schemeClr val="lt1"/>
                </a:highlight>
                <a:latin typeface="Red Hat Display"/>
                <a:ea typeface="Red Hat Display"/>
                <a:cs typeface="Red Hat Display"/>
                <a:sym typeface="Red Hat Display"/>
              </a:rPr>
              <a:t>kafka-topics.sh</a:t>
            </a:r>
            <a:r>
              <a:rPr lang="en">
                <a:solidFill>
                  <a:schemeClr val="dk1"/>
                </a:solidFill>
                <a:highlight>
                  <a:schemeClr val="lt1"/>
                </a:highlight>
                <a:latin typeface="Red Hat Display"/>
                <a:ea typeface="Red Hat Display"/>
                <a:cs typeface="Red Hat Display"/>
                <a:sym typeface="Red Hat Display"/>
              </a:rPr>
              <a:t> utility and specify the following:</a:t>
            </a:r>
            <a:endParaRPr>
              <a:solidFill>
                <a:schemeClr val="dk1"/>
              </a:solidFill>
              <a:highlight>
                <a:schemeClr val="lt1"/>
              </a:highlight>
              <a:latin typeface="Red Hat Display"/>
              <a:ea typeface="Red Hat Display"/>
              <a:cs typeface="Red Hat Display"/>
              <a:sym typeface="Red Hat Display"/>
            </a:endParaRPr>
          </a:p>
          <a:p>
            <a:pPr indent="-317500" lvl="1" marL="9144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Host and port of the Kafka broker in the --bootstrap-server option.</a:t>
            </a:r>
            <a:endParaRPr>
              <a:solidFill>
                <a:schemeClr val="dk1"/>
              </a:solidFill>
              <a:highlight>
                <a:schemeClr val="lt1"/>
              </a:highlight>
              <a:latin typeface="Red Hat Display"/>
              <a:ea typeface="Red Hat Display"/>
              <a:cs typeface="Red Hat Display"/>
              <a:sym typeface="Red Hat Display"/>
            </a:endParaRPr>
          </a:p>
          <a:p>
            <a:pPr indent="-317500" lvl="1" marL="9144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The new topic to be created in the --create option.</a:t>
            </a:r>
            <a:endParaRPr>
              <a:solidFill>
                <a:schemeClr val="dk1"/>
              </a:solidFill>
              <a:highlight>
                <a:schemeClr val="lt1"/>
              </a:highlight>
              <a:latin typeface="Red Hat Display"/>
              <a:ea typeface="Red Hat Display"/>
              <a:cs typeface="Red Hat Display"/>
              <a:sym typeface="Red Hat Display"/>
            </a:endParaRPr>
          </a:p>
          <a:p>
            <a:pPr indent="-317500" lvl="1" marL="9144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Topic name in the --topic option.</a:t>
            </a:r>
            <a:endParaRPr>
              <a:solidFill>
                <a:schemeClr val="dk1"/>
              </a:solidFill>
              <a:highlight>
                <a:schemeClr val="lt1"/>
              </a:highlight>
              <a:latin typeface="Red Hat Display"/>
              <a:ea typeface="Red Hat Display"/>
              <a:cs typeface="Red Hat Display"/>
              <a:sym typeface="Red Hat Display"/>
            </a:endParaRPr>
          </a:p>
          <a:p>
            <a:pPr indent="-317500" lvl="1" marL="9144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The number of partitions in the --partitions option.</a:t>
            </a:r>
            <a:endParaRPr>
              <a:solidFill>
                <a:schemeClr val="dk1"/>
              </a:solidFill>
              <a:highlight>
                <a:schemeClr val="lt1"/>
              </a:highlight>
              <a:latin typeface="Red Hat Display"/>
              <a:ea typeface="Red Hat Display"/>
              <a:cs typeface="Red Hat Display"/>
              <a:sym typeface="Red Hat Display"/>
            </a:endParaRPr>
          </a:p>
          <a:p>
            <a:pPr indent="-317500" lvl="1" marL="9144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Topic replication factor in the --replication-factor option.</a:t>
            </a:r>
            <a:endParaRPr>
              <a:solidFill>
                <a:schemeClr val="dk1"/>
              </a:solidFill>
              <a:highlight>
                <a:schemeClr val="lt1"/>
              </a:highlight>
              <a:latin typeface="Red Hat Display"/>
              <a:ea typeface="Red Hat Display"/>
              <a:cs typeface="Red Hat Display"/>
              <a:sym typeface="Red Hat Display"/>
            </a:endParaRPr>
          </a:p>
          <a:p>
            <a:pPr indent="-317500" lvl="1" marL="9144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override some of the default topic configuration options using the option --config. This option can be used multiple times to override different options.</a:t>
            </a:r>
            <a:endParaRPr>
              <a:solidFill>
                <a:schemeClr val="dk1"/>
              </a:solidFill>
              <a:highlight>
                <a:schemeClr val="lt1"/>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a:solidFill>
                  <a:schemeClr val="dk1"/>
                </a:solidFill>
                <a:highlight>
                  <a:schemeClr val="lt2"/>
                </a:highlight>
                <a:latin typeface="Red Hat Display"/>
                <a:ea typeface="Red Hat Display"/>
                <a:cs typeface="Red Hat Display"/>
                <a:sym typeface="Red Hat Display"/>
              </a:rPr>
              <a:t>/opt/kafka/bin/kafka-topics.sh --bootstrap-server localhost:9092 --create --topic mytopic --partitions 50 --replication-factor 3 --config cleanup.policy=compact --config min.insync.replicas=2</a:t>
            </a:r>
            <a:endParaRPr>
              <a:solidFill>
                <a:schemeClr val="dk1"/>
              </a:solidFill>
              <a:highlight>
                <a:schemeClr val="lt2"/>
              </a:highlight>
              <a:latin typeface="Red Hat Display"/>
              <a:ea typeface="Red Hat Display"/>
              <a:cs typeface="Red Hat Display"/>
              <a:sym typeface="Red Hat Display"/>
            </a:endParaRPr>
          </a:p>
          <a:p>
            <a:pPr indent="-317500" lvl="0" marL="4572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Verify that the topic exists using kafka-topics.sh</a:t>
            </a:r>
            <a:endParaRPr>
              <a:solidFill>
                <a:schemeClr val="dk1"/>
              </a:solidFill>
              <a:highlight>
                <a:schemeClr val="lt1"/>
              </a:highlight>
              <a:latin typeface="Red Hat Display"/>
              <a:ea typeface="Red Hat Display"/>
              <a:cs typeface="Red Hat Display"/>
              <a:sym typeface="Red Hat Display"/>
            </a:endParaRPr>
          </a:p>
          <a:p>
            <a:pPr indent="457200" lvl="0" marL="0" rtl="0" algn="l">
              <a:lnSpc>
                <a:spcPct val="150000"/>
              </a:lnSpc>
              <a:spcBef>
                <a:spcPts val="0"/>
              </a:spcBef>
              <a:spcAft>
                <a:spcPts val="0"/>
              </a:spcAft>
              <a:buNone/>
            </a:pPr>
            <a:r>
              <a:rPr lang="en">
                <a:solidFill>
                  <a:schemeClr val="dk1"/>
                </a:solidFill>
                <a:highlight>
                  <a:schemeClr val="lt1"/>
                </a:highlight>
                <a:latin typeface="Red Hat Display"/>
                <a:ea typeface="Red Hat Display"/>
                <a:cs typeface="Red Hat Display"/>
                <a:sym typeface="Red Hat Display"/>
              </a:rPr>
              <a:t> </a:t>
            </a:r>
            <a:r>
              <a:rPr lang="en">
                <a:solidFill>
                  <a:schemeClr val="dk1"/>
                </a:solidFill>
                <a:highlight>
                  <a:schemeClr val="lt2"/>
                </a:highlight>
                <a:latin typeface="Red Hat Display"/>
                <a:ea typeface="Red Hat Display"/>
                <a:cs typeface="Red Hat Display"/>
                <a:sym typeface="Red Hat Display"/>
              </a:rPr>
              <a:t>/opt/kafka/bin/kafka-topics.sh --bootstrap-server localhost:9092 --describe --topic mytopic</a:t>
            </a:r>
            <a:endParaRPr>
              <a:solidFill>
                <a:schemeClr val="dk1"/>
              </a:solidFill>
              <a:highlight>
                <a:schemeClr val="lt2"/>
              </a:highlight>
              <a:latin typeface="Red Hat Display"/>
              <a:ea typeface="Red Hat Display"/>
              <a:cs typeface="Red Hat Display"/>
              <a:sym typeface="Red Hat Display"/>
            </a:endParaRPr>
          </a:p>
          <a:p>
            <a:pPr indent="-317500" lvl="0" marL="4572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List topic</a:t>
            </a:r>
            <a:endParaRPr>
              <a:solidFill>
                <a:schemeClr val="dk1"/>
              </a:solidFill>
              <a:highlight>
                <a:schemeClr val="lt1"/>
              </a:highlight>
              <a:latin typeface="Red Hat Display"/>
              <a:ea typeface="Red Hat Display"/>
              <a:cs typeface="Red Hat Display"/>
              <a:sym typeface="Red Hat Display"/>
            </a:endParaRPr>
          </a:p>
          <a:p>
            <a:pPr indent="0" lvl="0" marL="0" rtl="0" algn="l">
              <a:lnSpc>
                <a:spcPct val="150000"/>
              </a:lnSpc>
              <a:spcBef>
                <a:spcPts val="0"/>
              </a:spcBef>
              <a:spcAft>
                <a:spcPts val="0"/>
              </a:spcAft>
              <a:buNone/>
            </a:pPr>
            <a:r>
              <a:rPr lang="en">
                <a:solidFill>
                  <a:schemeClr val="dk1"/>
                </a:solidFill>
                <a:highlight>
                  <a:schemeClr val="lt1"/>
                </a:highlight>
                <a:latin typeface="Red Hat Display"/>
                <a:ea typeface="Red Hat Display"/>
                <a:cs typeface="Red Hat Display"/>
                <a:sym typeface="Red Hat Display"/>
              </a:rPr>
              <a:t>	</a:t>
            </a:r>
            <a:r>
              <a:rPr lang="en">
                <a:solidFill>
                  <a:schemeClr val="dk1"/>
                </a:solidFill>
                <a:highlight>
                  <a:schemeClr val="lt2"/>
                </a:highlight>
                <a:latin typeface="Red Hat Display"/>
                <a:ea typeface="Red Hat Display"/>
                <a:cs typeface="Red Hat Display"/>
                <a:sym typeface="Red Hat Display"/>
              </a:rPr>
              <a:t>/opt/kafka/bin/kafka-topics.sh --bootstrap-server localhost:9092 --list</a:t>
            </a:r>
            <a:endParaRPr>
              <a:solidFill>
                <a:schemeClr val="dk1"/>
              </a:solidFill>
              <a:highlight>
                <a:schemeClr val="lt2"/>
              </a:highlight>
              <a:latin typeface="Red Hat Display"/>
              <a:ea typeface="Red Hat Display"/>
              <a:cs typeface="Red Hat Display"/>
              <a:sym typeface="Red Hat Display"/>
            </a:endParaRPr>
          </a:p>
          <a:p>
            <a:pPr indent="-317500" lvl="0" marL="4572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Delete topic</a:t>
            </a:r>
            <a:endParaRPr>
              <a:solidFill>
                <a:schemeClr val="dk1"/>
              </a:solidFill>
              <a:highlight>
                <a:schemeClr val="lt1"/>
              </a:highlight>
              <a:latin typeface="Red Hat Display"/>
              <a:ea typeface="Red Hat Display"/>
              <a:cs typeface="Red Hat Display"/>
              <a:sym typeface="Red Hat Display"/>
            </a:endParaRPr>
          </a:p>
          <a:p>
            <a:pPr indent="0" lvl="0" marL="0" rtl="0" algn="l">
              <a:lnSpc>
                <a:spcPct val="150000"/>
              </a:lnSpc>
              <a:spcBef>
                <a:spcPts val="0"/>
              </a:spcBef>
              <a:spcAft>
                <a:spcPts val="0"/>
              </a:spcAft>
              <a:buNone/>
            </a:pPr>
            <a:r>
              <a:rPr lang="en">
                <a:solidFill>
                  <a:schemeClr val="dk1"/>
                </a:solidFill>
                <a:highlight>
                  <a:schemeClr val="lt1"/>
                </a:highlight>
                <a:latin typeface="Red Hat Display"/>
                <a:ea typeface="Red Hat Display"/>
                <a:cs typeface="Red Hat Display"/>
                <a:sym typeface="Red Hat Display"/>
              </a:rPr>
              <a:t>	</a:t>
            </a:r>
            <a:r>
              <a:rPr lang="en">
                <a:solidFill>
                  <a:schemeClr val="dk1"/>
                </a:solidFill>
                <a:highlight>
                  <a:schemeClr val="lt2"/>
                </a:highlight>
                <a:latin typeface="Red Hat Display"/>
                <a:ea typeface="Red Hat Display"/>
                <a:cs typeface="Red Hat Display"/>
                <a:sym typeface="Red Hat Display"/>
              </a:rPr>
              <a:t>/opt/kafka/bin/kafka-topics.sh --bootstrap-server localhost:9092 --delete --topic mytopic</a:t>
            </a:r>
            <a:endParaRPr>
              <a:solidFill>
                <a:schemeClr val="dk1"/>
              </a:solidFill>
              <a:highlight>
                <a:schemeClr val="lt2"/>
              </a:highlight>
              <a:latin typeface="Red Hat Display"/>
              <a:ea typeface="Red Hat Display"/>
              <a:cs typeface="Red Hat Display"/>
              <a:sym typeface="Red Hat Display"/>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3" name="Shape 3433"/>
        <p:cNvGrpSpPr/>
        <p:nvPr/>
      </p:nvGrpSpPr>
      <p:grpSpPr>
        <a:xfrm>
          <a:off x="0" y="0"/>
          <a:ext cx="0" cy="0"/>
          <a:chOff x="0" y="0"/>
          <a:chExt cx="0" cy="0"/>
        </a:xfrm>
      </p:grpSpPr>
      <p:sp>
        <p:nvSpPr>
          <p:cNvPr id="3434" name="Google Shape;3434;p24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435" name="Google Shape;3435;p245"/>
          <p:cNvSpPr txBox="1"/>
          <p:nvPr/>
        </p:nvSpPr>
        <p:spPr>
          <a:xfrm>
            <a:off x="1057225" y="246200"/>
            <a:ext cx="10711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3600">
                <a:solidFill>
                  <a:schemeClr val="accent1"/>
                </a:solidFill>
                <a:latin typeface="Red Hat Display"/>
                <a:ea typeface="Red Hat Display"/>
                <a:cs typeface="Red Hat Display"/>
                <a:sym typeface="Red Hat Display"/>
              </a:rPr>
              <a:t>Manage Topic</a:t>
            </a:r>
            <a:endParaRPr sz="100"/>
          </a:p>
        </p:txBody>
      </p:sp>
      <p:sp>
        <p:nvSpPr>
          <p:cNvPr id="3436" name="Google Shape;3436;p245"/>
          <p:cNvSpPr txBox="1"/>
          <p:nvPr/>
        </p:nvSpPr>
        <p:spPr>
          <a:xfrm>
            <a:off x="1057225" y="943475"/>
            <a:ext cx="10590300" cy="5571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solidFill>
                  <a:schemeClr val="dk1"/>
                </a:solidFill>
                <a:highlight>
                  <a:schemeClr val="lt1"/>
                </a:highlight>
                <a:latin typeface="Red Hat Display"/>
                <a:ea typeface="Red Hat Display"/>
                <a:cs typeface="Red Hat Display"/>
                <a:sym typeface="Red Hat Display"/>
              </a:rPr>
              <a:t>Modifying a topic configuration</a:t>
            </a:r>
            <a:endParaRPr b="1">
              <a:solidFill>
                <a:schemeClr val="dk1"/>
              </a:solidFill>
              <a:highlight>
                <a:schemeClr val="lt1"/>
              </a:highlight>
              <a:latin typeface="Red Hat Display"/>
              <a:ea typeface="Red Hat Display"/>
              <a:cs typeface="Red Hat Display"/>
              <a:sym typeface="Red Hat Display"/>
            </a:endParaRPr>
          </a:p>
          <a:p>
            <a:pPr indent="-317500" lvl="0" marL="4572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Get Current Configuration</a:t>
            </a:r>
            <a:endParaRPr>
              <a:solidFill>
                <a:schemeClr val="dk1"/>
              </a:solidFill>
              <a:highlight>
                <a:schemeClr val="lt1"/>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a:solidFill>
                  <a:schemeClr val="dk1"/>
                </a:solidFill>
                <a:highlight>
                  <a:schemeClr val="lt2"/>
                </a:highlight>
                <a:latin typeface="Red Hat Display"/>
                <a:ea typeface="Red Hat Display"/>
                <a:cs typeface="Red Hat Display"/>
                <a:sym typeface="Red Hat Display"/>
              </a:rPr>
              <a:t>/opt/kafka/bin/kafka-configs.sh --bootstrap-server localhost:9092 --entity-type topics --entity-name mytopic --describe</a:t>
            </a:r>
            <a:endParaRPr>
              <a:solidFill>
                <a:schemeClr val="dk1"/>
              </a:solidFill>
              <a:highlight>
                <a:schemeClr val="lt2"/>
              </a:highlight>
              <a:latin typeface="Red Hat Display"/>
              <a:ea typeface="Red Hat Display"/>
              <a:cs typeface="Red Hat Display"/>
              <a:sym typeface="Red Hat Display"/>
            </a:endParaRPr>
          </a:p>
          <a:p>
            <a:pPr indent="-317500" lvl="0" marL="4572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Use the kafka-configs.sh tool to change the configuration.</a:t>
            </a:r>
            <a:endParaRPr>
              <a:solidFill>
                <a:schemeClr val="dk1"/>
              </a:solidFill>
              <a:highlight>
                <a:schemeClr val="lt1"/>
              </a:highlight>
              <a:latin typeface="Red Hat Display"/>
              <a:ea typeface="Red Hat Display"/>
              <a:cs typeface="Red Hat Display"/>
              <a:sym typeface="Red Hat Display"/>
            </a:endParaRPr>
          </a:p>
          <a:p>
            <a:pPr indent="-317500" lvl="1" marL="13716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Specify the host and port of the Kafka broker in the --bootstrap-server option.</a:t>
            </a:r>
            <a:endParaRPr>
              <a:solidFill>
                <a:schemeClr val="dk1"/>
              </a:solidFill>
              <a:highlight>
                <a:schemeClr val="lt1"/>
              </a:highlight>
              <a:latin typeface="Red Hat Display"/>
              <a:ea typeface="Red Hat Display"/>
              <a:cs typeface="Red Hat Display"/>
              <a:sym typeface="Red Hat Display"/>
            </a:endParaRPr>
          </a:p>
          <a:p>
            <a:pPr indent="-317500" lvl="1" marL="13716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Set the --entity-type as topic and --entity-name to the name of your topic.</a:t>
            </a:r>
            <a:endParaRPr>
              <a:solidFill>
                <a:schemeClr val="dk1"/>
              </a:solidFill>
              <a:highlight>
                <a:schemeClr val="lt1"/>
              </a:highlight>
              <a:latin typeface="Red Hat Display"/>
              <a:ea typeface="Red Hat Display"/>
              <a:cs typeface="Red Hat Display"/>
              <a:sym typeface="Red Hat Display"/>
            </a:endParaRPr>
          </a:p>
          <a:p>
            <a:pPr indent="-317500" lvl="1" marL="13716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Use --alter option to modify the current configuration.</a:t>
            </a:r>
            <a:endParaRPr>
              <a:solidFill>
                <a:schemeClr val="dk1"/>
              </a:solidFill>
              <a:highlight>
                <a:schemeClr val="lt1"/>
              </a:highlight>
              <a:latin typeface="Red Hat Display"/>
              <a:ea typeface="Red Hat Display"/>
              <a:cs typeface="Red Hat Display"/>
              <a:sym typeface="Red Hat Display"/>
            </a:endParaRPr>
          </a:p>
          <a:p>
            <a:pPr indent="-317500" lvl="1" marL="13716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Specify the options you want to add or change in the option --add-config.</a:t>
            </a:r>
            <a:endParaRPr>
              <a:solidFill>
                <a:schemeClr val="dk1"/>
              </a:solidFill>
              <a:highlight>
                <a:schemeClr val="lt1"/>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a:solidFill>
                  <a:schemeClr val="dk1"/>
                </a:solidFill>
                <a:highlight>
                  <a:schemeClr val="lt2"/>
                </a:highlight>
                <a:latin typeface="Red Hat Display"/>
                <a:ea typeface="Red Hat Display"/>
                <a:cs typeface="Red Hat Display"/>
                <a:sym typeface="Red Hat Display"/>
              </a:rPr>
              <a:t>/opt/kafka/bin/kafka-configs.sh --bootstrap-server localhost:9092 --entity-type topics --entity-name mytopic --alter --add-config min.insync.replicas=1</a:t>
            </a:r>
            <a:endParaRPr>
              <a:solidFill>
                <a:schemeClr val="dk1"/>
              </a:solidFill>
              <a:highlight>
                <a:schemeClr val="lt2"/>
              </a:highlight>
              <a:latin typeface="Red Hat Display"/>
              <a:ea typeface="Red Hat Display"/>
              <a:cs typeface="Red Hat Display"/>
              <a:sym typeface="Red Hat Display"/>
            </a:endParaRPr>
          </a:p>
          <a:p>
            <a:pPr indent="-317500" lvl="0" marL="4572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Use the kafka-configs.sh tool to delete an existing configuration option.</a:t>
            </a:r>
            <a:endParaRPr>
              <a:solidFill>
                <a:schemeClr val="dk1"/>
              </a:solidFill>
              <a:highlight>
                <a:schemeClr val="lt1"/>
              </a:highlight>
              <a:latin typeface="Red Hat Display"/>
              <a:ea typeface="Red Hat Display"/>
              <a:cs typeface="Red Hat Display"/>
              <a:sym typeface="Red Hat Display"/>
            </a:endParaRPr>
          </a:p>
          <a:p>
            <a:pPr indent="-317500" lvl="1" marL="13716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Specify the host and port of the Kafka broker in the --bootstrap-server option.</a:t>
            </a:r>
            <a:endParaRPr>
              <a:solidFill>
                <a:schemeClr val="dk1"/>
              </a:solidFill>
              <a:highlight>
                <a:schemeClr val="lt1"/>
              </a:highlight>
              <a:latin typeface="Red Hat Display"/>
              <a:ea typeface="Red Hat Display"/>
              <a:cs typeface="Red Hat Display"/>
              <a:sym typeface="Red Hat Display"/>
            </a:endParaRPr>
          </a:p>
          <a:p>
            <a:pPr indent="-317500" lvl="1" marL="13716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Set the --entity-type as topic and --entity-name to the name of your topic.</a:t>
            </a:r>
            <a:endParaRPr>
              <a:solidFill>
                <a:schemeClr val="dk1"/>
              </a:solidFill>
              <a:highlight>
                <a:schemeClr val="lt1"/>
              </a:highlight>
              <a:latin typeface="Red Hat Display"/>
              <a:ea typeface="Red Hat Display"/>
              <a:cs typeface="Red Hat Display"/>
              <a:sym typeface="Red Hat Display"/>
            </a:endParaRPr>
          </a:p>
          <a:p>
            <a:pPr indent="-317500" lvl="1" marL="13716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Use --delete-config option to remove existing configuration option.</a:t>
            </a:r>
            <a:endParaRPr>
              <a:solidFill>
                <a:schemeClr val="dk1"/>
              </a:solidFill>
              <a:highlight>
                <a:schemeClr val="lt1"/>
              </a:highlight>
              <a:latin typeface="Red Hat Display"/>
              <a:ea typeface="Red Hat Display"/>
              <a:cs typeface="Red Hat Display"/>
              <a:sym typeface="Red Hat Display"/>
            </a:endParaRPr>
          </a:p>
          <a:p>
            <a:pPr indent="-317500" lvl="1" marL="1371600" rtl="0" algn="l">
              <a:lnSpc>
                <a:spcPct val="150000"/>
              </a:lnSpc>
              <a:spcBef>
                <a:spcPts val="0"/>
              </a:spcBef>
              <a:spcAft>
                <a:spcPts val="0"/>
              </a:spcAft>
              <a:buClr>
                <a:schemeClr val="dk1"/>
              </a:buClr>
              <a:buSzPts val="1400"/>
              <a:buFont typeface="Red Hat Display"/>
              <a:buChar char="○"/>
            </a:pPr>
            <a:r>
              <a:rPr lang="en">
                <a:solidFill>
                  <a:schemeClr val="dk1"/>
                </a:solidFill>
                <a:highlight>
                  <a:schemeClr val="lt1"/>
                </a:highlight>
                <a:latin typeface="Red Hat Display"/>
                <a:ea typeface="Red Hat Display"/>
                <a:cs typeface="Red Hat Display"/>
                <a:sym typeface="Red Hat Display"/>
              </a:rPr>
              <a:t>Specify the options you want to remove in the option --remove-config.</a:t>
            </a:r>
            <a:endParaRPr>
              <a:solidFill>
                <a:schemeClr val="dk1"/>
              </a:solidFill>
              <a:highlight>
                <a:schemeClr val="lt1"/>
              </a:highlight>
              <a:latin typeface="Red Hat Display"/>
              <a:ea typeface="Red Hat Display"/>
              <a:cs typeface="Red Hat Display"/>
              <a:sym typeface="Red Hat Display"/>
            </a:endParaRPr>
          </a:p>
          <a:p>
            <a:pPr indent="0" lvl="0" marL="457200" rtl="0" algn="l">
              <a:lnSpc>
                <a:spcPct val="150000"/>
              </a:lnSpc>
              <a:spcBef>
                <a:spcPts val="0"/>
              </a:spcBef>
              <a:spcAft>
                <a:spcPts val="0"/>
              </a:spcAft>
              <a:buNone/>
            </a:pPr>
            <a:r>
              <a:rPr lang="en">
                <a:solidFill>
                  <a:schemeClr val="dk1"/>
                </a:solidFill>
                <a:highlight>
                  <a:schemeClr val="lt2"/>
                </a:highlight>
                <a:latin typeface="Red Hat Display"/>
                <a:ea typeface="Red Hat Display"/>
                <a:cs typeface="Red Hat Display"/>
                <a:sym typeface="Red Hat Display"/>
              </a:rPr>
              <a:t>/opt/kafka/bin/kafka-configs.sh --bootstrap-server localhost:9092 --entity-type topics --entity-name mytopic --alter --delete-config min.insync.replicas</a:t>
            </a:r>
            <a:endParaRPr>
              <a:solidFill>
                <a:schemeClr val="dk1"/>
              </a:solidFill>
              <a:highlight>
                <a:schemeClr val="lt2"/>
              </a:highlight>
              <a:latin typeface="Red Hat Display"/>
              <a:ea typeface="Red Hat Display"/>
              <a:cs typeface="Red Hat Display"/>
              <a:sym typeface="Red Hat Display"/>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0" name="Shape 3440"/>
        <p:cNvGrpSpPr/>
        <p:nvPr/>
      </p:nvGrpSpPr>
      <p:grpSpPr>
        <a:xfrm>
          <a:off x="0" y="0"/>
          <a:ext cx="0" cy="0"/>
          <a:chOff x="0" y="0"/>
          <a:chExt cx="0" cy="0"/>
        </a:xfrm>
      </p:grpSpPr>
      <p:sp>
        <p:nvSpPr>
          <p:cNvPr id="3441" name="Google Shape;3441;p24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3442" name="Google Shape;3442;p246"/>
          <p:cNvSpPr txBox="1"/>
          <p:nvPr>
            <p:ph type="title"/>
          </p:nvPr>
        </p:nvSpPr>
        <p:spPr>
          <a:xfrm>
            <a:off x="5660525" y="568626"/>
            <a:ext cx="5736300" cy="1929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Thank you</a:t>
            </a:r>
            <a:endParaRPr/>
          </a:p>
        </p:txBody>
      </p:sp>
      <p:sp>
        <p:nvSpPr>
          <p:cNvPr id="3443" name="Google Shape;3443;p246"/>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2" name="Shape 2762"/>
        <p:cNvGrpSpPr/>
        <p:nvPr/>
      </p:nvGrpSpPr>
      <p:grpSpPr>
        <a:xfrm>
          <a:off x="0" y="0"/>
          <a:ext cx="0" cy="0"/>
          <a:chOff x="0" y="0"/>
          <a:chExt cx="0" cy="0"/>
        </a:xfrm>
      </p:grpSpPr>
      <p:sp>
        <p:nvSpPr>
          <p:cNvPr id="2763" name="Google Shape;2763;p20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2764" name="Google Shape;2764;p20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765" name="Google Shape;2765;p204"/>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ZooKeeper</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KIP-500</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Plans to remove ZooKeeper from Kafka</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ZooKeeper will not be replaced by some similar project</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Kafka will use Raft based protocol to replace ZooKeeper internally</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This will take time over many releases</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Changing everything currently stored in ZooKeeper to Kafka</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Changing many management tools</a:t>
            </a:r>
            <a:endParaRPr sz="1600">
              <a:solidFill>
                <a:schemeClr val="dk1"/>
              </a:solidFill>
            </a:endParaRPr>
          </a:p>
          <a:p>
            <a:pPr indent="0" lvl="0" marL="0" rtl="0" algn="l">
              <a:lnSpc>
                <a:spcPct val="150000"/>
              </a:lnSpc>
              <a:spcBef>
                <a:spcPts val="0"/>
              </a:spcBef>
              <a:spcAft>
                <a:spcPts val="0"/>
              </a:spcAft>
              <a:buNone/>
            </a:pPr>
            <a:r>
              <a:t/>
            </a:r>
            <a:endParaRPr sz="1600">
              <a:solidFill>
                <a:schemeClr val="dk1"/>
              </a:solidFill>
            </a:endParaRPr>
          </a:p>
        </p:txBody>
      </p:sp>
      <p:grpSp>
        <p:nvGrpSpPr>
          <p:cNvPr id="2766" name="Google Shape;2766;p204"/>
          <p:cNvGrpSpPr/>
          <p:nvPr/>
        </p:nvGrpSpPr>
        <p:grpSpPr>
          <a:xfrm flipH="1" rot="10800000">
            <a:off x="8956125" y="2941550"/>
            <a:ext cx="1122750" cy="1299150"/>
            <a:chOff x="3604650" y="3820687"/>
            <a:chExt cx="748500" cy="866100"/>
          </a:xfrm>
        </p:grpSpPr>
        <p:sp>
          <p:nvSpPr>
            <p:cNvPr id="2767" name="Google Shape;2767;p204"/>
            <p:cNvSpPr/>
            <p:nvPr/>
          </p:nvSpPr>
          <p:spPr>
            <a:xfrm rot="5400000">
              <a:off x="3545850" y="3879487"/>
              <a:ext cx="866100" cy="748500"/>
            </a:xfrm>
            <a:prstGeom prst="hexagon">
              <a:avLst>
                <a:gd fmla="val 29973" name="adj"/>
                <a:gd fmla="val 115470" name="vf"/>
              </a:avLst>
            </a:prstGeom>
            <a:no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68" name="Google Shape;2768;p204"/>
            <p:cNvPicPr preferRelativeResize="0"/>
            <p:nvPr/>
          </p:nvPicPr>
          <p:blipFill>
            <a:blip r:embed="rId3">
              <a:alphaModFix/>
            </a:blip>
            <a:stretch>
              <a:fillRect/>
            </a:stretch>
          </p:blipFill>
          <p:spPr>
            <a:xfrm>
              <a:off x="3826848" y="3960659"/>
              <a:ext cx="360600" cy="586117"/>
            </a:xfrm>
            <a:prstGeom prst="rect">
              <a:avLst/>
            </a:prstGeom>
            <a:noFill/>
            <a:ln>
              <a:noFill/>
            </a:ln>
          </p:spPr>
        </p:pic>
      </p:grpSp>
      <p:grpSp>
        <p:nvGrpSpPr>
          <p:cNvPr id="2769" name="Google Shape;2769;p204"/>
          <p:cNvGrpSpPr/>
          <p:nvPr/>
        </p:nvGrpSpPr>
        <p:grpSpPr>
          <a:xfrm flipH="1" rot="10800000">
            <a:off x="9523613" y="1984062"/>
            <a:ext cx="1122750" cy="1299150"/>
            <a:chOff x="3604650" y="3820687"/>
            <a:chExt cx="748500" cy="866100"/>
          </a:xfrm>
        </p:grpSpPr>
        <p:sp>
          <p:nvSpPr>
            <p:cNvPr id="2770" name="Google Shape;2770;p204"/>
            <p:cNvSpPr/>
            <p:nvPr/>
          </p:nvSpPr>
          <p:spPr>
            <a:xfrm rot="5400000">
              <a:off x="3545850" y="3879487"/>
              <a:ext cx="866100" cy="748500"/>
            </a:xfrm>
            <a:prstGeom prst="hexagon">
              <a:avLst>
                <a:gd fmla="val 29973" name="adj"/>
                <a:gd fmla="val 115470" name="vf"/>
              </a:avLst>
            </a:prstGeom>
            <a:no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71" name="Google Shape;2771;p204"/>
            <p:cNvPicPr preferRelativeResize="0"/>
            <p:nvPr/>
          </p:nvPicPr>
          <p:blipFill>
            <a:blip r:embed="rId3">
              <a:alphaModFix/>
            </a:blip>
            <a:stretch>
              <a:fillRect/>
            </a:stretch>
          </p:blipFill>
          <p:spPr>
            <a:xfrm>
              <a:off x="3826848" y="3960659"/>
              <a:ext cx="360600" cy="586117"/>
            </a:xfrm>
            <a:prstGeom prst="rect">
              <a:avLst/>
            </a:prstGeom>
            <a:noFill/>
            <a:ln>
              <a:noFill/>
            </a:ln>
          </p:spPr>
        </p:pic>
      </p:grpSp>
      <p:grpSp>
        <p:nvGrpSpPr>
          <p:cNvPr id="2772" name="Google Shape;2772;p204"/>
          <p:cNvGrpSpPr/>
          <p:nvPr/>
        </p:nvGrpSpPr>
        <p:grpSpPr>
          <a:xfrm flipH="1" rot="10800000">
            <a:off x="10092863" y="2941550"/>
            <a:ext cx="1122750" cy="1299150"/>
            <a:chOff x="3604650" y="3820687"/>
            <a:chExt cx="748500" cy="866100"/>
          </a:xfrm>
        </p:grpSpPr>
        <p:sp>
          <p:nvSpPr>
            <p:cNvPr id="2773" name="Google Shape;2773;p204"/>
            <p:cNvSpPr/>
            <p:nvPr/>
          </p:nvSpPr>
          <p:spPr>
            <a:xfrm rot="5400000">
              <a:off x="3545850" y="3879487"/>
              <a:ext cx="866100" cy="748500"/>
            </a:xfrm>
            <a:prstGeom prst="hexagon">
              <a:avLst>
                <a:gd fmla="val 29973" name="adj"/>
                <a:gd fmla="val 115470" name="vf"/>
              </a:avLst>
            </a:prstGeom>
            <a:no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74" name="Google Shape;2774;p204"/>
            <p:cNvPicPr preferRelativeResize="0"/>
            <p:nvPr/>
          </p:nvPicPr>
          <p:blipFill>
            <a:blip r:embed="rId3">
              <a:alphaModFix/>
            </a:blip>
            <a:stretch>
              <a:fillRect/>
            </a:stretch>
          </p:blipFill>
          <p:spPr>
            <a:xfrm>
              <a:off x="3826848" y="3960659"/>
              <a:ext cx="360600" cy="586117"/>
            </a:xfrm>
            <a:prstGeom prst="rect">
              <a:avLst/>
            </a:prstGeom>
            <a:noFill/>
            <a:ln>
              <a:noFill/>
            </a:ln>
          </p:spPr>
        </p:pic>
      </p:grpSp>
      <p:sp>
        <p:nvSpPr>
          <p:cNvPr id="2775" name="Google Shape;2775;p204"/>
          <p:cNvSpPr/>
          <p:nvPr/>
        </p:nvSpPr>
        <p:spPr>
          <a:xfrm>
            <a:off x="10774851" y="5017647"/>
            <a:ext cx="1099500" cy="935700"/>
          </a:xfrm>
          <a:prstGeom prst="hexagon">
            <a:avLst>
              <a:gd fmla="val 29973" name="adj"/>
              <a:gd fmla="val 115470" name="vf"/>
            </a:avLst>
          </a:prstGeom>
          <a:noFill/>
          <a:ln cap="flat" cmpd="sng" w="2857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800">
                <a:latin typeface="Red Hat Display"/>
                <a:ea typeface="Red Hat Display"/>
                <a:cs typeface="Red Hat Display"/>
                <a:sym typeface="Red Hat Display"/>
              </a:rPr>
              <a:t>Clients</a:t>
            </a:r>
            <a:endParaRPr sz="1800">
              <a:latin typeface="Red Hat Display"/>
              <a:ea typeface="Red Hat Display"/>
              <a:cs typeface="Red Hat Display"/>
              <a:sym typeface="Red Hat Display"/>
            </a:endParaRPr>
          </a:p>
        </p:txBody>
      </p:sp>
      <p:sp>
        <p:nvSpPr>
          <p:cNvPr id="2776" name="Google Shape;2776;p204"/>
          <p:cNvSpPr/>
          <p:nvPr/>
        </p:nvSpPr>
        <p:spPr>
          <a:xfrm>
            <a:off x="8329876" y="5049122"/>
            <a:ext cx="1099500" cy="935700"/>
          </a:xfrm>
          <a:prstGeom prst="hexagon">
            <a:avLst>
              <a:gd fmla="val 29973" name="adj"/>
              <a:gd fmla="val 115470" name="vf"/>
            </a:avLst>
          </a:prstGeom>
          <a:noFill/>
          <a:ln cap="flat" cmpd="sng" w="2857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800">
                <a:latin typeface="Red Hat Display"/>
                <a:ea typeface="Red Hat Display"/>
                <a:cs typeface="Red Hat Display"/>
                <a:sym typeface="Red Hat Display"/>
              </a:rPr>
              <a:t>Tools</a:t>
            </a:r>
            <a:endParaRPr sz="1800">
              <a:latin typeface="Red Hat Display"/>
              <a:ea typeface="Red Hat Display"/>
              <a:cs typeface="Red Hat Display"/>
              <a:sym typeface="Red Hat Display"/>
            </a:endParaRPr>
          </a:p>
        </p:txBody>
      </p:sp>
      <p:cxnSp>
        <p:nvCxnSpPr>
          <p:cNvPr id="2777" name="Google Shape;2777;p204"/>
          <p:cNvCxnSpPr>
            <a:stCxn id="2775" idx="4"/>
            <a:endCxn id="2773" idx="3"/>
          </p:cNvCxnSpPr>
          <p:nvPr/>
        </p:nvCxnSpPr>
        <p:spPr>
          <a:xfrm rot="10800000">
            <a:off x="10654208" y="4240647"/>
            <a:ext cx="401100" cy="777000"/>
          </a:xfrm>
          <a:prstGeom prst="straightConnector1">
            <a:avLst/>
          </a:prstGeom>
          <a:noFill/>
          <a:ln cap="flat" cmpd="sng" w="28575">
            <a:solidFill>
              <a:srgbClr val="666666"/>
            </a:solidFill>
            <a:prstDash val="solid"/>
            <a:round/>
            <a:headEnd len="med" w="med" type="none"/>
            <a:tailEnd len="med" w="med" type="triangle"/>
          </a:ln>
        </p:spPr>
      </p:cxnSp>
      <p:cxnSp>
        <p:nvCxnSpPr>
          <p:cNvPr id="2778" name="Google Shape;2778;p204"/>
          <p:cNvCxnSpPr>
            <a:stCxn id="2776" idx="5"/>
            <a:endCxn id="2767" idx="3"/>
          </p:cNvCxnSpPr>
          <p:nvPr/>
        </p:nvCxnSpPr>
        <p:spPr>
          <a:xfrm flipH="1" rot="10800000">
            <a:off x="9148919" y="4240622"/>
            <a:ext cx="368700" cy="808500"/>
          </a:xfrm>
          <a:prstGeom prst="straightConnector1">
            <a:avLst/>
          </a:prstGeom>
          <a:noFill/>
          <a:ln cap="flat" cmpd="sng" w="28575">
            <a:solidFill>
              <a:srgbClr val="666666"/>
            </a:solidFill>
            <a:prstDash val="solid"/>
            <a:round/>
            <a:headEnd len="med" w="med" type="none"/>
            <a:tailEnd len="med" w="med" type="triangle"/>
          </a:ln>
        </p:spPr>
      </p:cxnSp>
      <p:sp>
        <p:nvSpPr>
          <p:cNvPr id="2779" name="Google Shape;2779;p204"/>
          <p:cNvSpPr txBox="1"/>
          <p:nvPr/>
        </p:nvSpPr>
        <p:spPr>
          <a:xfrm>
            <a:off x="587175" y="6409150"/>
            <a:ext cx="57378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100">
                <a:solidFill>
                  <a:srgbClr val="EE0000"/>
                </a:solidFill>
                <a:latin typeface="Red Hat Display"/>
                <a:ea typeface="Red Hat Display"/>
                <a:cs typeface="Red Hat Display"/>
                <a:sym typeface="Red Hat Display"/>
              </a:rPr>
              <a:t>* KIP-500 (not cover in this course)</a:t>
            </a:r>
            <a:endParaRPr b="1" sz="900">
              <a:solidFill>
                <a:srgbClr val="EE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769"/>
                                        </p:tgtEl>
                                        <p:attrNameLst>
                                          <p:attrName>style.visibility</p:attrName>
                                        </p:attrNameLst>
                                      </p:cBhvr>
                                      <p:to>
                                        <p:strVal val="visible"/>
                                      </p:to>
                                    </p:set>
                                    <p:animEffect filter="fade" transition="in">
                                      <p:cBhvr>
                                        <p:cTn dur="1000"/>
                                        <p:tgtEl>
                                          <p:spTgt spid="2769"/>
                                        </p:tgtEl>
                                      </p:cBhvr>
                                    </p:animEffect>
                                  </p:childTnLst>
                                </p:cTn>
                              </p:par>
                              <p:par>
                                <p:cTn fill="hold" nodeType="withEffect" presetClass="entr" presetID="10" presetSubtype="0">
                                  <p:stCondLst>
                                    <p:cond delay="0"/>
                                  </p:stCondLst>
                                  <p:childTnLst>
                                    <p:set>
                                      <p:cBhvr>
                                        <p:cTn dur="1" fill="hold">
                                          <p:stCondLst>
                                            <p:cond delay="0"/>
                                          </p:stCondLst>
                                        </p:cTn>
                                        <p:tgtEl>
                                          <p:spTgt spid="2772"/>
                                        </p:tgtEl>
                                        <p:attrNameLst>
                                          <p:attrName>style.visibility</p:attrName>
                                        </p:attrNameLst>
                                      </p:cBhvr>
                                      <p:to>
                                        <p:strVal val="visible"/>
                                      </p:to>
                                    </p:set>
                                    <p:animEffect filter="fade" transition="in">
                                      <p:cBhvr>
                                        <p:cTn dur="1000"/>
                                        <p:tgtEl>
                                          <p:spTgt spid="2772"/>
                                        </p:tgtEl>
                                      </p:cBhvr>
                                    </p:animEffect>
                                  </p:childTnLst>
                                </p:cTn>
                              </p:par>
                              <p:par>
                                <p:cTn fill="hold" nodeType="withEffect" presetClass="entr" presetID="10" presetSubtype="0">
                                  <p:stCondLst>
                                    <p:cond delay="0"/>
                                  </p:stCondLst>
                                  <p:childTnLst>
                                    <p:set>
                                      <p:cBhvr>
                                        <p:cTn dur="1" fill="hold">
                                          <p:stCondLst>
                                            <p:cond delay="0"/>
                                          </p:stCondLst>
                                        </p:cTn>
                                        <p:tgtEl>
                                          <p:spTgt spid="2766"/>
                                        </p:tgtEl>
                                        <p:attrNameLst>
                                          <p:attrName>style.visibility</p:attrName>
                                        </p:attrNameLst>
                                      </p:cBhvr>
                                      <p:to>
                                        <p:strVal val="visible"/>
                                      </p:to>
                                    </p:set>
                                    <p:animEffect filter="fade" transition="in">
                                      <p:cBhvr>
                                        <p:cTn dur="1000"/>
                                        <p:tgtEl>
                                          <p:spTgt spid="276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75"/>
                                        </p:tgtEl>
                                        <p:attrNameLst>
                                          <p:attrName>style.visibility</p:attrName>
                                        </p:attrNameLst>
                                      </p:cBhvr>
                                      <p:to>
                                        <p:strVal val="visible"/>
                                      </p:to>
                                    </p:set>
                                    <p:animEffect filter="fade" transition="in">
                                      <p:cBhvr>
                                        <p:cTn dur="1000"/>
                                        <p:tgtEl>
                                          <p:spTgt spid="277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77"/>
                                        </p:tgtEl>
                                        <p:attrNameLst>
                                          <p:attrName>style.visibility</p:attrName>
                                        </p:attrNameLst>
                                      </p:cBhvr>
                                      <p:to>
                                        <p:strVal val="visible"/>
                                      </p:to>
                                    </p:set>
                                    <p:animEffect filter="fade" transition="in">
                                      <p:cBhvr>
                                        <p:cTn dur="500"/>
                                        <p:tgtEl>
                                          <p:spTgt spid="2777"/>
                                        </p:tgtEl>
                                      </p:cBhvr>
                                    </p:animEffect>
                                  </p:childTnLst>
                                </p:cTn>
                              </p:par>
                            </p:childTnLst>
                          </p:cTn>
                        </p:par>
                        <p:par>
                          <p:cTn fill="hold">
                            <p:stCondLst>
                              <p:cond delay="2500"/>
                            </p:stCondLst>
                            <p:childTnLst>
                              <p:par>
                                <p:cTn fill="hold" nodeType="afterEffect" presetClass="exit" presetID="10" presetSubtype="0">
                                  <p:stCondLst>
                                    <p:cond delay="0"/>
                                  </p:stCondLst>
                                  <p:childTnLst>
                                    <p:animEffect filter="fade" transition="out">
                                      <p:cBhvr>
                                        <p:cTn dur="500"/>
                                        <p:tgtEl>
                                          <p:spTgt spid="2777"/>
                                        </p:tgtEl>
                                      </p:cBhvr>
                                    </p:animEffect>
                                    <p:set>
                                      <p:cBhvr>
                                        <p:cTn dur="1" fill="hold">
                                          <p:stCondLst>
                                            <p:cond delay="500"/>
                                          </p:stCondLst>
                                        </p:cTn>
                                        <p:tgtEl>
                                          <p:spTgt spid="2777"/>
                                        </p:tgtEl>
                                        <p:attrNameLst>
                                          <p:attrName>style.visibility</p:attrName>
                                        </p:attrNameLst>
                                      </p:cBhvr>
                                      <p:to>
                                        <p:strVal val="hidden"/>
                                      </p:to>
                                    </p:se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777"/>
                                        </p:tgtEl>
                                        <p:attrNameLst>
                                          <p:attrName>style.visibility</p:attrName>
                                        </p:attrNameLst>
                                      </p:cBhvr>
                                      <p:to>
                                        <p:strVal val="visible"/>
                                      </p:to>
                                    </p:set>
                                    <p:animEffect filter="fade" transition="in">
                                      <p:cBhvr>
                                        <p:cTn dur="500"/>
                                        <p:tgtEl>
                                          <p:spTgt spid="2777"/>
                                        </p:tgtEl>
                                      </p:cBhvr>
                                    </p:animEffect>
                                  </p:childTnLst>
                                </p:cTn>
                              </p:par>
                            </p:childTnLst>
                          </p:cTn>
                        </p:par>
                        <p:par>
                          <p:cTn fill="hold">
                            <p:stCondLst>
                              <p:cond delay="3500"/>
                            </p:stCondLst>
                            <p:childTnLst>
                              <p:par>
                                <p:cTn fill="hold" nodeType="afterEffect" presetClass="exit" presetID="10" presetSubtype="0">
                                  <p:stCondLst>
                                    <p:cond delay="0"/>
                                  </p:stCondLst>
                                  <p:childTnLst>
                                    <p:animEffect filter="fade" transition="out">
                                      <p:cBhvr>
                                        <p:cTn dur="500"/>
                                        <p:tgtEl>
                                          <p:spTgt spid="2777"/>
                                        </p:tgtEl>
                                      </p:cBhvr>
                                    </p:animEffect>
                                    <p:set>
                                      <p:cBhvr>
                                        <p:cTn dur="1" fill="hold">
                                          <p:stCondLst>
                                            <p:cond delay="500"/>
                                          </p:stCondLst>
                                        </p:cTn>
                                        <p:tgtEl>
                                          <p:spTgt spid="2777"/>
                                        </p:tgtEl>
                                        <p:attrNameLst>
                                          <p:attrName>style.visibility</p:attrName>
                                        </p:attrNameLst>
                                      </p:cBhvr>
                                      <p:to>
                                        <p:strVal val="hidden"/>
                                      </p:to>
                                    </p:se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777"/>
                                        </p:tgtEl>
                                        <p:attrNameLst>
                                          <p:attrName>style.visibility</p:attrName>
                                        </p:attrNameLst>
                                      </p:cBhvr>
                                      <p:to>
                                        <p:strVal val="visible"/>
                                      </p:to>
                                    </p:set>
                                    <p:animEffect filter="fade" transition="in">
                                      <p:cBhvr>
                                        <p:cTn dur="500"/>
                                        <p:tgtEl>
                                          <p:spTgt spid="2777"/>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776"/>
                                        </p:tgtEl>
                                        <p:attrNameLst>
                                          <p:attrName>style.visibility</p:attrName>
                                        </p:attrNameLst>
                                      </p:cBhvr>
                                      <p:to>
                                        <p:strVal val="visible"/>
                                      </p:to>
                                    </p:set>
                                    <p:animEffect filter="fade" transition="in">
                                      <p:cBhvr>
                                        <p:cTn dur="1000"/>
                                        <p:tgtEl>
                                          <p:spTgt spid="2776"/>
                                        </p:tgtEl>
                                      </p:cBhvr>
                                    </p:animEffect>
                                  </p:childTnLst>
                                </p:cTn>
                              </p:par>
                              <p:par>
                                <p:cTn fill="hold" nodeType="withEffect" presetClass="entr" presetID="10" presetSubtype="0">
                                  <p:stCondLst>
                                    <p:cond delay="0"/>
                                  </p:stCondLst>
                                  <p:childTnLst>
                                    <p:set>
                                      <p:cBhvr>
                                        <p:cTn dur="1" fill="hold">
                                          <p:stCondLst>
                                            <p:cond delay="0"/>
                                          </p:stCondLst>
                                        </p:cTn>
                                        <p:tgtEl>
                                          <p:spTgt spid="2778"/>
                                        </p:tgtEl>
                                        <p:attrNameLst>
                                          <p:attrName>style.visibility</p:attrName>
                                        </p:attrNameLst>
                                      </p:cBhvr>
                                      <p:to>
                                        <p:strVal val="visible"/>
                                      </p:to>
                                    </p:set>
                                    <p:animEffect filter="fade" transition="in">
                                      <p:cBhvr>
                                        <p:cTn dur="500"/>
                                        <p:tgtEl>
                                          <p:spTgt spid="2778"/>
                                        </p:tgtEl>
                                      </p:cBhvr>
                                    </p:animEffect>
                                  </p:childTnLst>
                                </p:cTn>
                              </p:par>
                            </p:childTnLst>
                          </p:cTn>
                        </p:par>
                        <p:par>
                          <p:cTn fill="hold">
                            <p:stCondLst>
                              <p:cond delay="5500"/>
                            </p:stCondLst>
                            <p:childTnLst>
                              <p:par>
                                <p:cTn fill="hold" nodeType="afterEffect" presetClass="exit" presetID="10" presetSubtype="0">
                                  <p:stCondLst>
                                    <p:cond delay="0"/>
                                  </p:stCondLst>
                                  <p:childTnLst>
                                    <p:animEffect filter="fade" transition="out">
                                      <p:cBhvr>
                                        <p:cTn dur="500"/>
                                        <p:tgtEl>
                                          <p:spTgt spid="2778"/>
                                        </p:tgtEl>
                                      </p:cBhvr>
                                    </p:animEffect>
                                    <p:set>
                                      <p:cBhvr>
                                        <p:cTn dur="1" fill="hold">
                                          <p:stCondLst>
                                            <p:cond delay="500"/>
                                          </p:stCondLst>
                                        </p:cTn>
                                        <p:tgtEl>
                                          <p:spTgt spid="2778"/>
                                        </p:tgtEl>
                                        <p:attrNameLst>
                                          <p:attrName>style.visibility</p:attrName>
                                        </p:attrNameLst>
                                      </p:cBhvr>
                                      <p:to>
                                        <p:strVal val="hidden"/>
                                      </p:to>
                                    </p:se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778"/>
                                        </p:tgtEl>
                                        <p:attrNameLst>
                                          <p:attrName>style.visibility</p:attrName>
                                        </p:attrNameLst>
                                      </p:cBhvr>
                                      <p:to>
                                        <p:strVal val="visible"/>
                                      </p:to>
                                    </p:set>
                                    <p:animEffect filter="fade" transition="in">
                                      <p:cBhvr>
                                        <p:cTn dur="500"/>
                                        <p:tgtEl>
                                          <p:spTgt spid="2778"/>
                                        </p:tgtEl>
                                      </p:cBhvr>
                                    </p:animEffect>
                                  </p:childTnLst>
                                </p:cTn>
                              </p:par>
                            </p:childTnLst>
                          </p:cTn>
                        </p:par>
                        <p:par>
                          <p:cTn fill="hold">
                            <p:stCondLst>
                              <p:cond delay="6500"/>
                            </p:stCondLst>
                            <p:childTnLst>
                              <p:par>
                                <p:cTn fill="hold" nodeType="afterEffect" presetClass="exit" presetID="10" presetSubtype="0">
                                  <p:stCondLst>
                                    <p:cond delay="0"/>
                                  </p:stCondLst>
                                  <p:childTnLst>
                                    <p:animEffect filter="fade" transition="out">
                                      <p:cBhvr>
                                        <p:cTn dur="500"/>
                                        <p:tgtEl>
                                          <p:spTgt spid="2778"/>
                                        </p:tgtEl>
                                      </p:cBhvr>
                                    </p:animEffect>
                                    <p:set>
                                      <p:cBhvr>
                                        <p:cTn dur="1" fill="hold">
                                          <p:stCondLst>
                                            <p:cond delay="500"/>
                                          </p:stCondLst>
                                        </p:cTn>
                                        <p:tgtEl>
                                          <p:spTgt spid="2778"/>
                                        </p:tgtEl>
                                        <p:attrNameLst>
                                          <p:attrName>style.visibility</p:attrName>
                                        </p:attrNameLst>
                                      </p:cBhvr>
                                      <p:to>
                                        <p:strVal val="hidden"/>
                                      </p:to>
                                    </p:se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778"/>
                                        </p:tgtEl>
                                        <p:attrNameLst>
                                          <p:attrName>style.visibility</p:attrName>
                                        </p:attrNameLst>
                                      </p:cBhvr>
                                      <p:to>
                                        <p:strVal val="visible"/>
                                      </p:to>
                                    </p:set>
                                    <p:animEffect filter="fade" transition="in">
                                      <p:cBhvr>
                                        <p:cTn dur="500"/>
                                        <p:tgtEl>
                                          <p:spTgt spid="27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3" name="Shape 2783"/>
        <p:cNvGrpSpPr/>
        <p:nvPr/>
      </p:nvGrpSpPr>
      <p:grpSpPr>
        <a:xfrm>
          <a:off x="0" y="0"/>
          <a:ext cx="0" cy="0"/>
          <a:chOff x="0" y="0"/>
          <a:chExt cx="0" cy="0"/>
        </a:xfrm>
      </p:grpSpPr>
      <p:sp>
        <p:nvSpPr>
          <p:cNvPr id="2784" name="Google Shape;2784;p205"/>
          <p:cNvSpPr txBox="1"/>
          <p:nvPr>
            <p:ph type="title"/>
          </p:nvPr>
        </p:nvSpPr>
        <p:spPr>
          <a:xfrm>
            <a:off x="885050" y="871750"/>
            <a:ext cx="10422000" cy="55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Zookeeper Removal (TP)</a:t>
            </a:r>
            <a:endParaRPr/>
          </a:p>
        </p:txBody>
      </p:sp>
      <p:sp>
        <p:nvSpPr>
          <p:cNvPr id="2785" name="Google Shape;2785;p20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rPr lang="en"/>
              <a:t>EVENT-DRIVEN ARCHITECTURE</a:t>
            </a:r>
            <a:endParaRPr/>
          </a:p>
        </p:txBody>
      </p:sp>
      <p:sp>
        <p:nvSpPr>
          <p:cNvPr id="2786" name="Google Shape;2786;p20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787" name="Google Shape;2787;p20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Source: </a:t>
            </a:r>
            <a:r>
              <a:rPr lang="en" u="sng">
                <a:solidFill>
                  <a:schemeClr val="hlink"/>
                </a:solidFill>
                <a:hlinkClick r:id="rId3"/>
              </a:rPr>
              <a:t>https://www.redhat.com/en/resources/high-availability-for-apache-kafka-detail</a:t>
            </a:r>
            <a:r>
              <a:rPr lang="en"/>
              <a:t> </a:t>
            </a:r>
            <a:endParaRPr/>
          </a:p>
        </p:txBody>
      </p:sp>
      <p:pic>
        <p:nvPicPr>
          <p:cNvPr id="2788" name="Google Shape;2788;p205"/>
          <p:cNvPicPr preferRelativeResize="0"/>
          <p:nvPr/>
        </p:nvPicPr>
        <p:blipFill rotWithShape="1">
          <a:blip r:embed="rId4">
            <a:alphaModFix/>
          </a:blip>
          <a:srcRect b="0" l="0" r="29138" t="0"/>
          <a:stretch/>
        </p:blipFill>
        <p:spPr>
          <a:xfrm>
            <a:off x="1209475" y="1818750"/>
            <a:ext cx="3302374" cy="3586051"/>
          </a:xfrm>
          <a:prstGeom prst="rect">
            <a:avLst/>
          </a:prstGeom>
          <a:noFill/>
          <a:ln>
            <a:noFill/>
          </a:ln>
        </p:spPr>
      </p:pic>
      <p:pic>
        <p:nvPicPr>
          <p:cNvPr id="2789" name="Google Shape;2789;p205"/>
          <p:cNvPicPr preferRelativeResize="0"/>
          <p:nvPr/>
        </p:nvPicPr>
        <p:blipFill>
          <a:blip r:embed="rId5">
            <a:alphaModFix/>
          </a:blip>
          <a:stretch>
            <a:fillRect/>
          </a:stretch>
        </p:blipFill>
        <p:spPr>
          <a:xfrm>
            <a:off x="6184050" y="1727624"/>
            <a:ext cx="4660226" cy="3768301"/>
          </a:xfrm>
          <a:prstGeom prst="rect">
            <a:avLst/>
          </a:prstGeom>
          <a:noFill/>
          <a:ln>
            <a:noFill/>
          </a:ln>
        </p:spPr>
      </p:pic>
      <p:sp>
        <p:nvSpPr>
          <p:cNvPr id="2790" name="Google Shape;2790;p205"/>
          <p:cNvSpPr/>
          <p:nvPr/>
        </p:nvSpPr>
        <p:spPr>
          <a:xfrm>
            <a:off x="5018900" y="3246525"/>
            <a:ext cx="857700" cy="730500"/>
          </a:xfrm>
          <a:prstGeom prst="rightArrow">
            <a:avLst>
              <a:gd fmla="val 50000" name="adj1"/>
              <a:gd fmla="val 50000" name="adj2"/>
            </a:avLst>
          </a:pr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205"/>
          <p:cNvSpPr txBox="1"/>
          <p:nvPr/>
        </p:nvSpPr>
        <p:spPr>
          <a:xfrm>
            <a:off x="6697213" y="5533075"/>
            <a:ext cx="363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highlight>
                  <a:srgbClr val="FFFFFF"/>
                </a:highlight>
                <a:latin typeface="Red Hat Display Medium"/>
                <a:ea typeface="Red Hat Display Medium"/>
                <a:cs typeface="Red Hat Display Medium"/>
                <a:sym typeface="Red Hat Display Medium"/>
              </a:rPr>
              <a:t>KRaft architecture for Kafka</a:t>
            </a:r>
            <a:endParaRPr>
              <a:solidFill>
                <a:schemeClr val="accent1"/>
              </a:solidFill>
              <a:latin typeface="Red Hat Display Medium"/>
              <a:ea typeface="Red Hat Display Medium"/>
              <a:cs typeface="Red Hat Display Medium"/>
              <a:sym typeface="Red Hat Display Medium"/>
            </a:endParaRPr>
          </a:p>
        </p:txBody>
      </p:sp>
      <p:sp>
        <p:nvSpPr>
          <p:cNvPr id="2792" name="Google Shape;2792;p205"/>
          <p:cNvSpPr txBox="1"/>
          <p:nvPr/>
        </p:nvSpPr>
        <p:spPr>
          <a:xfrm>
            <a:off x="1205263" y="5533075"/>
            <a:ext cx="363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highlight>
                  <a:srgbClr val="FFFFFF"/>
                </a:highlight>
                <a:latin typeface="Red Hat Display Medium"/>
                <a:ea typeface="Red Hat Display Medium"/>
                <a:cs typeface="Red Hat Display Medium"/>
                <a:sym typeface="Red Hat Display Medium"/>
              </a:rPr>
              <a:t>Zookeeper architecture for Kafka</a:t>
            </a:r>
            <a:endParaRPr>
              <a:solidFill>
                <a:schemeClr val="accent1"/>
              </a:solidFill>
              <a:latin typeface="Red Hat Display Medium"/>
              <a:ea typeface="Red Hat Display Medium"/>
              <a:cs typeface="Red Hat Display Medium"/>
              <a:sym typeface="Red Hat Display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6" name="Shape 2796"/>
        <p:cNvGrpSpPr/>
        <p:nvPr/>
      </p:nvGrpSpPr>
      <p:grpSpPr>
        <a:xfrm>
          <a:off x="0" y="0"/>
          <a:ext cx="0" cy="0"/>
          <a:chOff x="0" y="0"/>
          <a:chExt cx="0" cy="0"/>
        </a:xfrm>
      </p:grpSpPr>
      <p:sp>
        <p:nvSpPr>
          <p:cNvPr id="2797" name="Google Shape;2797;p20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2798" name="Google Shape;2798;p20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799" name="Google Shape;2799;p206"/>
          <p:cNvSpPr txBox="1"/>
          <p:nvPr>
            <p:ph type="title"/>
          </p:nvPr>
        </p:nvSpPr>
        <p:spPr>
          <a:xfrm>
            <a:off x="447775" y="9016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ZooKeeper</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Zookeeper cluster always needs majority of nodes available</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Deployed in odd number of nodes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Requires odd number of racks / availability zones / datacenters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Typical deployments have 3, 5 or 7 nodes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Clusters with even number of nodes work, but do no improve HA</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Adding nodes delivers only limited performance gains but it improves HA</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Our general recommendation is to use dedicated Zookeeper cluster per Kafka cluster</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But in special cases we can accept reusing existing clusters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OpenShift deployment currently always deploys its own Zookeeper</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In the latest Kafka versions Zookeeper is not used as heavily as it used to in the past</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Things such as consumer offsets are now stored in Kafka</a:t>
            </a:r>
            <a:endParaRPr sz="1600">
              <a:solidFill>
                <a:schemeClr val="dk1"/>
              </a:solidFill>
            </a:endParaRPr>
          </a:p>
          <a:p>
            <a:pPr indent="0" lvl="0" marL="457200" rtl="0" algn="l">
              <a:lnSpc>
                <a:spcPct val="150000"/>
              </a:lnSpc>
              <a:spcBef>
                <a:spcPts val="0"/>
              </a:spcBef>
              <a:spcAft>
                <a:spcPts val="0"/>
              </a:spcAft>
              <a:buNone/>
            </a:pPr>
            <a:r>
              <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3" name="Shape 2803"/>
        <p:cNvGrpSpPr/>
        <p:nvPr/>
      </p:nvGrpSpPr>
      <p:grpSpPr>
        <a:xfrm>
          <a:off x="0" y="0"/>
          <a:ext cx="0" cy="0"/>
          <a:chOff x="0" y="0"/>
          <a:chExt cx="0" cy="0"/>
        </a:xfrm>
      </p:grpSpPr>
      <p:sp>
        <p:nvSpPr>
          <p:cNvPr id="2804" name="Google Shape;2804;p20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805" name="Google Shape;2805;p207"/>
          <p:cNvSpPr txBox="1"/>
          <p:nvPr>
            <p:ph type="title"/>
          </p:nvPr>
        </p:nvSpPr>
        <p:spPr>
          <a:xfrm>
            <a:off x="450750" y="403375"/>
            <a:ext cx="11290500" cy="1371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4000"/>
              </a:spcAft>
              <a:buNone/>
            </a:pPr>
            <a:r>
              <a:rPr lang="en" sz="5500">
                <a:solidFill>
                  <a:srgbClr val="EE0000"/>
                </a:solidFill>
              </a:rPr>
              <a:t>Messages and Topics</a:t>
            </a:r>
            <a:endParaRPr sz="1600">
              <a:solidFill>
                <a:schemeClr val="dk1"/>
              </a:solidFill>
            </a:endParaRPr>
          </a:p>
        </p:txBody>
      </p:sp>
      <p:pic>
        <p:nvPicPr>
          <p:cNvPr id="2806" name="Google Shape;2806;p207"/>
          <p:cNvPicPr preferRelativeResize="0"/>
          <p:nvPr/>
        </p:nvPicPr>
        <p:blipFill>
          <a:blip r:embed="rId3">
            <a:alphaModFix/>
          </a:blip>
          <a:stretch>
            <a:fillRect/>
          </a:stretch>
        </p:blipFill>
        <p:spPr>
          <a:xfrm>
            <a:off x="6760775" y="2165025"/>
            <a:ext cx="5318101" cy="2846600"/>
          </a:xfrm>
          <a:prstGeom prst="rect">
            <a:avLst/>
          </a:prstGeom>
          <a:noFill/>
          <a:ln>
            <a:noFill/>
          </a:ln>
        </p:spPr>
      </p:pic>
      <p:sp>
        <p:nvSpPr>
          <p:cNvPr id="2807" name="Google Shape;2807;p207"/>
          <p:cNvSpPr txBox="1"/>
          <p:nvPr/>
        </p:nvSpPr>
        <p:spPr>
          <a:xfrm>
            <a:off x="450750" y="1440525"/>
            <a:ext cx="6818400" cy="41250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Messages / records are sent to / received from topic</a:t>
            </a:r>
            <a:endParaRPr sz="1600">
              <a:solidFill>
                <a:schemeClr val="dk1"/>
              </a:solidFill>
              <a:latin typeface="Red Hat Display"/>
              <a:ea typeface="Red Hat Display"/>
              <a:cs typeface="Red Hat Display"/>
              <a:sym typeface="Red Hat Display"/>
            </a:endParaRPr>
          </a:p>
          <a:p>
            <a:pPr indent="-330200" lvl="1"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Topics are split into one or more partitions</a:t>
            </a:r>
            <a:endParaRPr sz="1600">
              <a:solidFill>
                <a:schemeClr val="dk1"/>
              </a:solidFill>
              <a:latin typeface="Red Hat Display"/>
              <a:ea typeface="Red Hat Display"/>
              <a:cs typeface="Red Hat Display"/>
              <a:sym typeface="Red Hat Display"/>
            </a:endParaRPr>
          </a:p>
          <a:p>
            <a:pPr indent="-330200" lvl="1"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Partition = Shard</a:t>
            </a:r>
            <a:endParaRPr sz="1600">
              <a:solidFill>
                <a:schemeClr val="dk1"/>
              </a:solidFill>
              <a:latin typeface="Red Hat Display"/>
              <a:ea typeface="Red Hat Display"/>
              <a:cs typeface="Red Hat Display"/>
              <a:sym typeface="Red Hat Display"/>
            </a:endParaRPr>
          </a:p>
          <a:p>
            <a:pPr indent="-330200" lvl="1"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All actual work is done on partition level, topic is just a virtual object</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Each message is written only into a one selected partition</a:t>
            </a:r>
            <a:endParaRPr sz="1600">
              <a:solidFill>
                <a:schemeClr val="dk1"/>
              </a:solidFill>
              <a:latin typeface="Red Hat Display"/>
              <a:ea typeface="Red Hat Display"/>
              <a:cs typeface="Red Hat Display"/>
              <a:sym typeface="Red Hat Display"/>
            </a:endParaRPr>
          </a:p>
          <a:p>
            <a:pPr indent="-330200" lvl="1"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Partitioning is usually done based on the message key</a:t>
            </a:r>
            <a:endParaRPr sz="1600">
              <a:solidFill>
                <a:schemeClr val="dk1"/>
              </a:solidFill>
              <a:latin typeface="Red Hat Display"/>
              <a:ea typeface="Red Hat Display"/>
              <a:cs typeface="Red Hat Display"/>
              <a:sym typeface="Red Hat Display"/>
            </a:endParaRPr>
          </a:p>
          <a:p>
            <a:pPr indent="-330200" lvl="1"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Message ordering within the partition is fixed</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Clean-up policies</a:t>
            </a:r>
            <a:endParaRPr sz="1600">
              <a:solidFill>
                <a:schemeClr val="dk1"/>
              </a:solidFill>
              <a:latin typeface="Red Hat Display"/>
              <a:ea typeface="Red Hat Display"/>
              <a:cs typeface="Red Hat Display"/>
              <a:sym typeface="Red Hat Display"/>
            </a:endParaRPr>
          </a:p>
          <a:p>
            <a:pPr indent="-330200" lvl="1"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Based on size / message age or compacted based on message key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1" name="Shape 2811"/>
        <p:cNvGrpSpPr/>
        <p:nvPr/>
      </p:nvGrpSpPr>
      <p:grpSpPr>
        <a:xfrm>
          <a:off x="0" y="0"/>
          <a:ext cx="0" cy="0"/>
          <a:chOff x="0" y="0"/>
          <a:chExt cx="0" cy="0"/>
        </a:xfrm>
      </p:grpSpPr>
      <p:sp>
        <p:nvSpPr>
          <p:cNvPr id="2812" name="Google Shape;2812;p20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2813" name="Google Shape;2813;p208"/>
          <p:cNvSpPr txBox="1"/>
          <p:nvPr>
            <p:ph type="title"/>
          </p:nvPr>
        </p:nvSpPr>
        <p:spPr>
          <a:xfrm>
            <a:off x="450750" y="297850"/>
            <a:ext cx="11290500" cy="12189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4000"/>
              </a:spcAft>
              <a:buNone/>
            </a:pPr>
            <a:r>
              <a:rPr lang="en" sz="5500">
                <a:solidFill>
                  <a:srgbClr val="EE0000"/>
                </a:solidFill>
              </a:rPr>
              <a:t>Kafka Topics</a:t>
            </a:r>
            <a:endParaRPr b="1" sz="1500">
              <a:solidFill>
                <a:srgbClr val="4C4C4C"/>
              </a:solidFill>
              <a:highlight>
                <a:schemeClr val="lt1"/>
              </a:highlight>
              <a:latin typeface="Overpass"/>
              <a:ea typeface="Overpass"/>
              <a:cs typeface="Overpass"/>
              <a:sym typeface="Overpass"/>
            </a:endParaRPr>
          </a:p>
        </p:txBody>
      </p:sp>
      <p:sp>
        <p:nvSpPr>
          <p:cNvPr id="2814" name="Google Shape;2814;p208"/>
          <p:cNvSpPr txBox="1"/>
          <p:nvPr/>
        </p:nvSpPr>
        <p:spPr>
          <a:xfrm>
            <a:off x="901500" y="1252900"/>
            <a:ext cx="10559400" cy="526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4C4C4C"/>
                </a:solidFill>
                <a:highlight>
                  <a:srgbClr val="FFFFFF"/>
                </a:highlight>
                <a:latin typeface="Overpass"/>
                <a:ea typeface="Overpass"/>
                <a:cs typeface="Overpass"/>
                <a:sym typeface="Overpass"/>
              </a:rPr>
              <a:t>A topic is a logical group for related records. Each topic has one or more partitions. In Kafka, topics have the following properties:</a:t>
            </a:r>
            <a:endParaRPr>
              <a:solidFill>
                <a:srgbClr val="4C4C4C"/>
              </a:solidFill>
              <a:highlight>
                <a:srgbClr val="FFFFFF"/>
              </a:highlight>
              <a:latin typeface="Overpass"/>
              <a:ea typeface="Overpass"/>
              <a:cs typeface="Overpass"/>
              <a:sym typeface="Overpass"/>
            </a:endParaRPr>
          </a:p>
          <a:p>
            <a:pPr indent="-317500" lvl="0" marL="457200" rtl="0" algn="l">
              <a:lnSpc>
                <a:spcPct val="142857"/>
              </a:lnSpc>
              <a:spcBef>
                <a:spcPts val="800"/>
              </a:spcBef>
              <a:spcAft>
                <a:spcPts val="0"/>
              </a:spcAft>
              <a:buClr>
                <a:srgbClr val="4C4C4C"/>
              </a:buClr>
              <a:buSzPts val="1400"/>
              <a:buFont typeface="Overpass"/>
              <a:buChar char="-"/>
            </a:pPr>
            <a:r>
              <a:rPr b="1" lang="en">
                <a:solidFill>
                  <a:srgbClr val="4C4C4C"/>
                </a:solidFill>
                <a:highlight>
                  <a:srgbClr val="FFFFFF"/>
                </a:highlight>
                <a:latin typeface="Overpass"/>
                <a:ea typeface="Overpass"/>
                <a:cs typeface="Overpass"/>
                <a:sym typeface="Overpass"/>
              </a:rPr>
              <a:t>Multi-subscriber and Multi-producer</a:t>
            </a:r>
            <a:endParaRPr b="1">
              <a:solidFill>
                <a:srgbClr val="4C4C4C"/>
              </a:solidFill>
              <a:highlight>
                <a:srgbClr val="FFFFFF"/>
              </a:highlight>
              <a:latin typeface="Overpass"/>
              <a:ea typeface="Overpass"/>
              <a:cs typeface="Overpass"/>
              <a:sym typeface="Overpass"/>
            </a:endParaRPr>
          </a:p>
          <a:p>
            <a:pPr indent="-317500" lvl="0" marL="457200" rtl="0" algn="l">
              <a:lnSpc>
                <a:spcPct val="142857"/>
              </a:lnSpc>
              <a:spcBef>
                <a:spcPts val="0"/>
              </a:spcBef>
              <a:spcAft>
                <a:spcPts val="0"/>
              </a:spcAft>
              <a:buClr>
                <a:srgbClr val="4C4C4C"/>
              </a:buClr>
              <a:buSzPts val="1400"/>
              <a:buFont typeface="Overpass"/>
              <a:buChar char="-"/>
            </a:pPr>
            <a:r>
              <a:rPr b="1" lang="en">
                <a:solidFill>
                  <a:srgbClr val="4C4C4C"/>
                </a:solidFill>
                <a:highlight>
                  <a:srgbClr val="FFFFFF"/>
                </a:highlight>
                <a:latin typeface="Overpass"/>
                <a:ea typeface="Overpass"/>
                <a:cs typeface="Overpass"/>
                <a:sym typeface="Overpass"/>
              </a:rPr>
              <a:t>Durable</a:t>
            </a:r>
            <a:endParaRPr b="1">
              <a:solidFill>
                <a:srgbClr val="4C4C4C"/>
              </a:solidFill>
              <a:highlight>
                <a:srgbClr val="FFFFFF"/>
              </a:highlight>
              <a:latin typeface="Overpass"/>
              <a:ea typeface="Overpass"/>
              <a:cs typeface="Overpass"/>
              <a:sym typeface="Overpass"/>
            </a:endParaRPr>
          </a:p>
          <a:p>
            <a:pPr indent="-304800" lvl="1" marL="914400" rtl="0" algn="l">
              <a:lnSpc>
                <a:spcPct val="142857"/>
              </a:lnSpc>
              <a:spcBef>
                <a:spcPts val="0"/>
              </a:spcBef>
              <a:spcAft>
                <a:spcPts val="0"/>
              </a:spcAft>
              <a:buClr>
                <a:srgbClr val="4C4C4C"/>
              </a:buClr>
              <a:buSzPts val="1200"/>
              <a:buFont typeface="Overpass"/>
              <a:buChar char="-"/>
            </a:pPr>
            <a:r>
              <a:rPr lang="en">
                <a:solidFill>
                  <a:srgbClr val="4C4C4C"/>
                </a:solidFill>
                <a:highlight>
                  <a:srgbClr val="FFFFFF"/>
                </a:highlight>
                <a:latin typeface="Overpass"/>
                <a:ea typeface="Overpass"/>
                <a:cs typeface="Overpass"/>
                <a:sym typeface="Overpass"/>
              </a:rPr>
              <a:t>In Kafka, topics are durable. Kafka brokers store the records for a specified duration (7 days or </a:t>
            </a:r>
            <a:r>
              <a:rPr lang="en" sz="1300">
                <a:solidFill>
                  <a:srgbClr val="4C4C4C"/>
                </a:solidFill>
                <a:highlight>
                  <a:srgbClr val="FFFFFF"/>
                </a:highlight>
                <a:latin typeface="Courier New"/>
                <a:ea typeface="Courier New"/>
                <a:cs typeface="Courier New"/>
                <a:sym typeface="Courier New"/>
              </a:rPr>
              <a:t>604800000</a:t>
            </a:r>
            <a:r>
              <a:rPr lang="en">
                <a:solidFill>
                  <a:srgbClr val="4C4C4C"/>
                </a:solidFill>
                <a:highlight>
                  <a:srgbClr val="FFFFFF"/>
                </a:highlight>
                <a:latin typeface="Overpass"/>
                <a:ea typeface="Overpass"/>
                <a:cs typeface="Overpass"/>
                <a:sym typeface="Overpass"/>
              </a:rPr>
              <a:t> ms by default). </a:t>
            </a:r>
            <a:endParaRPr>
              <a:solidFill>
                <a:srgbClr val="4C4C4C"/>
              </a:solidFill>
              <a:highlight>
                <a:srgbClr val="FFFFFF"/>
              </a:highlight>
              <a:latin typeface="Overpass"/>
              <a:ea typeface="Overpass"/>
              <a:cs typeface="Overpass"/>
              <a:sym typeface="Overpass"/>
            </a:endParaRPr>
          </a:p>
          <a:p>
            <a:pPr indent="-317500" lvl="1" marL="914400" rtl="0" algn="l">
              <a:lnSpc>
                <a:spcPct val="142857"/>
              </a:lnSpc>
              <a:spcBef>
                <a:spcPts val="0"/>
              </a:spcBef>
              <a:spcAft>
                <a:spcPts val="0"/>
              </a:spcAft>
              <a:buClr>
                <a:srgbClr val="4C4C4C"/>
              </a:buClr>
              <a:buSzPts val="1400"/>
              <a:buFont typeface="Overpass"/>
              <a:buChar char="-"/>
            </a:pPr>
            <a:r>
              <a:rPr lang="en">
                <a:solidFill>
                  <a:srgbClr val="4C4C4C"/>
                </a:solidFill>
                <a:highlight>
                  <a:srgbClr val="FFFFFF"/>
                </a:highlight>
                <a:latin typeface="Overpass"/>
                <a:ea typeface="Overpass"/>
                <a:cs typeface="Overpass"/>
                <a:sym typeface="Overpass"/>
              </a:rPr>
              <a:t>Consequently, when a consumer fails, it can use several error recovery strategies, such as:</a:t>
            </a:r>
            <a:endParaRPr>
              <a:solidFill>
                <a:srgbClr val="4C4C4C"/>
              </a:solidFill>
              <a:highlight>
                <a:srgbClr val="FFFFFF"/>
              </a:highlight>
              <a:latin typeface="Overpass"/>
              <a:ea typeface="Overpass"/>
              <a:cs typeface="Overpass"/>
              <a:sym typeface="Overpass"/>
            </a:endParaRPr>
          </a:p>
          <a:p>
            <a:pPr indent="-317500" lvl="0" marL="1371600" rtl="0" algn="l">
              <a:lnSpc>
                <a:spcPct val="115000"/>
              </a:lnSpc>
              <a:spcBef>
                <a:spcPts val="0"/>
              </a:spcBef>
              <a:spcAft>
                <a:spcPts val="0"/>
              </a:spcAft>
              <a:buClr>
                <a:srgbClr val="4C4C4C"/>
              </a:buClr>
              <a:buSzPts val="1400"/>
              <a:buFont typeface="Overpass"/>
              <a:buChar char="●"/>
            </a:pPr>
            <a:r>
              <a:rPr lang="en">
                <a:solidFill>
                  <a:srgbClr val="4C4C4C"/>
                </a:solidFill>
                <a:highlight>
                  <a:srgbClr val="FFFFFF"/>
                </a:highlight>
                <a:latin typeface="Overpass"/>
                <a:ea typeface="Overpass"/>
                <a:cs typeface="Overpass"/>
                <a:sym typeface="Overpass"/>
              </a:rPr>
              <a:t>Process all of the records in the topic again.</a:t>
            </a:r>
            <a:endParaRPr>
              <a:solidFill>
                <a:srgbClr val="4C4C4C"/>
              </a:solidFill>
              <a:highlight>
                <a:srgbClr val="FFFFFF"/>
              </a:highlight>
              <a:latin typeface="Overpass"/>
              <a:ea typeface="Overpass"/>
              <a:cs typeface="Overpass"/>
              <a:sym typeface="Overpass"/>
            </a:endParaRPr>
          </a:p>
          <a:p>
            <a:pPr indent="-317500" lvl="0" marL="1371600" rtl="0" algn="l">
              <a:lnSpc>
                <a:spcPct val="115000"/>
              </a:lnSpc>
              <a:spcBef>
                <a:spcPts val="0"/>
              </a:spcBef>
              <a:spcAft>
                <a:spcPts val="0"/>
              </a:spcAft>
              <a:buClr>
                <a:srgbClr val="4C4C4C"/>
              </a:buClr>
              <a:buSzPts val="1400"/>
              <a:buFont typeface="Overpass"/>
              <a:buChar char="●"/>
            </a:pPr>
            <a:r>
              <a:rPr lang="en">
                <a:solidFill>
                  <a:srgbClr val="4C4C4C"/>
                </a:solidFill>
                <a:highlight>
                  <a:srgbClr val="FFFFFF"/>
                </a:highlight>
                <a:latin typeface="Overpass"/>
                <a:ea typeface="Overpass"/>
                <a:cs typeface="Overpass"/>
                <a:sym typeface="Overpass"/>
              </a:rPr>
              <a:t>Process records from the last processed record.</a:t>
            </a:r>
            <a:endParaRPr>
              <a:solidFill>
                <a:srgbClr val="4C4C4C"/>
              </a:solidFill>
              <a:highlight>
                <a:srgbClr val="FFFFFF"/>
              </a:highlight>
              <a:latin typeface="Overpass"/>
              <a:ea typeface="Overpass"/>
              <a:cs typeface="Overpass"/>
              <a:sym typeface="Overpass"/>
            </a:endParaRPr>
          </a:p>
          <a:p>
            <a:pPr indent="-317500" lvl="0" marL="1371600" rtl="0" algn="l">
              <a:lnSpc>
                <a:spcPct val="115000"/>
              </a:lnSpc>
              <a:spcBef>
                <a:spcPts val="0"/>
              </a:spcBef>
              <a:spcAft>
                <a:spcPts val="0"/>
              </a:spcAft>
              <a:buClr>
                <a:srgbClr val="4C4C4C"/>
              </a:buClr>
              <a:buSzPts val="1400"/>
              <a:buFont typeface="Overpass"/>
              <a:buChar char="●"/>
            </a:pPr>
            <a:r>
              <a:rPr lang="en">
                <a:solidFill>
                  <a:srgbClr val="4C4C4C"/>
                </a:solidFill>
                <a:highlight>
                  <a:srgbClr val="FFFFFF"/>
                </a:highlight>
                <a:latin typeface="Overpass"/>
                <a:ea typeface="Overpass"/>
                <a:cs typeface="Overpass"/>
                <a:sym typeface="Overpass"/>
              </a:rPr>
              <a:t>Process records from a specified offset.</a:t>
            </a:r>
            <a:endParaRPr>
              <a:solidFill>
                <a:srgbClr val="4C4C4C"/>
              </a:solidFill>
              <a:highlight>
                <a:srgbClr val="FFFFFF"/>
              </a:highlight>
              <a:latin typeface="Overpass"/>
              <a:ea typeface="Overpass"/>
              <a:cs typeface="Overpass"/>
              <a:sym typeface="Overpass"/>
            </a:endParaRPr>
          </a:p>
          <a:p>
            <a:pPr indent="-317500" lvl="0" marL="457200" rtl="0" algn="l">
              <a:lnSpc>
                <a:spcPct val="115000"/>
              </a:lnSpc>
              <a:spcBef>
                <a:spcPts val="0"/>
              </a:spcBef>
              <a:spcAft>
                <a:spcPts val="0"/>
              </a:spcAft>
              <a:buClr>
                <a:srgbClr val="4C4C4C"/>
              </a:buClr>
              <a:buSzPts val="1400"/>
              <a:buFont typeface="Overpass"/>
              <a:buChar char="-"/>
            </a:pPr>
            <a:r>
              <a:rPr b="1" lang="en">
                <a:solidFill>
                  <a:srgbClr val="4C4C4C"/>
                </a:solidFill>
                <a:highlight>
                  <a:srgbClr val="FFFFFF"/>
                </a:highlight>
                <a:latin typeface="Overpass"/>
                <a:ea typeface="Overpass"/>
                <a:cs typeface="Overpass"/>
                <a:sym typeface="Overpass"/>
              </a:rPr>
              <a:t>Unordered (except 1 partition)</a:t>
            </a:r>
            <a:endParaRPr b="1">
              <a:solidFill>
                <a:srgbClr val="4C4C4C"/>
              </a:solidFill>
              <a:highlight>
                <a:srgbClr val="FFFFFF"/>
              </a:highlight>
              <a:latin typeface="Overpass"/>
              <a:ea typeface="Overpass"/>
              <a:cs typeface="Overpass"/>
              <a:sym typeface="Overpass"/>
            </a:endParaRPr>
          </a:p>
          <a:p>
            <a:pPr indent="-317500" lvl="0" marL="457200" rtl="0" algn="l">
              <a:lnSpc>
                <a:spcPct val="115000"/>
              </a:lnSpc>
              <a:spcBef>
                <a:spcPts val="0"/>
              </a:spcBef>
              <a:spcAft>
                <a:spcPts val="0"/>
              </a:spcAft>
              <a:buClr>
                <a:srgbClr val="4C4C4C"/>
              </a:buClr>
              <a:buSzPts val="1400"/>
              <a:buFont typeface="Overpass"/>
              <a:buChar char="-"/>
            </a:pPr>
            <a:r>
              <a:rPr b="1" lang="en">
                <a:solidFill>
                  <a:srgbClr val="4C4C4C"/>
                </a:solidFill>
                <a:highlight>
                  <a:srgbClr val="FFFFFF"/>
                </a:highlight>
                <a:latin typeface="Overpass"/>
                <a:ea typeface="Overpass"/>
                <a:cs typeface="Overpass"/>
                <a:sym typeface="Overpass"/>
              </a:rPr>
              <a:t>Pull-only</a:t>
            </a:r>
            <a:endParaRPr b="1">
              <a:solidFill>
                <a:srgbClr val="4C4C4C"/>
              </a:solidFill>
              <a:highlight>
                <a:srgbClr val="FFFFFF"/>
              </a:highlight>
              <a:latin typeface="Overpass"/>
              <a:ea typeface="Overpass"/>
              <a:cs typeface="Overpass"/>
              <a:sym typeface="Overpass"/>
            </a:endParaRPr>
          </a:p>
          <a:p>
            <a:pPr indent="-317500" lvl="1" marL="914400" rtl="0" algn="l">
              <a:lnSpc>
                <a:spcPct val="115000"/>
              </a:lnSpc>
              <a:spcBef>
                <a:spcPts val="0"/>
              </a:spcBef>
              <a:spcAft>
                <a:spcPts val="0"/>
              </a:spcAft>
              <a:buClr>
                <a:srgbClr val="4C4C4C"/>
              </a:buClr>
              <a:buSzPts val="1400"/>
              <a:buFont typeface="Overpass"/>
              <a:buChar char="-"/>
            </a:pPr>
            <a:r>
              <a:rPr lang="en">
                <a:solidFill>
                  <a:srgbClr val="4C4C4C"/>
                </a:solidFill>
                <a:highlight>
                  <a:srgbClr val="FFFFFF"/>
                </a:highlight>
                <a:latin typeface="Overpass"/>
                <a:ea typeface="Overpass"/>
                <a:cs typeface="Overpass"/>
                <a:sym typeface="Overpass"/>
              </a:rPr>
              <a:t>Producers push records to Kafka brokers. Consumers poll records from each partition of a topic. </a:t>
            </a:r>
            <a:endParaRPr>
              <a:solidFill>
                <a:srgbClr val="4C4C4C"/>
              </a:solidFill>
              <a:highlight>
                <a:srgbClr val="FFFFFF"/>
              </a:highlight>
              <a:latin typeface="Overpass"/>
              <a:ea typeface="Overpass"/>
              <a:cs typeface="Overpass"/>
              <a:sym typeface="Overpass"/>
            </a:endParaRPr>
          </a:p>
          <a:p>
            <a:pPr indent="-317500" lvl="1" marL="914400" rtl="0" algn="l">
              <a:lnSpc>
                <a:spcPct val="115000"/>
              </a:lnSpc>
              <a:spcBef>
                <a:spcPts val="0"/>
              </a:spcBef>
              <a:spcAft>
                <a:spcPts val="0"/>
              </a:spcAft>
              <a:buClr>
                <a:srgbClr val="4C4C4C"/>
              </a:buClr>
              <a:buSzPts val="1400"/>
              <a:buFont typeface="Overpass"/>
              <a:buChar char="-"/>
            </a:pPr>
            <a:r>
              <a:rPr lang="en">
                <a:solidFill>
                  <a:srgbClr val="4C4C4C"/>
                </a:solidFill>
                <a:highlight>
                  <a:srgbClr val="FFFFFF"/>
                </a:highlight>
                <a:latin typeface="Overpass"/>
                <a:ea typeface="Overpass"/>
                <a:cs typeface="Overpass"/>
                <a:sym typeface="Overpass"/>
              </a:rPr>
              <a:t>Kafka brokers do not push records to consumers. This enables Kafka to lower its overhead for each record and withstand consumer and producer scaling.</a:t>
            </a:r>
            <a:endParaRPr>
              <a:solidFill>
                <a:srgbClr val="4C4C4C"/>
              </a:solidFill>
              <a:highlight>
                <a:srgbClr val="FFFFFF"/>
              </a:highlight>
              <a:latin typeface="Overpass"/>
              <a:ea typeface="Overpass"/>
              <a:cs typeface="Overpass"/>
              <a:sym typeface="Overpass"/>
            </a:endParaRPr>
          </a:p>
          <a:p>
            <a:pPr indent="-317500" lvl="0" marL="457200" rtl="0" algn="l">
              <a:lnSpc>
                <a:spcPct val="115000"/>
              </a:lnSpc>
              <a:spcBef>
                <a:spcPts val="0"/>
              </a:spcBef>
              <a:spcAft>
                <a:spcPts val="0"/>
              </a:spcAft>
              <a:buClr>
                <a:srgbClr val="4C4C4C"/>
              </a:buClr>
              <a:buSzPts val="1400"/>
              <a:buFont typeface="Overpass"/>
              <a:buChar char="-"/>
            </a:pPr>
            <a:r>
              <a:rPr b="1" lang="en">
                <a:solidFill>
                  <a:srgbClr val="4C4C4C"/>
                </a:solidFill>
                <a:highlight>
                  <a:srgbClr val="FFFFFF"/>
                </a:highlight>
                <a:latin typeface="Overpass"/>
                <a:ea typeface="Overpass"/>
                <a:cs typeface="Overpass"/>
                <a:sym typeface="Overpass"/>
              </a:rPr>
              <a:t>Append-only</a:t>
            </a:r>
            <a:endParaRPr b="1">
              <a:solidFill>
                <a:srgbClr val="4C4C4C"/>
              </a:solidFill>
              <a:highlight>
                <a:srgbClr val="FFFFFF"/>
              </a:highlight>
              <a:latin typeface="Overpass"/>
              <a:ea typeface="Overpass"/>
              <a:cs typeface="Overpass"/>
              <a:sym typeface="Overpass"/>
            </a:endParaRPr>
          </a:p>
          <a:p>
            <a:pPr indent="-317500" lvl="1" marL="914400" rtl="0" algn="l">
              <a:lnSpc>
                <a:spcPct val="115000"/>
              </a:lnSpc>
              <a:spcBef>
                <a:spcPts val="0"/>
              </a:spcBef>
              <a:spcAft>
                <a:spcPts val="0"/>
              </a:spcAft>
              <a:buClr>
                <a:srgbClr val="4C4C4C"/>
              </a:buClr>
              <a:buSzPts val="1400"/>
              <a:buFont typeface="Overpass"/>
              <a:buChar char="-"/>
            </a:pPr>
            <a:r>
              <a:rPr lang="en">
                <a:solidFill>
                  <a:srgbClr val="4C4C4C"/>
                </a:solidFill>
                <a:highlight>
                  <a:srgbClr val="FFFFFF"/>
                </a:highlight>
                <a:latin typeface="Overpass"/>
                <a:ea typeface="Overpass"/>
                <a:cs typeface="Overpass"/>
                <a:sym typeface="Overpass"/>
              </a:rPr>
              <a:t>Producers can only append new records to a topic. </a:t>
            </a:r>
            <a:endParaRPr>
              <a:solidFill>
                <a:srgbClr val="4C4C4C"/>
              </a:solidFill>
              <a:highlight>
                <a:srgbClr val="FFFFFF"/>
              </a:highlight>
              <a:latin typeface="Overpass"/>
              <a:ea typeface="Overpass"/>
              <a:cs typeface="Overpass"/>
              <a:sym typeface="Overpass"/>
            </a:endParaRPr>
          </a:p>
          <a:p>
            <a:pPr indent="-304800" lvl="1" marL="914400" rtl="0" algn="l">
              <a:lnSpc>
                <a:spcPct val="115000"/>
              </a:lnSpc>
              <a:spcBef>
                <a:spcPts val="0"/>
              </a:spcBef>
              <a:spcAft>
                <a:spcPts val="0"/>
              </a:spcAft>
              <a:buClr>
                <a:srgbClr val="4C4C4C"/>
              </a:buClr>
              <a:buSzPts val="1200"/>
              <a:buFont typeface="Overpass"/>
              <a:buChar char="-"/>
            </a:pPr>
            <a:r>
              <a:rPr lang="en">
                <a:solidFill>
                  <a:srgbClr val="4C4C4C"/>
                </a:solidFill>
                <a:highlight>
                  <a:srgbClr val="FFFFFF"/>
                </a:highlight>
                <a:latin typeface="Overpass"/>
                <a:ea typeface="Overpass"/>
                <a:cs typeface="Overpass"/>
                <a:sym typeface="Overpass"/>
              </a:rPr>
              <a:t>Because Kafka brokers do not parse records in a topic, brokers cannot perform any functions on a record, such as </a:t>
            </a:r>
            <a:r>
              <a:rPr lang="en" sz="1300">
                <a:solidFill>
                  <a:srgbClr val="4C4C4C"/>
                </a:solidFill>
                <a:highlight>
                  <a:srgbClr val="FFFFFF"/>
                </a:highlight>
                <a:latin typeface="Courier New"/>
                <a:ea typeface="Courier New"/>
                <a:cs typeface="Courier New"/>
                <a:sym typeface="Courier New"/>
              </a:rPr>
              <a:t>delete</a:t>
            </a:r>
            <a:r>
              <a:rPr lang="en">
                <a:solidFill>
                  <a:srgbClr val="4C4C4C"/>
                </a:solidFill>
                <a:highlight>
                  <a:srgbClr val="FFFFFF"/>
                </a:highlight>
                <a:latin typeface="Overpass"/>
                <a:ea typeface="Overpass"/>
                <a:cs typeface="Overpass"/>
                <a:sym typeface="Overpass"/>
              </a:rPr>
              <a:t> or </a:t>
            </a:r>
            <a:r>
              <a:rPr lang="en" sz="1300">
                <a:solidFill>
                  <a:srgbClr val="4C4C4C"/>
                </a:solidFill>
                <a:highlight>
                  <a:srgbClr val="FFFFFF"/>
                </a:highlight>
                <a:latin typeface="Courier New"/>
                <a:ea typeface="Courier New"/>
                <a:cs typeface="Courier New"/>
                <a:sym typeface="Courier New"/>
              </a:rPr>
              <a:t>modify</a:t>
            </a:r>
            <a:r>
              <a:rPr lang="en">
                <a:solidFill>
                  <a:srgbClr val="4C4C4C"/>
                </a:solidFill>
                <a:highlight>
                  <a:srgbClr val="FFFFFF"/>
                </a:highlight>
                <a:latin typeface="Overpass"/>
                <a:ea typeface="Overpass"/>
                <a:cs typeface="Overpass"/>
                <a:sym typeface="Overpass"/>
              </a:rPr>
              <a:t>. </a:t>
            </a:r>
            <a:endParaRPr>
              <a:solidFill>
                <a:srgbClr val="4C4C4C"/>
              </a:solidFill>
              <a:highlight>
                <a:srgbClr val="FFFFFF"/>
              </a:highlight>
              <a:latin typeface="Overpass"/>
              <a:ea typeface="Overpass"/>
              <a:cs typeface="Overpass"/>
              <a:sym typeface="Overpass"/>
            </a:endParaRPr>
          </a:p>
          <a:p>
            <a:pPr indent="-317500" lvl="1" marL="914400" rtl="0" algn="l">
              <a:lnSpc>
                <a:spcPct val="115000"/>
              </a:lnSpc>
              <a:spcBef>
                <a:spcPts val="0"/>
              </a:spcBef>
              <a:spcAft>
                <a:spcPts val="0"/>
              </a:spcAft>
              <a:buClr>
                <a:srgbClr val="4C4C4C"/>
              </a:buClr>
              <a:buSzPts val="1400"/>
              <a:buFont typeface="Overpass"/>
              <a:buChar char="-"/>
            </a:pPr>
            <a:r>
              <a:rPr lang="en">
                <a:solidFill>
                  <a:srgbClr val="4C4C4C"/>
                </a:solidFill>
                <a:highlight>
                  <a:srgbClr val="FFFFFF"/>
                </a:highlight>
                <a:latin typeface="Overpass"/>
                <a:ea typeface="Overpass"/>
                <a:cs typeface="Overpass"/>
                <a:sym typeface="Overpass"/>
              </a:rPr>
              <a:t>Brokers delete records only after the configured retention period for a record expires.</a:t>
            </a:r>
            <a:endParaRPr b="1" sz="1700">
              <a:solidFill>
                <a:srgbClr val="4C4C4C"/>
              </a:solidFill>
              <a:highlight>
                <a:schemeClr val="lt1"/>
              </a:highlight>
              <a:latin typeface="Overpass"/>
              <a:ea typeface="Overpass"/>
              <a:cs typeface="Overpass"/>
              <a:sym typeface="Overpass"/>
            </a:endParaRPr>
          </a:p>
        </p:txBody>
      </p:sp>
    </p:spTree>
  </p:cSld>
  <p:clrMapOvr>
    <a:masterClrMapping/>
  </p:clrMapOvr>
</p:sld>
</file>

<file path=ppt/theme/theme1.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