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35" r:id="rId4"/>
    <p:sldMasterId id="2147483836" r:id="rId5"/>
    <p:sldMasterId id="2147483837" r:id="rId6"/>
    <p:sldMasterId id="214748383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12192000"/>
  <p:notesSz cx="6858000" cy="9144000"/>
  <p:embeddedFontLst>
    <p:embeddedFont>
      <p:font typeface="Red Hat Text Medium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Caveat"/>
      <p:regular r:id="rId30"/>
      <p:bold r:id="rId31"/>
    </p:embeddedFont>
    <p:embeddedFont>
      <p:font typeface="Red Hat Display Medium"/>
      <p:regular r:id="rId32"/>
      <p:bold r:id="rId33"/>
      <p:italic r:id="rId34"/>
      <p:boldItalic r:id="rId35"/>
    </p:embeddedFont>
    <p:embeddedFont>
      <p:font typeface="Overpass"/>
      <p:regular r:id="rId36"/>
      <p:bold r:id="rId37"/>
      <p:italic r:id="rId38"/>
      <p:boldItalic r:id="rId39"/>
    </p:embeddedFont>
    <p:embeddedFont>
      <p:font typeface="Red Hat Display"/>
      <p:regular r:id="rId40"/>
      <p:bold r:id="rId41"/>
      <p:italic r:id="rId42"/>
      <p:boldItalic r:id="rId43"/>
    </p:embeddedFont>
    <p:embeddedFont>
      <p:font typeface="Overpass Light"/>
      <p:regular r:id="rId44"/>
      <p:bold r:id="rId45"/>
      <p:italic r:id="rId46"/>
      <p:boldItalic r:id="rId47"/>
    </p:embeddedFont>
    <p:embeddedFont>
      <p:font typeface="Overpass SemiBold"/>
      <p:regular r:id="rId48"/>
      <p:bold r:id="rId49"/>
      <p:italic r:id="rId50"/>
      <p:boldItalic r:id="rId51"/>
    </p:embeddedFont>
    <p:embeddedFont>
      <p:font typeface="Red Hat Tex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-regular.fntdata"/><Relationship Id="rId42" Type="http://schemas.openxmlformats.org/officeDocument/2006/relationships/font" Target="fonts/RedHatDisplay-italic.fntdata"/><Relationship Id="rId41" Type="http://schemas.openxmlformats.org/officeDocument/2006/relationships/font" Target="fonts/RedHatDisplay-bold.fntdata"/><Relationship Id="rId44" Type="http://schemas.openxmlformats.org/officeDocument/2006/relationships/font" Target="fonts/OverpassLight-regular.fntdata"/><Relationship Id="rId43" Type="http://schemas.openxmlformats.org/officeDocument/2006/relationships/font" Target="fonts/RedHatDisplay-boldItalic.fntdata"/><Relationship Id="rId46" Type="http://schemas.openxmlformats.org/officeDocument/2006/relationships/font" Target="fonts/OverpassLight-italic.fntdata"/><Relationship Id="rId45" Type="http://schemas.openxmlformats.org/officeDocument/2006/relationships/font" Target="fonts/OverpassLight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OverpassSemiBold-regular.fntdata"/><Relationship Id="rId47" Type="http://schemas.openxmlformats.org/officeDocument/2006/relationships/font" Target="fonts/OverpassLight-boldItalic.fntdata"/><Relationship Id="rId49" Type="http://schemas.openxmlformats.org/officeDocument/2006/relationships/font" Target="fonts/Overpass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33" Type="http://schemas.openxmlformats.org/officeDocument/2006/relationships/font" Target="fonts/RedHatDisplayMedium-bold.fntdata"/><Relationship Id="rId32" Type="http://schemas.openxmlformats.org/officeDocument/2006/relationships/font" Target="fonts/RedHatDisplayMedium-regular.fntdata"/><Relationship Id="rId35" Type="http://schemas.openxmlformats.org/officeDocument/2006/relationships/font" Target="fonts/RedHatDisplayMedium-boldItalic.fntdata"/><Relationship Id="rId34" Type="http://schemas.openxmlformats.org/officeDocument/2006/relationships/font" Target="fonts/RedHatDisplayMedium-italic.fntdata"/><Relationship Id="rId37" Type="http://schemas.openxmlformats.org/officeDocument/2006/relationships/font" Target="fonts/Overpass-bold.fntdata"/><Relationship Id="rId36" Type="http://schemas.openxmlformats.org/officeDocument/2006/relationships/font" Target="fonts/Overpass-regular.fntdata"/><Relationship Id="rId39" Type="http://schemas.openxmlformats.org/officeDocument/2006/relationships/font" Target="fonts/Overpass-boldItalic.fntdata"/><Relationship Id="rId38" Type="http://schemas.openxmlformats.org/officeDocument/2006/relationships/font" Target="fonts/Overpass-italic.fntdata"/><Relationship Id="rId20" Type="http://schemas.openxmlformats.org/officeDocument/2006/relationships/slide" Target="slides/slide12.xml"/><Relationship Id="rId22" Type="http://schemas.openxmlformats.org/officeDocument/2006/relationships/font" Target="fonts/RedHatTextMedium-regular.fntdata"/><Relationship Id="rId21" Type="http://schemas.openxmlformats.org/officeDocument/2006/relationships/slide" Target="slides/slide13.xml"/><Relationship Id="rId24" Type="http://schemas.openxmlformats.org/officeDocument/2006/relationships/font" Target="fonts/RedHatTextMedium-italic.fntdata"/><Relationship Id="rId23" Type="http://schemas.openxmlformats.org/officeDocument/2006/relationships/font" Target="fonts/RedHatTextMedium-bold.fntdata"/><Relationship Id="rId26" Type="http://schemas.openxmlformats.org/officeDocument/2006/relationships/font" Target="fonts/ProximaNova-regular.fntdata"/><Relationship Id="rId25" Type="http://schemas.openxmlformats.org/officeDocument/2006/relationships/font" Target="fonts/RedHatTextMedium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29" Type="http://schemas.openxmlformats.org/officeDocument/2006/relationships/font" Target="fonts/ProximaNova-boldItalic.fntdata"/><Relationship Id="rId51" Type="http://schemas.openxmlformats.org/officeDocument/2006/relationships/font" Target="fonts/OverpassSemiBold-boldItalic.fntdata"/><Relationship Id="rId50" Type="http://schemas.openxmlformats.org/officeDocument/2006/relationships/font" Target="fonts/OverpassSemiBold-italic.fntdata"/><Relationship Id="rId53" Type="http://schemas.openxmlformats.org/officeDocument/2006/relationships/font" Target="fonts/RedHatText-bold.fntdata"/><Relationship Id="rId52" Type="http://schemas.openxmlformats.org/officeDocument/2006/relationships/font" Target="fonts/RedHatText-regular.fntdata"/><Relationship Id="rId11" Type="http://schemas.openxmlformats.org/officeDocument/2006/relationships/slide" Target="slides/slide3.xml"/><Relationship Id="rId55" Type="http://schemas.openxmlformats.org/officeDocument/2006/relationships/font" Target="fonts/RedHatText-boldItalic.fntdata"/><Relationship Id="rId10" Type="http://schemas.openxmlformats.org/officeDocument/2006/relationships/slide" Target="slides/slide2.xml"/><Relationship Id="rId54" Type="http://schemas.openxmlformats.org/officeDocument/2006/relationships/font" Target="fonts/RedHatText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547716335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547716335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g1c49a10440b_0_5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2" name="Google Shape;3312;g1c49a10440b_0_5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g1c49a10440b_0_5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4" name="Google Shape;3374;g1c49a10440b_0_5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1c49a10440b_0_5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1c49a10440b_0_5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8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Google Shape;3409;g547716335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0" name="Google Shape;3410;g547716335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g1c49a10440b_0_2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3" name="Google Shape;2963;g1c49a10440b_0_2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g1c49a10440b_0_2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7" name="Google Shape;3027;g1c49a10440b_0_2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1b5e45c13b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1b5e45c13b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1c49a10440b_0_3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1c49a10440b_0_3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1c49a10440b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1c49a10440b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c49a10440b_0_4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c49a10440b_0_4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g1c49a10440b_0_5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0" name="Google Shape;3220;g1c49a10440b_0_5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1c49a10440b_0_5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1c49a10440b_0_5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4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7.png"/><Relationship Id="rId3" Type="http://schemas.openxmlformats.org/officeDocument/2006/relationships/image" Target="../media/image6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8.png"/><Relationship Id="rId3" Type="http://schemas.openxmlformats.org/officeDocument/2006/relationships/image" Target="../media/image7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32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7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7.png"/><Relationship Id="rId3" Type="http://schemas.openxmlformats.org/officeDocument/2006/relationships/image" Target="../media/image6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7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8.png"/><Relationship Id="rId3" Type="http://schemas.openxmlformats.org/officeDocument/2006/relationships/image" Target="../media/image4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8.png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7.png"/><Relationship Id="rId3" Type="http://schemas.openxmlformats.org/officeDocument/2006/relationships/image" Target="../media/image6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7.png"/><Relationship Id="rId3" Type="http://schemas.openxmlformats.org/officeDocument/2006/relationships/image" Target="../media/image6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8.png"/><Relationship Id="rId3" Type="http://schemas.openxmlformats.org/officeDocument/2006/relationships/image" Target="../media/image7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41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2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6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6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7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6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94" name="Google Shape;94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0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8" name="Google Shape;1518;p103"/>
          <p:cNvSpPr txBox="1"/>
          <p:nvPr>
            <p:ph type="title"/>
          </p:nvPr>
        </p:nvSpPr>
        <p:spPr>
          <a:xfrm>
            <a:off x="2083875" y="568625"/>
            <a:ext cx="4905300" cy="19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19" name="Google Shape;151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03"/>
          <p:cNvSpPr txBox="1"/>
          <p:nvPr/>
        </p:nvSpPr>
        <p:spPr>
          <a:xfrm>
            <a:off x="7960472" y="199982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21" name="Google Shape;1521;p103"/>
          <p:cNvSpPr txBox="1"/>
          <p:nvPr/>
        </p:nvSpPr>
        <p:spPr>
          <a:xfrm>
            <a:off x="7960472" y="276787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22" name="Google Shape;1522;p103"/>
          <p:cNvSpPr txBox="1"/>
          <p:nvPr/>
        </p:nvSpPr>
        <p:spPr>
          <a:xfrm>
            <a:off x="7960472" y="353592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23" name="Google Shape;1523;p103"/>
          <p:cNvSpPr txBox="1"/>
          <p:nvPr/>
        </p:nvSpPr>
        <p:spPr>
          <a:xfrm>
            <a:off x="7960472" y="430397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1524" name="Google Shape;1524;p10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103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10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7" name="Google Shape;1527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Google Shape;1529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0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3" name="Google Shape;153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4" name="Google Shape;1534;p104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104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6" name="Google Shape;1536;p104"/>
          <p:cNvSpPr txBox="1"/>
          <p:nvPr>
            <p:ph type="title"/>
          </p:nvPr>
        </p:nvSpPr>
        <p:spPr>
          <a:xfrm>
            <a:off x="5660525" y="1709031"/>
            <a:ext cx="5736300" cy="211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37" name="Google Shape;1537;p104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8" name="Google Shape;1538;p104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39" name="Google Shape;1539;p10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0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2" name="Google Shape;154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3" name="Google Shape;1543;p105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105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545" name="Google Shape;1545;p105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46" name="Google Shape;1546;p105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7" name="Google Shape;1547;p105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48" name="Google Shape;1548;p105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49" name="Google Shape;1549;p105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50" name="Google Shape;1550;p105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1551" name="Google Shape;1551;p105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4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p105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4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105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105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0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06"/>
          <p:cNvSpPr txBox="1"/>
          <p:nvPr>
            <p:ph type="title"/>
          </p:nvPr>
        </p:nvSpPr>
        <p:spPr>
          <a:xfrm>
            <a:off x="447775" y="1084561"/>
            <a:ext cx="68247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558" name="Google Shape;1558;p106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10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10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61" name="Google Shape;1561;p106"/>
          <p:cNvSpPr txBox="1"/>
          <p:nvPr>
            <p:ph idx="2" type="subTitle"/>
          </p:nvPr>
        </p:nvSpPr>
        <p:spPr>
          <a:xfrm>
            <a:off x="9251450" y="1743719"/>
            <a:ext cx="2124300" cy="3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1562" name="Google Shape;1562;p106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10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07"/>
          <p:cNvSpPr txBox="1"/>
          <p:nvPr>
            <p:ph type="title"/>
          </p:nvPr>
        </p:nvSpPr>
        <p:spPr>
          <a:xfrm>
            <a:off x="447775" y="1084561"/>
            <a:ext cx="68247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566" name="Google Shape;1566;p107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10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10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69" name="Google Shape;1569;p107"/>
          <p:cNvSpPr txBox="1"/>
          <p:nvPr>
            <p:ph idx="2" type="subTitle"/>
          </p:nvPr>
        </p:nvSpPr>
        <p:spPr>
          <a:xfrm>
            <a:off x="9251450" y="1743719"/>
            <a:ext cx="2124300" cy="3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70" name="Google Shape;157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0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08"/>
          <p:cNvSpPr txBox="1"/>
          <p:nvPr>
            <p:ph type="title"/>
          </p:nvPr>
        </p:nvSpPr>
        <p:spPr>
          <a:xfrm>
            <a:off x="447775" y="1084561"/>
            <a:ext cx="68247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574" name="Google Shape;1574;p108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10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6" name="Google Shape;1576;p10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 Medium"/>
              <a:buNone/>
              <a:defRPr sz="11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77" name="Google Shape;1577;p108"/>
          <p:cNvSpPr txBox="1"/>
          <p:nvPr>
            <p:ph idx="2" type="subTitle"/>
          </p:nvPr>
        </p:nvSpPr>
        <p:spPr>
          <a:xfrm>
            <a:off x="9251450" y="1743719"/>
            <a:ext cx="2124300" cy="3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578" name="Google Shape;1578;p10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108"/>
          <p:cNvSpPr txBox="1"/>
          <p:nvPr>
            <p:ph idx="3" type="subTitle"/>
          </p:nvPr>
        </p:nvSpPr>
        <p:spPr>
          <a:xfrm>
            <a:off x="9251450" y="1743719"/>
            <a:ext cx="2124300" cy="3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0" name="Google Shape;1580;p10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09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83" name="Google Shape;1583;p10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4" name="Google Shape;1584;p109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585" name="Google Shape;1585;p109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6" name="Google Shape;1586;p109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10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10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90" name="Google Shape;1590;p11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1" name="Google Shape;1591;p1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2" name="Google Shape;1592;p110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1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4" name="Google Shape;1594;p1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95" name="Google Shape;1595;p1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11"/>
          <p:cNvSpPr txBox="1"/>
          <p:nvPr>
            <p:ph type="title"/>
          </p:nvPr>
        </p:nvSpPr>
        <p:spPr>
          <a:xfrm>
            <a:off x="5674100" y="1632950"/>
            <a:ext cx="5037300" cy="38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98" name="Google Shape;1598;p111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1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600" name="Google Shape;1600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1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04" name="Google Shape;1604;p11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05" name="Google Shape;1605;p1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112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1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8" name="Google Shape;1608;p11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11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0" name="Google Shape;1610;p112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1" name="Google Shape;101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1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13" name="Google Shape;1613;p11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14" name="Google Shape;1614;p11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113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6" name="Google Shape;1616;p1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7" name="Google Shape;1617;p11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1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9" name="Google Shape;1619;p113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0" name="Google Shape;1620;p113"/>
          <p:cNvSpPr/>
          <p:nvPr/>
        </p:nvSpPr>
        <p:spPr>
          <a:xfrm>
            <a:off x="3901500" y="2473638"/>
            <a:ext cx="43893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13"/>
          <p:cNvSpPr/>
          <p:nvPr/>
        </p:nvSpPr>
        <p:spPr>
          <a:xfrm>
            <a:off x="7803000" y="2473650"/>
            <a:ext cx="43893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22" name="Google Shape;1622;p113"/>
          <p:cNvSpPr/>
          <p:nvPr/>
        </p:nvSpPr>
        <p:spPr>
          <a:xfrm>
            <a:off x="0" y="2473650"/>
            <a:ext cx="43893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23" name="Google Shape;1623;p113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3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13"/>
          <p:cNvSpPr txBox="1"/>
          <p:nvPr>
            <p:ph idx="4" type="subTitle"/>
          </p:nvPr>
        </p:nvSpPr>
        <p:spPr>
          <a:xfrm>
            <a:off x="3901500" y="2473650"/>
            <a:ext cx="43893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defRPr/>
            </a:lvl9pPr>
          </a:lstStyle>
          <a:p/>
        </p:txBody>
      </p:sp>
      <p:sp>
        <p:nvSpPr>
          <p:cNvPr id="1626" name="Google Shape;1626;p113"/>
          <p:cNvSpPr txBox="1"/>
          <p:nvPr>
            <p:ph idx="5" type="subTitle"/>
          </p:nvPr>
        </p:nvSpPr>
        <p:spPr>
          <a:xfrm>
            <a:off x="0" y="2473650"/>
            <a:ext cx="43893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defRPr/>
            </a:lvl9pPr>
          </a:lstStyle>
          <a:p/>
        </p:txBody>
      </p:sp>
      <p:sp>
        <p:nvSpPr>
          <p:cNvPr id="1627" name="Google Shape;1627;p113"/>
          <p:cNvSpPr txBox="1"/>
          <p:nvPr>
            <p:ph idx="6" type="subTitle"/>
          </p:nvPr>
        </p:nvSpPr>
        <p:spPr>
          <a:xfrm>
            <a:off x="7803000" y="2473650"/>
            <a:ext cx="43893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30" name="Google Shape;1630;p1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31" name="Google Shape;1631;p1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114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3" name="Google Shape;1633;p1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4" name="Google Shape;1634;p1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1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6" name="Google Shape;1636;p114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7" name="Google Shape;1637;p114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114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114"/>
          <p:cNvSpPr/>
          <p:nvPr/>
        </p:nvSpPr>
        <p:spPr>
          <a:xfrm>
            <a:off x="5863800" y="2473650"/>
            <a:ext cx="63279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40" name="Google Shape;1640;p114"/>
          <p:cNvSpPr/>
          <p:nvPr/>
        </p:nvSpPr>
        <p:spPr>
          <a:xfrm>
            <a:off x="0" y="2473650"/>
            <a:ext cx="63279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41" name="Google Shape;1641;p114"/>
          <p:cNvSpPr txBox="1"/>
          <p:nvPr>
            <p:ph idx="4" type="subTitle"/>
          </p:nvPr>
        </p:nvSpPr>
        <p:spPr>
          <a:xfrm>
            <a:off x="0" y="2473650"/>
            <a:ext cx="63279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defRPr/>
            </a:lvl9pPr>
          </a:lstStyle>
          <a:p/>
        </p:txBody>
      </p:sp>
      <p:sp>
        <p:nvSpPr>
          <p:cNvPr id="1642" name="Google Shape;1642;p114"/>
          <p:cNvSpPr txBox="1"/>
          <p:nvPr>
            <p:ph idx="5" type="subTitle"/>
          </p:nvPr>
        </p:nvSpPr>
        <p:spPr>
          <a:xfrm>
            <a:off x="5863800" y="2473650"/>
            <a:ext cx="63279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45" name="Google Shape;1645;p115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46" name="Google Shape;1646;p1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115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8" name="Google Shape;1648;p1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9" name="Google Shape;1649;p1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115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51" name="Google Shape;1651;p115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652" name="Google Shape;1652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p115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654" name="Google Shape;1654;p115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655" name="Google Shape;1655;p115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658" name="Google Shape;1658;p1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Google Shape;1659;p116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0" name="Google Shape;1660;p1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1" name="Google Shape;1661;p1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16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65" name="Google Shape;1665;p11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66" name="Google Shape;1666;p1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117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8" name="Google Shape;1668;p1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9" name="Google Shape;1669;p1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1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1" name="Google Shape;1671;p117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2" name="Google Shape;1672;p117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500"/>
              <a:buChar char="▸"/>
              <a:defRPr sz="1500"/>
            </a:lvl1pPr>
            <a:lvl2pPr indent="-304800" lvl="1" marL="914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75" name="Google Shape;1675;p11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76" name="Google Shape;1676;p1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118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1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9" name="Google Shape;1679;p1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Google Shape;1680;p118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1" name="Google Shape;1681;p118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500"/>
              <a:buChar char="▸"/>
              <a:defRPr sz="1500"/>
            </a:lvl1pPr>
            <a:lvl2pPr indent="-304800" lvl="1" marL="914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684" name="Google Shape;1684;p1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11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6" name="Google Shape;1686;p1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7" name="Google Shape;1687;p1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119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9" name="Google Shape;1689;p119"/>
          <p:cNvSpPr txBox="1"/>
          <p:nvPr>
            <p:ph idx="3" type="body"/>
          </p:nvPr>
        </p:nvSpPr>
        <p:spPr>
          <a:xfrm>
            <a:off x="2438400" y="886600"/>
            <a:ext cx="7315200" cy="48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23850" lvl="0" marL="457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500"/>
              <a:buChar char="▸"/>
              <a:defRPr sz="1500"/>
            </a:lvl1pPr>
            <a:lvl2pPr indent="-304800" lvl="1" marL="914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92" name="Google Shape;1692;p1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693" name="Google Shape;1693;p1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12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1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6" name="Google Shape;1696;p1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p12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8" name="Google Shape;1698;p120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9" name="Google Shape;1699;p120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500"/>
              <a:buChar char="▸"/>
              <a:defRPr sz="1500"/>
            </a:lvl1pPr>
            <a:lvl2pPr indent="-304800" lvl="1" marL="914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1700" name="Google Shape;1700;p120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500"/>
              <a:buChar char="▸"/>
              <a:defRPr sz="1500"/>
            </a:lvl1pPr>
            <a:lvl2pPr indent="-304800" lvl="1" marL="914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703" name="Google Shape;1703;p1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121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5" name="Google Shape;1705;p1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6" name="Google Shape;1706;p1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121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708" name="Google Shape;1708;p121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9" name="Google Shape;1709;p121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1710" name="Google Shape;1710;p121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11" name="Google Shape;1711;p121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14" name="Google Shape;1714;p1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715" name="Google Shape;1715;p1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122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7" name="Google Shape;1717;p1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8" name="Google Shape;1718;p1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1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0" name="Google Shape;1720;p122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1" name="Google Shape;1721;p122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22" name="Google Shape;1722;p122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23" name="Google Shape;1723;p122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4" name="Google Shape;1724;p122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5" name="Google Shape;1725;p122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26" name="Google Shape;1726;p122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9" name="Google Shape;109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23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9" name="Google Shape;1729;p123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30" name="Google Shape;1730;p123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31" name="Google Shape;1731;p123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32" name="Google Shape;1732;p12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733" name="Google Shape;1733;p1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123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5" name="Google Shape;1735;p1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6" name="Google Shape;1736;p1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p123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38" name="Google Shape;1738;p123"/>
          <p:cNvSpPr txBox="1"/>
          <p:nvPr>
            <p:ph idx="6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739" name="Google Shape;1739;p123"/>
          <p:cNvCxnSpPr/>
          <p:nvPr/>
        </p:nvCxnSpPr>
        <p:spPr>
          <a:xfrm>
            <a:off x="4306145" y="2661025"/>
            <a:ext cx="0" cy="25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123"/>
          <p:cNvCxnSpPr/>
          <p:nvPr/>
        </p:nvCxnSpPr>
        <p:spPr>
          <a:xfrm>
            <a:off x="7885845" y="2661025"/>
            <a:ext cx="0" cy="25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41" name="Google Shape;1741;p123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42" name="Google Shape;1742;p123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1743" name="Google Shape;1743;p123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44" name="Google Shape;1744;p123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1745" name="Google Shape;1745;p123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46" name="Google Shape;1746;p123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24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9" name="Google Shape;1749;p124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50" name="Google Shape;1750;p124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51" name="Google Shape;1751;p1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752" name="Google Shape;1752;p1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124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4" name="Google Shape;1754;p1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5" name="Google Shape;1755;p1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56" name="Google Shape;1756;p124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57" name="Google Shape;1757;p124"/>
          <p:cNvSpPr txBox="1"/>
          <p:nvPr>
            <p:ph idx="5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8" name="Google Shape;1758;p124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1759" name="Google Shape;1759;p124"/>
          <p:cNvCxnSpPr/>
          <p:nvPr/>
        </p:nvCxnSpPr>
        <p:spPr>
          <a:xfrm>
            <a:off x="7885850" y="3677350"/>
            <a:ext cx="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60" name="Google Shape;1760;p124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1" name="Google Shape;1761;p124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1762" name="Google Shape;1762;p124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3" name="Google Shape;1763;p124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2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6" name="Google Shape;1766;p1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767" name="Google Shape;1767;p1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125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9" name="Google Shape;1769;p1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0" name="Google Shape;1770;p1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p12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2" name="Google Shape;1772;p125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773" name="Google Shape;1773;p125"/>
          <p:cNvCxnSpPr/>
          <p:nvPr/>
        </p:nvCxnSpPr>
        <p:spPr>
          <a:xfrm>
            <a:off x="7885850" y="4439350"/>
            <a:ext cx="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74" name="Google Shape;1774;p125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775" name="Google Shape;1775;p125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76" name="Google Shape;1776;p125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1777" name="Google Shape;1777;p125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78" name="Google Shape;1778;p125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2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81" name="Google Shape;1781;p1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782" name="Google Shape;1782;p1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126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4" name="Google Shape;1784;p1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5" name="Google Shape;1785;p1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p12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7" name="Google Shape;1787;p126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8" name="Google Shape;1788;p126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789" name="Google Shape;1789;p126"/>
          <p:cNvSpPr txBox="1"/>
          <p:nvPr>
            <p:ph idx="5" type="subTitle"/>
          </p:nvPr>
        </p:nvSpPr>
        <p:spPr>
          <a:xfrm>
            <a:off x="9078238" y="3048425"/>
            <a:ext cx="9144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9pPr>
          </a:lstStyle>
          <a:p/>
        </p:txBody>
      </p:sp>
      <p:sp>
        <p:nvSpPr>
          <p:cNvPr id="1790" name="Google Shape;1790;p126"/>
          <p:cNvSpPr txBox="1"/>
          <p:nvPr>
            <p:ph idx="6" type="subTitle"/>
          </p:nvPr>
        </p:nvSpPr>
        <p:spPr>
          <a:xfrm>
            <a:off x="10284513" y="3048425"/>
            <a:ext cx="9144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9pPr>
          </a:lstStyle>
          <a:p/>
        </p:txBody>
      </p:sp>
      <p:sp>
        <p:nvSpPr>
          <p:cNvPr id="1791" name="Google Shape;1791;p126"/>
          <p:cNvSpPr txBox="1"/>
          <p:nvPr>
            <p:ph idx="7" type="subTitle"/>
          </p:nvPr>
        </p:nvSpPr>
        <p:spPr>
          <a:xfrm>
            <a:off x="9078238" y="3841627"/>
            <a:ext cx="9144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9pPr>
          </a:lstStyle>
          <a:p/>
        </p:txBody>
      </p:sp>
      <p:sp>
        <p:nvSpPr>
          <p:cNvPr id="1792" name="Google Shape;1792;p126"/>
          <p:cNvSpPr txBox="1"/>
          <p:nvPr>
            <p:ph idx="8" type="subTitle"/>
          </p:nvPr>
        </p:nvSpPr>
        <p:spPr>
          <a:xfrm>
            <a:off x="10284513" y="3841627"/>
            <a:ext cx="9144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9pPr>
          </a:lstStyle>
          <a:p/>
        </p:txBody>
      </p:sp>
      <p:sp>
        <p:nvSpPr>
          <p:cNvPr id="1793" name="Google Shape;1793;p126"/>
          <p:cNvSpPr txBox="1"/>
          <p:nvPr>
            <p:ph idx="9" type="subTitle"/>
          </p:nvPr>
        </p:nvSpPr>
        <p:spPr>
          <a:xfrm>
            <a:off x="9078238" y="4603527"/>
            <a:ext cx="9144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9pPr>
          </a:lstStyle>
          <a:p/>
        </p:txBody>
      </p:sp>
      <p:sp>
        <p:nvSpPr>
          <p:cNvPr id="1794" name="Google Shape;1794;p126"/>
          <p:cNvSpPr txBox="1"/>
          <p:nvPr>
            <p:ph idx="13" type="subTitle"/>
          </p:nvPr>
        </p:nvSpPr>
        <p:spPr>
          <a:xfrm>
            <a:off x="10284513" y="4603527"/>
            <a:ext cx="9144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100"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97" name="Google Shape;1797;p1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1798" name="Google Shape;1798;p1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127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0" name="Google Shape;1800;p1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1" name="Google Shape;1801;p1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1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3" name="Google Shape;1803;p127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4" name="Google Shape;1804;p127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805" name="Google Shape;1805;p127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6" name="Google Shape;1806;p127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807" name="Google Shape;1807;p127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8" name="Google Shape;1808;p127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127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27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27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27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127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127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127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127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127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27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27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27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27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127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127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127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127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27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127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8" name="Google Shape;1828;p127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27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27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27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27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127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27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127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127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27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38" name="Google Shape;1838;p127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27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27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127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27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27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27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27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27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27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48" name="Google Shape;1848;p127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27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27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27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27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27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27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27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27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27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58" name="Google Shape;1858;p127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27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27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27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27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27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27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27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27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27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68" name="Google Shape;1868;p127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27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27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27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27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27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27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27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27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27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78" name="Google Shape;1878;p127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27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27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27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27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27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27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27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27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27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88" name="Google Shape;1888;p127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27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27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27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27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27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27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27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27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27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98" name="Google Shape;1898;p127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27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27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27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27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27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27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27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27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27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08" name="Google Shape;1908;p127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27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27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27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27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27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27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27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27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27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18" name="Google Shape;1918;p127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27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27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27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27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27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27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27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27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27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28" name="Google Shape;1928;p127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27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27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27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27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27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27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27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27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27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38" name="Google Shape;1938;p127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27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27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27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27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127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127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127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127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127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48" name="Google Shape;1948;p127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127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127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27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127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127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127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127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127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127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58" name="Google Shape;1958;p127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127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127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127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27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27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127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127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127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127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68" name="Google Shape;1968;p127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127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127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27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127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127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127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127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127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127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78" name="Google Shape;1978;p127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27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127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27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127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127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127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127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127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127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88" name="Google Shape;1988;p127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127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127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127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127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127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127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127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27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127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98" name="Google Shape;1998;p127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127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127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27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27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27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127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127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127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127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10" name="Google Shape;2010;p1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011" name="Google Shape;2011;p1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128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3" name="Google Shape;2013;p1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4" name="Google Shape;2014;p1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5" name="Google Shape;2015;p1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6" name="Google Shape;2016;p128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17" name="Google Shape;2017;p128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128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19" name="Google Shape;2019;p128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20" name="Google Shape;2020;p128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021" name="Google Shape;2021;p128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022" name="Google Shape;2022;p128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023" name="Google Shape;2023;p128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24" name="Google Shape;2024;p128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2025" name="Google Shape;2025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6" name="Google Shape;2026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Google Shape;2027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30" name="Google Shape;2030;p1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031" name="Google Shape;2031;p1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12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Google Shape;2033;p1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4" name="Google Shape;2034;p1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p1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36" name="Google Shape;2036;p129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37" name="Google Shape;2037;p129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38" name="Google Shape;2038;p129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39" name="Google Shape;2039;p129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40" name="Google Shape;2040;p129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41" name="Google Shape;2041;p129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42" name="Google Shape;2042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046" name="Google Shape;2046;p1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7" name="Google Shape;2047;p13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8" name="Google Shape;2048;p1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9" name="Google Shape;2049;p1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130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1" name="Google Shape;2051;p130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sp>
        <p:nvSpPr>
          <p:cNvPr id="2052" name="Google Shape;2052;p130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pic>
        <p:nvPicPr>
          <p:cNvPr id="2053" name="Google Shape;2053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56" name="Google Shape;2056;p1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057" name="Google Shape;2057;p1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131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9" name="Google Shape;2059;p1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0" name="Google Shape;2060;p1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p1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2" name="Google Shape;2062;p131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3" name="Google Shape;2063;p131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64" name="Google Shape;2064;p131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65" name="Google Shape;2065;p131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66" name="Google Shape;2066;p131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67" name="Google Shape;2067;p131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68" name="Google Shape;2068;p131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69" name="Google Shape;2069;p131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70" name="Google Shape;2070;p131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73" name="Google Shape;2073;p13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074" name="Google Shape;2074;p1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132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6" name="Google Shape;2076;p1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7" name="Google Shape;2077;p1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p13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9" name="Google Shape;2079;p132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80" name="Google Shape;2080;p132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132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132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83" name="Google Shape;2083;p132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84" name="Google Shape;2084;p132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85" name="Google Shape;2085;p132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86" name="Google Shape;2086;p132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87" name="Google Shape;2087;p132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88" name="Google Shape;2088;p132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89" name="Google Shape;2089;p132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090" name="Google Shape;2090;p132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33"/>
          <p:cNvSpPr txBox="1"/>
          <p:nvPr>
            <p:ph idx="1" type="subTitle"/>
          </p:nvPr>
        </p:nvSpPr>
        <p:spPr>
          <a:xfrm>
            <a:off x="885050" y="3358700"/>
            <a:ext cx="3291900" cy="19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3" name="Google Shape;2093;p133"/>
          <p:cNvSpPr txBox="1"/>
          <p:nvPr>
            <p:ph type="title"/>
          </p:nvPr>
        </p:nvSpPr>
        <p:spPr>
          <a:xfrm>
            <a:off x="885050" y="1240700"/>
            <a:ext cx="4114800" cy="19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094" name="Google Shape;2094;p133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095" name="Google Shape;2095;p1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133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7" name="Google Shape;2097;p1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8" name="Google Shape;2098;p1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99" name="Google Shape;2099;p133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0" name="Google Shape;2100;p133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01" name="Google Shape;2101;p133"/>
          <p:cNvSpPr txBox="1"/>
          <p:nvPr>
            <p:ph idx="5" type="subTitle"/>
          </p:nvPr>
        </p:nvSpPr>
        <p:spPr>
          <a:xfrm>
            <a:off x="6857350" y="1240700"/>
            <a:ext cx="4660800" cy="34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02" name="Google Shape;2102;p133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03" name="Google Shape;2103;p133"/>
          <p:cNvSpPr txBox="1"/>
          <p:nvPr>
            <p:ph idx="7" type="subTitle"/>
          </p:nvPr>
        </p:nvSpPr>
        <p:spPr>
          <a:xfrm>
            <a:off x="6857350" y="2760775"/>
            <a:ext cx="4660800" cy="34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04" name="Google Shape;2104;p133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05" name="Google Shape;2105;p133"/>
          <p:cNvSpPr txBox="1"/>
          <p:nvPr>
            <p:ph idx="9" type="subTitle"/>
          </p:nvPr>
        </p:nvSpPr>
        <p:spPr>
          <a:xfrm>
            <a:off x="6857350" y="4280850"/>
            <a:ext cx="4660800" cy="34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1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08" name="Google Shape;2108;p1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109" name="Google Shape;2109;p1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134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1" name="Google Shape;2111;p1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2" name="Google Shape;2112;p1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13" name="Google Shape;2113;p1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4" name="Google Shape;2114;p134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15" name="Google Shape;2115;p134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134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17" name="Google Shape;2117;p134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18" name="Google Shape;2118;p134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19" name="Google Shape;2119;p134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20" name="Google Shape;2120;p134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21" name="Google Shape;2121;p134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22" name="Google Shape;2122;p134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13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25" name="Google Shape;2125;p13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126" name="Google Shape;2126;p1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135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8" name="Google Shape;2128;p1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9" name="Google Shape;2129;p1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30" name="Google Shape;2130;p13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1" name="Google Shape;2131;p135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2" name="Google Shape;2132;p135"/>
          <p:cNvSpPr txBox="1"/>
          <p:nvPr>
            <p:ph idx="4" type="subTitle"/>
          </p:nvPr>
        </p:nvSpPr>
        <p:spPr>
          <a:xfrm>
            <a:off x="5662075" y="2539250"/>
            <a:ext cx="5486400" cy="31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35" name="Google Shape;2135;p1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136" name="Google Shape;2136;p1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7" name="Google Shape;2137;p136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8" name="Google Shape;2138;p1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9" name="Google Shape;2139;p1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40" name="Google Shape;2140;p136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1" name="Google Shape;2141;p136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42" name="Google Shape;2142;p136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37"/>
          <p:cNvSpPr txBox="1"/>
          <p:nvPr>
            <p:ph type="title"/>
          </p:nvPr>
        </p:nvSpPr>
        <p:spPr>
          <a:xfrm>
            <a:off x="3280375" y="1653075"/>
            <a:ext cx="7430700" cy="393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145" name="Google Shape;2145;p1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46" name="Google Shape;2146;p1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137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8" name="Google Shape;2148;p1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9" name="Google Shape;2149;p1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137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38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1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153" name="Google Shape;2153;p1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4" name="Google Shape;2154;p1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ed Hat Text Medium"/>
              <a:buNone/>
              <a:defRPr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55" name="Google Shape;2155;p138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6" name="Google Shape;2156;p1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1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8" name="Google Shape;2158;p138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9" name="Google Shape;2159;p138"/>
          <p:cNvSpPr txBox="1"/>
          <p:nvPr>
            <p:ph idx="3" type="subTitle"/>
          </p:nvPr>
        </p:nvSpPr>
        <p:spPr>
          <a:xfrm>
            <a:off x="3279500" y="2664350"/>
            <a:ext cx="20349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160" name="Google Shape;2160;p138"/>
          <p:cNvSpPr txBox="1"/>
          <p:nvPr>
            <p:ph idx="4" type="subTitle"/>
          </p:nvPr>
        </p:nvSpPr>
        <p:spPr>
          <a:xfrm>
            <a:off x="5660650" y="2664350"/>
            <a:ext cx="20349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161" name="Google Shape;2161;p138"/>
          <p:cNvSpPr txBox="1"/>
          <p:nvPr>
            <p:ph idx="5" type="subTitle"/>
          </p:nvPr>
        </p:nvSpPr>
        <p:spPr>
          <a:xfrm>
            <a:off x="8041800" y="2664350"/>
            <a:ext cx="20349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39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1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164" name="Google Shape;2164;p1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5" name="Google Shape;2165;p1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100"/>
              <a:buFont typeface="Red Hat Text Medium"/>
              <a:buNone/>
              <a:defRPr sz="11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66" name="Google Shape;2166;p139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7" name="Google Shape;2167;p1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8" name="Google Shape;2168;p1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139"/>
          <p:cNvSpPr txBox="1"/>
          <p:nvPr>
            <p:ph idx="2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0" name="Google Shape;2170;p139"/>
          <p:cNvSpPr txBox="1"/>
          <p:nvPr>
            <p:ph idx="3" type="subTitle"/>
          </p:nvPr>
        </p:nvSpPr>
        <p:spPr>
          <a:xfrm>
            <a:off x="3279500" y="2664350"/>
            <a:ext cx="20349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171" name="Google Shape;2171;p139"/>
          <p:cNvSpPr txBox="1"/>
          <p:nvPr>
            <p:ph idx="4" type="subTitle"/>
          </p:nvPr>
        </p:nvSpPr>
        <p:spPr>
          <a:xfrm>
            <a:off x="5660650" y="2664350"/>
            <a:ext cx="20349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172" name="Google Shape;2172;p139"/>
          <p:cNvSpPr txBox="1"/>
          <p:nvPr>
            <p:ph idx="5" type="subTitle"/>
          </p:nvPr>
        </p:nvSpPr>
        <p:spPr>
          <a:xfrm>
            <a:off x="8041800" y="2664350"/>
            <a:ext cx="20349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 1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40"/>
          <p:cNvSpPr txBox="1"/>
          <p:nvPr>
            <p:ph idx="1" type="subTitle"/>
          </p:nvPr>
        </p:nvSpPr>
        <p:spPr>
          <a:xfrm>
            <a:off x="9251450" y="1743725"/>
            <a:ext cx="2124300" cy="3309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/>
            </a:lvl9pPr>
          </a:lstStyle>
          <a:p/>
        </p:txBody>
      </p:sp>
      <p:sp>
        <p:nvSpPr>
          <p:cNvPr id="2175" name="Google Shape;2175;p140"/>
          <p:cNvSpPr txBox="1"/>
          <p:nvPr>
            <p:ph type="title"/>
          </p:nvPr>
        </p:nvSpPr>
        <p:spPr>
          <a:xfrm>
            <a:off x="447775" y="1084575"/>
            <a:ext cx="6824700" cy="2105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76" name="Google Shape;2176;p1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7" name="Google Shape;2177;p140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ed Hat Display Medium"/>
              <a:buNone/>
              <a:defRPr sz="9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178" name="Google Shape;2178;p14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9" name="Google Shape;2179;p1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buNone/>
              <a:defRPr sz="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0" name="Google Shape;2180;p140"/>
          <p:cNvPicPr preferRelativeResize="0"/>
          <p:nvPr/>
        </p:nvPicPr>
        <p:blipFill rotWithShape="1">
          <a:blip r:embed="rId3">
            <a:alphaModFix/>
          </a:blip>
          <a:srcRect b="-19" l="0" r="0" t="20"/>
          <a:stretch/>
        </p:blipFill>
        <p:spPr>
          <a:xfrm>
            <a:off x="10711225" y="6312519"/>
            <a:ext cx="975925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F00FF"/>
          </p15:clr>
        </p15:guide>
        <p15:guide id="2" pos="3840">
          <p15:clr>
            <a:srgbClr val="FF00FF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 1">
  <p:cSld name="CUSTOM_4_5_1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d Hat Text Medium"/>
              <a:buNone/>
              <a:defRPr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83" name="Google Shape;2183;p14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cxnSp>
        <p:nvCxnSpPr>
          <p:cNvPr id="2184" name="Google Shape;2184;p1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141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6" name="Google Shape;2186;p1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7" name="Google Shape;2187;p1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14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9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9" name="Google Shape;2189;p141"/>
          <p:cNvSpPr txBox="1"/>
          <p:nvPr>
            <p:ph idx="3" type="subTitle"/>
          </p:nvPr>
        </p:nvSpPr>
        <p:spPr>
          <a:xfrm>
            <a:off x="885050" y="6169550"/>
            <a:ext cx="80025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90" name="Google Shape;2190;p141"/>
          <p:cNvCxnSpPr/>
          <p:nvPr/>
        </p:nvCxnSpPr>
        <p:spPr>
          <a:xfrm>
            <a:off x="4756383" y="360745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141"/>
          <p:cNvCxnSpPr/>
          <p:nvPr/>
        </p:nvCxnSpPr>
        <p:spPr>
          <a:xfrm>
            <a:off x="7435900" y="360745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92" name="Google Shape;2192;p141"/>
          <p:cNvSpPr txBox="1"/>
          <p:nvPr>
            <p:ph idx="4" type="subTitle"/>
          </p:nvPr>
        </p:nvSpPr>
        <p:spPr>
          <a:xfrm>
            <a:off x="2224875" y="398895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93" name="Google Shape;2193;p141"/>
          <p:cNvSpPr txBox="1"/>
          <p:nvPr>
            <p:ph idx="5" type="subTitle"/>
          </p:nvPr>
        </p:nvSpPr>
        <p:spPr>
          <a:xfrm>
            <a:off x="2224850" y="355380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94" name="Google Shape;2194;p141"/>
          <p:cNvSpPr txBox="1"/>
          <p:nvPr>
            <p:ph idx="6" type="subTitle"/>
          </p:nvPr>
        </p:nvSpPr>
        <p:spPr>
          <a:xfrm>
            <a:off x="7583908" y="398895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95" name="Google Shape;2195;p141"/>
          <p:cNvSpPr txBox="1"/>
          <p:nvPr>
            <p:ph idx="7" type="subTitle"/>
          </p:nvPr>
        </p:nvSpPr>
        <p:spPr>
          <a:xfrm>
            <a:off x="7583883" y="355380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96" name="Google Shape;2196;p141"/>
          <p:cNvSpPr txBox="1"/>
          <p:nvPr>
            <p:ph idx="8" type="subTitle"/>
          </p:nvPr>
        </p:nvSpPr>
        <p:spPr>
          <a:xfrm>
            <a:off x="4904392" y="398895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500"/>
            </a:lvl9pPr>
          </a:lstStyle>
          <a:p/>
        </p:txBody>
      </p:sp>
      <p:sp>
        <p:nvSpPr>
          <p:cNvPr id="2197" name="Google Shape;2197;p141"/>
          <p:cNvSpPr txBox="1"/>
          <p:nvPr>
            <p:ph idx="9" type="subTitle"/>
          </p:nvPr>
        </p:nvSpPr>
        <p:spPr>
          <a:xfrm>
            <a:off x="4904367" y="355380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CUSTOM_2_1_2_1">
    <p:bg>
      <p:bgPr>
        <a:solidFill>
          <a:srgbClr val="F3F3F3"/>
        </a:solidFill>
      </p:bgPr>
    </p:bg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9" name="Google Shape;2199;p1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p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7" cy="685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4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145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9" name="Google Shape;2209;p145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0" name="Google Shape;2210;p145"/>
          <p:cNvSpPr txBox="1"/>
          <p:nvPr>
            <p:ph idx="2" type="subTitle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11" name="Google Shape;2211;p145"/>
          <p:cNvSpPr txBox="1"/>
          <p:nvPr>
            <p:ph idx="3" type="subTitle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212" name="Google Shape;2212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3" name="Google Shape;2213;p14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4" name="Google Shape;2214;p1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4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146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8" name="Google Shape;2218;p146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219" name="Google Shape;2219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3835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1" name="Google Shape;2221;p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6917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p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3" name="Google Shape;2223;p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0754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4" name="Google Shape;2224;p146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25" name="Google Shape;2225;p146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26" name="Google Shape;2226;p146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27" name="Google Shape;2227;p146"/>
          <p:cNvSpPr txBox="1"/>
          <p:nvPr/>
        </p:nvSpPr>
        <p:spPr>
          <a:xfrm>
            <a:off x="7960472" y="40753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2228" name="Google Shape;2228;p146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14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0" name="Google Shape;2230;p14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147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4" name="Google Shape;2234;p147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5" name="Google Shape;2235;p147"/>
          <p:cNvSpPr txBox="1"/>
          <p:nvPr>
            <p:ph idx="2" type="subTitle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236" name="Google Shape;2236;p147"/>
          <p:cNvSpPr txBox="1"/>
          <p:nvPr>
            <p:ph idx="3" type="subTitle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pic>
        <p:nvPicPr>
          <p:cNvPr id="2237" name="Google Shape;2237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8" name="Google Shape;2238;p14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9" name="Google Shape;2239;p14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48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148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243" name="Google Shape;2243;p148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244" name="Google Shape;224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148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46" name="Google Shape;2246;p148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47" name="Google Shape;2247;p148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48" name="Google Shape;2248;p148"/>
          <p:cNvSpPr txBox="1"/>
          <p:nvPr/>
        </p:nvSpPr>
        <p:spPr>
          <a:xfrm>
            <a:off x="7960472" y="40753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2249" name="Google Shape;2249;p148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14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1" name="Google Shape;2251;p1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2" name="Google Shape;2252;p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3835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" name="Google Shape;2253;p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6917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Google Shape;2254;p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1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0754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49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8" name="Google Shape;2258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9" name="Google Shape;2259;p14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0" name="Google Shape;2260;p149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1" name="Google Shape;2261;p149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262" name="Google Shape;2262;p149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Medium"/>
              <a:buNone/>
              <a:defRPr sz="14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3" name="Google Shape;2263;p149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64" name="Google Shape;2264;p1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50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7" name="Google Shape;2267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8" name="Google Shape;2268;p15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9" name="Google Shape;2269;p150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270" name="Google Shape;2270;p150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71" name="Google Shape;2271;p150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2" name="Google Shape;2272;p150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3" name="Google Shape;2273;p150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4" name="Google Shape;2274;p150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275" name="Google Shape;2275;p150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276" name="Google Shape;2276;p150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50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Google Shape;2278;p150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9" name="Google Shape;2279;p150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15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51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283" name="Google Shape;2283;p15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15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5" name="Google Shape;2285;p15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86" name="Google Shape;2286;p151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2287" name="Google Shape;2287;p15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p15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52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291" name="Google Shape;2291;p15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15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3" name="Google Shape;2293;p15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94" name="Google Shape;2294;p152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295" name="Google Shape;2295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Google Shape;2296;p15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A">
  <p:cSld name="CUSTOM_2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8" name="Google Shape;2298;p15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9" name="Google Shape;2299;p15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0" name="Google Shape;2300;p15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301" name="Google Shape;2301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2" name="Google Shape;2302;p15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3" name="Google Shape;2303;p153"/>
          <p:cNvSpPr txBox="1"/>
          <p:nvPr>
            <p:ph idx="2" type="subTitle"/>
          </p:nvPr>
        </p:nvSpPr>
        <p:spPr>
          <a:xfrm>
            <a:off x="9251450" y="2239588"/>
            <a:ext cx="2124300" cy="31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04" name="Google Shape;2304;p153"/>
          <p:cNvSpPr txBox="1"/>
          <p:nvPr>
            <p:ph idx="3" type="subTitle"/>
          </p:nvPr>
        </p:nvSpPr>
        <p:spPr>
          <a:xfrm>
            <a:off x="9251450" y="1687025"/>
            <a:ext cx="2124300" cy="3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 Medium"/>
              <a:buNone/>
              <a:defRPr sz="14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42" name="Google Shape;142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154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307" name="Google Shape;2307;p15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15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9" name="Google Shape;2309;p15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10" name="Google Shape;2310;p154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311" name="Google Shape;2311;p154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154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3" name="Google Shape;2313;p1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B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155"/>
          <p:cNvSpPr txBox="1"/>
          <p:nvPr>
            <p:ph idx="1" type="subTitle"/>
          </p:nvPr>
        </p:nvSpPr>
        <p:spPr>
          <a:xfrm>
            <a:off x="9251450" y="2239588"/>
            <a:ext cx="2124300" cy="31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6" name="Google Shape;2316;p155"/>
          <p:cNvSpPr txBox="1"/>
          <p:nvPr>
            <p:ph idx="2" type="subTitle"/>
          </p:nvPr>
        </p:nvSpPr>
        <p:spPr>
          <a:xfrm>
            <a:off x="9251450" y="1687025"/>
            <a:ext cx="2124300" cy="3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 Medium"/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500"/>
              </a:spcBef>
              <a:spcAft>
                <a:spcPts val="50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2317" name="Google Shape;2317;p15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15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9" name="Google Shape;2319;p155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320" name="Google Shape;2320;p155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21" name="Google Shape;2321;p15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56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324" name="Google Shape;2324;p15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5" name="Google Shape;2325;p156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326" name="Google Shape;2326;p156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7" name="Google Shape;2327;p156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8" name="Google Shape;2328;p15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157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331" name="Google Shape;2331;p15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32" name="Google Shape;2332;p157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3" name="Google Shape;2333;p157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15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5" name="Google Shape;2335;p15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36" name="Google Shape;2336;p15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158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339" name="Google Shape;2339;p15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0" name="Google Shape;2340;p158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2341" name="Google Shape;2341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42" name="Google Shape;2342;p15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15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345" name="Google Shape;2345;p15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15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7" name="Google Shape;2347;p15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8" name="Google Shape;2348;p15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49" name="Google Shape;2349;p15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0" name="Google Shape;2350;p159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351" name="Google Shape;2351;p159"/>
          <p:cNvSpPr txBox="1"/>
          <p:nvPr>
            <p:ph idx="3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6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354" name="Google Shape;2354;p16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16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6" name="Google Shape;2356;p16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7" name="Google Shape;2357;p16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58" name="Google Shape;2358;p16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9" name="Google Shape;2359;p160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160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160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160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60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160"/>
          <p:cNvSpPr txBox="1"/>
          <p:nvPr>
            <p:ph idx="3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2365" name="Google Shape;2365;p160"/>
          <p:cNvSpPr txBox="1"/>
          <p:nvPr>
            <p:ph idx="4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2366" name="Google Shape;2366;p160"/>
          <p:cNvSpPr txBox="1"/>
          <p:nvPr>
            <p:ph idx="5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2367" name="Google Shape;2367;p160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368" name="Google Shape;2368;p160"/>
          <p:cNvSpPr txBox="1"/>
          <p:nvPr>
            <p:ph idx="6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0" name="Google Shape;2370;p16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16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2" name="Google Shape;2372;p16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3" name="Google Shape;2373;p16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74" name="Google Shape;2374;p161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5" name="Google Shape;2375;p161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161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61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161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161"/>
          <p:cNvSpPr txBox="1"/>
          <p:nvPr>
            <p:ph idx="2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2380" name="Google Shape;2380;p161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381" name="Google Shape;2381;p161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382" name="Google Shape;2382;p161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3" name="Google Shape;2383;p161"/>
          <p:cNvSpPr txBox="1"/>
          <p:nvPr>
            <p:ph idx="5" type="subTitle"/>
          </p:nvPr>
        </p:nvSpPr>
        <p:spPr>
          <a:xfrm>
            <a:off x="663300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5" name="Google Shape;2385;p16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16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7" name="Google Shape;2387;p16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8" name="Google Shape;2388;p16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Google Shape;2389;p162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90" name="Google Shape;2390;p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525" y="2296425"/>
            <a:ext cx="8704948" cy="32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1" name="Google Shape;2391;p162"/>
          <p:cNvSpPr txBox="1"/>
          <p:nvPr>
            <p:ph idx="2" type="subTitle"/>
          </p:nvPr>
        </p:nvSpPr>
        <p:spPr>
          <a:xfrm>
            <a:off x="2262374" y="2965028"/>
            <a:ext cx="2181600" cy="19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92" name="Google Shape;2392;p162"/>
          <p:cNvSpPr txBox="1"/>
          <p:nvPr>
            <p:ph idx="3" type="subTitle"/>
          </p:nvPr>
        </p:nvSpPr>
        <p:spPr>
          <a:xfrm>
            <a:off x="5005265" y="2965023"/>
            <a:ext cx="2181600" cy="19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93" name="Google Shape;2393;p162"/>
          <p:cNvSpPr txBox="1"/>
          <p:nvPr>
            <p:ph idx="4" type="subTitle"/>
          </p:nvPr>
        </p:nvSpPr>
        <p:spPr>
          <a:xfrm>
            <a:off x="7748157" y="2965023"/>
            <a:ext cx="2181600" cy="19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94" name="Google Shape;2394;p162"/>
          <p:cNvSpPr txBox="1"/>
          <p:nvPr>
            <p:ph idx="5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395" name="Google Shape;2395;p162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396" name="Google Shape;2396;p162"/>
          <p:cNvSpPr txBox="1"/>
          <p:nvPr>
            <p:ph idx="6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6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399" name="Google Shape;2399;p16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16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1" name="Google Shape;2401;p16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2" name="Google Shape;2402;p16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03" name="Google Shape;2403;p16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16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06" name="Google Shape;2406;p164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07" name="Google Shape;2407;p16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8" name="Google Shape;2408;p16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9" name="Google Shape;2409;p16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0" name="Google Shape;2410;p16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11" name="Google Shape;2411;p164"/>
          <p:cNvSpPr txBox="1"/>
          <p:nvPr>
            <p:ph idx="2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2" name="Google Shape;2412;p16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3" name="Google Shape;2413;p164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5" name="Google Shape;2415;p16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16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7" name="Google Shape;2417;p16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8" name="Google Shape;2418;p16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19" name="Google Shape;2419;p165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0" name="Google Shape;2420;p16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21" name="Google Shape;2421;p165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422" name="Google Shape;2422;p165"/>
          <p:cNvSpPr txBox="1"/>
          <p:nvPr>
            <p:ph idx="3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16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425" name="Google Shape;2425;p16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6" name="Google Shape;2426;p16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7" name="Google Shape;2427;p16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8" name="Google Shape;2428;p16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29" name="Google Shape;2429;p166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0" name="Google Shape;2430;p166"/>
          <p:cNvSpPr txBox="1"/>
          <p:nvPr>
            <p:ph idx="3" type="body"/>
          </p:nvPr>
        </p:nvSpPr>
        <p:spPr>
          <a:xfrm>
            <a:off x="2438400" y="16002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2" name="Google Shape;2432;p16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3" name="Google Shape;2433;p16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4" name="Google Shape;2434;p16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5" name="Google Shape;2435;p16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36" name="Google Shape;2436;p167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7" name="Google Shape;2437;p167"/>
          <p:cNvSpPr txBox="1"/>
          <p:nvPr>
            <p:ph idx="2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2438" name="Google Shape;2438;p167"/>
          <p:cNvSpPr txBox="1"/>
          <p:nvPr>
            <p:ph idx="3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2439" name="Google Shape;2439;p167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40" name="Google Shape;2440;p167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441" name="Google Shape;2441;p167"/>
          <p:cNvSpPr txBox="1"/>
          <p:nvPr>
            <p:ph idx="5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and column body">
  <p:cSld name="CUSTOM_4_17_1_1"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3" name="Google Shape;2443;p16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16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5" name="Google Shape;2445;p16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6" name="Google Shape;2446;p16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47" name="Google Shape;2447;p168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8" name="Google Shape;2448;p168"/>
          <p:cNvSpPr txBox="1"/>
          <p:nvPr>
            <p:ph idx="2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2449" name="Google Shape;2449;p168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50" name="Google Shape;2450;p168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451" name="Google Shape;2451;p168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6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454" name="Google Shape;2454;p16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5" name="Google Shape;2455;p16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6" name="Google Shape;2456;p16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7" name="Google Shape;2457;p16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58" name="Google Shape;2458;p16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459" name="Google Shape;2459;p169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0" name="Google Shape;2460;p169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61" name="Google Shape;2461;p169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62" name="Google Shape;2462;p169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4" name="Google Shape;2464;p17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17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Google Shape;2466;p17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7" name="Google Shape;2467;p17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8" name="Google Shape;2468;p170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9" name="Google Shape;2469;p170"/>
          <p:cNvSpPr txBox="1"/>
          <p:nvPr>
            <p:ph idx="2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70" name="Google Shape;2470;p170"/>
          <p:cNvSpPr txBox="1"/>
          <p:nvPr>
            <p:ph idx="3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71" name="Google Shape;2471;p170"/>
          <p:cNvSpPr txBox="1"/>
          <p:nvPr>
            <p:ph idx="4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2" name="Google Shape;2472;p170"/>
          <p:cNvSpPr txBox="1"/>
          <p:nvPr>
            <p:ph idx="5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3" name="Google Shape;2473;p170"/>
          <p:cNvSpPr txBox="1"/>
          <p:nvPr>
            <p:ph idx="6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74" name="Google Shape;2474;p170"/>
          <p:cNvSpPr txBox="1"/>
          <p:nvPr>
            <p:ph idx="7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75" name="Google Shape;2475;p170"/>
          <p:cNvSpPr txBox="1"/>
          <p:nvPr>
            <p:ph idx="8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76" name="Google Shape;2476;p170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477" name="Google Shape;2477;p170"/>
          <p:cNvSpPr txBox="1"/>
          <p:nvPr>
            <p:ph idx="9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171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0" name="Google Shape;2480;p171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1" name="Google Shape;2481;p171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482" name="Google Shape;2482;p17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3" name="Google Shape;2483;p17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4" name="Google Shape;2484;p17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5" name="Google Shape;2485;p17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86" name="Google Shape;2486;p171"/>
          <p:cNvSpPr txBox="1"/>
          <p:nvPr>
            <p:ph idx="4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487" name="Google Shape;2487;p171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88" name="Google Shape;2488;p171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89" name="Google Shape;2489;p171"/>
          <p:cNvSpPr txBox="1"/>
          <p:nvPr>
            <p:ph idx="5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90" name="Google Shape;2490;p171"/>
          <p:cNvSpPr txBox="1"/>
          <p:nvPr>
            <p:ph idx="6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491" name="Google Shape;2491;p171"/>
          <p:cNvSpPr txBox="1"/>
          <p:nvPr>
            <p:ph idx="7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92" name="Google Shape;2492;p171"/>
          <p:cNvSpPr txBox="1"/>
          <p:nvPr>
            <p:ph idx="8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493" name="Google Shape;2493;p171"/>
          <p:cNvSpPr txBox="1"/>
          <p:nvPr>
            <p:ph idx="9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94" name="Google Shape;2494;p171"/>
          <p:cNvSpPr txBox="1"/>
          <p:nvPr>
            <p:ph idx="13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495" name="Google Shape;2495;p171"/>
          <p:cNvSpPr txBox="1"/>
          <p:nvPr>
            <p:ph idx="1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496" name="Google Shape;2496;p171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497" name="Google Shape;2497;p171"/>
          <p:cNvSpPr txBox="1"/>
          <p:nvPr>
            <p:ph idx="15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172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0" name="Google Shape;2500;p172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501" name="Google Shape;2501;p17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2" name="Google Shape;2502;p17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3" name="Google Shape;2503;p17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4" name="Google Shape;2504;p17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505" name="Google Shape;2505;p17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6" name="Google Shape;2506;p172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507" name="Google Shape;2507;p172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08" name="Google Shape;2508;p172"/>
          <p:cNvSpPr txBox="1"/>
          <p:nvPr>
            <p:ph idx="5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09" name="Google Shape;2509;p172"/>
          <p:cNvSpPr txBox="1"/>
          <p:nvPr>
            <p:ph idx="6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10" name="Google Shape;2510;p172"/>
          <p:cNvSpPr txBox="1"/>
          <p:nvPr>
            <p:ph idx="7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11" name="Google Shape;2511;p172"/>
          <p:cNvSpPr txBox="1"/>
          <p:nvPr>
            <p:ph idx="8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12" name="Google Shape;2512;p172"/>
          <p:cNvSpPr txBox="1"/>
          <p:nvPr>
            <p:ph idx="9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13" name="Google Shape;2513;p172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514" name="Google Shape;2514;p172"/>
          <p:cNvSpPr txBox="1"/>
          <p:nvPr>
            <p:ph idx="13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6" name="Google Shape;2516;p17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17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8" name="Google Shape;2518;p17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9" name="Google Shape;2519;p17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520" name="Google Shape;2520;p173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21" name="Google Shape;2521;p173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2" name="Google Shape;2522;p173"/>
          <p:cNvSpPr txBox="1"/>
          <p:nvPr>
            <p:ph idx="2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523" name="Google Shape;2523;p173"/>
          <p:cNvSpPr txBox="1"/>
          <p:nvPr>
            <p:ph idx="3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24" name="Google Shape;2524;p173"/>
          <p:cNvSpPr txBox="1"/>
          <p:nvPr>
            <p:ph idx="4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25" name="Google Shape;2525;p173"/>
          <p:cNvSpPr txBox="1"/>
          <p:nvPr>
            <p:ph idx="5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26" name="Google Shape;2526;p173"/>
          <p:cNvSpPr txBox="1"/>
          <p:nvPr>
            <p:ph idx="6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27" name="Google Shape;2527;p173"/>
          <p:cNvSpPr txBox="1"/>
          <p:nvPr>
            <p:ph idx="7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28" name="Google Shape;2528;p173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529" name="Google Shape;2529;p173"/>
          <p:cNvSpPr txBox="1"/>
          <p:nvPr>
            <p:ph idx="8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69" name="Google Shape;169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1" name="Google Shape;2531;p17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17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3" name="Google Shape;2533;p17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4" name="Google Shape;2534;p17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p174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6" name="Google Shape;2536;p174"/>
          <p:cNvSpPr txBox="1"/>
          <p:nvPr>
            <p:ph idx="2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537" name="Google Shape;2537;p174"/>
          <p:cNvSpPr txBox="1"/>
          <p:nvPr>
            <p:ph idx="3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2538" name="Google Shape;2538;p174"/>
          <p:cNvSpPr txBox="1"/>
          <p:nvPr>
            <p:ph idx="4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2539" name="Google Shape;2539;p174"/>
          <p:cNvSpPr txBox="1"/>
          <p:nvPr>
            <p:ph idx="5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2540" name="Google Shape;2540;p174"/>
          <p:cNvSpPr txBox="1"/>
          <p:nvPr>
            <p:ph idx="6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2541" name="Google Shape;2541;p174"/>
          <p:cNvSpPr txBox="1"/>
          <p:nvPr>
            <p:ph idx="7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2542" name="Google Shape;2542;p174"/>
          <p:cNvSpPr txBox="1"/>
          <p:nvPr>
            <p:ph idx="8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2543" name="Google Shape;2543;p174"/>
          <p:cNvSpPr txBox="1"/>
          <p:nvPr>
            <p:ph idx="9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44" name="Google Shape;2544;p174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545" name="Google Shape;2545;p174"/>
          <p:cNvSpPr txBox="1"/>
          <p:nvPr>
            <p:ph idx="13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7" name="Google Shape;2547;p17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8" name="Google Shape;2548;p17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9" name="Google Shape;2549;p17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0" name="Google Shape;2550;p17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551" name="Google Shape;2551;p175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2" name="Google Shape;2552;p175"/>
          <p:cNvSpPr txBox="1"/>
          <p:nvPr>
            <p:ph idx="2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53" name="Google Shape;2553;p175"/>
          <p:cNvSpPr txBox="1"/>
          <p:nvPr>
            <p:ph idx="3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54" name="Google Shape;2554;p175"/>
          <p:cNvSpPr txBox="1"/>
          <p:nvPr>
            <p:ph idx="4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55" name="Google Shape;2555;p175"/>
          <p:cNvSpPr txBox="1"/>
          <p:nvPr>
            <p:ph idx="5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556" name="Google Shape;2556;p175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175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175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175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175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175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175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175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175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175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175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175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175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175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175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175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175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175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175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175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175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175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75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175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175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175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175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175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175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175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175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175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175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175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175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175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175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175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175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175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175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175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175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175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175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175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175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175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175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175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175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175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175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175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175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175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175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175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175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175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175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175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175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175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175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175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175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175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175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175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175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175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175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175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175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175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175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175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175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175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175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175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175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175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175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175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175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175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175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175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175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175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175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175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175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175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175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175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175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175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175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175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175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175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175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175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175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175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175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175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175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175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175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175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175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175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175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175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175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175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175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175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175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175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175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175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175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175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175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175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175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175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175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175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175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175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175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175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175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175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175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175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175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175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175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175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175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175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175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175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175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175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175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175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175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175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175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175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175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175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175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175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175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175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175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175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175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175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175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175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175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175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175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175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175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175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175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175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175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175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175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175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175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175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175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175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175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175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175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175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175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175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175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175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175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175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175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175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175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175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175"/>
          <p:cNvSpPr txBox="1"/>
          <p:nvPr>
            <p:ph idx="6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757" name="Google Shape;2757;p175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758" name="Google Shape;2758;p175"/>
          <p:cNvSpPr txBox="1"/>
          <p:nvPr>
            <p:ph idx="7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0" name="Google Shape;2760;p17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1" name="Google Shape;2761;p17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2" name="Google Shape;2762;p17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3" name="Google Shape;2763;p17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p176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65" name="Google Shape;2765;p176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66" name="Google Shape;2766;p176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67" name="Google Shape;2767;p176"/>
          <p:cNvSpPr txBox="1"/>
          <p:nvPr>
            <p:ph idx="2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68" name="Google Shape;2768;p176"/>
          <p:cNvSpPr txBox="1"/>
          <p:nvPr>
            <p:ph idx="3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69" name="Google Shape;2769;p176"/>
          <p:cNvSpPr txBox="1"/>
          <p:nvPr>
            <p:ph idx="4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0" name="Google Shape;2770;p176"/>
          <p:cNvSpPr txBox="1"/>
          <p:nvPr>
            <p:ph idx="5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1" name="Google Shape;2771;p176"/>
          <p:cNvSpPr txBox="1"/>
          <p:nvPr>
            <p:ph idx="6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72" name="Google Shape;2772;p176"/>
          <p:cNvSpPr txBox="1"/>
          <p:nvPr>
            <p:ph idx="7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2773" name="Google Shape;2773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Google Shape;2774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5" name="Google Shape;2775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6" name="Google Shape;2776;p176"/>
          <p:cNvSpPr txBox="1"/>
          <p:nvPr>
            <p:ph idx="8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777" name="Google Shape;2777;p176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778" name="Google Shape;2778;p176"/>
          <p:cNvSpPr txBox="1"/>
          <p:nvPr>
            <p:ph idx="9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0" name="Google Shape;2780;p17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1" name="Google Shape;2781;p17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2" name="Google Shape;2782;p17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3" name="Google Shape;2783;p17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4" name="Google Shape;2784;p177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85" name="Google Shape;2785;p177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86" name="Google Shape;2786;p177"/>
          <p:cNvSpPr txBox="1"/>
          <p:nvPr>
            <p:ph idx="2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87" name="Google Shape;2787;p177"/>
          <p:cNvSpPr txBox="1"/>
          <p:nvPr>
            <p:ph idx="3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8" name="Google Shape;2788;p177"/>
          <p:cNvSpPr txBox="1"/>
          <p:nvPr>
            <p:ph idx="4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89" name="Google Shape;2789;p177"/>
          <p:cNvSpPr txBox="1"/>
          <p:nvPr>
            <p:ph idx="5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90" name="Google Shape;2790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1" name="Google Shape;2791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2" name="Google Shape;2792;p177"/>
          <p:cNvSpPr txBox="1"/>
          <p:nvPr>
            <p:ph idx="6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793" name="Google Shape;2793;p177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794" name="Google Shape;2794;p177"/>
          <p:cNvSpPr txBox="1"/>
          <p:nvPr>
            <p:ph idx="7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17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797" name="Google Shape;2797;p17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8" name="Google Shape;2798;p17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9" name="Google Shape;2799;p17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0" name="Google Shape;2800;p17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01" name="Google Shape;2801;p17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2" name="Google Shape;2802;p178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803" name="Google Shape;2803;p178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2804" name="Google Shape;2804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6" name="Google Shape;2806;p17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17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8" name="Google Shape;2808;p17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9" name="Google Shape;2809;p17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10" name="Google Shape;2810;p179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1" name="Google Shape;2811;p179"/>
          <p:cNvSpPr txBox="1"/>
          <p:nvPr>
            <p:ph idx="2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12" name="Google Shape;2812;p179"/>
          <p:cNvSpPr txBox="1"/>
          <p:nvPr>
            <p:ph idx="3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13" name="Google Shape;2813;p179"/>
          <p:cNvSpPr txBox="1"/>
          <p:nvPr>
            <p:ph idx="4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14" name="Google Shape;2814;p179"/>
          <p:cNvSpPr txBox="1"/>
          <p:nvPr>
            <p:ph idx="5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15" name="Google Shape;2815;p179"/>
          <p:cNvSpPr txBox="1"/>
          <p:nvPr>
            <p:ph idx="6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16" name="Google Shape;2816;p179"/>
          <p:cNvSpPr txBox="1"/>
          <p:nvPr>
            <p:ph idx="7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17" name="Google Shape;2817;p179"/>
          <p:cNvSpPr txBox="1"/>
          <p:nvPr>
            <p:ph idx="8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18" name="Google Shape;2818;p179"/>
          <p:cNvSpPr txBox="1"/>
          <p:nvPr>
            <p:ph idx="9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19" name="Google Shape;2819;p179"/>
          <p:cNvSpPr txBox="1"/>
          <p:nvPr>
            <p:ph idx="1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20" name="Google Shape;2820;p179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821" name="Google Shape;2821;p179"/>
          <p:cNvSpPr txBox="1"/>
          <p:nvPr>
            <p:ph idx="1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3" name="Google Shape;2823;p18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4" name="Google Shape;2824;p18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5" name="Google Shape;2825;p18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6" name="Google Shape;2826;p18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27" name="Google Shape;2827;p180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28" name="Google Shape;2828;p180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29" name="Google Shape;2829;p180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180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31" name="Google Shape;2831;p180"/>
          <p:cNvSpPr txBox="1"/>
          <p:nvPr>
            <p:ph idx="2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32" name="Google Shape;2832;p180"/>
          <p:cNvSpPr txBox="1"/>
          <p:nvPr>
            <p:ph idx="3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33" name="Google Shape;2833;p180"/>
          <p:cNvSpPr txBox="1"/>
          <p:nvPr>
            <p:ph idx="4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34" name="Google Shape;2834;p180"/>
          <p:cNvSpPr txBox="1"/>
          <p:nvPr>
            <p:ph idx="5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35" name="Google Shape;2835;p180"/>
          <p:cNvSpPr txBox="1"/>
          <p:nvPr>
            <p:ph idx="6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36" name="Google Shape;2836;p180"/>
          <p:cNvSpPr txBox="1"/>
          <p:nvPr>
            <p:ph idx="7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37" name="Google Shape;2837;p180"/>
          <p:cNvSpPr txBox="1"/>
          <p:nvPr>
            <p:ph idx="8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38" name="Google Shape;2838;p180"/>
          <p:cNvSpPr txBox="1"/>
          <p:nvPr>
            <p:ph idx="9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39" name="Google Shape;2839;p180"/>
          <p:cNvSpPr txBox="1"/>
          <p:nvPr>
            <p:ph idx="1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40" name="Google Shape;2840;p180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841" name="Google Shape;2841;p180"/>
          <p:cNvSpPr txBox="1"/>
          <p:nvPr>
            <p:ph idx="1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181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4" name="Google Shape;2844;p181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845" name="Google Shape;2845;p181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2846" name="Google Shape;2846;p18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7" name="Google Shape;2847;p18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8" name="Google Shape;2848;p18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9" name="Google Shape;2849;p18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50" name="Google Shape;2850;p18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1" name="Google Shape;2851;p181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52" name="Google Shape;2852;p181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53" name="Google Shape;2853;p181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54" name="Google Shape;2854;p181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55" name="Google Shape;2855;p181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56" name="Google Shape;2856;p181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8" name="Google Shape;2858;p18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9" name="Google Shape;2859;p18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0" name="Google Shape;2860;p18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1" name="Google Shape;2861;p18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62" name="Google Shape;2862;p182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63" name="Google Shape;2863;p182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64" name="Google Shape;2864;p182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65" name="Google Shape;2865;p182"/>
          <p:cNvSpPr txBox="1"/>
          <p:nvPr>
            <p:ph idx="2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66" name="Google Shape;2866;p182"/>
          <p:cNvSpPr txBox="1"/>
          <p:nvPr>
            <p:ph idx="3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67" name="Google Shape;2867;p182"/>
          <p:cNvSpPr txBox="1"/>
          <p:nvPr>
            <p:ph idx="4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68" name="Google Shape;2868;p182"/>
          <p:cNvSpPr txBox="1"/>
          <p:nvPr>
            <p:ph idx="5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69" name="Google Shape;2869;p182"/>
          <p:cNvSpPr txBox="1"/>
          <p:nvPr>
            <p:ph idx="6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70" name="Google Shape;2870;p182"/>
          <p:cNvSpPr txBox="1"/>
          <p:nvPr>
            <p:ph idx="7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71" name="Google Shape;2871;p182"/>
          <p:cNvSpPr txBox="1"/>
          <p:nvPr>
            <p:ph idx="8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72" name="Google Shape;2872;p182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873" name="Google Shape;2873;p182"/>
          <p:cNvSpPr txBox="1"/>
          <p:nvPr>
            <p:ph idx="9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5" name="Google Shape;2875;p18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6" name="Google Shape;2876;p18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7" name="Google Shape;2877;p18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8" name="Google Shape;2878;p18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79" name="Google Shape;2879;p183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0" name="Google Shape;2880;p183"/>
          <p:cNvSpPr txBox="1"/>
          <p:nvPr>
            <p:ph idx="2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2881" name="Google Shape;2881;p183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82" name="Google Shape;2882;p183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883" name="Google Shape;2883;p183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77" name="Google Shape;177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5" name="Google Shape;2885;p18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18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7" name="Google Shape;2887;p18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8" name="Google Shape;2888;p18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89" name="Google Shape;2889;p184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0" name="Google Shape;2890;p184"/>
          <p:cNvSpPr txBox="1"/>
          <p:nvPr>
            <p:ph idx="2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1" name="Google Shape;2891;p184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892" name="Google Shape;2892;p184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893" name="Google Shape;2893;p184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185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2896" name="Google Shape;2896;p18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897" name="Google Shape;2897;p18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8" name="Google Shape;2898;p18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9" name="Google Shape;2899;p18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0" name="Google Shape;2900;p18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01" name="Google Shape;2901;p185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186"/>
          <p:cNvSpPr txBox="1"/>
          <p:nvPr>
            <p:ph idx="1" type="body"/>
          </p:nvPr>
        </p:nvSpPr>
        <p:spPr>
          <a:xfrm>
            <a:off x="86699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▸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4" name="Google Shape;2904;p186"/>
          <p:cNvSpPr txBox="1"/>
          <p:nvPr>
            <p:ph idx="2" type="body"/>
          </p:nvPr>
        </p:nvSpPr>
        <p:spPr>
          <a:xfrm>
            <a:off x="57087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▸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5" name="Google Shape;2905;p186"/>
          <p:cNvSpPr txBox="1"/>
          <p:nvPr>
            <p:ph type="title"/>
          </p:nvPr>
        </p:nvSpPr>
        <p:spPr>
          <a:xfrm>
            <a:off x="900275" y="1736433"/>
            <a:ext cx="3885900" cy="26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2906" name="Google Shape;2906;p18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7" name="Google Shape;2907;p18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908" name="Google Shape;2908;p18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09" name="Google Shape;2909;p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2910" name="Google Shape;2910;p18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1" name="Google Shape;2911;p186"/>
          <p:cNvSpPr txBox="1"/>
          <p:nvPr>
            <p:ph idx="4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3" name="Google Shape;2913;p18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4" name="Google Shape;2914;p18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915" name="Google Shape;2915;p18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6" name="Google Shape;2916;p18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7" name="Google Shape;2917;p18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18" name="Google Shape;2918;p187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9" name="Google Shape;2919;p187"/>
          <p:cNvSpPr txBox="1"/>
          <p:nvPr>
            <p:ph idx="3" type="body"/>
          </p:nvPr>
        </p:nvSpPr>
        <p:spPr>
          <a:xfrm>
            <a:off x="86699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2920" name="Google Shape;2920;p187"/>
          <p:cNvSpPr txBox="1"/>
          <p:nvPr>
            <p:ph idx="4" type="body"/>
          </p:nvPr>
        </p:nvSpPr>
        <p:spPr>
          <a:xfrm>
            <a:off x="57087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2921" name="Google Shape;2921;p187"/>
          <p:cNvSpPr txBox="1"/>
          <p:nvPr>
            <p:ph type="title"/>
          </p:nvPr>
        </p:nvSpPr>
        <p:spPr>
          <a:xfrm>
            <a:off x="900275" y="1736433"/>
            <a:ext cx="3885900" cy="26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overview">
  <p:cSld name="CUSTOM_4_1_1_1">
    <p:bg>
      <p:bgPr>
        <a:solidFill>
          <a:schemeClr val="lt1"/>
        </a:solidFill>
      </p:bgPr>
    </p:bg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3" name="Google Shape;2923;p18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4" name="Google Shape;2924;p18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925" name="Google Shape;2925;p18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6" name="Google Shape;2926;p18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7" name="Google Shape;2927;p18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28" name="Google Shape;2928;p18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9" name="Google Shape;2929;p188"/>
          <p:cNvSpPr txBox="1"/>
          <p:nvPr>
            <p:ph idx="3" type="body"/>
          </p:nvPr>
        </p:nvSpPr>
        <p:spPr>
          <a:xfrm>
            <a:off x="900275" y="3109300"/>
            <a:ext cx="5043900" cy="3000000"/>
          </a:xfrm>
          <a:prstGeom prst="rect">
            <a:avLst/>
          </a:prstGeom>
        </p:spPr>
        <p:txBody>
          <a:bodyPr anchorCtr="0" anchor="t" bIns="91425" lIns="9144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2930" name="Google Shape;2930;p188"/>
          <p:cNvSpPr txBox="1"/>
          <p:nvPr>
            <p:ph type="title"/>
          </p:nvPr>
        </p:nvSpPr>
        <p:spPr>
          <a:xfrm>
            <a:off x="900275" y="1190987"/>
            <a:ext cx="3885900" cy="146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, graphic right">
  <p:cSld name="CUSTOM_1_1">
    <p:spTree>
      <p:nvGrpSpPr>
        <p:cNvPr id="293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189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3" name="Google Shape;2933;p189"/>
          <p:cNvSpPr txBox="1"/>
          <p:nvPr>
            <p:ph idx="1" type="body"/>
          </p:nvPr>
        </p:nvSpPr>
        <p:spPr>
          <a:xfrm>
            <a:off x="1102267" y="2167900"/>
            <a:ext cx="47799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▸"/>
              <a:defRPr/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Char char="･"/>
              <a:defRPr/>
            </a:lvl9pPr>
          </a:lstStyle>
          <a:p/>
        </p:txBody>
      </p:sp>
      <p:sp>
        <p:nvSpPr>
          <p:cNvPr id="2934" name="Google Shape;2934;p189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5" name="Google Shape;2935;p189"/>
          <p:cNvSpPr txBox="1"/>
          <p:nvPr>
            <p:ph idx="2" type="subTitle"/>
          </p:nvPr>
        </p:nvSpPr>
        <p:spPr>
          <a:xfrm>
            <a:off x="1102200" y="1239700"/>
            <a:ext cx="99876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">
  <p:cSld name="TITLE_ONLY_1"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190"/>
          <p:cNvSpPr txBox="1"/>
          <p:nvPr>
            <p:ph type="title"/>
          </p:nvPr>
        </p:nvSpPr>
        <p:spPr>
          <a:xfrm>
            <a:off x="1752600" y="946000"/>
            <a:ext cx="86868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938" name="Google Shape;2938;p19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9" name="Google Shape;2939;p190"/>
          <p:cNvSpPr txBox="1"/>
          <p:nvPr>
            <p:ph idx="1" type="subTitle"/>
          </p:nvPr>
        </p:nvSpPr>
        <p:spPr>
          <a:xfrm>
            <a:off x="447775" y="55441"/>
            <a:ext cx="5148600" cy="816300"/>
          </a:xfrm>
          <a:prstGeom prst="rect">
            <a:avLst/>
          </a:prstGeom>
        </p:spPr>
        <p:txBody>
          <a:bodyPr anchorCtr="0" anchor="ctr" bIns="91425" lIns="4388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940" name="Google Shape;2940;p19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1" name="Google Shape;2941;p19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2" name="Google Shape;2942;p19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362" cy="228007"/>
          </a:xfrm>
          <a:prstGeom prst="rect">
            <a:avLst/>
          </a:prstGeom>
          <a:noFill/>
          <a:ln>
            <a:noFill/>
          </a:ln>
        </p:spPr>
      </p:pic>
      <p:sp>
        <p:nvSpPr>
          <p:cNvPr id="2943" name="Google Shape;2943;p190"/>
          <p:cNvSpPr txBox="1"/>
          <p:nvPr>
            <p:ph idx="2" type="subTitle"/>
          </p:nvPr>
        </p:nvSpPr>
        <p:spPr>
          <a:xfrm>
            <a:off x="885050" y="6169550"/>
            <a:ext cx="91830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2">
  <p:cSld name="CUSTOM_4_23"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191"/>
          <p:cNvSpPr txBox="1"/>
          <p:nvPr>
            <p:ph type="title"/>
          </p:nvPr>
        </p:nvSpPr>
        <p:spPr>
          <a:xfrm>
            <a:off x="1752600" y="946000"/>
            <a:ext cx="8686800" cy="9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946" name="Google Shape;2946;p191"/>
          <p:cNvCxnSpPr/>
          <p:nvPr/>
        </p:nvCxnSpPr>
        <p:spPr>
          <a:xfrm rot="10800000">
            <a:off x="447775" y="400"/>
            <a:ext cx="0" cy="8862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7" name="Google Shape;2947;p191"/>
          <p:cNvSpPr txBox="1"/>
          <p:nvPr>
            <p:ph idx="1" type="subTitle"/>
          </p:nvPr>
        </p:nvSpPr>
        <p:spPr>
          <a:xfrm>
            <a:off x="447775" y="55441"/>
            <a:ext cx="5148600" cy="816600"/>
          </a:xfrm>
          <a:prstGeom prst="rect">
            <a:avLst/>
          </a:prstGeom>
        </p:spPr>
        <p:txBody>
          <a:bodyPr anchorCtr="0" anchor="ctr" bIns="91650" lIns="439925" spcFirstLastPara="1" rIns="91650" wrap="square" tIns="916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948" name="Google Shape;2948;p19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9" name="Google Shape;2949;p19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0" name="Google Shape;2950;p19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877826" cy="205206"/>
          </a:xfrm>
          <a:prstGeom prst="rect">
            <a:avLst/>
          </a:prstGeom>
          <a:noFill/>
          <a:ln>
            <a:noFill/>
          </a:ln>
        </p:spPr>
      </p:pic>
      <p:sp>
        <p:nvSpPr>
          <p:cNvPr id="2951" name="Google Shape;2951;p191"/>
          <p:cNvSpPr txBox="1"/>
          <p:nvPr>
            <p:ph idx="2" type="subTitle"/>
          </p:nvPr>
        </p:nvSpPr>
        <p:spPr>
          <a:xfrm>
            <a:off x="885050" y="6169550"/>
            <a:ext cx="9183000" cy="5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87" name="Google Shape;187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95" name="Google Shape;195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04" name="Google Shape;204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211" name="Google Shape;211;p22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4" name="Google Shape;214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9" name="Google Shape;219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26" name="Google Shape;226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5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4" name="Google Shape;244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0" name="Google Shape;250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4" name="Google Shape;254;p25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6" name="Google Shape;256;p25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63" name="Google Shape;263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6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70" name="Google Shape;270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1" name="Google Shape;271;p26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2" name="Google Shape;272;p26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3" name="Google Shape;273;p26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4" name="Google Shape;274;p26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78" name="Google Shape;278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4" name="Google Shape;284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8" name="Google Shape;288;p27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93" name="Google Shape;293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2" name="Google Shape;302;p28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3" name="Google Shape;303;p28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4" name="Google Shape;304;p28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5" name="Google Shape;305;p28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09" name="Google Shape;309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6" name="Google Shape;316;p29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8" name="Google Shape;318;p29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22" name="Google Shape;522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7" name="Google Shape;527;p3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8" name="Google Shape;528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0" name="Google Shape;530;p30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1" name="Google Shape;531;p30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2" name="Google Shape;532;p30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3" name="Google Shape;533;p30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4" name="Google Shape;534;p30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5" name="Google Shape;535;p30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536" name="Google Shape;5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42" name="Google Shape;542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8" name="Google Shape;548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9" name="Google Shape;549;p31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0" name="Google Shape;550;p31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1" name="Google Shape;551;p31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2" name="Google Shape;552;p31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53" name="Google Shape;5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57" name="Google Shape;557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563" name="Google Shape;563;p32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64" name="Google Shape;5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67" name="Google Shape;567;p3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68" name="Google Shape;568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3" name="Google Shape;573;p3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3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5" name="Google Shape;575;p3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6" name="Google Shape;576;p3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7" name="Google Shape;577;p3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8" name="Google Shape;578;p3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9" name="Google Shape;579;p3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0" name="Google Shape;580;p3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81" name="Google Shape;581;p3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4" name="Google Shape;584;p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85" name="Google Shape;585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0" name="Google Shape;590;p3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91" name="Google Shape;591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4" name="Google Shape;594;p34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5" name="Google Shape;595;p34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4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7" name="Google Shape;597;p34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8" name="Google Shape;598;p34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9" name="Google Shape;599;p34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01" name="Google Shape;601;p34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05" name="Google Shape;605;p3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06" name="Google Shape;606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1" name="Google Shape;611;p35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2" name="Google Shape;612;p35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3" name="Google Shape;613;p35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4" name="Google Shape;614;p35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5" name="Google Shape;615;p35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6" name="Google Shape;616;p35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9" name="Google Shape;619;p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20" name="Google Shape;620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5" name="Google Shape;625;p3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6" name="Google Shape;626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8" name="Google Shape;628;p36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6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0" name="Google Shape;630;p36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6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2" name="Google Shape;632;p36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3" name="Google Shape;633;p36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6" name="Google Shape;636;p3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37" name="Google Shape;637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2" name="Google Shape;642;p3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3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6" name="Google Shape;646;p3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47" name="Google Shape;647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38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3" name="Google Shape;653;p38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56" name="Google Shape;656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57" name="Google Shape;657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64" name="Google Shape;664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66" name="Google Shape;666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7" name="Google Shape;6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4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40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1" name="Google Shape;671;p40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2" name="Google Shape;672;p40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3" name="Google Shape;43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75" name="Google Shape;675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7" name="Google Shape;677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41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2" name="Google Shape;682;p41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3" name="Google Shape;683;p41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686" name="Google Shape;686;p4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688" name="Google Shape;688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2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op, text bottom">
  <p:cSld name="CUSTOM_3_1_2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3"/>
          <p:cNvSpPr txBox="1"/>
          <p:nvPr>
            <p:ph idx="1" type="body"/>
          </p:nvPr>
        </p:nvSpPr>
        <p:spPr>
          <a:xfrm>
            <a:off x="1102200" y="5212665"/>
            <a:ext cx="99876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9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9pPr>
          </a:lstStyle>
          <a:p/>
        </p:txBody>
      </p:sp>
      <p:sp>
        <p:nvSpPr>
          <p:cNvPr id="695" name="Google Shape;695;p43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6" name="Google Shape;696;p43"/>
          <p:cNvSpPr txBox="1"/>
          <p:nvPr>
            <p:ph idx="2" type="subTitle"/>
          </p:nvPr>
        </p:nvSpPr>
        <p:spPr>
          <a:xfrm>
            <a:off x="1102200" y="1239700"/>
            <a:ext cx="99876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op, text bottom 1">
  <p:cSld name="CUSTOM_3_1_3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44"/>
          <p:cNvSpPr txBox="1"/>
          <p:nvPr>
            <p:ph idx="1" type="body"/>
          </p:nvPr>
        </p:nvSpPr>
        <p:spPr>
          <a:xfrm>
            <a:off x="1102200" y="5212665"/>
            <a:ext cx="99876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9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9pPr>
          </a:lstStyle>
          <a:p/>
        </p:txBody>
      </p:sp>
      <p:sp>
        <p:nvSpPr>
          <p:cNvPr id="700" name="Google Shape;700;p44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1" name="Google Shape;701;p44"/>
          <p:cNvSpPr txBox="1"/>
          <p:nvPr>
            <p:ph idx="2" type="subTitle"/>
          </p:nvPr>
        </p:nvSpPr>
        <p:spPr>
          <a:xfrm>
            <a:off x="1102200" y="1239700"/>
            <a:ext cx="99876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op, text bottom 2">
  <p:cSld name="CUSTOM_3_1_4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4" name="Google Shape;704;p45"/>
          <p:cNvSpPr txBox="1"/>
          <p:nvPr>
            <p:ph idx="1" type="body"/>
          </p:nvPr>
        </p:nvSpPr>
        <p:spPr>
          <a:xfrm>
            <a:off x="1102200" y="5212665"/>
            <a:ext cx="99876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9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9pPr>
          </a:lstStyle>
          <a:p/>
        </p:txBody>
      </p:sp>
      <p:sp>
        <p:nvSpPr>
          <p:cNvPr id="705" name="Google Shape;705;p45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6" name="Google Shape;706;p45"/>
          <p:cNvSpPr txBox="1"/>
          <p:nvPr>
            <p:ph idx="2" type="subTitle"/>
          </p:nvPr>
        </p:nvSpPr>
        <p:spPr>
          <a:xfrm>
            <a:off x="1102200" y="1239700"/>
            <a:ext cx="99876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op, text bottom 3">
  <p:cSld name="CUSTOM_3_1_5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6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46"/>
          <p:cNvSpPr txBox="1"/>
          <p:nvPr>
            <p:ph idx="1" type="body"/>
          </p:nvPr>
        </p:nvSpPr>
        <p:spPr>
          <a:xfrm>
            <a:off x="1102200" y="5212665"/>
            <a:ext cx="99876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9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9pPr>
          </a:lstStyle>
          <a:p/>
        </p:txBody>
      </p:sp>
      <p:sp>
        <p:nvSpPr>
          <p:cNvPr id="710" name="Google Shape;710;p46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11" name="Google Shape;711;p46"/>
          <p:cNvSpPr txBox="1"/>
          <p:nvPr>
            <p:ph idx="2" type="subTitle"/>
          </p:nvPr>
        </p:nvSpPr>
        <p:spPr>
          <a:xfrm>
            <a:off x="1102200" y="1239700"/>
            <a:ext cx="99876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op, text bottom 4">
  <p:cSld name="CUSTOM_3_1_6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47"/>
          <p:cNvSpPr txBox="1"/>
          <p:nvPr>
            <p:ph idx="1" type="body"/>
          </p:nvPr>
        </p:nvSpPr>
        <p:spPr>
          <a:xfrm>
            <a:off x="1102200" y="5212665"/>
            <a:ext cx="99876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▸"/>
              <a:defRPr sz="19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･"/>
              <a:defRPr sz="1900"/>
            </a:lvl9pPr>
          </a:lstStyle>
          <a:p/>
        </p:txBody>
      </p:sp>
      <p:sp>
        <p:nvSpPr>
          <p:cNvPr id="715" name="Google Shape;715;p47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16" name="Google Shape;716;p47"/>
          <p:cNvSpPr txBox="1"/>
          <p:nvPr>
            <p:ph idx="2" type="subTitle"/>
          </p:nvPr>
        </p:nvSpPr>
        <p:spPr>
          <a:xfrm>
            <a:off x="1102200" y="1239700"/>
            <a:ext cx="99876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CUSTOM_1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8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48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20" name="Google Shape;720;p48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21" name="Google Shape;721;p48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1">
  <p:cSld name="CUSTOM_1_2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9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49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25" name="Google Shape;725;p49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26" name="Google Shape;726;p49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2">
  <p:cSld name="CUSTOM_1_3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0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50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0" name="Google Shape;730;p50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1" name="Google Shape;731;p50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3">
  <p:cSld name="CUSTOM_1_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1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51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5" name="Google Shape;735;p51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6" name="Google Shape;736;p51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4">
  <p:cSld name="CUSTOM_1_5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9" name="Google Shape;739;p52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40" name="Google Shape;740;p52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41" name="Google Shape;741;p52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0" name="Google Shape;750;p5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1" name="Google Shape;751;p54"/>
          <p:cNvSpPr txBox="1"/>
          <p:nvPr>
            <p:ph idx="2" type="subTitle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52" name="Google Shape;752;p54"/>
          <p:cNvSpPr txBox="1"/>
          <p:nvPr>
            <p:ph idx="3" type="subTitle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753" name="Google Shape;7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4" name="Google Shape;754;p5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9" name="Google Shape;759;p5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60" name="Google Shape;7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3835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6917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0754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6" name="Google Shape;766;p55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7" name="Google Shape;767;p55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8" name="Google Shape;768;p55"/>
          <p:cNvSpPr txBox="1"/>
          <p:nvPr/>
        </p:nvSpPr>
        <p:spPr>
          <a:xfrm>
            <a:off x="7960472" y="40753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769" name="Google Shape;769;p5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6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56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6" name="Google Shape;776;p56"/>
          <p:cNvSpPr txBox="1"/>
          <p:nvPr>
            <p:ph idx="2" type="subTitle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77" name="Google Shape;777;p56"/>
          <p:cNvSpPr txBox="1"/>
          <p:nvPr>
            <p:ph idx="3" type="subTitle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Display Medium"/>
              <a:buNone/>
              <a:defRPr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pic>
        <p:nvPicPr>
          <p:cNvPr id="778" name="Google Shape;7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9" name="Google Shape;779;p5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5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84" name="Google Shape;784;p57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85" name="Google Shape;7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57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7" name="Google Shape;787;p57"/>
          <p:cNvSpPr txBox="1"/>
          <p:nvPr/>
        </p:nvSpPr>
        <p:spPr>
          <a:xfrm>
            <a:off x="7960472" y="26916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8" name="Google Shape;788;p57"/>
          <p:cNvSpPr txBox="1"/>
          <p:nvPr/>
        </p:nvSpPr>
        <p:spPr>
          <a:xfrm>
            <a:off x="7960472" y="33835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9" name="Google Shape;789;p57"/>
          <p:cNvSpPr txBox="1"/>
          <p:nvPr/>
        </p:nvSpPr>
        <p:spPr>
          <a:xfrm>
            <a:off x="7960472" y="40753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790" name="Google Shape;790;p57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5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5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Google Shape;79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3835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6917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0754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8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9" name="Google Shape;7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0" name="Google Shape;800;p5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58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2" name="Google Shape;802;p58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803" name="Google Shape;803;p58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Medium"/>
              <a:buNone/>
              <a:defRPr sz="14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58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05" name="Google Shape;805;p5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9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Google Shape;809;p5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59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811" name="Google Shape;811;p59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12" name="Google Shape;812;p59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3" name="Google Shape;813;p59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4" name="Google Shape;814;p59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5" name="Google Shape;815;p59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816" name="Google Shape;816;p59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17" name="Google Shape;817;p59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59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59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59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5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24" name="Google Shape;824;p6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6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6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27" name="Google Shape;827;p6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828" name="Google Shape;828;p6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1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32" name="Google Shape;832;p6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6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6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35" name="Google Shape;835;p61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36" name="Google Shape;8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6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A">
  <p:cSld name="CUSTOM_2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9" name="Google Shape;839;p6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6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6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842" name="Google Shape;8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62"/>
          <p:cNvSpPr txBox="1"/>
          <p:nvPr>
            <p:ph idx="2" type="subTitle"/>
          </p:nvPr>
        </p:nvSpPr>
        <p:spPr>
          <a:xfrm>
            <a:off x="9251450" y="2239588"/>
            <a:ext cx="2124300" cy="31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5" name="Google Shape;845;p62"/>
          <p:cNvSpPr txBox="1"/>
          <p:nvPr>
            <p:ph idx="3" type="subTitle"/>
          </p:nvPr>
        </p:nvSpPr>
        <p:spPr>
          <a:xfrm>
            <a:off x="9251450" y="1687025"/>
            <a:ext cx="2124300" cy="3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 Medium"/>
              <a:buNone/>
              <a:defRPr sz="1400">
                <a:solidFill>
                  <a:srgbClr val="FFFFF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3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48" name="Google Shape;848;p6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6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6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51" name="Google Shape;851;p63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52" name="Google Shape;852;p63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63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4" name="Google Shape;854;p6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call out B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4"/>
          <p:cNvSpPr txBox="1"/>
          <p:nvPr>
            <p:ph idx="1" type="subTitle"/>
          </p:nvPr>
        </p:nvSpPr>
        <p:spPr>
          <a:xfrm>
            <a:off x="9251450" y="2239588"/>
            <a:ext cx="2124300" cy="31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7" name="Google Shape;857;p64"/>
          <p:cNvSpPr txBox="1"/>
          <p:nvPr>
            <p:ph idx="2" type="subTitle"/>
          </p:nvPr>
        </p:nvSpPr>
        <p:spPr>
          <a:xfrm>
            <a:off x="9251450" y="1687025"/>
            <a:ext cx="2124300" cy="3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 Medium"/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500"/>
              </a:spcBef>
              <a:spcAft>
                <a:spcPts val="50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858" name="Google Shape;858;p6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6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64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861" name="Google Shape;861;p64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5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865" name="Google Shape;865;p6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65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867" name="Google Shape;867;p65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8" name="Google Shape;868;p65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6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6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872" name="Google Shape;872;p6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3" name="Google Shape;873;p66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Google Shape;874;p66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6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77" name="Google Shape;877;p6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7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880" name="Google Shape;880;p6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6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882" name="Google Shape;8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86" name="Google Shape;886;p6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6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6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9" name="Google Shape;889;p6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6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1" name="Google Shape;891;p68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892" name="Google Shape;892;p68"/>
          <p:cNvSpPr txBox="1"/>
          <p:nvPr>
            <p:ph idx="3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95" name="Google Shape;895;p6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6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6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8" name="Google Shape;898;p6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0" name="Google Shape;900;p69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9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9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9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9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9"/>
          <p:cNvSpPr txBox="1"/>
          <p:nvPr>
            <p:ph idx="3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906" name="Google Shape;906;p69"/>
          <p:cNvSpPr txBox="1"/>
          <p:nvPr>
            <p:ph idx="4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907" name="Google Shape;907;p69"/>
          <p:cNvSpPr txBox="1"/>
          <p:nvPr>
            <p:ph idx="5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908" name="Google Shape;908;p69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09" name="Google Shape;909;p69"/>
          <p:cNvSpPr txBox="1"/>
          <p:nvPr>
            <p:ph idx="6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" name="Google Shape;911;p7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7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7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4" name="Google Shape;914;p7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0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70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70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70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70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0"/>
          <p:cNvSpPr txBox="1"/>
          <p:nvPr>
            <p:ph idx="2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921" name="Google Shape;921;p70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22" name="Google Shape;922;p70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23" name="Google Shape;923;p70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4" name="Google Shape;924;p70"/>
          <p:cNvSpPr txBox="1"/>
          <p:nvPr>
            <p:ph idx="5" type="subTitle"/>
          </p:nvPr>
        </p:nvSpPr>
        <p:spPr>
          <a:xfrm>
            <a:off x="663300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6" name="Google Shape;926;p7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7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7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9" name="Google Shape;929;p7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1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31" name="Google Shape;93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525" y="2296425"/>
            <a:ext cx="8704948" cy="32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1"/>
          <p:cNvSpPr txBox="1"/>
          <p:nvPr>
            <p:ph idx="2" type="subTitle"/>
          </p:nvPr>
        </p:nvSpPr>
        <p:spPr>
          <a:xfrm>
            <a:off x="2262374" y="2965028"/>
            <a:ext cx="2181600" cy="19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33" name="Google Shape;933;p71"/>
          <p:cNvSpPr txBox="1"/>
          <p:nvPr>
            <p:ph idx="3" type="subTitle"/>
          </p:nvPr>
        </p:nvSpPr>
        <p:spPr>
          <a:xfrm>
            <a:off x="5005265" y="2965023"/>
            <a:ext cx="2181600" cy="19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34" name="Google Shape;934;p71"/>
          <p:cNvSpPr txBox="1"/>
          <p:nvPr>
            <p:ph idx="4" type="subTitle"/>
          </p:nvPr>
        </p:nvSpPr>
        <p:spPr>
          <a:xfrm>
            <a:off x="7748157" y="2965023"/>
            <a:ext cx="2181600" cy="19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35" name="Google Shape;935;p71"/>
          <p:cNvSpPr txBox="1"/>
          <p:nvPr>
            <p:ph idx="5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36" name="Google Shape;936;p71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37" name="Google Shape;937;p71"/>
          <p:cNvSpPr txBox="1"/>
          <p:nvPr>
            <p:ph idx="6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40" name="Google Shape;940;p7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7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7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3" name="Google Shape;943;p7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47" name="Google Shape;947;p73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48" name="Google Shape;948;p7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7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1" name="Google Shape;951;p7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73"/>
          <p:cNvSpPr txBox="1"/>
          <p:nvPr>
            <p:ph idx="2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3" name="Google Shape;953;p7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4" name="Google Shape;954;p73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6" name="Google Shape;956;p7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7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7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9" name="Google Shape;959;p7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74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1" name="Google Shape;961;p74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62" name="Google Shape;962;p74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63" name="Google Shape;963;p74"/>
          <p:cNvSpPr txBox="1"/>
          <p:nvPr>
            <p:ph idx="3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966" name="Google Shape;966;p7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7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7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9" name="Google Shape;969;p7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5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1" name="Google Shape;971;p75"/>
          <p:cNvSpPr txBox="1"/>
          <p:nvPr>
            <p:ph idx="3" type="body"/>
          </p:nvPr>
        </p:nvSpPr>
        <p:spPr>
          <a:xfrm>
            <a:off x="2438400" y="16002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3" name="Google Shape;973;p7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7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7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6" name="Google Shape;976;p7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6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8" name="Google Shape;978;p76"/>
          <p:cNvSpPr txBox="1"/>
          <p:nvPr>
            <p:ph idx="2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979" name="Google Shape;979;p76"/>
          <p:cNvSpPr txBox="1"/>
          <p:nvPr>
            <p:ph idx="3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980" name="Google Shape;980;p76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81" name="Google Shape;981;p76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82" name="Google Shape;982;p76"/>
          <p:cNvSpPr txBox="1"/>
          <p:nvPr>
            <p:ph idx="5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and column body">
  <p:cSld name="CUSTOM_4_17_1_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4" name="Google Shape;984;p7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7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7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7" name="Google Shape;987;p7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77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9" name="Google Shape;989;p77"/>
          <p:cNvSpPr txBox="1"/>
          <p:nvPr>
            <p:ph idx="2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990" name="Google Shape;990;p77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91" name="Google Shape;991;p77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92" name="Google Shape;992;p77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995" name="Google Shape;995;p7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7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7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8" name="Google Shape;998;p7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00" name="Google Shape;1000;p78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78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02" name="Google Shape;1002;p78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03" name="Google Shape;1003;p78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5" name="Google Shape;1005;p7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7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7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8" name="Google Shape;1008;p7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79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0" name="Google Shape;1010;p79"/>
          <p:cNvSpPr txBox="1"/>
          <p:nvPr>
            <p:ph idx="2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11" name="Google Shape;1011;p79"/>
          <p:cNvSpPr txBox="1"/>
          <p:nvPr>
            <p:ph idx="3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12" name="Google Shape;1012;p79"/>
          <p:cNvSpPr txBox="1"/>
          <p:nvPr>
            <p:ph idx="4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3" name="Google Shape;1013;p79"/>
          <p:cNvSpPr txBox="1"/>
          <p:nvPr>
            <p:ph idx="5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4" name="Google Shape;1014;p79"/>
          <p:cNvSpPr txBox="1"/>
          <p:nvPr>
            <p:ph idx="6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15" name="Google Shape;1015;p79"/>
          <p:cNvSpPr txBox="1"/>
          <p:nvPr>
            <p:ph idx="7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16" name="Google Shape;1016;p79"/>
          <p:cNvSpPr txBox="1"/>
          <p:nvPr>
            <p:ph idx="8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17" name="Google Shape;1017;p79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018" name="Google Shape;1018;p79"/>
          <p:cNvSpPr txBox="1"/>
          <p:nvPr>
            <p:ph idx="9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1" name="Google Shape;1021;p80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2" name="Google Shape;1022;p80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023" name="Google Shape;1023;p8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8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8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6" name="Google Shape;1026;p8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0"/>
          <p:cNvSpPr txBox="1"/>
          <p:nvPr>
            <p:ph idx="4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28" name="Google Shape;1028;p80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80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0" name="Google Shape;1030;p80"/>
          <p:cNvSpPr txBox="1"/>
          <p:nvPr>
            <p:ph idx="5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31" name="Google Shape;1031;p80"/>
          <p:cNvSpPr txBox="1"/>
          <p:nvPr>
            <p:ph idx="6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32" name="Google Shape;1032;p80"/>
          <p:cNvSpPr txBox="1"/>
          <p:nvPr>
            <p:ph idx="7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33" name="Google Shape;1033;p80"/>
          <p:cNvSpPr txBox="1"/>
          <p:nvPr>
            <p:ph idx="8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34" name="Google Shape;1034;p80"/>
          <p:cNvSpPr txBox="1"/>
          <p:nvPr>
            <p:ph idx="9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35" name="Google Shape;1035;p80"/>
          <p:cNvSpPr txBox="1"/>
          <p:nvPr>
            <p:ph idx="13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36" name="Google Shape;1036;p80"/>
          <p:cNvSpPr txBox="1"/>
          <p:nvPr>
            <p:ph idx="1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37" name="Google Shape;1037;p80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038" name="Google Shape;1038;p80"/>
          <p:cNvSpPr txBox="1"/>
          <p:nvPr>
            <p:ph idx="15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1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1" name="Google Shape;1041;p81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042" name="Google Shape;1042;p8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8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4" name="Google Shape;1044;p8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5" name="Google Shape;1045;p8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8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7" name="Google Shape;1047;p81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1048" name="Google Shape;1048;p81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9" name="Google Shape;1049;p81"/>
          <p:cNvSpPr txBox="1"/>
          <p:nvPr>
            <p:ph idx="5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50" name="Google Shape;1050;p81"/>
          <p:cNvSpPr txBox="1"/>
          <p:nvPr>
            <p:ph idx="6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51" name="Google Shape;1051;p81"/>
          <p:cNvSpPr txBox="1"/>
          <p:nvPr>
            <p:ph idx="7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52" name="Google Shape;1052;p81"/>
          <p:cNvSpPr txBox="1"/>
          <p:nvPr>
            <p:ph idx="8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53" name="Google Shape;1053;p81"/>
          <p:cNvSpPr txBox="1"/>
          <p:nvPr>
            <p:ph idx="9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54" name="Google Shape;1054;p81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055" name="Google Shape;1055;p81"/>
          <p:cNvSpPr txBox="1"/>
          <p:nvPr>
            <p:ph idx="13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7" name="Google Shape;77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Google Shape;1057;p8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8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8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0" name="Google Shape;1060;p8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82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62" name="Google Shape;1062;p82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3" name="Google Shape;1063;p82"/>
          <p:cNvSpPr txBox="1"/>
          <p:nvPr>
            <p:ph idx="2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064" name="Google Shape;1064;p82"/>
          <p:cNvSpPr txBox="1"/>
          <p:nvPr>
            <p:ph idx="3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65" name="Google Shape;1065;p82"/>
          <p:cNvSpPr txBox="1"/>
          <p:nvPr>
            <p:ph idx="4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66" name="Google Shape;1066;p82"/>
          <p:cNvSpPr txBox="1"/>
          <p:nvPr>
            <p:ph idx="5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67" name="Google Shape;1067;p82"/>
          <p:cNvSpPr txBox="1"/>
          <p:nvPr>
            <p:ph idx="6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68" name="Google Shape;1068;p82"/>
          <p:cNvSpPr txBox="1"/>
          <p:nvPr>
            <p:ph idx="7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69" name="Google Shape;1069;p82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070" name="Google Shape;1070;p82"/>
          <p:cNvSpPr txBox="1"/>
          <p:nvPr>
            <p:ph idx="8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2" name="Google Shape;1072;p8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8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8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5" name="Google Shape;1075;p8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3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7" name="Google Shape;1077;p83"/>
          <p:cNvSpPr txBox="1"/>
          <p:nvPr>
            <p:ph idx="2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078" name="Google Shape;1078;p83"/>
          <p:cNvSpPr txBox="1"/>
          <p:nvPr>
            <p:ph idx="3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79" name="Google Shape;1079;p83"/>
          <p:cNvSpPr txBox="1"/>
          <p:nvPr>
            <p:ph idx="4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80" name="Google Shape;1080;p83"/>
          <p:cNvSpPr txBox="1"/>
          <p:nvPr>
            <p:ph idx="5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81" name="Google Shape;1081;p83"/>
          <p:cNvSpPr txBox="1"/>
          <p:nvPr>
            <p:ph idx="6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82" name="Google Shape;1082;p83"/>
          <p:cNvSpPr txBox="1"/>
          <p:nvPr>
            <p:ph idx="7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83" name="Google Shape;1083;p83"/>
          <p:cNvSpPr txBox="1"/>
          <p:nvPr>
            <p:ph idx="8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84" name="Google Shape;1084;p83"/>
          <p:cNvSpPr txBox="1"/>
          <p:nvPr>
            <p:ph idx="9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85" name="Google Shape;1085;p83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086" name="Google Shape;1086;p83"/>
          <p:cNvSpPr txBox="1"/>
          <p:nvPr>
            <p:ph idx="13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8" name="Google Shape;1088;p8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8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8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1" name="Google Shape;1091;p8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84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3" name="Google Shape;1093;p84"/>
          <p:cNvSpPr txBox="1"/>
          <p:nvPr>
            <p:ph idx="2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94" name="Google Shape;1094;p84"/>
          <p:cNvSpPr txBox="1"/>
          <p:nvPr>
            <p:ph idx="3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95" name="Google Shape;1095;p84"/>
          <p:cNvSpPr txBox="1"/>
          <p:nvPr>
            <p:ph idx="4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96" name="Google Shape;1096;p84"/>
          <p:cNvSpPr txBox="1"/>
          <p:nvPr>
            <p:ph idx="5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2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97" name="Google Shape;1097;p84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84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84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84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84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84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84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84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4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4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4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84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4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84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84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84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84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84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84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84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84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84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84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84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84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84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84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84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84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84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84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84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84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84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84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84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84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84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84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84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84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84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84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84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84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84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84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84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4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84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84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84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84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84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84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84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84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84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84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4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84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4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84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84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84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84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84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84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84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84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84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84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84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84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4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84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84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84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84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84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84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84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84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84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84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84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84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4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84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84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84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84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84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84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84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84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84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84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84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4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84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84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84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84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84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84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84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84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84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84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84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84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4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84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84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84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84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84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84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4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4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4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84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84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84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4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84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84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84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84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84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84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84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84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84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84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4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4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4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84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4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84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84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84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4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84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84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84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84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84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84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4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84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84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84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84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84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84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84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84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84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84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84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84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4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84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84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84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84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4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4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4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84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84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84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84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84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84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84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84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4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84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84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84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84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84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84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84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84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84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84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4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84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84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84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84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84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84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84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84"/>
          <p:cNvSpPr txBox="1"/>
          <p:nvPr>
            <p:ph idx="6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298" name="Google Shape;1298;p84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299" name="Google Shape;1299;p84"/>
          <p:cNvSpPr txBox="1"/>
          <p:nvPr>
            <p:ph idx="7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1" name="Google Shape;1301;p8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8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8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4" name="Google Shape;1304;p8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85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06" name="Google Shape;1306;p85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85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8" name="Google Shape;1308;p85"/>
          <p:cNvSpPr txBox="1"/>
          <p:nvPr>
            <p:ph idx="2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9" name="Google Shape;1309;p85"/>
          <p:cNvSpPr txBox="1"/>
          <p:nvPr>
            <p:ph idx="3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10" name="Google Shape;1310;p85"/>
          <p:cNvSpPr txBox="1"/>
          <p:nvPr>
            <p:ph idx="4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11" name="Google Shape;1311;p85"/>
          <p:cNvSpPr txBox="1"/>
          <p:nvPr>
            <p:ph idx="5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12" name="Google Shape;1312;p85"/>
          <p:cNvSpPr txBox="1"/>
          <p:nvPr>
            <p:ph idx="6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13" name="Google Shape;1313;p85"/>
          <p:cNvSpPr txBox="1"/>
          <p:nvPr>
            <p:ph idx="7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1314" name="Google Shape;131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5"/>
          <p:cNvSpPr txBox="1"/>
          <p:nvPr>
            <p:ph idx="8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18" name="Google Shape;1318;p85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319" name="Google Shape;1319;p85"/>
          <p:cNvSpPr txBox="1"/>
          <p:nvPr>
            <p:ph idx="9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1" name="Google Shape;1321;p8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8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8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4" name="Google Shape;1324;p8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86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26" name="Google Shape;1326;p86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27" name="Google Shape;1327;p86"/>
          <p:cNvSpPr txBox="1"/>
          <p:nvPr>
            <p:ph idx="2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28" name="Google Shape;1328;p86"/>
          <p:cNvSpPr txBox="1"/>
          <p:nvPr>
            <p:ph idx="3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9" name="Google Shape;1329;p86"/>
          <p:cNvSpPr txBox="1"/>
          <p:nvPr>
            <p:ph idx="4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30" name="Google Shape;1330;p86"/>
          <p:cNvSpPr txBox="1"/>
          <p:nvPr>
            <p:ph idx="5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31" name="Google Shape;133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86"/>
          <p:cNvSpPr txBox="1"/>
          <p:nvPr>
            <p:ph idx="6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34" name="Google Shape;1334;p86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335" name="Google Shape;1335;p86"/>
          <p:cNvSpPr txBox="1"/>
          <p:nvPr>
            <p:ph idx="7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8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338" name="Google Shape;1338;p8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8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1" name="Google Shape;1341;p8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87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3" name="Google Shape;1343;p87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344" name="Google Shape;1344;p87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1345" name="Google Shape;134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7" name="Google Shape;1347;p8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8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8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0" name="Google Shape;1350;p8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88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2" name="Google Shape;1352;p88"/>
          <p:cNvSpPr txBox="1"/>
          <p:nvPr>
            <p:ph idx="2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53" name="Google Shape;1353;p88"/>
          <p:cNvSpPr txBox="1"/>
          <p:nvPr>
            <p:ph idx="3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54" name="Google Shape;1354;p88"/>
          <p:cNvSpPr txBox="1"/>
          <p:nvPr>
            <p:ph idx="4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55" name="Google Shape;1355;p88"/>
          <p:cNvSpPr txBox="1"/>
          <p:nvPr>
            <p:ph idx="5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56" name="Google Shape;1356;p88"/>
          <p:cNvSpPr txBox="1"/>
          <p:nvPr>
            <p:ph idx="6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57" name="Google Shape;1357;p88"/>
          <p:cNvSpPr txBox="1"/>
          <p:nvPr>
            <p:ph idx="7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58" name="Google Shape;1358;p88"/>
          <p:cNvSpPr txBox="1"/>
          <p:nvPr>
            <p:ph idx="8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59" name="Google Shape;1359;p88"/>
          <p:cNvSpPr txBox="1"/>
          <p:nvPr>
            <p:ph idx="9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60" name="Google Shape;1360;p88"/>
          <p:cNvSpPr txBox="1"/>
          <p:nvPr>
            <p:ph idx="1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61" name="Google Shape;1361;p88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362" name="Google Shape;1362;p88"/>
          <p:cNvSpPr txBox="1"/>
          <p:nvPr>
            <p:ph idx="1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4" name="Google Shape;1364;p8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7" name="Google Shape;1367;p8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89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69" name="Google Shape;1369;p89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89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89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72" name="Google Shape;1372;p89"/>
          <p:cNvSpPr txBox="1"/>
          <p:nvPr>
            <p:ph idx="2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73" name="Google Shape;1373;p89"/>
          <p:cNvSpPr txBox="1"/>
          <p:nvPr>
            <p:ph idx="3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74" name="Google Shape;1374;p89"/>
          <p:cNvSpPr txBox="1"/>
          <p:nvPr>
            <p:ph idx="4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75" name="Google Shape;1375;p89"/>
          <p:cNvSpPr txBox="1"/>
          <p:nvPr>
            <p:ph idx="5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76" name="Google Shape;1376;p89"/>
          <p:cNvSpPr txBox="1"/>
          <p:nvPr>
            <p:ph idx="6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77" name="Google Shape;1377;p89"/>
          <p:cNvSpPr txBox="1"/>
          <p:nvPr>
            <p:ph idx="7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78" name="Google Shape;1378;p89"/>
          <p:cNvSpPr txBox="1"/>
          <p:nvPr>
            <p:ph idx="8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79" name="Google Shape;1379;p89"/>
          <p:cNvSpPr txBox="1"/>
          <p:nvPr>
            <p:ph idx="9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80" name="Google Shape;1380;p89"/>
          <p:cNvSpPr txBox="1"/>
          <p:nvPr>
            <p:ph idx="1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81" name="Google Shape;1381;p89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382" name="Google Shape;1382;p89"/>
          <p:cNvSpPr txBox="1"/>
          <p:nvPr>
            <p:ph idx="1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0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5" name="Google Shape;1385;p90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86" name="Google Shape;1386;p90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387" name="Google Shape;1387;p9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9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9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0" name="Google Shape;1390;p9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9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2" name="Google Shape;1392;p90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93" name="Google Shape;1393;p90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94" name="Google Shape;1394;p90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95" name="Google Shape;1395;p90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96" name="Google Shape;1396;p90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97" name="Google Shape;1397;p90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Google Shape;1399;p9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9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1" name="Google Shape;1401;p9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2" name="Google Shape;1402;p9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91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04" name="Google Shape;1404;p91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91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06" name="Google Shape;1406;p91"/>
          <p:cNvSpPr txBox="1"/>
          <p:nvPr>
            <p:ph idx="2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07" name="Google Shape;1407;p91"/>
          <p:cNvSpPr txBox="1"/>
          <p:nvPr>
            <p:ph idx="3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408" name="Google Shape;1408;p91"/>
          <p:cNvSpPr txBox="1"/>
          <p:nvPr>
            <p:ph idx="4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09" name="Google Shape;1409;p91"/>
          <p:cNvSpPr txBox="1"/>
          <p:nvPr>
            <p:ph idx="5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410" name="Google Shape;1410;p91"/>
          <p:cNvSpPr txBox="1"/>
          <p:nvPr>
            <p:ph idx="6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11" name="Google Shape;1411;p91"/>
          <p:cNvSpPr txBox="1"/>
          <p:nvPr>
            <p:ph idx="7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412" name="Google Shape;1412;p91"/>
          <p:cNvSpPr txBox="1"/>
          <p:nvPr>
            <p:ph idx="8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13" name="Google Shape;1413;p91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414" name="Google Shape;1414;p91"/>
          <p:cNvSpPr txBox="1"/>
          <p:nvPr>
            <p:ph idx="9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6" name="Google Shape;1416;p9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9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8" name="Google Shape;1418;p9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9" name="Google Shape;1419;p9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92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1" name="Google Shape;1421;p92"/>
          <p:cNvSpPr txBox="1"/>
          <p:nvPr>
            <p:ph idx="2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422" name="Google Shape;1422;p92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23" name="Google Shape;1423;p92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424" name="Google Shape;1424;p92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6" name="Google Shape;1426;p9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9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8" name="Google Shape;1428;p9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9" name="Google Shape;1429;p9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93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1" name="Google Shape;1431;p93"/>
          <p:cNvSpPr txBox="1"/>
          <p:nvPr>
            <p:ph idx="2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2" name="Google Shape;1432;p93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33" name="Google Shape;1433;p93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434" name="Google Shape;1434;p93"/>
          <p:cNvSpPr txBox="1"/>
          <p:nvPr>
            <p:ph idx="4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4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437" name="Google Shape;1437;p9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438" name="Google Shape;1438;p9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9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9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1" name="Google Shape;1441;p9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94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5"/>
          <p:cNvSpPr txBox="1"/>
          <p:nvPr>
            <p:ph idx="1" type="body"/>
          </p:nvPr>
        </p:nvSpPr>
        <p:spPr>
          <a:xfrm>
            <a:off x="86699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▸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5" name="Google Shape;1445;p95"/>
          <p:cNvSpPr txBox="1"/>
          <p:nvPr>
            <p:ph idx="2" type="body"/>
          </p:nvPr>
        </p:nvSpPr>
        <p:spPr>
          <a:xfrm>
            <a:off x="57087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▸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FFFFFF"/>
              </a:buClr>
              <a:buSzPts val="1800"/>
              <a:buChar char="･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6" name="Google Shape;1446;p95"/>
          <p:cNvSpPr txBox="1"/>
          <p:nvPr>
            <p:ph type="title"/>
          </p:nvPr>
        </p:nvSpPr>
        <p:spPr>
          <a:xfrm>
            <a:off x="900275" y="1736433"/>
            <a:ext cx="3885900" cy="26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447" name="Google Shape;1447;p9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Google Shape;1448;p95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449" name="Google Shape;1449;p9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0" name="Google Shape;1450;p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9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2" name="Google Shape;1452;p95"/>
          <p:cNvSpPr txBox="1"/>
          <p:nvPr>
            <p:ph idx="4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4" name="Google Shape;1454;p9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456" name="Google Shape;1456;p9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8" name="Google Shape;1458;p9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96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0" name="Google Shape;1460;p96"/>
          <p:cNvSpPr txBox="1"/>
          <p:nvPr>
            <p:ph idx="3" type="body"/>
          </p:nvPr>
        </p:nvSpPr>
        <p:spPr>
          <a:xfrm>
            <a:off x="86699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1461" name="Google Shape;1461;p96"/>
          <p:cNvSpPr txBox="1"/>
          <p:nvPr>
            <p:ph idx="4" type="body"/>
          </p:nvPr>
        </p:nvSpPr>
        <p:spPr>
          <a:xfrm>
            <a:off x="5708700" y="1849475"/>
            <a:ext cx="2131800" cy="30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1462" name="Google Shape;1462;p96"/>
          <p:cNvSpPr txBox="1"/>
          <p:nvPr>
            <p:ph type="title"/>
          </p:nvPr>
        </p:nvSpPr>
        <p:spPr>
          <a:xfrm>
            <a:off x="900275" y="1736433"/>
            <a:ext cx="3885900" cy="26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overview">
  <p:cSld name="CUSTOM_4_1_1_1">
    <p:bg>
      <p:bgPr>
        <a:solidFill>
          <a:schemeClr val="lt1"/>
        </a:solidFill>
      </p:bgPr>
    </p:bg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4" name="Google Shape;1464;p9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5" name="Google Shape;1465;p9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466" name="Google Shape;1466;p9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7" name="Google Shape;1467;p9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8" name="Google Shape;1468;p9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97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0" name="Google Shape;1470;p97"/>
          <p:cNvSpPr txBox="1"/>
          <p:nvPr>
            <p:ph idx="3" type="body"/>
          </p:nvPr>
        </p:nvSpPr>
        <p:spPr>
          <a:xfrm>
            <a:off x="900275" y="3109300"/>
            <a:ext cx="5043900" cy="3000000"/>
          </a:xfrm>
          <a:prstGeom prst="rect">
            <a:avLst/>
          </a:prstGeom>
        </p:spPr>
        <p:txBody>
          <a:bodyPr anchorCtr="0" anchor="t" bIns="91425" lIns="9144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･"/>
              <a:defRPr/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･"/>
              <a:defRPr/>
            </a:lvl9pPr>
          </a:lstStyle>
          <a:p/>
        </p:txBody>
      </p:sp>
      <p:sp>
        <p:nvSpPr>
          <p:cNvPr id="1471" name="Google Shape;1471;p97"/>
          <p:cNvSpPr txBox="1"/>
          <p:nvPr>
            <p:ph type="title"/>
          </p:nvPr>
        </p:nvSpPr>
        <p:spPr>
          <a:xfrm>
            <a:off x="900275" y="1190987"/>
            <a:ext cx="3885900" cy="146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, graphic right">
  <p:cSld name="CUSTOM_1_1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98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4" name="Google Shape;1474;p98"/>
          <p:cNvSpPr txBox="1"/>
          <p:nvPr>
            <p:ph idx="1" type="body"/>
          </p:nvPr>
        </p:nvSpPr>
        <p:spPr>
          <a:xfrm>
            <a:off x="1102267" y="2167900"/>
            <a:ext cx="47799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▸"/>
              <a:defRPr/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Char char="･"/>
              <a:defRPr/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Char char="･"/>
              <a:defRPr/>
            </a:lvl9pPr>
          </a:lstStyle>
          <a:p/>
        </p:txBody>
      </p:sp>
      <p:sp>
        <p:nvSpPr>
          <p:cNvPr id="1475" name="Google Shape;1475;p98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6" name="Google Shape;1476;p98"/>
          <p:cNvSpPr txBox="1"/>
          <p:nvPr>
            <p:ph idx="2" type="subTitle"/>
          </p:nvPr>
        </p:nvSpPr>
        <p:spPr>
          <a:xfrm>
            <a:off x="1102200" y="1239700"/>
            <a:ext cx="9987600" cy="4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00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0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4" name="Google Shape;1484;p100"/>
          <p:cNvSpPr txBox="1"/>
          <p:nvPr>
            <p:ph type="title"/>
          </p:nvPr>
        </p:nvSpPr>
        <p:spPr>
          <a:xfrm>
            <a:off x="2083875" y="1743625"/>
            <a:ext cx="7533300" cy="160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5" name="Google Shape;1485;p100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6" name="Google Shape;1486;p100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87" name="Google Shape;148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8" name="Google Shape;1488;p100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9" name="Google Shape;1489;p10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1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1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3" name="Google Shape;1493;p101"/>
          <p:cNvSpPr txBox="1"/>
          <p:nvPr>
            <p:ph type="title"/>
          </p:nvPr>
        </p:nvSpPr>
        <p:spPr>
          <a:xfrm>
            <a:off x="2083875" y="568625"/>
            <a:ext cx="4905300" cy="19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94" name="Google Shape;149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101"/>
          <p:cNvSpPr txBox="1"/>
          <p:nvPr/>
        </p:nvSpPr>
        <p:spPr>
          <a:xfrm>
            <a:off x="7960472" y="199982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00" name="Google Shape;1500;p101"/>
          <p:cNvSpPr txBox="1"/>
          <p:nvPr/>
        </p:nvSpPr>
        <p:spPr>
          <a:xfrm>
            <a:off x="7960472" y="276787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01" name="Google Shape;1501;p101"/>
          <p:cNvSpPr txBox="1"/>
          <p:nvPr/>
        </p:nvSpPr>
        <p:spPr>
          <a:xfrm>
            <a:off x="7960472" y="353592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02" name="Google Shape;1502;p101"/>
          <p:cNvSpPr txBox="1"/>
          <p:nvPr/>
        </p:nvSpPr>
        <p:spPr>
          <a:xfrm>
            <a:off x="7960472" y="4303975"/>
            <a:ext cx="299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5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1503" name="Google Shape;1503;p101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101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5" name="Google Shape;1505;p10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0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9" name="Google Shape;1509;p102"/>
          <p:cNvSpPr txBox="1"/>
          <p:nvPr>
            <p:ph type="title"/>
          </p:nvPr>
        </p:nvSpPr>
        <p:spPr>
          <a:xfrm>
            <a:off x="2083875" y="1743625"/>
            <a:ext cx="7533300" cy="160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0" name="Google Shape;1510;p10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1" name="Google Shape;1511;p10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12" name="Google Shape;151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3" name="Google Shape;1513;p102"/>
          <p:cNvCxnSpPr/>
          <p:nvPr/>
        </p:nvCxnSpPr>
        <p:spPr>
          <a:xfrm rot="10800000">
            <a:off x="447767" y="6401100"/>
            <a:ext cx="0" cy="456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10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3.xml"/><Relationship Id="rId41" Type="http://schemas.openxmlformats.org/officeDocument/2006/relationships/slideLayout" Target="../slideLayouts/slideLayout92.xml"/><Relationship Id="rId44" Type="http://schemas.openxmlformats.org/officeDocument/2006/relationships/slideLayout" Target="../slideLayouts/slideLayout95.xml"/><Relationship Id="rId43" Type="http://schemas.openxmlformats.org/officeDocument/2006/relationships/slideLayout" Target="../slideLayouts/slideLayout94.xml"/><Relationship Id="rId46" Type="http://schemas.openxmlformats.org/officeDocument/2006/relationships/theme" Target="../theme/theme5.xml"/><Relationship Id="rId45" Type="http://schemas.openxmlformats.org/officeDocument/2006/relationships/slideLayout" Target="../slideLayouts/slideLayout96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87.xml"/><Relationship Id="rId39" Type="http://schemas.openxmlformats.org/officeDocument/2006/relationships/slideLayout" Target="../slideLayouts/slideLayout90.xml"/><Relationship Id="rId38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6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37.xml"/><Relationship Id="rId44" Type="http://schemas.openxmlformats.org/officeDocument/2006/relationships/slideLayout" Target="../slideLayouts/slideLayout140.xml"/><Relationship Id="rId43" Type="http://schemas.openxmlformats.org/officeDocument/2006/relationships/slideLayout" Target="../slideLayouts/slideLayout139.xml"/><Relationship Id="rId45" Type="http://schemas.openxmlformats.org/officeDocument/2006/relationships/theme" Target="../theme/theme3.xml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31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28.xml"/><Relationship Id="rId35" Type="http://schemas.openxmlformats.org/officeDocument/2006/relationships/slideLayout" Target="../slideLayouts/slideLayout131.xml"/><Relationship Id="rId34" Type="http://schemas.openxmlformats.org/officeDocument/2006/relationships/slideLayout" Target="../slideLayouts/slideLayout130.xml"/><Relationship Id="rId37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32.xml"/><Relationship Id="rId39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21.xml"/><Relationship Id="rId28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14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80.xml"/><Relationship Id="rId42" Type="http://schemas.openxmlformats.org/officeDocument/2006/relationships/slideLayout" Target="../slideLayouts/slideLayout182.xml"/><Relationship Id="rId41" Type="http://schemas.openxmlformats.org/officeDocument/2006/relationships/slideLayout" Target="../slideLayouts/slideLayout181.xml"/><Relationship Id="rId44" Type="http://schemas.openxmlformats.org/officeDocument/2006/relationships/slideLayout" Target="../slideLayouts/slideLayout184.xml"/><Relationship Id="rId43" Type="http://schemas.openxmlformats.org/officeDocument/2006/relationships/slideLayout" Target="../slideLayouts/slideLayout183.xml"/><Relationship Id="rId46" Type="http://schemas.openxmlformats.org/officeDocument/2006/relationships/slideLayout" Target="../slideLayouts/slideLayout186.xml"/><Relationship Id="rId45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48" Type="http://schemas.openxmlformats.org/officeDocument/2006/relationships/theme" Target="../theme/theme2.xml"/><Relationship Id="rId47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148.xml"/><Relationship Id="rId31" Type="http://schemas.openxmlformats.org/officeDocument/2006/relationships/slideLayout" Target="../slideLayouts/slideLayout171.xml"/><Relationship Id="rId30" Type="http://schemas.openxmlformats.org/officeDocument/2006/relationships/slideLayout" Target="../slideLayouts/slideLayout170.xml"/><Relationship Id="rId33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72.xml"/><Relationship Id="rId35" Type="http://schemas.openxmlformats.org/officeDocument/2006/relationships/slideLayout" Target="../slideLayouts/slideLayout175.xml"/><Relationship Id="rId34" Type="http://schemas.openxmlformats.org/officeDocument/2006/relationships/slideLayout" Target="../slideLayouts/slideLayout174.xml"/><Relationship Id="rId37" Type="http://schemas.openxmlformats.org/officeDocument/2006/relationships/slideLayout" Target="../slideLayouts/slideLayout177.xml"/><Relationship Id="rId36" Type="http://schemas.openxmlformats.org/officeDocument/2006/relationships/slideLayout" Target="../slideLayouts/slideLayout176.xml"/><Relationship Id="rId39" Type="http://schemas.openxmlformats.org/officeDocument/2006/relationships/slideLayout" Target="../slideLayouts/slideLayout179.xml"/><Relationship Id="rId38" Type="http://schemas.openxmlformats.org/officeDocument/2006/relationships/slideLayout" Target="../slideLayouts/slideLayout178.xml"/><Relationship Id="rId20" Type="http://schemas.openxmlformats.org/officeDocument/2006/relationships/slideLayout" Target="../slideLayouts/slideLayout160.xml"/><Relationship Id="rId22" Type="http://schemas.openxmlformats.org/officeDocument/2006/relationships/slideLayout" Target="../slideLayouts/slideLayout162.xml"/><Relationship Id="rId21" Type="http://schemas.openxmlformats.org/officeDocument/2006/relationships/slideLayout" Target="../slideLayouts/slideLayout161.xml"/><Relationship Id="rId24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63.xml"/><Relationship Id="rId26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65.xml"/><Relationship Id="rId28" Type="http://schemas.openxmlformats.org/officeDocument/2006/relationships/slideLayout" Target="../slideLayouts/slideLayout168.xml"/><Relationship Id="rId27" Type="http://schemas.openxmlformats.org/officeDocument/2006/relationships/slideLayout" Target="../slideLayouts/slideLayout167.xml"/><Relationship Id="rId29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56.xml"/><Relationship Id="rId19" Type="http://schemas.openxmlformats.org/officeDocument/2006/relationships/slideLayout" Target="../slideLayouts/slideLayout159.xml"/><Relationship Id="rId18" Type="http://schemas.openxmlformats.org/officeDocument/2006/relationships/slideLayout" Target="../slideLayouts/slideLayout1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3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44" name="Google Shape;744;p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d Hat Display"/>
              <a:buChar char="▸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429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429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429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429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429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429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429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429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45" name="Google Shape;745;p53"/>
          <p:cNvSpPr txBox="1"/>
          <p:nvPr/>
        </p:nvSpPr>
        <p:spPr>
          <a:xfrm>
            <a:off x="9677749" y="269825"/>
            <a:ext cx="2009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6" name="Google Shape;746;p53"/>
          <p:cNvSpPr txBox="1"/>
          <p:nvPr/>
        </p:nvSpPr>
        <p:spPr>
          <a:xfrm>
            <a:off x="9751000" y="6313250"/>
            <a:ext cx="731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v1</a:t>
            </a:r>
            <a:endParaRPr sz="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99"/>
          <p:cNvSpPr txBox="1"/>
          <p:nvPr>
            <p:ph type="title"/>
          </p:nvPr>
        </p:nvSpPr>
        <p:spPr>
          <a:xfrm>
            <a:off x="415600" y="593367"/>
            <a:ext cx="113607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Display"/>
              <a:buNone/>
              <a:defRPr sz="35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479" name="Google Shape;1479;p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2385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2385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2385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2385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2385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2385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2385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2385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500"/>
              <a:buFont typeface="Red Hat Text"/>
              <a:buChar char="･"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480" name="Google Shape;1480;p99"/>
          <p:cNvSpPr txBox="1"/>
          <p:nvPr/>
        </p:nvSpPr>
        <p:spPr>
          <a:xfrm>
            <a:off x="9718899" y="-617450"/>
            <a:ext cx="200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INSERT CONFIDENTIAL designator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781" r:id="rId38"/>
    <p:sldLayoutId id="2147483782" r:id="rId39"/>
    <p:sldLayoutId id="2147483783" r:id="rId40"/>
    <p:sldLayoutId id="2147483784" r:id="rId41"/>
    <p:sldLayoutId id="2147483785" r:id="rId42"/>
    <p:sldLayoutId id="2147483786" r:id="rId43"/>
    <p:sldLayoutId id="2147483787" r:id="rId4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144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204" name="Google Shape;2204;p14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ed Hat Display"/>
              <a:buChar char="▸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429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429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429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429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429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429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429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429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Red Hat Display"/>
              <a:buChar char="･"/>
              <a:defRPr sz="1800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205" name="Google Shape;2205;p144"/>
          <p:cNvSpPr txBox="1"/>
          <p:nvPr/>
        </p:nvSpPr>
        <p:spPr>
          <a:xfrm>
            <a:off x="9677749" y="269825"/>
            <a:ext cx="2009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  <p:sldLayoutId id="2147483819" r:id="rId32"/>
    <p:sldLayoutId id="2147483820" r:id="rId33"/>
    <p:sldLayoutId id="2147483821" r:id="rId34"/>
    <p:sldLayoutId id="2147483822" r:id="rId35"/>
    <p:sldLayoutId id="2147483823" r:id="rId36"/>
    <p:sldLayoutId id="2147483824" r:id="rId37"/>
    <p:sldLayoutId id="2147483825" r:id="rId38"/>
    <p:sldLayoutId id="2147483826" r:id="rId39"/>
    <p:sldLayoutId id="2147483827" r:id="rId40"/>
    <p:sldLayoutId id="2147483828" r:id="rId41"/>
    <p:sldLayoutId id="2147483829" r:id="rId42"/>
    <p:sldLayoutId id="2147483830" r:id="rId43"/>
    <p:sldLayoutId id="2147483831" r:id="rId44"/>
    <p:sldLayoutId id="2147483832" r:id="rId45"/>
    <p:sldLayoutId id="2147483833" r:id="rId46"/>
    <p:sldLayoutId id="2147483834" r:id="rId4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3.png"/><Relationship Id="rId4" Type="http://schemas.openxmlformats.org/officeDocument/2006/relationships/image" Target="../media/image14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20.png"/><Relationship Id="rId5" Type="http://schemas.openxmlformats.org/officeDocument/2006/relationships/image" Target="../media/image112.png"/><Relationship Id="rId6" Type="http://schemas.openxmlformats.org/officeDocument/2006/relationships/image" Target="../media/image111.png"/><Relationship Id="rId7" Type="http://schemas.openxmlformats.org/officeDocument/2006/relationships/image" Target="../media/image119.png"/><Relationship Id="rId8" Type="http://schemas.openxmlformats.org/officeDocument/2006/relationships/image" Target="../media/image118.png"/><Relationship Id="rId10" Type="http://schemas.openxmlformats.org/officeDocument/2006/relationships/image" Target="../media/image1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6.png"/><Relationship Id="rId4" Type="http://schemas.openxmlformats.org/officeDocument/2006/relationships/image" Target="../media/image124.png"/><Relationship Id="rId9" Type="http://schemas.openxmlformats.org/officeDocument/2006/relationships/image" Target="../media/image111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5.png"/><Relationship Id="rId8" Type="http://schemas.openxmlformats.org/officeDocument/2006/relationships/image" Target="../media/image112.png"/><Relationship Id="rId11" Type="http://schemas.openxmlformats.org/officeDocument/2006/relationships/image" Target="../media/image118.png"/><Relationship Id="rId10" Type="http://schemas.openxmlformats.org/officeDocument/2006/relationships/image" Target="../media/image119.png"/><Relationship Id="rId12" Type="http://schemas.openxmlformats.org/officeDocument/2006/relationships/image" Target="../media/image1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6.png"/><Relationship Id="rId4" Type="http://schemas.openxmlformats.org/officeDocument/2006/relationships/image" Target="../media/image132.png"/><Relationship Id="rId9" Type="http://schemas.openxmlformats.org/officeDocument/2006/relationships/image" Target="../media/image130.png"/><Relationship Id="rId5" Type="http://schemas.openxmlformats.org/officeDocument/2006/relationships/image" Target="../media/image124.png"/><Relationship Id="rId6" Type="http://schemas.openxmlformats.org/officeDocument/2006/relationships/image" Target="../media/image137.png"/><Relationship Id="rId7" Type="http://schemas.openxmlformats.org/officeDocument/2006/relationships/image" Target="../media/image127.png"/><Relationship Id="rId8" Type="http://schemas.openxmlformats.org/officeDocument/2006/relationships/image" Target="../media/image133.png"/><Relationship Id="rId11" Type="http://schemas.openxmlformats.org/officeDocument/2006/relationships/image" Target="../media/image134.png"/><Relationship Id="rId10" Type="http://schemas.openxmlformats.org/officeDocument/2006/relationships/image" Target="../media/image128.png"/><Relationship Id="rId13" Type="http://schemas.openxmlformats.org/officeDocument/2006/relationships/image" Target="../media/image144.png"/><Relationship Id="rId12" Type="http://schemas.openxmlformats.org/officeDocument/2006/relationships/image" Target="../media/image1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6.png"/><Relationship Id="rId4" Type="http://schemas.openxmlformats.org/officeDocument/2006/relationships/image" Target="../media/image1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3.png"/><Relationship Id="rId4" Type="http://schemas.openxmlformats.org/officeDocument/2006/relationships/image" Target="../media/image138.png"/><Relationship Id="rId5" Type="http://schemas.openxmlformats.org/officeDocument/2006/relationships/image" Target="../media/image1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3.png"/><Relationship Id="rId4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19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7" name="Google Shape;2957;p192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192"/>
          <p:cNvSpPr txBox="1"/>
          <p:nvPr>
            <p:ph type="title"/>
          </p:nvPr>
        </p:nvSpPr>
        <p:spPr>
          <a:xfrm>
            <a:off x="5516625" y="1709025"/>
            <a:ext cx="60330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Red Hat </a:t>
            </a: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AMQ Streams</a:t>
            </a: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 with Ansible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9" name="Google Shape;2959;p192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Chatchai Kongmanee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Specialist Solution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 Hat, Thailand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60" name="Google Shape;2960;p192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p201"/>
          <p:cNvSpPr txBox="1"/>
          <p:nvPr>
            <p:ph idx="1" type="subTitle"/>
          </p:nvPr>
        </p:nvSpPr>
        <p:spPr>
          <a:xfrm>
            <a:off x="447775" y="55450"/>
            <a:ext cx="24525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 Stream package installation</a:t>
            </a:r>
            <a:endParaRPr/>
          </a:p>
        </p:txBody>
      </p:sp>
      <p:sp>
        <p:nvSpPr>
          <p:cNvPr id="3315" name="Google Shape;3315;p201"/>
          <p:cNvSpPr txBox="1"/>
          <p:nvPr/>
        </p:nvSpPr>
        <p:spPr>
          <a:xfrm>
            <a:off x="2988175" y="202000"/>
            <a:ext cx="630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AMQ Streams : Zookeeper configuration</a:t>
            </a:r>
            <a:endParaRPr sz="2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16" name="Google Shape;3316;p201"/>
          <p:cNvSpPr/>
          <p:nvPr/>
        </p:nvSpPr>
        <p:spPr>
          <a:xfrm>
            <a:off x="663300" y="1356850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3317" name="Google Shape;3317;p201"/>
          <p:cNvSpPr/>
          <p:nvPr/>
        </p:nvSpPr>
        <p:spPr>
          <a:xfrm>
            <a:off x="2370175" y="1356850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pic>
        <p:nvPicPr>
          <p:cNvPr id="3318" name="Google Shape;3318;p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185" y="2107739"/>
            <a:ext cx="601875" cy="60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9" name="Google Shape;3319;p201"/>
          <p:cNvCxnSpPr>
            <a:stCxn id="3318" idx="0"/>
            <a:endCxn id="3317" idx="2"/>
          </p:cNvCxnSpPr>
          <p:nvPr/>
        </p:nvCxnSpPr>
        <p:spPr>
          <a:xfrm rot="-5400000">
            <a:off x="2619922" y="1919939"/>
            <a:ext cx="3750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0" name="Google Shape;3320;p201"/>
          <p:cNvSpPr/>
          <p:nvPr/>
        </p:nvSpPr>
        <p:spPr>
          <a:xfrm>
            <a:off x="4885125" y="1378288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Zookeeper</a:t>
            </a:r>
            <a:endParaRPr sz="1000"/>
          </a:p>
        </p:txBody>
      </p:sp>
      <p:cxnSp>
        <p:nvCxnSpPr>
          <p:cNvPr id="3321" name="Google Shape;3321;p201"/>
          <p:cNvCxnSpPr>
            <a:stCxn id="3317" idx="3"/>
            <a:endCxn id="3320" idx="1"/>
          </p:cNvCxnSpPr>
          <p:nvPr/>
        </p:nvCxnSpPr>
        <p:spPr>
          <a:xfrm>
            <a:off x="3244075" y="1544800"/>
            <a:ext cx="16410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2" name="Google Shape;3322;p201"/>
          <p:cNvCxnSpPr>
            <a:stCxn id="3316" idx="3"/>
            <a:endCxn id="3317" idx="1"/>
          </p:cNvCxnSpPr>
          <p:nvPr/>
        </p:nvCxnSpPr>
        <p:spPr>
          <a:xfrm>
            <a:off x="1537200" y="1544800"/>
            <a:ext cx="833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3" name="Google Shape;3323;p201"/>
          <p:cNvSpPr txBox="1"/>
          <p:nvPr/>
        </p:nvSpPr>
        <p:spPr>
          <a:xfrm>
            <a:off x="2335375" y="2709613"/>
            <a:ext cx="94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Inventory file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24" name="Google Shape;3324;p201"/>
          <p:cNvCxnSpPr>
            <a:stCxn id="3325" idx="1"/>
            <a:endCxn id="3317" idx="3"/>
          </p:cNvCxnSpPr>
          <p:nvPr/>
        </p:nvCxnSpPr>
        <p:spPr>
          <a:xfrm rot="10800000">
            <a:off x="3244125" y="1544850"/>
            <a:ext cx="1641000" cy="1178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26" name="Google Shape;3326;p201"/>
          <p:cNvSpPr txBox="1"/>
          <p:nvPr/>
        </p:nvSpPr>
        <p:spPr>
          <a:xfrm>
            <a:off x="4210525" y="1206700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27" name="Google Shape;3327;p201"/>
          <p:cNvSpPr txBox="1"/>
          <p:nvPr/>
        </p:nvSpPr>
        <p:spPr>
          <a:xfrm>
            <a:off x="7786238" y="849050"/>
            <a:ext cx="19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truststore.jks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Use for authentication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28" name="Google Shape;3328;p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413" y="953898"/>
            <a:ext cx="260462" cy="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5" name="Google Shape;3325;p201"/>
          <p:cNvSpPr txBox="1"/>
          <p:nvPr/>
        </p:nvSpPr>
        <p:spPr>
          <a:xfrm>
            <a:off x="4885125" y="2554200"/>
            <a:ext cx="10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/kafka/config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29" name="Google Shape;3329;p201"/>
          <p:cNvSpPr txBox="1"/>
          <p:nvPr/>
        </p:nvSpPr>
        <p:spPr>
          <a:xfrm>
            <a:off x="7855863" y="1434150"/>
            <a:ext cx="29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keystore.jks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Use for identification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Regular : unique for each host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Wildcard : single file for matched suffix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30" name="Google Shape;3330;p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400" y="1508998"/>
            <a:ext cx="260462" cy="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1" name="Google Shape;3331;p201"/>
          <p:cNvSpPr txBox="1"/>
          <p:nvPr/>
        </p:nvSpPr>
        <p:spPr>
          <a:xfrm>
            <a:off x="6401988" y="1203500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32" name="Google Shape;3332;p201"/>
          <p:cNvCxnSpPr>
            <a:stCxn id="3328" idx="1"/>
            <a:endCxn id="3333" idx="3"/>
          </p:cNvCxnSpPr>
          <p:nvPr/>
        </p:nvCxnSpPr>
        <p:spPr>
          <a:xfrm flipH="1">
            <a:off x="5880913" y="1095348"/>
            <a:ext cx="1714500" cy="1122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3334" name="Google Shape;3334;p201"/>
          <p:cNvCxnSpPr>
            <a:stCxn id="3330" idx="1"/>
            <a:endCxn id="3333" idx="3"/>
          </p:cNvCxnSpPr>
          <p:nvPr/>
        </p:nvCxnSpPr>
        <p:spPr>
          <a:xfrm flipH="1">
            <a:off x="5880900" y="1650448"/>
            <a:ext cx="1714500" cy="567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35" name="Google Shape;3335;p201"/>
          <p:cNvSpPr txBox="1"/>
          <p:nvPr/>
        </p:nvSpPr>
        <p:spPr>
          <a:xfrm>
            <a:off x="4859751" y="3749275"/>
            <a:ext cx="19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/kafka_data/zookeeper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Touch file naming with zookeeper id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36" name="Google Shape;3336;p201"/>
          <p:cNvCxnSpPr>
            <a:stCxn id="3335" idx="1"/>
            <a:endCxn id="3317" idx="3"/>
          </p:cNvCxnSpPr>
          <p:nvPr/>
        </p:nvCxnSpPr>
        <p:spPr>
          <a:xfrm rot="10800000">
            <a:off x="3243951" y="1544725"/>
            <a:ext cx="1615800" cy="25278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37" name="Google Shape;3337;p201"/>
          <p:cNvSpPr txBox="1"/>
          <p:nvPr/>
        </p:nvSpPr>
        <p:spPr>
          <a:xfrm>
            <a:off x="7621600" y="4032300"/>
            <a:ext cx="17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8" name="Google Shape;3338;p201"/>
          <p:cNvSpPr txBox="1"/>
          <p:nvPr/>
        </p:nvSpPr>
        <p:spPr>
          <a:xfrm>
            <a:off x="4403788" y="4023500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9" name="Google Shape;3339;p201"/>
          <p:cNvSpPr txBox="1"/>
          <p:nvPr/>
        </p:nvSpPr>
        <p:spPr>
          <a:xfrm>
            <a:off x="7823450" y="3451400"/>
            <a:ext cx="249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zookeeper.properties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broker ID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listener IP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Advertised IP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zookeeper.connect parameter 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authentication 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0" name="Google Shape;3340;p201"/>
          <p:cNvSpPr txBox="1"/>
          <p:nvPr/>
        </p:nvSpPr>
        <p:spPr>
          <a:xfrm>
            <a:off x="4885137" y="4401988"/>
            <a:ext cx="10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/kafka_log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41" name="Google Shape;3341;p201"/>
          <p:cNvCxnSpPr>
            <a:stCxn id="3339" idx="1"/>
            <a:endCxn id="3325" idx="3"/>
          </p:cNvCxnSpPr>
          <p:nvPr/>
        </p:nvCxnSpPr>
        <p:spPr>
          <a:xfrm rot="10800000">
            <a:off x="5954450" y="2723450"/>
            <a:ext cx="1869000" cy="1359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42" name="Google Shape;3342;p201"/>
          <p:cNvSpPr txBox="1"/>
          <p:nvPr/>
        </p:nvSpPr>
        <p:spPr>
          <a:xfrm>
            <a:off x="6834100" y="3141325"/>
            <a:ext cx="145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 &amp;  modified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43" name="Google Shape;3343;p201"/>
          <p:cNvCxnSpPr>
            <a:stCxn id="3340" idx="1"/>
            <a:endCxn id="3317" idx="3"/>
          </p:cNvCxnSpPr>
          <p:nvPr/>
        </p:nvCxnSpPr>
        <p:spPr>
          <a:xfrm rot="10800000">
            <a:off x="3244137" y="1544938"/>
            <a:ext cx="1641000" cy="3026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44" name="Google Shape;3344;p201"/>
          <p:cNvSpPr txBox="1"/>
          <p:nvPr/>
        </p:nvSpPr>
        <p:spPr>
          <a:xfrm>
            <a:off x="4403800" y="3311163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5" name="Google Shape;3345;p201"/>
          <p:cNvSpPr txBox="1"/>
          <p:nvPr/>
        </p:nvSpPr>
        <p:spPr>
          <a:xfrm>
            <a:off x="4856100" y="5492825"/>
            <a:ext cx="15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/etc/systemd/service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46" name="Google Shape;3346;p201"/>
          <p:cNvCxnSpPr>
            <a:stCxn id="3345" idx="1"/>
            <a:endCxn id="3317" idx="3"/>
          </p:cNvCxnSpPr>
          <p:nvPr/>
        </p:nvCxnSpPr>
        <p:spPr>
          <a:xfrm rot="10800000">
            <a:off x="3244200" y="1544675"/>
            <a:ext cx="1611900" cy="41175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47" name="Google Shape;3347;p201"/>
          <p:cNvSpPr txBox="1"/>
          <p:nvPr/>
        </p:nvSpPr>
        <p:spPr>
          <a:xfrm>
            <a:off x="4403800" y="4947400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8" name="Google Shape;3348;p201"/>
          <p:cNvSpPr txBox="1"/>
          <p:nvPr/>
        </p:nvSpPr>
        <p:spPr>
          <a:xfrm>
            <a:off x="7465150" y="6195300"/>
            <a:ext cx="134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zookeeper.service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49" name="Google Shape;3349;p201"/>
          <p:cNvCxnSpPr>
            <a:stCxn id="3348" idx="1"/>
            <a:endCxn id="3345" idx="3"/>
          </p:cNvCxnSpPr>
          <p:nvPr/>
        </p:nvCxnSpPr>
        <p:spPr>
          <a:xfrm rot="10800000">
            <a:off x="6401950" y="5662050"/>
            <a:ext cx="1063200" cy="702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50" name="Google Shape;3350;p201"/>
          <p:cNvSpPr txBox="1"/>
          <p:nvPr/>
        </p:nvSpPr>
        <p:spPr>
          <a:xfrm>
            <a:off x="6254975" y="5343400"/>
            <a:ext cx="134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 &amp; modified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51" name="Google Shape;3351;p201"/>
          <p:cNvCxnSpPr>
            <a:stCxn id="3335" idx="3"/>
            <a:endCxn id="3339" idx="1"/>
          </p:cNvCxnSpPr>
          <p:nvPr/>
        </p:nvCxnSpPr>
        <p:spPr>
          <a:xfrm>
            <a:off x="6774351" y="4072525"/>
            <a:ext cx="1049100" cy="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3352" name="Google Shape;3352;p201"/>
          <p:cNvCxnSpPr>
            <a:stCxn id="3340" idx="3"/>
            <a:endCxn id="3348" idx="0"/>
          </p:cNvCxnSpPr>
          <p:nvPr/>
        </p:nvCxnSpPr>
        <p:spPr>
          <a:xfrm>
            <a:off x="5954337" y="4571338"/>
            <a:ext cx="2181000" cy="16239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53" name="Google Shape;3353;p201"/>
          <p:cNvSpPr txBox="1"/>
          <p:nvPr/>
        </p:nvSpPr>
        <p:spPr>
          <a:xfrm>
            <a:off x="5722513" y="4698000"/>
            <a:ext cx="12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Environment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“LOG_DIR”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54" name="Google Shape;3354;p201"/>
          <p:cNvSpPr txBox="1"/>
          <p:nvPr/>
        </p:nvSpPr>
        <p:spPr>
          <a:xfrm>
            <a:off x="6337925" y="3686725"/>
            <a:ext cx="8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dataDir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55" name="Google Shape;3355;p201"/>
          <p:cNvSpPr txBox="1"/>
          <p:nvPr/>
        </p:nvSpPr>
        <p:spPr>
          <a:xfrm>
            <a:off x="8371800" y="2617625"/>
            <a:ext cx="222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zookeeper.properties.dynamic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Dynamic zookeeper cluster parameter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56" name="Google Shape;3356;p201"/>
          <p:cNvCxnSpPr>
            <a:stCxn id="3355" idx="1"/>
            <a:endCxn id="3325" idx="3"/>
          </p:cNvCxnSpPr>
          <p:nvPr/>
        </p:nvCxnSpPr>
        <p:spPr>
          <a:xfrm rot="10800000">
            <a:off x="5954400" y="2723675"/>
            <a:ext cx="2417400" cy="217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57" name="Google Shape;3357;p201"/>
          <p:cNvSpPr txBox="1"/>
          <p:nvPr/>
        </p:nvSpPr>
        <p:spPr>
          <a:xfrm>
            <a:off x="6897213" y="1434150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58" name="Google Shape;3358;p201"/>
          <p:cNvSpPr txBox="1"/>
          <p:nvPr/>
        </p:nvSpPr>
        <p:spPr>
          <a:xfrm>
            <a:off x="6897300" y="2172400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59" name="Google Shape;3359;p201"/>
          <p:cNvCxnSpPr>
            <a:stCxn id="3360" idx="3"/>
            <a:endCxn id="3348" idx="3"/>
          </p:cNvCxnSpPr>
          <p:nvPr/>
        </p:nvCxnSpPr>
        <p:spPr>
          <a:xfrm flipH="1">
            <a:off x="8805675" y="2354050"/>
            <a:ext cx="1789500" cy="4010700"/>
          </a:xfrm>
          <a:prstGeom prst="curvedConnector3">
            <a:avLst>
              <a:gd fmla="val -13307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61" name="Google Shape;3361;p201"/>
          <p:cNvSpPr txBox="1"/>
          <p:nvPr/>
        </p:nvSpPr>
        <p:spPr>
          <a:xfrm>
            <a:off x="10731225" y="4870450"/>
            <a:ext cx="12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Environment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“KAFKA_OPTS”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2" name="Google Shape;3362;p201"/>
          <p:cNvSpPr txBox="1"/>
          <p:nvPr/>
        </p:nvSpPr>
        <p:spPr>
          <a:xfrm>
            <a:off x="7595363" y="6438088"/>
            <a:ext cx="123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systemctl start</a:t>
            </a:r>
            <a:endParaRPr b="1" sz="10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63" name="Google Shape;3363;p201"/>
          <p:cNvCxnSpPr>
            <a:stCxn id="3339" idx="2"/>
            <a:endCxn id="3348" idx="0"/>
          </p:cNvCxnSpPr>
          <p:nvPr/>
        </p:nvCxnSpPr>
        <p:spPr>
          <a:xfrm rot="5400000">
            <a:off x="7861400" y="4987550"/>
            <a:ext cx="1481700" cy="933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64" name="Google Shape;3364;p201"/>
          <p:cNvSpPr txBox="1"/>
          <p:nvPr/>
        </p:nvSpPr>
        <p:spPr>
          <a:xfrm>
            <a:off x="8994250" y="4947400"/>
            <a:ext cx="12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ExecStart option ref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5" name="Google Shape;3365;p201"/>
          <p:cNvSpPr txBox="1"/>
          <p:nvPr/>
        </p:nvSpPr>
        <p:spPr>
          <a:xfrm>
            <a:off x="4304925" y="2172788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0" name="Google Shape;3360;p201"/>
          <p:cNvSpPr txBox="1"/>
          <p:nvPr/>
        </p:nvSpPr>
        <p:spPr>
          <a:xfrm>
            <a:off x="8371875" y="2107750"/>
            <a:ext cx="222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zookeeper-jaas.properties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Authentication parameter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66" name="Google Shape;3366;p201"/>
          <p:cNvCxnSpPr>
            <a:stCxn id="3360" idx="1"/>
            <a:endCxn id="3325" idx="3"/>
          </p:cNvCxnSpPr>
          <p:nvPr/>
        </p:nvCxnSpPr>
        <p:spPr>
          <a:xfrm flipH="1">
            <a:off x="5954175" y="2354050"/>
            <a:ext cx="2417700" cy="369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67" name="Google Shape;3367;p201"/>
          <p:cNvSpPr txBox="1"/>
          <p:nvPr/>
        </p:nvSpPr>
        <p:spPr>
          <a:xfrm>
            <a:off x="7211825" y="2441638"/>
            <a:ext cx="12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 &amp; update record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68" name="Google Shape;3368;p201"/>
          <p:cNvCxnSpPr>
            <a:stCxn id="3355" idx="2"/>
            <a:endCxn id="3339" idx="0"/>
          </p:cNvCxnSpPr>
          <p:nvPr/>
        </p:nvCxnSpPr>
        <p:spPr>
          <a:xfrm rot="5400000">
            <a:off x="9182700" y="3150575"/>
            <a:ext cx="187200" cy="414300"/>
          </a:xfrm>
          <a:prstGeom prst="curvedConnector3">
            <a:avLst>
              <a:gd fmla="val 5002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69" name="Google Shape;3369;p201"/>
          <p:cNvSpPr txBox="1"/>
          <p:nvPr/>
        </p:nvSpPr>
        <p:spPr>
          <a:xfrm>
            <a:off x="9130850" y="3271100"/>
            <a:ext cx="145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dynamicConfigFile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3" name="Google Shape;3333;p201"/>
          <p:cNvSpPr txBox="1"/>
          <p:nvPr/>
        </p:nvSpPr>
        <p:spPr>
          <a:xfrm>
            <a:off x="4947375" y="2048025"/>
            <a:ext cx="9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/kafka/keys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70" name="Google Shape;3370;p201"/>
          <p:cNvCxnSpPr>
            <a:stCxn id="3333" idx="1"/>
            <a:endCxn id="3317" idx="3"/>
          </p:cNvCxnSpPr>
          <p:nvPr/>
        </p:nvCxnSpPr>
        <p:spPr>
          <a:xfrm rot="10800000">
            <a:off x="3243975" y="1544775"/>
            <a:ext cx="1703400" cy="672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71" name="Google Shape;3371;p201"/>
          <p:cNvSpPr txBox="1"/>
          <p:nvPr/>
        </p:nvSpPr>
        <p:spPr>
          <a:xfrm>
            <a:off x="4304925" y="1772688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20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 Stream package installation</a:t>
            </a:r>
            <a:endParaRPr/>
          </a:p>
        </p:txBody>
      </p:sp>
      <p:sp>
        <p:nvSpPr>
          <p:cNvPr id="3377" name="Google Shape;3377;p202"/>
          <p:cNvSpPr txBox="1"/>
          <p:nvPr/>
        </p:nvSpPr>
        <p:spPr>
          <a:xfrm>
            <a:off x="2490650" y="806675"/>
            <a:ext cx="630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AMQ Streams : POC Monitor node installation</a:t>
            </a:r>
            <a:endParaRPr sz="2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78" name="Google Shape;3378;p202"/>
          <p:cNvSpPr/>
          <p:nvPr/>
        </p:nvSpPr>
        <p:spPr>
          <a:xfrm>
            <a:off x="783525" y="2936400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3379" name="Google Shape;3379;p202"/>
          <p:cNvSpPr/>
          <p:nvPr/>
        </p:nvSpPr>
        <p:spPr>
          <a:xfrm>
            <a:off x="2490400" y="2936400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pic>
        <p:nvPicPr>
          <p:cNvPr id="3380" name="Google Shape;3380;p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10" y="2051652"/>
            <a:ext cx="601875" cy="60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1" name="Google Shape;3381;p202"/>
          <p:cNvCxnSpPr>
            <a:stCxn id="3380" idx="2"/>
            <a:endCxn id="3379" idx="0"/>
          </p:cNvCxnSpPr>
          <p:nvPr/>
        </p:nvCxnSpPr>
        <p:spPr>
          <a:xfrm flipH="1" rot="-5400000">
            <a:off x="2786197" y="2794677"/>
            <a:ext cx="2829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2" name="Google Shape;3382;p202"/>
          <p:cNvSpPr/>
          <p:nvPr/>
        </p:nvSpPr>
        <p:spPr>
          <a:xfrm>
            <a:off x="5169125" y="2978175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 node</a:t>
            </a:r>
            <a:endParaRPr sz="1000"/>
          </a:p>
        </p:txBody>
      </p:sp>
      <p:cxnSp>
        <p:nvCxnSpPr>
          <p:cNvPr id="3383" name="Google Shape;3383;p202"/>
          <p:cNvCxnSpPr>
            <a:stCxn id="3379" idx="3"/>
            <a:endCxn id="3382" idx="1"/>
          </p:cNvCxnSpPr>
          <p:nvPr/>
        </p:nvCxnSpPr>
        <p:spPr>
          <a:xfrm>
            <a:off x="3364300" y="3124350"/>
            <a:ext cx="1804800" cy="204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4" name="Google Shape;3384;p202"/>
          <p:cNvCxnSpPr>
            <a:stCxn id="3378" idx="3"/>
            <a:endCxn id="3379" idx="1"/>
          </p:cNvCxnSpPr>
          <p:nvPr/>
        </p:nvCxnSpPr>
        <p:spPr>
          <a:xfrm>
            <a:off x="1657425" y="3124350"/>
            <a:ext cx="833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5" name="Google Shape;3385;p202"/>
          <p:cNvSpPr txBox="1"/>
          <p:nvPr/>
        </p:nvSpPr>
        <p:spPr>
          <a:xfrm>
            <a:off x="3813575" y="2625625"/>
            <a:ext cx="14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Passwordless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SSH 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6" name="Google Shape;3386;p202"/>
          <p:cNvSpPr txBox="1"/>
          <p:nvPr/>
        </p:nvSpPr>
        <p:spPr>
          <a:xfrm>
            <a:off x="2455275" y="1708863"/>
            <a:ext cx="94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Inventory file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7" name="Google Shape;3387;p202"/>
          <p:cNvSpPr/>
          <p:nvPr/>
        </p:nvSpPr>
        <p:spPr>
          <a:xfrm>
            <a:off x="6871125" y="3683225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prometheus</a:t>
            </a:r>
            <a:endParaRPr sz="1000"/>
          </a:p>
        </p:txBody>
      </p:sp>
      <p:cxnSp>
        <p:nvCxnSpPr>
          <p:cNvPr id="3388" name="Google Shape;3388;p202"/>
          <p:cNvCxnSpPr>
            <a:stCxn id="3382" idx="2"/>
            <a:endCxn id="3387" idx="1"/>
          </p:cNvCxnSpPr>
          <p:nvPr/>
        </p:nvCxnSpPr>
        <p:spPr>
          <a:xfrm flipH="1" rot="-5400000">
            <a:off x="6018125" y="2996775"/>
            <a:ext cx="538500" cy="1167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389" name="Google Shape;3389;p202"/>
          <p:cNvSpPr/>
          <p:nvPr/>
        </p:nvSpPr>
        <p:spPr>
          <a:xfrm>
            <a:off x="6871125" y="4191625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alertmanager</a:t>
            </a:r>
            <a:endParaRPr sz="1000"/>
          </a:p>
        </p:txBody>
      </p:sp>
      <p:sp>
        <p:nvSpPr>
          <p:cNvPr id="3390" name="Google Shape;3390;p202"/>
          <p:cNvSpPr/>
          <p:nvPr/>
        </p:nvSpPr>
        <p:spPr>
          <a:xfrm>
            <a:off x="6871125" y="4700025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grafana</a:t>
            </a:r>
            <a:endParaRPr sz="1000"/>
          </a:p>
        </p:txBody>
      </p:sp>
      <p:cxnSp>
        <p:nvCxnSpPr>
          <p:cNvPr id="3391" name="Google Shape;3391;p202"/>
          <p:cNvCxnSpPr>
            <a:stCxn id="3382" idx="2"/>
            <a:endCxn id="3379" idx="2"/>
          </p:cNvCxnSpPr>
          <p:nvPr/>
        </p:nvCxnSpPr>
        <p:spPr>
          <a:xfrm rot="5400000">
            <a:off x="4314875" y="1923525"/>
            <a:ext cx="1200" cy="2776500"/>
          </a:xfrm>
          <a:prstGeom prst="curvedConnector3">
            <a:avLst>
              <a:gd fmla="val 1993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3392" name="Google Shape;3392;p202"/>
          <p:cNvCxnSpPr>
            <a:stCxn id="3382" idx="2"/>
            <a:endCxn id="3389" idx="1"/>
          </p:cNvCxnSpPr>
          <p:nvPr/>
        </p:nvCxnSpPr>
        <p:spPr>
          <a:xfrm flipH="1" rot="-5400000">
            <a:off x="5763875" y="3251025"/>
            <a:ext cx="1047000" cy="1167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93" name="Google Shape;3393;p202"/>
          <p:cNvCxnSpPr>
            <a:stCxn id="3382" idx="2"/>
            <a:endCxn id="3390" idx="1"/>
          </p:cNvCxnSpPr>
          <p:nvPr/>
        </p:nvCxnSpPr>
        <p:spPr>
          <a:xfrm flipH="1" rot="-5400000">
            <a:off x="5509625" y="3505275"/>
            <a:ext cx="1555500" cy="1167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394" name="Google Shape;3394;p202"/>
          <p:cNvSpPr/>
          <p:nvPr/>
        </p:nvSpPr>
        <p:spPr>
          <a:xfrm>
            <a:off x="6871125" y="5302650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kafka_exporter</a:t>
            </a:r>
            <a:endParaRPr sz="1000"/>
          </a:p>
        </p:txBody>
      </p:sp>
      <p:cxnSp>
        <p:nvCxnSpPr>
          <p:cNvPr id="3395" name="Google Shape;3395;p202"/>
          <p:cNvCxnSpPr>
            <a:stCxn id="3382" idx="2"/>
            <a:endCxn id="3394" idx="1"/>
          </p:cNvCxnSpPr>
          <p:nvPr/>
        </p:nvCxnSpPr>
        <p:spPr>
          <a:xfrm flipH="1" rot="-5400000">
            <a:off x="5208425" y="3806475"/>
            <a:ext cx="2157900" cy="1167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396" name="Google Shape;3396;p202"/>
          <p:cNvSpPr txBox="1"/>
          <p:nvPr/>
        </p:nvSpPr>
        <p:spPr>
          <a:xfrm>
            <a:off x="3821525" y="3603425"/>
            <a:ext cx="98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 package file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97" name="Google Shape;3397;p202"/>
          <p:cNvSpPr txBox="1"/>
          <p:nvPr/>
        </p:nvSpPr>
        <p:spPr>
          <a:xfrm>
            <a:off x="8078250" y="3680375"/>
            <a:ext cx="25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http://&lt;&lt;monitor node IP&gt;&gt;:9090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98" name="Google Shape;3398;p202"/>
          <p:cNvSpPr txBox="1"/>
          <p:nvPr/>
        </p:nvSpPr>
        <p:spPr>
          <a:xfrm>
            <a:off x="8146875" y="4220775"/>
            <a:ext cx="25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http://&lt;&lt;monitor node IP&gt;&gt;:9093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99" name="Google Shape;3399;p202"/>
          <p:cNvSpPr txBox="1"/>
          <p:nvPr/>
        </p:nvSpPr>
        <p:spPr>
          <a:xfrm>
            <a:off x="8146875" y="4697175"/>
            <a:ext cx="25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http://&lt;&lt;monitor node IP&gt;&gt;:3000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00" name="Google Shape;3400;p202"/>
          <p:cNvSpPr txBox="1"/>
          <p:nvPr/>
        </p:nvSpPr>
        <p:spPr>
          <a:xfrm>
            <a:off x="8205050" y="5299800"/>
            <a:ext cx="277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http://&lt;&lt;monitor node IP&gt;&gt;:9308/metrics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4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p20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 Stream package installation</a:t>
            </a:r>
            <a:endParaRPr/>
          </a:p>
        </p:txBody>
      </p:sp>
      <p:sp>
        <p:nvSpPr>
          <p:cNvPr id="3406" name="Google Shape;3406;p203"/>
          <p:cNvSpPr txBox="1"/>
          <p:nvPr/>
        </p:nvSpPr>
        <p:spPr>
          <a:xfrm>
            <a:off x="1231025" y="806675"/>
            <a:ext cx="930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Future Automation development : Configuration workflow with Ansible controller </a:t>
            </a:r>
            <a:endParaRPr sz="2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07" name="Google Shape;3407;p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3475"/>
            <a:ext cx="11887201" cy="344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p20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3" name="Google Shape;3413;p204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14" name="Google Shape;3414;p204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4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p193"/>
          <p:cNvSpPr/>
          <p:nvPr/>
        </p:nvSpPr>
        <p:spPr>
          <a:xfrm>
            <a:off x="7065786" y="2397021"/>
            <a:ext cx="1511100" cy="151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193"/>
          <p:cNvSpPr/>
          <p:nvPr/>
        </p:nvSpPr>
        <p:spPr>
          <a:xfrm>
            <a:off x="5474820" y="4373338"/>
            <a:ext cx="1511100" cy="15111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7" name="Google Shape;2967;p193"/>
          <p:cNvGrpSpPr/>
          <p:nvPr/>
        </p:nvGrpSpPr>
        <p:grpSpPr>
          <a:xfrm>
            <a:off x="6538783" y="4784970"/>
            <a:ext cx="715582" cy="714382"/>
            <a:chOff x="1878289" y="3720958"/>
            <a:chExt cx="536700" cy="535800"/>
          </a:xfrm>
        </p:grpSpPr>
        <p:sp>
          <p:nvSpPr>
            <p:cNvPr id="2968" name="Google Shape;2968;p193"/>
            <p:cNvSpPr/>
            <p:nvPr/>
          </p:nvSpPr>
          <p:spPr>
            <a:xfrm>
              <a:off x="1878289" y="372095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969" name="Google Shape;2969;p193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1972962" y="3815125"/>
              <a:ext cx="347425" cy="347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0" name="Google Shape;2970;p193"/>
          <p:cNvGrpSpPr/>
          <p:nvPr/>
        </p:nvGrpSpPr>
        <p:grpSpPr>
          <a:xfrm>
            <a:off x="5207228" y="4784975"/>
            <a:ext cx="715582" cy="714382"/>
            <a:chOff x="1779313" y="2848808"/>
            <a:chExt cx="536700" cy="535800"/>
          </a:xfrm>
        </p:grpSpPr>
        <p:sp>
          <p:nvSpPr>
            <p:cNvPr id="2971" name="Google Shape;2971;p193"/>
            <p:cNvSpPr/>
            <p:nvPr/>
          </p:nvSpPr>
          <p:spPr>
            <a:xfrm>
              <a:off x="1779313" y="284880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972" name="Google Shape;2972;p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7123" y="2926165"/>
              <a:ext cx="381100" cy="381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3" name="Google Shape;2973;p193"/>
          <p:cNvSpPr/>
          <p:nvPr/>
        </p:nvSpPr>
        <p:spPr>
          <a:xfrm>
            <a:off x="3619370" y="2425955"/>
            <a:ext cx="1511100" cy="15111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4" name="Google Shape;2974;p193"/>
          <p:cNvGrpSpPr/>
          <p:nvPr/>
        </p:nvGrpSpPr>
        <p:grpSpPr>
          <a:xfrm>
            <a:off x="3276732" y="2395358"/>
            <a:ext cx="715582" cy="714382"/>
            <a:chOff x="1779313" y="2848808"/>
            <a:chExt cx="536700" cy="535800"/>
          </a:xfrm>
        </p:grpSpPr>
        <p:sp>
          <p:nvSpPr>
            <p:cNvPr id="2975" name="Google Shape;2975;p193"/>
            <p:cNvSpPr/>
            <p:nvPr/>
          </p:nvSpPr>
          <p:spPr>
            <a:xfrm>
              <a:off x="1779313" y="284880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976" name="Google Shape;2976;p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7123" y="2926165"/>
              <a:ext cx="381100" cy="381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7" name="Google Shape;2977;p193"/>
          <p:cNvSpPr txBox="1"/>
          <p:nvPr>
            <p:ph type="title"/>
          </p:nvPr>
        </p:nvSpPr>
        <p:spPr>
          <a:xfrm>
            <a:off x="0" y="733200"/>
            <a:ext cx="12192000" cy="6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Manual Collaborate between teams</a:t>
            </a:r>
            <a:endParaRPr sz="3100"/>
          </a:p>
        </p:txBody>
      </p:sp>
      <p:grpSp>
        <p:nvGrpSpPr>
          <p:cNvPr id="2978" name="Google Shape;2978;p193"/>
          <p:cNvGrpSpPr/>
          <p:nvPr/>
        </p:nvGrpSpPr>
        <p:grpSpPr>
          <a:xfrm>
            <a:off x="3434873" y="3378070"/>
            <a:ext cx="715582" cy="714382"/>
            <a:chOff x="1878289" y="3720958"/>
            <a:chExt cx="536700" cy="535800"/>
          </a:xfrm>
        </p:grpSpPr>
        <p:sp>
          <p:nvSpPr>
            <p:cNvPr id="2979" name="Google Shape;2979;p193"/>
            <p:cNvSpPr/>
            <p:nvPr/>
          </p:nvSpPr>
          <p:spPr>
            <a:xfrm>
              <a:off x="1878289" y="372095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980" name="Google Shape;2980;p193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1972962" y="3815125"/>
              <a:ext cx="347425" cy="347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1" name="Google Shape;2981;p19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and IT modernization</a:t>
            </a:r>
            <a:endParaRPr/>
          </a:p>
        </p:txBody>
      </p:sp>
      <p:sp>
        <p:nvSpPr>
          <p:cNvPr id="2982" name="Google Shape;2982;p19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3" name="Google Shape;2983;p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259" y="2881442"/>
            <a:ext cx="816299" cy="81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4" name="Google Shape;2984;p193"/>
          <p:cNvSpPr txBox="1"/>
          <p:nvPr/>
        </p:nvSpPr>
        <p:spPr>
          <a:xfrm>
            <a:off x="5778794" y="6194683"/>
            <a:ext cx="1017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Display"/>
                <a:ea typeface="Red Hat Display"/>
                <a:cs typeface="Red Hat Display"/>
                <a:sym typeface="Red Hat Display"/>
              </a:rPr>
              <a:t>Storage Admin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5" name="Google Shape;2985;p193"/>
          <p:cNvSpPr txBox="1"/>
          <p:nvPr/>
        </p:nvSpPr>
        <p:spPr>
          <a:xfrm>
            <a:off x="4327108" y="3710271"/>
            <a:ext cx="1440900" cy="1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Display"/>
                <a:ea typeface="Red Hat Display"/>
                <a:cs typeface="Red Hat Display"/>
                <a:sym typeface="Red Hat Display"/>
              </a:rPr>
              <a:t>System Admin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6" name="Google Shape;2986;p193"/>
          <p:cNvSpPr txBox="1"/>
          <p:nvPr/>
        </p:nvSpPr>
        <p:spPr>
          <a:xfrm>
            <a:off x="7254437" y="2793471"/>
            <a:ext cx="1096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Display"/>
                <a:ea typeface="Red Hat Display"/>
                <a:cs typeface="Red Hat Display"/>
                <a:sym typeface="Red Hat Display"/>
              </a:rPr>
              <a:t>DBA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987" name="Google Shape;2987;p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1145" y="5365858"/>
            <a:ext cx="816299" cy="81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8" name="Google Shape;2988;p193"/>
          <p:cNvGrpSpPr/>
          <p:nvPr/>
        </p:nvGrpSpPr>
        <p:grpSpPr>
          <a:xfrm>
            <a:off x="8129750" y="2808653"/>
            <a:ext cx="715582" cy="714382"/>
            <a:chOff x="1878289" y="3720958"/>
            <a:chExt cx="536700" cy="535800"/>
          </a:xfrm>
        </p:grpSpPr>
        <p:sp>
          <p:nvSpPr>
            <p:cNvPr id="2989" name="Google Shape;2989;p193"/>
            <p:cNvSpPr/>
            <p:nvPr/>
          </p:nvSpPr>
          <p:spPr>
            <a:xfrm>
              <a:off x="1878289" y="372095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990" name="Google Shape;2990;p193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1972962" y="3815125"/>
              <a:ext cx="347425" cy="347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1" name="Google Shape;2991;p193"/>
          <p:cNvGrpSpPr/>
          <p:nvPr/>
        </p:nvGrpSpPr>
        <p:grpSpPr>
          <a:xfrm>
            <a:off x="6798195" y="2808658"/>
            <a:ext cx="715582" cy="714382"/>
            <a:chOff x="1779313" y="2848808"/>
            <a:chExt cx="536700" cy="535800"/>
          </a:xfrm>
        </p:grpSpPr>
        <p:sp>
          <p:nvSpPr>
            <p:cNvPr id="2992" name="Google Shape;2992;p193"/>
            <p:cNvSpPr/>
            <p:nvPr/>
          </p:nvSpPr>
          <p:spPr>
            <a:xfrm>
              <a:off x="1779313" y="284880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993" name="Google Shape;2993;p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7123" y="2926165"/>
              <a:ext cx="381100" cy="3810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94" name="Google Shape;2994;p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4688" y="1964642"/>
            <a:ext cx="816299" cy="81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5" name="Google Shape;2995;p193"/>
          <p:cNvSpPr/>
          <p:nvPr/>
        </p:nvSpPr>
        <p:spPr>
          <a:xfrm>
            <a:off x="9423858" y="3863171"/>
            <a:ext cx="1511100" cy="1511100"/>
          </a:xfrm>
          <a:prstGeom prst="ellipse">
            <a:avLst/>
          </a:prstGeom>
          <a:noFill/>
          <a:ln cap="flat" cmpd="sng" w="9525">
            <a:solidFill>
              <a:srgbClr val="20124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6" name="Google Shape;2996;p193"/>
          <p:cNvGrpSpPr/>
          <p:nvPr/>
        </p:nvGrpSpPr>
        <p:grpSpPr>
          <a:xfrm>
            <a:off x="9239361" y="4815286"/>
            <a:ext cx="715582" cy="714382"/>
            <a:chOff x="1878289" y="3720958"/>
            <a:chExt cx="536700" cy="535800"/>
          </a:xfrm>
        </p:grpSpPr>
        <p:sp>
          <p:nvSpPr>
            <p:cNvPr id="2997" name="Google Shape;2997;p193"/>
            <p:cNvSpPr/>
            <p:nvPr/>
          </p:nvSpPr>
          <p:spPr>
            <a:xfrm>
              <a:off x="1878289" y="372095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998" name="Google Shape;2998;p193"/>
            <p:cNvPicPr preferRelativeResize="0"/>
            <p:nvPr/>
          </p:nvPicPr>
          <p:blipFill rotWithShape="1">
            <a:blip r:embed="rId3">
              <a:alphaModFix/>
            </a:blip>
            <a:srcRect b="139" l="0" r="0" t="139"/>
            <a:stretch/>
          </p:blipFill>
          <p:spPr>
            <a:xfrm>
              <a:off x="1972962" y="3815125"/>
              <a:ext cx="347425" cy="347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9" name="Google Shape;2999;p193"/>
          <p:cNvGrpSpPr/>
          <p:nvPr/>
        </p:nvGrpSpPr>
        <p:grpSpPr>
          <a:xfrm>
            <a:off x="10501678" y="4612426"/>
            <a:ext cx="715582" cy="714382"/>
            <a:chOff x="1779313" y="2848808"/>
            <a:chExt cx="536700" cy="535800"/>
          </a:xfrm>
        </p:grpSpPr>
        <p:sp>
          <p:nvSpPr>
            <p:cNvPr id="3000" name="Google Shape;3000;p193"/>
            <p:cNvSpPr/>
            <p:nvPr/>
          </p:nvSpPr>
          <p:spPr>
            <a:xfrm>
              <a:off x="1779313" y="284880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001" name="Google Shape;3001;p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7123" y="2926165"/>
              <a:ext cx="381100" cy="381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2" name="Google Shape;3002;p193"/>
          <p:cNvSpPr txBox="1"/>
          <p:nvPr/>
        </p:nvSpPr>
        <p:spPr>
          <a:xfrm>
            <a:off x="8799480" y="4587937"/>
            <a:ext cx="1256100" cy="1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Display"/>
                <a:ea typeface="Red Hat Display"/>
                <a:cs typeface="Red Hat Display"/>
                <a:sym typeface="Red Hat Display"/>
              </a:rPr>
              <a:t>Software Admin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003" name="Google Shape;3003;p1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19230" y="3759108"/>
            <a:ext cx="816299" cy="81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4" name="Google Shape;3004;p193"/>
          <p:cNvGrpSpPr/>
          <p:nvPr/>
        </p:nvGrpSpPr>
        <p:grpSpPr>
          <a:xfrm>
            <a:off x="10009105" y="3496656"/>
            <a:ext cx="715582" cy="714382"/>
            <a:chOff x="7507016" y="2622558"/>
            <a:chExt cx="536700" cy="535800"/>
          </a:xfrm>
        </p:grpSpPr>
        <p:sp>
          <p:nvSpPr>
            <p:cNvPr id="3005" name="Google Shape;3005;p193"/>
            <p:cNvSpPr/>
            <p:nvPr/>
          </p:nvSpPr>
          <p:spPr>
            <a:xfrm>
              <a:off x="7507016" y="262255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006" name="Google Shape;3006;p1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84825" y="2699902"/>
              <a:ext cx="381100" cy="38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Google Shape;3007;p193"/>
          <p:cNvGrpSpPr/>
          <p:nvPr/>
        </p:nvGrpSpPr>
        <p:grpSpPr>
          <a:xfrm>
            <a:off x="7447905" y="3452897"/>
            <a:ext cx="715582" cy="714382"/>
            <a:chOff x="5354788" y="2888445"/>
            <a:chExt cx="536700" cy="535800"/>
          </a:xfrm>
        </p:grpSpPr>
        <p:sp>
          <p:nvSpPr>
            <p:cNvPr id="3008" name="Google Shape;3008;p193"/>
            <p:cNvSpPr/>
            <p:nvPr/>
          </p:nvSpPr>
          <p:spPr>
            <a:xfrm>
              <a:off x="5354788" y="2888445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009" name="Google Shape;3009;p1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30300" y="2965802"/>
              <a:ext cx="381100" cy="38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0" name="Google Shape;3010;p193"/>
          <p:cNvGrpSpPr/>
          <p:nvPr/>
        </p:nvGrpSpPr>
        <p:grpSpPr>
          <a:xfrm>
            <a:off x="5856981" y="4006808"/>
            <a:ext cx="715582" cy="714382"/>
            <a:chOff x="4087063" y="3048845"/>
            <a:chExt cx="536700" cy="535800"/>
          </a:xfrm>
        </p:grpSpPr>
        <p:sp>
          <p:nvSpPr>
            <p:cNvPr id="3011" name="Google Shape;3011;p193"/>
            <p:cNvSpPr/>
            <p:nvPr/>
          </p:nvSpPr>
          <p:spPr>
            <a:xfrm>
              <a:off x="4087063" y="3048845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012" name="Google Shape;3012;p1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64875" y="3126202"/>
              <a:ext cx="381100" cy="38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3" name="Google Shape;3013;p193"/>
          <p:cNvGrpSpPr/>
          <p:nvPr/>
        </p:nvGrpSpPr>
        <p:grpSpPr>
          <a:xfrm>
            <a:off x="4204795" y="2059474"/>
            <a:ext cx="715582" cy="714382"/>
            <a:chOff x="2164313" y="1590658"/>
            <a:chExt cx="536700" cy="535800"/>
          </a:xfrm>
        </p:grpSpPr>
        <p:sp>
          <p:nvSpPr>
            <p:cNvPr id="3014" name="Google Shape;3014;p193"/>
            <p:cNvSpPr/>
            <p:nvPr/>
          </p:nvSpPr>
          <p:spPr>
            <a:xfrm>
              <a:off x="2164313" y="1590658"/>
              <a:ext cx="536700" cy="53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015" name="Google Shape;3015;p1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42125" y="1668002"/>
              <a:ext cx="381100" cy="3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6" name="Google Shape;3016;p193"/>
          <p:cNvSpPr txBox="1"/>
          <p:nvPr/>
        </p:nvSpPr>
        <p:spPr>
          <a:xfrm>
            <a:off x="216364" y="5056325"/>
            <a:ext cx="10653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00" lIns="85675" spcFirstLastPara="1" rIns="85675" wrap="square" tIns="4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E55"/>
              </a:buClr>
              <a:buSzPts val="800"/>
              <a:buFont typeface="Open Sans"/>
              <a:buNone/>
            </a:pPr>
            <a:r>
              <a:rPr b="1" lang="en" sz="11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User</a:t>
            </a:r>
            <a:endParaRPr i="0" sz="21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DevOps-Team.eps" id="3017" name="Google Shape;3017;p1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8869" y="4359700"/>
            <a:ext cx="1170235" cy="6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8" name="Google Shape;3018;p193"/>
          <p:cNvSpPr/>
          <p:nvPr/>
        </p:nvSpPr>
        <p:spPr>
          <a:xfrm>
            <a:off x="505133" y="2758733"/>
            <a:ext cx="1826400" cy="1178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veat"/>
                <a:ea typeface="Caveat"/>
                <a:cs typeface="Caveat"/>
                <a:sym typeface="Caveat"/>
              </a:rPr>
              <a:t>Need a vm for an Application Deployment</a:t>
            </a:r>
            <a:endParaRPr b="1" sz="23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19" name="Google Shape;3019;p193"/>
          <p:cNvSpPr/>
          <p:nvPr/>
        </p:nvSpPr>
        <p:spPr>
          <a:xfrm>
            <a:off x="4327100" y="4101000"/>
            <a:ext cx="731597" cy="872499"/>
          </a:xfrm>
          <a:custGeom>
            <a:rect b="b" l="l" r="r" t="t"/>
            <a:pathLst>
              <a:path extrusionOk="0" h="15737" w="15154">
                <a:moveTo>
                  <a:pt x="0" y="0"/>
                </a:moveTo>
                <a:cubicBezTo>
                  <a:pt x="389" y="2040"/>
                  <a:pt x="-195" y="9617"/>
                  <a:pt x="2331" y="12240"/>
                </a:cubicBezTo>
                <a:cubicBezTo>
                  <a:pt x="4857" y="14863"/>
                  <a:pt x="13017" y="15154"/>
                  <a:pt x="15154" y="157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20" name="Google Shape;3020;p193"/>
          <p:cNvSpPr/>
          <p:nvPr/>
        </p:nvSpPr>
        <p:spPr>
          <a:xfrm>
            <a:off x="5468900" y="2426848"/>
            <a:ext cx="1359933" cy="331892"/>
          </a:xfrm>
          <a:custGeom>
            <a:rect b="b" l="l" r="r" t="t"/>
            <a:pathLst>
              <a:path extrusionOk="0" h="9957" w="40799">
                <a:moveTo>
                  <a:pt x="0" y="9957"/>
                </a:moveTo>
                <a:cubicBezTo>
                  <a:pt x="2769" y="8306"/>
                  <a:pt x="9811" y="438"/>
                  <a:pt x="16611" y="49"/>
                </a:cubicBezTo>
                <a:cubicBezTo>
                  <a:pt x="23411" y="-339"/>
                  <a:pt x="36768" y="6363"/>
                  <a:pt x="40799" y="7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21" name="Google Shape;3021;p193"/>
          <p:cNvSpPr txBox="1"/>
          <p:nvPr/>
        </p:nvSpPr>
        <p:spPr>
          <a:xfrm>
            <a:off x="4327100" y="4351967"/>
            <a:ext cx="101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Text"/>
                <a:ea typeface="Red Hat Text"/>
                <a:cs typeface="Red Hat Text"/>
                <a:sym typeface="Red Hat Text"/>
              </a:rPr>
              <a:t>Need more Storage</a:t>
            </a:r>
            <a:endParaRPr sz="9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22" name="Google Shape;3022;p193"/>
          <p:cNvSpPr txBox="1"/>
          <p:nvPr/>
        </p:nvSpPr>
        <p:spPr>
          <a:xfrm>
            <a:off x="5618300" y="2449133"/>
            <a:ext cx="101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Text"/>
                <a:ea typeface="Red Hat Text"/>
                <a:cs typeface="Red Hat Text"/>
                <a:sym typeface="Red Hat Text"/>
              </a:rPr>
              <a:t>Deploy Database</a:t>
            </a:r>
            <a:endParaRPr sz="9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23" name="Google Shape;3023;p193"/>
          <p:cNvSpPr/>
          <p:nvPr/>
        </p:nvSpPr>
        <p:spPr>
          <a:xfrm>
            <a:off x="5585467" y="3409567"/>
            <a:ext cx="3564911" cy="2066348"/>
          </a:xfrm>
          <a:custGeom>
            <a:rect b="b" l="l" r="r" t="t"/>
            <a:pathLst>
              <a:path extrusionOk="0" h="61992" w="106950">
                <a:moveTo>
                  <a:pt x="0" y="0"/>
                </a:moveTo>
                <a:cubicBezTo>
                  <a:pt x="9665" y="4323"/>
                  <a:pt x="44635" y="15834"/>
                  <a:pt x="57992" y="25936"/>
                </a:cubicBezTo>
                <a:cubicBezTo>
                  <a:pt x="71349" y="36039"/>
                  <a:pt x="71980" y="55807"/>
                  <a:pt x="80140" y="60615"/>
                </a:cubicBezTo>
                <a:cubicBezTo>
                  <a:pt x="88300" y="65423"/>
                  <a:pt x="102482" y="55758"/>
                  <a:pt x="106950" y="547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24" name="Google Shape;3024;p193"/>
          <p:cNvSpPr txBox="1"/>
          <p:nvPr/>
        </p:nvSpPr>
        <p:spPr>
          <a:xfrm>
            <a:off x="8065983" y="5109500"/>
            <a:ext cx="101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Text"/>
                <a:ea typeface="Red Hat Text"/>
                <a:cs typeface="Red Hat Text"/>
                <a:sym typeface="Red Hat Text"/>
              </a:rPr>
              <a:t>Deploy App</a:t>
            </a:r>
            <a:endParaRPr sz="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9" name="Google Shape;3029;p194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3675432" y="3526305"/>
            <a:ext cx="1024064" cy="11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0" name="Google Shape;3030;p194"/>
          <p:cNvSpPr txBox="1"/>
          <p:nvPr/>
        </p:nvSpPr>
        <p:spPr>
          <a:xfrm>
            <a:off x="3807633" y="3661238"/>
            <a:ext cx="9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vm</a:t>
            </a:r>
            <a:endParaRPr b="1" sz="16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31" name="Google Shape;3031;p194"/>
          <p:cNvSpPr txBox="1"/>
          <p:nvPr/>
        </p:nvSpPr>
        <p:spPr>
          <a:xfrm>
            <a:off x="251564" y="4428392"/>
            <a:ext cx="10653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00" lIns="85675" spcFirstLastPara="1" rIns="85675" wrap="square" tIns="42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E55"/>
              </a:buClr>
              <a:buSzPts val="800"/>
              <a:buFont typeface="Open Sans"/>
              <a:buNone/>
            </a:pPr>
            <a:r>
              <a:rPr b="1" lang="en" sz="11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User</a:t>
            </a:r>
            <a:endParaRPr i="0" sz="21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DevOps-Team.eps" id="3032" name="Google Shape;3032;p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69" y="3731767"/>
            <a:ext cx="1170235" cy="6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3" name="Google Shape;3033;p194"/>
          <p:cNvSpPr/>
          <p:nvPr/>
        </p:nvSpPr>
        <p:spPr>
          <a:xfrm>
            <a:off x="540333" y="2130800"/>
            <a:ext cx="1826400" cy="1178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veat"/>
                <a:ea typeface="Caveat"/>
                <a:cs typeface="Caveat"/>
                <a:sym typeface="Caveat"/>
              </a:rPr>
              <a:t>Need a vm for an Application Deployment</a:t>
            </a:r>
            <a:endParaRPr b="1" sz="23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034" name="Google Shape;3034;p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4067" y="3526299"/>
            <a:ext cx="1170233" cy="102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5" name="Google Shape;3035;p1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3917" y="3686667"/>
            <a:ext cx="816400" cy="8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6" name="Google Shape;3036;p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9" y="3607432"/>
            <a:ext cx="971200" cy="971167"/>
          </a:xfrm>
          <a:prstGeom prst="rect">
            <a:avLst/>
          </a:prstGeom>
          <a:noFill/>
          <a:ln>
            <a:noFill/>
          </a:ln>
        </p:spPr>
      </p:pic>
      <p:sp>
        <p:nvSpPr>
          <p:cNvPr id="3037" name="Google Shape;3037;p194"/>
          <p:cNvSpPr txBox="1"/>
          <p:nvPr/>
        </p:nvSpPr>
        <p:spPr>
          <a:xfrm>
            <a:off x="7536933" y="3846821"/>
            <a:ext cx="9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DB</a:t>
            </a:r>
            <a:endParaRPr b="1" sz="16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38" name="Google Shape;3038;p194"/>
          <p:cNvSpPr txBox="1"/>
          <p:nvPr/>
        </p:nvSpPr>
        <p:spPr>
          <a:xfrm>
            <a:off x="9061167" y="3868304"/>
            <a:ext cx="9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App</a:t>
            </a:r>
            <a:endParaRPr b="1" sz="16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39" name="Google Shape;3039;p194"/>
          <p:cNvSpPr txBox="1"/>
          <p:nvPr/>
        </p:nvSpPr>
        <p:spPr>
          <a:xfrm>
            <a:off x="5510285" y="3736400"/>
            <a:ext cx="102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Storage</a:t>
            </a:r>
            <a:endParaRPr b="1" sz="13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40" name="Google Shape;3040;p194"/>
          <p:cNvSpPr txBox="1"/>
          <p:nvPr/>
        </p:nvSpPr>
        <p:spPr>
          <a:xfrm>
            <a:off x="4699483" y="3662017"/>
            <a:ext cx="55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+</a:t>
            </a:r>
            <a:endParaRPr sz="4000">
              <a:solidFill>
                <a:srgbClr val="FF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041" name="Google Shape;3041;p194"/>
          <p:cNvSpPr txBox="1"/>
          <p:nvPr/>
        </p:nvSpPr>
        <p:spPr>
          <a:xfrm>
            <a:off x="6642300" y="3662000"/>
            <a:ext cx="55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+</a:t>
            </a:r>
            <a:endParaRPr sz="4000">
              <a:solidFill>
                <a:srgbClr val="FF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042" name="Google Shape;3042;p194"/>
          <p:cNvSpPr txBox="1"/>
          <p:nvPr/>
        </p:nvSpPr>
        <p:spPr>
          <a:xfrm>
            <a:off x="8342717" y="3661983"/>
            <a:ext cx="55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+</a:t>
            </a:r>
            <a:endParaRPr sz="4000">
              <a:solidFill>
                <a:srgbClr val="FF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043" name="Google Shape;3043;p194"/>
          <p:cNvCxnSpPr/>
          <p:nvPr/>
        </p:nvCxnSpPr>
        <p:spPr>
          <a:xfrm>
            <a:off x="1783700" y="4093000"/>
            <a:ext cx="16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4" name="Google Shape;3044;p194"/>
          <p:cNvSpPr txBox="1"/>
          <p:nvPr>
            <p:ph type="title"/>
          </p:nvPr>
        </p:nvSpPr>
        <p:spPr>
          <a:xfrm>
            <a:off x="0" y="448967"/>
            <a:ext cx="12192000" cy="6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Automation way</a:t>
            </a:r>
            <a:endParaRPr sz="3100"/>
          </a:p>
        </p:txBody>
      </p:sp>
      <p:sp>
        <p:nvSpPr>
          <p:cNvPr id="3045" name="Google Shape;3045;p19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and IT modernization</a:t>
            </a:r>
            <a:endParaRPr/>
          </a:p>
        </p:txBody>
      </p:sp>
      <p:sp>
        <p:nvSpPr>
          <p:cNvPr id="3046" name="Google Shape;3046;p194"/>
          <p:cNvSpPr txBox="1"/>
          <p:nvPr/>
        </p:nvSpPr>
        <p:spPr>
          <a:xfrm>
            <a:off x="1784950" y="3678600"/>
            <a:ext cx="182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ed Hat Text"/>
                <a:ea typeface="Red Hat Text"/>
                <a:cs typeface="Red Hat Text"/>
                <a:sym typeface="Red Hat Text"/>
              </a:rPr>
              <a:t>Infrastructure as Code</a:t>
            </a:r>
            <a:endParaRPr b="1" sz="11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3047" name="Google Shape;3047;p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3375" y="1947975"/>
            <a:ext cx="816299" cy="8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1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94378" y="1947958"/>
            <a:ext cx="816299" cy="8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9" name="Google Shape;3049;p19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87988" y="1947975"/>
            <a:ext cx="816299" cy="8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0" name="Google Shape;3050;p19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927363" y="1947975"/>
            <a:ext cx="816299" cy="81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1" name="Google Shape;3051;p194"/>
          <p:cNvGrpSpPr/>
          <p:nvPr/>
        </p:nvGrpSpPr>
        <p:grpSpPr>
          <a:xfrm>
            <a:off x="3941729" y="2018453"/>
            <a:ext cx="675183" cy="675183"/>
            <a:chOff x="3143200" y="1406075"/>
            <a:chExt cx="506400" cy="506400"/>
          </a:xfrm>
        </p:grpSpPr>
        <p:sp>
          <p:nvSpPr>
            <p:cNvPr id="3052" name="Google Shape;3052;p194"/>
            <p:cNvSpPr/>
            <p:nvPr/>
          </p:nvSpPr>
          <p:spPr>
            <a:xfrm>
              <a:off x="3143200" y="1406075"/>
              <a:ext cx="506400" cy="506400"/>
            </a:xfrm>
            <a:prstGeom prst="ellipse">
              <a:avLst/>
            </a:prstGeom>
            <a:noFill/>
            <a:ln cap="flat" cmpd="sng" w="2857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3" name="Google Shape;3053;p194"/>
            <p:cNvCxnSpPr>
              <a:stCxn id="3052" idx="1"/>
              <a:endCxn id="3052" idx="5"/>
            </p:cNvCxnSpPr>
            <p:nvPr/>
          </p:nvCxnSpPr>
          <p:spPr>
            <a:xfrm>
              <a:off x="3217361" y="1480236"/>
              <a:ext cx="358200" cy="358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54" name="Google Shape;3054;p194"/>
          <p:cNvGrpSpPr/>
          <p:nvPr/>
        </p:nvGrpSpPr>
        <p:grpSpPr>
          <a:xfrm>
            <a:off x="5696129" y="2018470"/>
            <a:ext cx="675183" cy="675183"/>
            <a:chOff x="3143200" y="1406075"/>
            <a:chExt cx="506400" cy="506400"/>
          </a:xfrm>
        </p:grpSpPr>
        <p:sp>
          <p:nvSpPr>
            <p:cNvPr id="3055" name="Google Shape;3055;p194"/>
            <p:cNvSpPr/>
            <p:nvPr/>
          </p:nvSpPr>
          <p:spPr>
            <a:xfrm>
              <a:off x="3143200" y="1406075"/>
              <a:ext cx="506400" cy="506400"/>
            </a:xfrm>
            <a:prstGeom prst="ellipse">
              <a:avLst/>
            </a:prstGeom>
            <a:noFill/>
            <a:ln cap="flat" cmpd="sng" w="2857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6" name="Google Shape;3056;p194"/>
            <p:cNvCxnSpPr>
              <a:stCxn id="3055" idx="1"/>
              <a:endCxn id="3055" idx="5"/>
            </p:cNvCxnSpPr>
            <p:nvPr/>
          </p:nvCxnSpPr>
          <p:spPr>
            <a:xfrm>
              <a:off x="3217361" y="1480236"/>
              <a:ext cx="358200" cy="358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57" name="Google Shape;3057;p194"/>
          <p:cNvGrpSpPr/>
          <p:nvPr/>
        </p:nvGrpSpPr>
        <p:grpSpPr>
          <a:xfrm>
            <a:off x="7450529" y="2018453"/>
            <a:ext cx="675183" cy="675183"/>
            <a:chOff x="3143200" y="1406075"/>
            <a:chExt cx="506400" cy="506400"/>
          </a:xfrm>
        </p:grpSpPr>
        <p:sp>
          <p:nvSpPr>
            <p:cNvPr id="3058" name="Google Shape;3058;p194"/>
            <p:cNvSpPr/>
            <p:nvPr/>
          </p:nvSpPr>
          <p:spPr>
            <a:xfrm>
              <a:off x="3143200" y="1406075"/>
              <a:ext cx="506400" cy="506400"/>
            </a:xfrm>
            <a:prstGeom prst="ellipse">
              <a:avLst/>
            </a:prstGeom>
            <a:noFill/>
            <a:ln cap="flat" cmpd="sng" w="2857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9" name="Google Shape;3059;p194"/>
            <p:cNvCxnSpPr>
              <a:stCxn id="3058" idx="1"/>
              <a:endCxn id="3058" idx="5"/>
            </p:cNvCxnSpPr>
            <p:nvPr/>
          </p:nvCxnSpPr>
          <p:spPr>
            <a:xfrm>
              <a:off x="3217361" y="1480236"/>
              <a:ext cx="358200" cy="358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60" name="Google Shape;3060;p194"/>
          <p:cNvGrpSpPr/>
          <p:nvPr/>
        </p:nvGrpSpPr>
        <p:grpSpPr>
          <a:xfrm>
            <a:off x="8997812" y="2018486"/>
            <a:ext cx="675183" cy="675183"/>
            <a:chOff x="3143200" y="1406075"/>
            <a:chExt cx="506400" cy="506400"/>
          </a:xfrm>
        </p:grpSpPr>
        <p:sp>
          <p:nvSpPr>
            <p:cNvPr id="3061" name="Google Shape;3061;p194"/>
            <p:cNvSpPr/>
            <p:nvPr/>
          </p:nvSpPr>
          <p:spPr>
            <a:xfrm>
              <a:off x="3143200" y="1406075"/>
              <a:ext cx="506400" cy="506400"/>
            </a:xfrm>
            <a:prstGeom prst="ellipse">
              <a:avLst/>
            </a:prstGeom>
            <a:noFill/>
            <a:ln cap="flat" cmpd="sng" w="2857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2" name="Google Shape;3062;p194"/>
            <p:cNvCxnSpPr>
              <a:stCxn id="3061" idx="1"/>
              <a:endCxn id="3061" idx="5"/>
            </p:cNvCxnSpPr>
            <p:nvPr/>
          </p:nvCxnSpPr>
          <p:spPr>
            <a:xfrm>
              <a:off x="3217361" y="1480236"/>
              <a:ext cx="358200" cy="3582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63" name="Google Shape;3063;p194"/>
          <p:cNvSpPr/>
          <p:nvPr/>
        </p:nvSpPr>
        <p:spPr>
          <a:xfrm>
            <a:off x="3881900" y="3024467"/>
            <a:ext cx="5906100" cy="4515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Automation deployment</a:t>
            </a:r>
            <a:endParaRPr b="1" sz="1900"/>
          </a:p>
        </p:txBody>
      </p:sp>
      <p:pic>
        <p:nvPicPr>
          <p:cNvPr id="3064" name="Google Shape;3064;p194"/>
          <p:cNvPicPr preferRelativeResize="0"/>
          <p:nvPr/>
        </p:nvPicPr>
        <p:blipFill rotWithShape="1">
          <a:blip r:embed="rId12">
            <a:alphaModFix/>
          </a:blip>
          <a:srcRect b="19" l="0" r="0" t="19"/>
          <a:stretch/>
        </p:blipFill>
        <p:spPr>
          <a:xfrm>
            <a:off x="10072325" y="2953172"/>
            <a:ext cx="1886529" cy="535757"/>
          </a:xfrm>
          <a:prstGeom prst="rect">
            <a:avLst/>
          </a:prstGeom>
          <a:noFill/>
          <a:ln>
            <a:noFill/>
          </a:ln>
        </p:spPr>
      </p:pic>
      <p:sp>
        <p:nvSpPr>
          <p:cNvPr id="3065" name="Google Shape;3065;p194"/>
          <p:cNvSpPr/>
          <p:nvPr/>
        </p:nvSpPr>
        <p:spPr>
          <a:xfrm>
            <a:off x="9994365" y="2851100"/>
            <a:ext cx="2079900" cy="67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194"/>
          <p:cNvSpPr txBox="1"/>
          <p:nvPr/>
        </p:nvSpPr>
        <p:spPr>
          <a:xfrm>
            <a:off x="3736156" y="2640267"/>
            <a:ext cx="11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ed Hat Text"/>
                <a:ea typeface="Red Hat Text"/>
                <a:cs typeface="Red Hat Text"/>
                <a:sym typeface="Red Hat Text"/>
              </a:rPr>
              <a:t>System Admin</a:t>
            </a:r>
            <a:endParaRPr b="1" sz="9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67" name="Google Shape;3067;p194"/>
          <p:cNvSpPr txBox="1"/>
          <p:nvPr/>
        </p:nvSpPr>
        <p:spPr>
          <a:xfrm>
            <a:off x="5479939" y="2640267"/>
            <a:ext cx="11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ed Hat Text"/>
                <a:ea typeface="Red Hat Text"/>
                <a:cs typeface="Red Hat Text"/>
                <a:sym typeface="Red Hat Text"/>
              </a:rPr>
              <a:t>Storage Admin</a:t>
            </a:r>
            <a:endParaRPr b="1" sz="9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68" name="Google Shape;3068;p194"/>
          <p:cNvSpPr txBox="1"/>
          <p:nvPr/>
        </p:nvSpPr>
        <p:spPr>
          <a:xfrm>
            <a:off x="7203656" y="2640267"/>
            <a:ext cx="11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ed Hat Text"/>
                <a:ea typeface="Red Hat Text"/>
                <a:cs typeface="Red Hat Text"/>
                <a:sym typeface="Red Hat Text"/>
              </a:rPr>
              <a:t>DBA</a:t>
            </a:r>
            <a:endParaRPr b="1" sz="9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69" name="Google Shape;3069;p194"/>
          <p:cNvSpPr txBox="1"/>
          <p:nvPr/>
        </p:nvSpPr>
        <p:spPr>
          <a:xfrm>
            <a:off x="8750300" y="2640267"/>
            <a:ext cx="124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ed Hat Text"/>
                <a:ea typeface="Red Hat Text"/>
                <a:cs typeface="Red Hat Text"/>
                <a:sym typeface="Red Hat Text"/>
              </a:rPr>
              <a:t>Software Admin</a:t>
            </a:r>
            <a:endParaRPr b="1" sz="9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19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5" name="Google Shape;3075;p195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What is Ansible?</a:t>
            </a:r>
            <a:endParaRPr b="1" sz="100"/>
          </a:p>
        </p:txBody>
      </p:sp>
      <p:pic>
        <p:nvPicPr>
          <p:cNvPr descr="cloud.eps" id="3076" name="Google Shape;3076;p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314" y="1839640"/>
            <a:ext cx="1645200" cy="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7" name="Google Shape;3077;p195"/>
          <p:cNvSpPr/>
          <p:nvPr/>
        </p:nvSpPr>
        <p:spPr>
          <a:xfrm>
            <a:off x="2550251" y="2920503"/>
            <a:ext cx="2539500" cy="20937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8" name="Google Shape;3078;p195"/>
          <p:cNvSpPr/>
          <p:nvPr/>
        </p:nvSpPr>
        <p:spPr>
          <a:xfrm>
            <a:off x="2561363" y="2925750"/>
            <a:ext cx="2546700" cy="31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9" name="Google Shape;3079;p195"/>
          <p:cNvCxnSpPr/>
          <p:nvPr/>
        </p:nvCxnSpPr>
        <p:spPr>
          <a:xfrm>
            <a:off x="5332387" y="2835233"/>
            <a:ext cx="0" cy="2323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80" name="Google Shape;3080;p195"/>
          <p:cNvSpPr/>
          <p:nvPr/>
        </p:nvSpPr>
        <p:spPr>
          <a:xfrm>
            <a:off x="2568570" y="2987266"/>
            <a:ext cx="24384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ANSIBLE AUTOMATION ENGINE</a:t>
            </a:r>
            <a:endParaRPr b="1" sz="10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db.eps" id="3081" name="Google Shape;3081;p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2548" y="1850492"/>
            <a:ext cx="730800" cy="6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Google Shape;3082;p195"/>
          <p:cNvSpPr txBox="1"/>
          <p:nvPr/>
        </p:nvSpPr>
        <p:spPr>
          <a:xfrm>
            <a:off x="3302282" y="2300267"/>
            <a:ext cx="5913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CMDB 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083" name="Google Shape;3083;p195"/>
          <p:cNvCxnSpPr/>
          <p:nvPr/>
        </p:nvCxnSpPr>
        <p:spPr>
          <a:xfrm flipH="1" rot="10800000">
            <a:off x="1752932" y="4537871"/>
            <a:ext cx="730800" cy="6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84" name="Google Shape;3084;p195"/>
          <p:cNvCxnSpPr/>
          <p:nvPr/>
        </p:nvCxnSpPr>
        <p:spPr>
          <a:xfrm>
            <a:off x="5133170" y="3624183"/>
            <a:ext cx="466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85" name="Google Shape;3085;p195"/>
          <p:cNvCxnSpPr/>
          <p:nvPr/>
        </p:nvCxnSpPr>
        <p:spPr>
          <a:xfrm>
            <a:off x="5133170" y="4487926"/>
            <a:ext cx="466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86" name="Google Shape;3086;p195"/>
          <p:cNvCxnSpPr/>
          <p:nvPr/>
        </p:nvCxnSpPr>
        <p:spPr>
          <a:xfrm>
            <a:off x="1516756" y="4043306"/>
            <a:ext cx="9669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87" name="Google Shape;3087;p195"/>
          <p:cNvCxnSpPr/>
          <p:nvPr/>
        </p:nvCxnSpPr>
        <p:spPr>
          <a:xfrm>
            <a:off x="1428595" y="3858416"/>
            <a:ext cx="0" cy="332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88" name="Google Shape;3088;p195"/>
          <p:cNvCxnSpPr/>
          <p:nvPr/>
        </p:nvCxnSpPr>
        <p:spPr>
          <a:xfrm>
            <a:off x="1520032" y="3856131"/>
            <a:ext cx="0" cy="192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9" name="Google Shape;3089;p195"/>
          <p:cNvCxnSpPr/>
          <p:nvPr/>
        </p:nvCxnSpPr>
        <p:spPr>
          <a:xfrm flipH="1" rot="10800000">
            <a:off x="2088530" y="3694185"/>
            <a:ext cx="396900" cy="5700"/>
          </a:xfrm>
          <a:prstGeom prst="straightConnector1">
            <a:avLst/>
          </a:prstGeom>
          <a:noFill/>
          <a:ln cap="flat" cmpd="sng" w="9525">
            <a:solidFill>
              <a:srgbClr val="4CB1B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90" name="Google Shape;3090;p195"/>
          <p:cNvCxnSpPr/>
          <p:nvPr/>
        </p:nvCxnSpPr>
        <p:spPr>
          <a:xfrm>
            <a:off x="2297485" y="3416400"/>
            <a:ext cx="1869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91" name="Google Shape;3091;p195"/>
          <p:cNvCxnSpPr/>
          <p:nvPr/>
        </p:nvCxnSpPr>
        <p:spPr>
          <a:xfrm>
            <a:off x="2307648" y="2728821"/>
            <a:ext cx="0" cy="687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2" name="Google Shape;3092;p195"/>
          <p:cNvCxnSpPr/>
          <p:nvPr/>
        </p:nvCxnSpPr>
        <p:spPr>
          <a:xfrm rot="10800000">
            <a:off x="2297540" y="2728825"/>
            <a:ext cx="13032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3" name="Google Shape;3093;p195"/>
          <p:cNvCxnSpPr/>
          <p:nvPr/>
        </p:nvCxnSpPr>
        <p:spPr>
          <a:xfrm>
            <a:off x="3600739" y="2544302"/>
            <a:ext cx="0" cy="192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evOps-Team.eps" id="3094" name="Google Shape;3094;p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594" y="2993255"/>
            <a:ext cx="906300" cy="6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5" name="Google Shape;3095;p195"/>
          <p:cNvSpPr txBox="1"/>
          <p:nvPr/>
        </p:nvSpPr>
        <p:spPr>
          <a:xfrm>
            <a:off x="867502" y="3610573"/>
            <a:ext cx="11592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USERS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96" name="Google Shape;3096;p195"/>
          <p:cNvSpPr txBox="1"/>
          <p:nvPr/>
        </p:nvSpPr>
        <p:spPr>
          <a:xfrm>
            <a:off x="2817155" y="3910802"/>
            <a:ext cx="9114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hosts.eps" id="3097" name="Google Shape;3097;p1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8939" y="3410679"/>
            <a:ext cx="457500" cy="3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195"/>
          <p:cNvSpPr txBox="1"/>
          <p:nvPr/>
        </p:nvSpPr>
        <p:spPr>
          <a:xfrm>
            <a:off x="5438910" y="3833480"/>
            <a:ext cx="9114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HOSTS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99" name="Google Shape;3099;p195"/>
          <p:cNvSpPr txBox="1"/>
          <p:nvPr/>
        </p:nvSpPr>
        <p:spPr>
          <a:xfrm>
            <a:off x="5437785" y="4749738"/>
            <a:ext cx="9114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NETWORK DEVICES</a:t>
            </a:r>
            <a:endParaRPr b="1" sz="800">
              <a:solidFill>
                <a:srgbClr val="414E55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networking.eps" id="3100" name="Google Shape;3100;p1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4587" y="4285672"/>
            <a:ext cx="439500" cy="4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1" name="Google Shape;3101;p195"/>
          <p:cNvSpPr txBox="1"/>
          <p:nvPr/>
        </p:nvSpPr>
        <p:spPr>
          <a:xfrm>
            <a:off x="4009367" y="4669407"/>
            <a:ext cx="7308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4C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PLUGINS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inventory.eps" id="3102" name="Google Shape;3102;p1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57929" y="3440663"/>
            <a:ext cx="413100" cy="4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i.eps" id="3103" name="Google Shape;3103;p1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6793" y="3455727"/>
            <a:ext cx="4650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4" name="Google Shape;3104;p195"/>
          <p:cNvSpPr txBox="1"/>
          <p:nvPr/>
        </p:nvSpPr>
        <p:spPr>
          <a:xfrm>
            <a:off x="4146993" y="3914509"/>
            <a:ext cx="4668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4C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CLI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plugin.eps" id="3105" name="Google Shape;3105;p1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5839" y="4266503"/>
            <a:ext cx="551700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6" name="Google Shape;3106;p195"/>
          <p:cNvSpPr txBox="1"/>
          <p:nvPr/>
        </p:nvSpPr>
        <p:spPr>
          <a:xfrm>
            <a:off x="2803722" y="4669011"/>
            <a:ext cx="9114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4C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MODULES</a:t>
            </a:r>
            <a:endParaRPr sz="800">
              <a:solidFill>
                <a:srgbClr val="424C55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descr="tools.eps" id="3107" name="Google Shape;3107;p19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90391" y="4282777"/>
            <a:ext cx="360000" cy="35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8" name="Google Shape;3108;p195"/>
          <p:cNvCxnSpPr/>
          <p:nvPr/>
        </p:nvCxnSpPr>
        <p:spPr>
          <a:xfrm rot="10800000">
            <a:off x="5943618" y="2752279"/>
            <a:ext cx="0" cy="297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pic>
        <p:nvPicPr>
          <p:cNvPr descr="cloud.eps" id="3109" name="Google Shape;3109;p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643" y="1729801"/>
            <a:ext cx="1645200" cy="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0" name="Google Shape;3110;p195"/>
          <p:cNvSpPr txBox="1"/>
          <p:nvPr/>
        </p:nvSpPr>
        <p:spPr>
          <a:xfrm>
            <a:off x="867475" y="4916256"/>
            <a:ext cx="1159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ANSIBLE PLAYBOOK</a:t>
            </a:r>
            <a:endParaRPr b="1"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111" name="Google Shape;3111;p1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9577" y="4141106"/>
            <a:ext cx="774940" cy="774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2" name="Google Shape;3112;p195"/>
          <p:cNvCxnSpPr/>
          <p:nvPr/>
        </p:nvCxnSpPr>
        <p:spPr>
          <a:xfrm flipH="1" rot="10800000">
            <a:off x="2088530" y="3692510"/>
            <a:ext cx="396900" cy="5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13" name="Google Shape;3113;p195"/>
          <p:cNvCxnSpPr/>
          <p:nvPr/>
        </p:nvCxnSpPr>
        <p:spPr>
          <a:xfrm>
            <a:off x="2094177" y="2637916"/>
            <a:ext cx="0" cy="1065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4" name="Google Shape;3114;p195"/>
          <p:cNvSpPr txBox="1"/>
          <p:nvPr/>
        </p:nvSpPr>
        <p:spPr>
          <a:xfrm>
            <a:off x="5186491" y="2141131"/>
            <a:ext cx="1442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/ PRIVATE</a:t>
            </a:r>
            <a:b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CLOUD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15" name="Google Shape;3115;p195"/>
          <p:cNvSpPr txBox="1"/>
          <p:nvPr/>
        </p:nvSpPr>
        <p:spPr>
          <a:xfrm>
            <a:off x="1340595" y="2030859"/>
            <a:ext cx="1442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/ PRIVATE</a:t>
            </a:r>
            <a:b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b="1" lang="en" sz="800">
                <a:solidFill>
                  <a:srgbClr val="414E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CLOUD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16" name="Google Shape;3116;p195"/>
          <p:cNvSpPr txBox="1"/>
          <p:nvPr/>
        </p:nvSpPr>
        <p:spPr>
          <a:xfrm>
            <a:off x="6880275" y="1849125"/>
            <a:ext cx="477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200"/>
              <a:buFont typeface="Red Hat Text"/>
              <a:buChar char="●"/>
            </a:pPr>
            <a:r>
              <a:rPr lang="en" sz="1200">
                <a:solidFill>
                  <a:srgbClr val="13131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Ansible® is an open source, command-line IT automation software application written in Python. It can configure systems, deploy software, and orchestrate advanced workflows to support application deployment, system updates, and more.</a:t>
            </a:r>
            <a:endParaRPr sz="1200">
              <a:solidFill>
                <a:srgbClr val="13131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200"/>
              <a:buFont typeface="Red Hat Text"/>
              <a:buChar char="●"/>
            </a:pPr>
            <a:r>
              <a:rPr lang="en" sz="1200">
                <a:solidFill>
                  <a:srgbClr val="13131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Ansible’s</a:t>
            </a:r>
            <a:r>
              <a:rPr lang="en" sz="1200">
                <a:solidFill>
                  <a:srgbClr val="131313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 main strengths are simplicity and ease of use. It also has a strong focus on security and reliability, featuring minimal moving parts. It uses OpenSSH for transport (with other transports and pull modes as alternatives), and uses a human-readable language that is designed for getting started quickly without a lot of training.</a:t>
            </a:r>
            <a:endParaRPr sz="1200">
              <a:solidFill>
                <a:srgbClr val="131313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3117" name="Google Shape;3117;p1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68638" y="4266500"/>
            <a:ext cx="3594476" cy="13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196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 Streams with Ansible</a:t>
            </a:r>
            <a:endParaRPr/>
          </a:p>
        </p:txBody>
      </p:sp>
      <p:sp>
        <p:nvSpPr>
          <p:cNvPr id="3123" name="Google Shape;3123;p19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4" name="Google Shape;3124;p196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196"/>
          <p:cNvSpPr txBox="1"/>
          <p:nvPr>
            <p:ph type="title"/>
          </p:nvPr>
        </p:nvSpPr>
        <p:spPr>
          <a:xfrm>
            <a:off x="956000" y="635275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AMQ Streams with Ansible</a:t>
            </a:r>
            <a:endParaRPr sz="2800"/>
          </a:p>
        </p:txBody>
      </p:sp>
      <p:sp>
        <p:nvSpPr>
          <p:cNvPr id="3126" name="Google Shape;3126;p196"/>
          <p:cNvSpPr/>
          <p:nvPr/>
        </p:nvSpPr>
        <p:spPr>
          <a:xfrm>
            <a:off x="5268350" y="1323825"/>
            <a:ext cx="3595500" cy="33912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Example Environment</a:t>
            </a:r>
            <a:endParaRPr sz="1000"/>
          </a:p>
        </p:txBody>
      </p:sp>
      <p:sp>
        <p:nvSpPr>
          <p:cNvPr id="3127" name="Google Shape;3127;p19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8" name="Google Shape;3128;p196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196"/>
          <p:cNvSpPr/>
          <p:nvPr/>
        </p:nvSpPr>
        <p:spPr>
          <a:xfrm>
            <a:off x="5739500" y="1851600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broker1</a:t>
            </a:r>
            <a:endParaRPr sz="900"/>
          </a:p>
        </p:txBody>
      </p:sp>
      <p:sp>
        <p:nvSpPr>
          <p:cNvPr id="3130" name="Google Shape;3130;p196"/>
          <p:cNvSpPr/>
          <p:nvPr/>
        </p:nvSpPr>
        <p:spPr>
          <a:xfrm>
            <a:off x="7639375" y="3066125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zookeeper 3</a:t>
            </a:r>
            <a:endParaRPr sz="900"/>
          </a:p>
        </p:txBody>
      </p:sp>
      <p:sp>
        <p:nvSpPr>
          <p:cNvPr id="3131" name="Google Shape;3131;p196"/>
          <p:cNvSpPr/>
          <p:nvPr/>
        </p:nvSpPr>
        <p:spPr>
          <a:xfrm>
            <a:off x="5739500" y="2333425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broker2</a:t>
            </a:r>
            <a:endParaRPr sz="900"/>
          </a:p>
        </p:txBody>
      </p:sp>
      <p:sp>
        <p:nvSpPr>
          <p:cNvPr id="3132" name="Google Shape;3132;p196"/>
          <p:cNvSpPr/>
          <p:nvPr/>
        </p:nvSpPr>
        <p:spPr>
          <a:xfrm>
            <a:off x="7639375" y="2197950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zookeeper 1</a:t>
            </a:r>
            <a:endParaRPr sz="900"/>
          </a:p>
        </p:txBody>
      </p:sp>
      <p:sp>
        <p:nvSpPr>
          <p:cNvPr id="3133" name="Google Shape;3133;p196"/>
          <p:cNvSpPr/>
          <p:nvPr/>
        </p:nvSpPr>
        <p:spPr>
          <a:xfrm>
            <a:off x="7639375" y="2647375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zookeeper 2</a:t>
            </a:r>
            <a:endParaRPr sz="900"/>
          </a:p>
        </p:txBody>
      </p:sp>
      <p:sp>
        <p:nvSpPr>
          <p:cNvPr id="3134" name="Google Shape;3134;p196"/>
          <p:cNvSpPr/>
          <p:nvPr/>
        </p:nvSpPr>
        <p:spPr>
          <a:xfrm>
            <a:off x="5739575" y="2787650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broker3</a:t>
            </a:r>
            <a:endParaRPr sz="900"/>
          </a:p>
        </p:txBody>
      </p:sp>
      <p:sp>
        <p:nvSpPr>
          <p:cNvPr id="3135" name="Google Shape;3135;p196"/>
          <p:cNvSpPr/>
          <p:nvPr/>
        </p:nvSpPr>
        <p:spPr>
          <a:xfrm>
            <a:off x="5739500" y="3336450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broker4</a:t>
            </a:r>
            <a:endParaRPr sz="900"/>
          </a:p>
        </p:txBody>
      </p:sp>
      <p:sp>
        <p:nvSpPr>
          <p:cNvPr id="3136" name="Google Shape;3136;p196"/>
          <p:cNvSpPr/>
          <p:nvPr/>
        </p:nvSpPr>
        <p:spPr>
          <a:xfrm>
            <a:off x="7640000" y="4231300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monitor</a:t>
            </a:r>
            <a:endParaRPr sz="900"/>
          </a:p>
        </p:txBody>
      </p:sp>
      <p:sp>
        <p:nvSpPr>
          <p:cNvPr id="3137" name="Google Shape;3137;p196"/>
          <p:cNvSpPr/>
          <p:nvPr/>
        </p:nvSpPr>
        <p:spPr>
          <a:xfrm>
            <a:off x="5739500" y="4231300"/>
            <a:ext cx="898800" cy="33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Ansible</a:t>
            </a:r>
            <a:endParaRPr sz="900"/>
          </a:p>
        </p:txBody>
      </p:sp>
      <p:cxnSp>
        <p:nvCxnSpPr>
          <p:cNvPr id="3138" name="Google Shape;3138;p196"/>
          <p:cNvCxnSpPr>
            <a:stCxn id="3129" idx="3"/>
            <a:endCxn id="3132" idx="1"/>
          </p:cNvCxnSpPr>
          <p:nvPr/>
        </p:nvCxnSpPr>
        <p:spPr>
          <a:xfrm>
            <a:off x="6638300" y="2018100"/>
            <a:ext cx="1001100" cy="3465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9" name="Google Shape;3139;p196"/>
          <p:cNvCxnSpPr>
            <a:stCxn id="3129" idx="3"/>
            <a:endCxn id="3133" idx="1"/>
          </p:cNvCxnSpPr>
          <p:nvPr/>
        </p:nvCxnSpPr>
        <p:spPr>
          <a:xfrm>
            <a:off x="6638300" y="2018100"/>
            <a:ext cx="1001100" cy="795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0" name="Google Shape;3140;p196"/>
          <p:cNvCxnSpPr>
            <a:stCxn id="3129" idx="3"/>
            <a:endCxn id="3130" idx="1"/>
          </p:cNvCxnSpPr>
          <p:nvPr/>
        </p:nvCxnSpPr>
        <p:spPr>
          <a:xfrm>
            <a:off x="6638300" y="2018100"/>
            <a:ext cx="1001100" cy="1214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1" name="Google Shape;3141;p196"/>
          <p:cNvCxnSpPr>
            <a:stCxn id="3131" idx="3"/>
            <a:endCxn id="3132" idx="1"/>
          </p:cNvCxnSpPr>
          <p:nvPr/>
        </p:nvCxnSpPr>
        <p:spPr>
          <a:xfrm flipH="1" rot="10800000">
            <a:off x="6638300" y="2364325"/>
            <a:ext cx="1001100" cy="135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2" name="Google Shape;3142;p196"/>
          <p:cNvCxnSpPr>
            <a:stCxn id="3134" idx="3"/>
            <a:endCxn id="3132" idx="1"/>
          </p:cNvCxnSpPr>
          <p:nvPr/>
        </p:nvCxnSpPr>
        <p:spPr>
          <a:xfrm flipH="1" rot="10800000">
            <a:off x="6638375" y="2364350"/>
            <a:ext cx="1001100" cy="589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3" name="Google Shape;3143;p196"/>
          <p:cNvCxnSpPr>
            <a:stCxn id="3135" idx="3"/>
            <a:endCxn id="3132" idx="1"/>
          </p:cNvCxnSpPr>
          <p:nvPr/>
        </p:nvCxnSpPr>
        <p:spPr>
          <a:xfrm flipH="1" rot="10800000">
            <a:off x="6638300" y="2364450"/>
            <a:ext cx="1001100" cy="11385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4" name="Google Shape;3144;p196"/>
          <p:cNvCxnSpPr>
            <a:stCxn id="3135" idx="3"/>
            <a:endCxn id="3130" idx="1"/>
          </p:cNvCxnSpPr>
          <p:nvPr/>
        </p:nvCxnSpPr>
        <p:spPr>
          <a:xfrm flipH="1" rot="10800000">
            <a:off x="6638300" y="3232650"/>
            <a:ext cx="1001100" cy="270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5" name="Google Shape;3145;p196"/>
          <p:cNvCxnSpPr>
            <a:stCxn id="3135" idx="3"/>
            <a:endCxn id="3133" idx="1"/>
          </p:cNvCxnSpPr>
          <p:nvPr/>
        </p:nvCxnSpPr>
        <p:spPr>
          <a:xfrm flipH="1" rot="10800000">
            <a:off x="6638300" y="2813850"/>
            <a:ext cx="1001100" cy="689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6" name="Google Shape;3146;p196"/>
          <p:cNvCxnSpPr>
            <a:stCxn id="3131" idx="3"/>
            <a:endCxn id="3132" idx="1"/>
          </p:cNvCxnSpPr>
          <p:nvPr/>
        </p:nvCxnSpPr>
        <p:spPr>
          <a:xfrm flipH="1" rot="10800000">
            <a:off x="6638300" y="2364325"/>
            <a:ext cx="1001100" cy="135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7" name="Google Shape;3147;p196"/>
          <p:cNvCxnSpPr>
            <a:stCxn id="3137" idx="0"/>
            <a:endCxn id="3135" idx="2"/>
          </p:cNvCxnSpPr>
          <p:nvPr/>
        </p:nvCxnSpPr>
        <p:spPr>
          <a:xfrm rot="-5400000">
            <a:off x="5908250" y="3950050"/>
            <a:ext cx="5619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8" name="Google Shape;3148;p196"/>
          <p:cNvCxnSpPr>
            <a:stCxn id="3137" idx="0"/>
            <a:endCxn id="3130" idx="2"/>
          </p:cNvCxnSpPr>
          <p:nvPr/>
        </p:nvCxnSpPr>
        <p:spPr>
          <a:xfrm rot="-5400000">
            <a:off x="6722750" y="2865250"/>
            <a:ext cx="832200" cy="1899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9" name="Google Shape;3149;p196"/>
          <p:cNvCxnSpPr>
            <a:stCxn id="3137" idx="3"/>
            <a:endCxn id="3136" idx="1"/>
          </p:cNvCxnSpPr>
          <p:nvPr/>
        </p:nvCxnSpPr>
        <p:spPr>
          <a:xfrm>
            <a:off x="6638300" y="4397800"/>
            <a:ext cx="1001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0" name="Google Shape;3150;p196"/>
          <p:cNvCxnSpPr>
            <a:stCxn id="3136" idx="0"/>
            <a:endCxn id="3135" idx="2"/>
          </p:cNvCxnSpPr>
          <p:nvPr/>
        </p:nvCxnSpPr>
        <p:spPr>
          <a:xfrm flipH="1" rot="5400000">
            <a:off x="6858200" y="3000100"/>
            <a:ext cx="561900" cy="19005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51" name="Google Shape;3151;p196"/>
          <p:cNvCxnSpPr>
            <a:stCxn id="3136" idx="0"/>
            <a:endCxn id="3130" idx="2"/>
          </p:cNvCxnSpPr>
          <p:nvPr/>
        </p:nvCxnSpPr>
        <p:spPr>
          <a:xfrm flipH="1" rot="5400000">
            <a:off x="7673000" y="3814900"/>
            <a:ext cx="832200" cy="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52" name="Google Shape;3152;p196"/>
          <p:cNvSpPr txBox="1"/>
          <p:nvPr/>
        </p:nvSpPr>
        <p:spPr>
          <a:xfrm>
            <a:off x="6951663" y="1804175"/>
            <a:ext cx="5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TLS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53" name="Google Shape;3153;p196"/>
          <p:cNvSpPr txBox="1"/>
          <p:nvPr/>
        </p:nvSpPr>
        <p:spPr>
          <a:xfrm>
            <a:off x="5739488" y="3887100"/>
            <a:ext cx="5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 sz="1000">
              <a:solidFill>
                <a:schemeClr val="accent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54" name="Google Shape;3154;p196"/>
          <p:cNvSpPr txBox="1"/>
          <p:nvPr/>
        </p:nvSpPr>
        <p:spPr>
          <a:xfrm>
            <a:off x="6122781" y="3887100"/>
            <a:ext cx="82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 sz="1000">
              <a:solidFill>
                <a:schemeClr val="accent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55" name="Google Shape;3155;p196"/>
          <p:cNvSpPr txBox="1"/>
          <p:nvPr/>
        </p:nvSpPr>
        <p:spPr>
          <a:xfrm>
            <a:off x="6598577" y="4111850"/>
            <a:ext cx="62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 sz="1000">
              <a:solidFill>
                <a:schemeClr val="accent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56" name="Google Shape;3156;p196"/>
          <p:cNvSpPr txBox="1"/>
          <p:nvPr/>
        </p:nvSpPr>
        <p:spPr>
          <a:xfrm>
            <a:off x="7164150" y="3596038"/>
            <a:ext cx="176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node exporter : 9100</a:t>
            </a:r>
            <a:endParaRPr sz="1000">
              <a:solidFill>
                <a:srgbClr val="E69138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kafka_exporter: 9308</a:t>
            </a:r>
            <a:endParaRPr sz="1000">
              <a:solidFill>
                <a:srgbClr val="E69138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kafka / zookeeper : 7075</a:t>
            </a:r>
            <a:endParaRPr sz="1000">
              <a:solidFill>
                <a:srgbClr val="E69138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157" name="Google Shape;3157;p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06" y="4066906"/>
            <a:ext cx="647991" cy="64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8" name="Google Shape;3158;p196"/>
          <p:cNvCxnSpPr>
            <a:stCxn id="3137" idx="1"/>
            <a:endCxn id="3159" idx="3"/>
          </p:cNvCxnSpPr>
          <p:nvPr/>
        </p:nvCxnSpPr>
        <p:spPr>
          <a:xfrm flipH="1">
            <a:off x="3620300" y="4397800"/>
            <a:ext cx="2119200" cy="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9" name="Google Shape;3159;p196"/>
          <p:cNvSpPr/>
          <p:nvPr/>
        </p:nvSpPr>
        <p:spPr>
          <a:xfrm>
            <a:off x="2721588" y="4231588"/>
            <a:ext cx="898800" cy="33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FIREWALL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3160" name="Google Shape;3160;p196"/>
          <p:cNvCxnSpPr>
            <a:stCxn id="3159" idx="1"/>
            <a:endCxn id="3157" idx="3"/>
          </p:cNvCxnSpPr>
          <p:nvPr/>
        </p:nvCxnSpPr>
        <p:spPr>
          <a:xfrm rot="10800000">
            <a:off x="1879188" y="4390888"/>
            <a:ext cx="842400" cy="72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1" name="Google Shape;3161;p196"/>
          <p:cNvSpPr txBox="1"/>
          <p:nvPr/>
        </p:nvSpPr>
        <p:spPr>
          <a:xfrm>
            <a:off x="1140650" y="3887100"/>
            <a:ext cx="82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Internet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62" name="Google Shape;3162;p196"/>
          <p:cNvSpPr txBox="1"/>
          <p:nvPr/>
        </p:nvSpPr>
        <p:spPr>
          <a:xfrm>
            <a:off x="4265500" y="3871200"/>
            <a:ext cx="8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Internet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Access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63" name="Google Shape;3163;p196"/>
          <p:cNvSpPr/>
          <p:nvPr/>
        </p:nvSpPr>
        <p:spPr>
          <a:xfrm>
            <a:off x="2736725" y="2677588"/>
            <a:ext cx="898800" cy="333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producer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164" name="Google Shape;3164;p196"/>
          <p:cNvSpPr/>
          <p:nvPr/>
        </p:nvSpPr>
        <p:spPr>
          <a:xfrm>
            <a:off x="2736725" y="3355663"/>
            <a:ext cx="898800" cy="333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consumer</a:t>
            </a:r>
            <a:endParaRPr b="1" sz="900">
              <a:solidFill>
                <a:schemeClr val="dk1"/>
              </a:solidFill>
            </a:endParaRPr>
          </a:p>
        </p:txBody>
      </p:sp>
      <p:cxnSp>
        <p:nvCxnSpPr>
          <p:cNvPr id="3165" name="Google Shape;3165;p196"/>
          <p:cNvCxnSpPr>
            <a:stCxn id="3129" idx="1"/>
            <a:endCxn id="3163" idx="3"/>
          </p:cNvCxnSpPr>
          <p:nvPr/>
        </p:nvCxnSpPr>
        <p:spPr>
          <a:xfrm flipH="1">
            <a:off x="3635600" y="2018100"/>
            <a:ext cx="2103900" cy="8259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66" name="Google Shape;3166;p196"/>
          <p:cNvCxnSpPr>
            <a:stCxn id="3131" idx="1"/>
            <a:endCxn id="3163" idx="3"/>
          </p:cNvCxnSpPr>
          <p:nvPr/>
        </p:nvCxnSpPr>
        <p:spPr>
          <a:xfrm flipH="1">
            <a:off x="3635600" y="2499925"/>
            <a:ext cx="2103900" cy="3441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67" name="Google Shape;3167;p196"/>
          <p:cNvCxnSpPr>
            <a:stCxn id="3134" idx="1"/>
            <a:endCxn id="3163" idx="3"/>
          </p:cNvCxnSpPr>
          <p:nvPr/>
        </p:nvCxnSpPr>
        <p:spPr>
          <a:xfrm rot="10800000">
            <a:off x="3635675" y="2844050"/>
            <a:ext cx="2103900" cy="1101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68" name="Google Shape;3168;p196"/>
          <p:cNvCxnSpPr>
            <a:stCxn id="3135" idx="1"/>
            <a:endCxn id="3163" idx="3"/>
          </p:cNvCxnSpPr>
          <p:nvPr/>
        </p:nvCxnSpPr>
        <p:spPr>
          <a:xfrm rot="10800000">
            <a:off x="3635600" y="2844150"/>
            <a:ext cx="2103900" cy="6588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69" name="Google Shape;3169;p196"/>
          <p:cNvCxnSpPr>
            <a:stCxn id="3129" idx="1"/>
            <a:endCxn id="3164" idx="3"/>
          </p:cNvCxnSpPr>
          <p:nvPr/>
        </p:nvCxnSpPr>
        <p:spPr>
          <a:xfrm flipH="1">
            <a:off x="3635600" y="2018100"/>
            <a:ext cx="2103900" cy="15042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70" name="Google Shape;3170;p196"/>
          <p:cNvCxnSpPr>
            <a:stCxn id="3131" idx="1"/>
            <a:endCxn id="3164" idx="3"/>
          </p:cNvCxnSpPr>
          <p:nvPr/>
        </p:nvCxnSpPr>
        <p:spPr>
          <a:xfrm flipH="1">
            <a:off x="3635600" y="2499925"/>
            <a:ext cx="2103900" cy="10221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71" name="Google Shape;3171;p196"/>
          <p:cNvCxnSpPr>
            <a:stCxn id="3134" idx="1"/>
            <a:endCxn id="3164" idx="3"/>
          </p:cNvCxnSpPr>
          <p:nvPr/>
        </p:nvCxnSpPr>
        <p:spPr>
          <a:xfrm flipH="1">
            <a:off x="3635675" y="2954150"/>
            <a:ext cx="2103900" cy="5679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72" name="Google Shape;3172;p196"/>
          <p:cNvCxnSpPr>
            <a:stCxn id="3135" idx="1"/>
            <a:endCxn id="3164" idx="3"/>
          </p:cNvCxnSpPr>
          <p:nvPr/>
        </p:nvCxnSpPr>
        <p:spPr>
          <a:xfrm flipH="1">
            <a:off x="3635600" y="3502950"/>
            <a:ext cx="2103900" cy="192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3173" name="Google Shape;3173;p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199" y="5263076"/>
            <a:ext cx="648000" cy="47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4" name="Google Shape;3174;p196"/>
          <p:cNvCxnSpPr>
            <a:stCxn id="3173" idx="0"/>
            <a:endCxn id="3137" idx="2"/>
          </p:cNvCxnSpPr>
          <p:nvPr/>
        </p:nvCxnSpPr>
        <p:spPr>
          <a:xfrm rot="-5400000">
            <a:off x="5840149" y="4913426"/>
            <a:ext cx="6987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75" name="Google Shape;3175;p196"/>
          <p:cNvSpPr txBox="1"/>
          <p:nvPr/>
        </p:nvSpPr>
        <p:spPr>
          <a:xfrm>
            <a:off x="3767393" y="4353075"/>
            <a:ext cx="15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●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Install Ansible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●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Git Repository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76" name="Google Shape;3176;p196"/>
          <p:cNvSpPr txBox="1"/>
          <p:nvPr/>
        </p:nvSpPr>
        <p:spPr>
          <a:xfrm>
            <a:off x="5223088" y="1777100"/>
            <a:ext cx="55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ed Hat Display"/>
                <a:ea typeface="Red Hat Display"/>
                <a:cs typeface="Red Hat Display"/>
                <a:sym typeface="Red Hat Display"/>
              </a:rPr>
              <a:t>9092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77" name="Google Shape;3177;p196"/>
          <p:cNvSpPr txBox="1"/>
          <p:nvPr/>
        </p:nvSpPr>
        <p:spPr>
          <a:xfrm>
            <a:off x="5094393" y="5676950"/>
            <a:ext cx="15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Customer Workstation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178" name="Google Shape;3178;p196"/>
          <p:cNvCxnSpPr>
            <a:stCxn id="3173" idx="1"/>
            <a:endCxn id="3159" idx="2"/>
          </p:cNvCxnSpPr>
          <p:nvPr/>
        </p:nvCxnSpPr>
        <p:spPr>
          <a:xfrm rot="10800000">
            <a:off x="3170899" y="4564513"/>
            <a:ext cx="2694300" cy="934200"/>
          </a:xfrm>
          <a:prstGeom prst="curvedConnector2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9" name="Google Shape;3179;p196"/>
          <p:cNvSpPr txBox="1"/>
          <p:nvPr/>
        </p:nvSpPr>
        <p:spPr>
          <a:xfrm>
            <a:off x="4018343" y="5325975"/>
            <a:ext cx="15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●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Red Hat Remote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180" name="Google Shape;3180;p196"/>
          <p:cNvCxnSpPr>
            <a:stCxn id="3173" idx="3"/>
            <a:endCxn id="3136" idx="2"/>
          </p:cNvCxnSpPr>
          <p:nvPr/>
        </p:nvCxnSpPr>
        <p:spPr>
          <a:xfrm flipH="1" rot="10800000">
            <a:off x="6513199" y="4564213"/>
            <a:ext cx="1576200" cy="934500"/>
          </a:xfrm>
          <a:prstGeom prst="curvedConnector2">
            <a:avLst/>
          </a:prstGeom>
          <a:noFill/>
          <a:ln cap="flat" cmpd="sng" w="9525">
            <a:solidFill>
              <a:srgbClr val="F6B26B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181" name="Google Shape;3181;p196"/>
          <p:cNvSpPr txBox="1"/>
          <p:nvPr/>
        </p:nvSpPr>
        <p:spPr>
          <a:xfrm>
            <a:off x="7029826" y="4866175"/>
            <a:ext cx="176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Prometheus : 9090</a:t>
            </a:r>
            <a:endParaRPr sz="1000">
              <a:solidFill>
                <a:srgbClr val="E69138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Grafana : 3000</a:t>
            </a:r>
            <a:endParaRPr sz="1000">
              <a:solidFill>
                <a:srgbClr val="E69138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913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AlertManager: 9093</a:t>
            </a:r>
            <a:endParaRPr sz="1000">
              <a:solidFill>
                <a:srgbClr val="E69138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82" name="Google Shape;3182;p196"/>
          <p:cNvSpPr txBox="1"/>
          <p:nvPr/>
        </p:nvSpPr>
        <p:spPr>
          <a:xfrm>
            <a:off x="5706502" y="4868325"/>
            <a:ext cx="62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 sz="1000">
              <a:solidFill>
                <a:schemeClr val="accent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83" name="Google Shape;3183;p196"/>
          <p:cNvSpPr txBox="1"/>
          <p:nvPr/>
        </p:nvSpPr>
        <p:spPr>
          <a:xfrm>
            <a:off x="9005850" y="1366650"/>
            <a:ext cx="3118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Required: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OS : RHEL 8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Hostname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Ip address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Username / password (sudoer)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DNS servers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Domain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Internet access for Ansible node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Access to monitor node UI service  from customer workstation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Ansible node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184" name="Google Shape;3184;p196"/>
          <p:cNvCxnSpPr>
            <a:stCxn id="3134" idx="3"/>
            <a:endCxn id="3133" idx="1"/>
          </p:cNvCxnSpPr>
          <p:nvPr/>
        </p:nvCxnSpPr>
        <p:spPr>
          <a:xfrm flipH="1" rot="10800000">
            <a:off x="6638375" y="2813750"/>
            <a:ext cx="1001100" cy="1404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5" name="Google Shape;3185;p196"/>
          <p:cNvCxnSpPr>
            <a:stCxn id="3134" idx="3"/>
            <a:endCxn id="3130" idx="1"/>
          </p:cNvCxnSpPr>
          <p:nvPr/>
        </p:nvCxnSpPr>
        <p:spPr>
          <a:xfrm>
            <a:off x="6638375" y="2954150"/>
            <a:ext cx="1001100" cy="2784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6" name="Google Shape;3186;p196"/>
          <p:cNvCxnSpPr>
            <a:stCxn id="3131" idx="3"/>
            <a:endCxn id="3133" idx="1"/>
          </p:cNvCxnSpPr>
          <p:nvPr/>
        </p:nvCxnSpPr>
        <p:spPr>
          <a:xfrm>
            <a:off x="6638300" y="2499925"/>
            <a:ext cx="1001100" cy="314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7" name="Google Shape;3187;p196"/>
          <p:cNvCxnSpPr>
            <a:stCxn id="3131" idx="3"/>
            <a:endCxn id="3130" idx="1"/>
          </p:cNvCxnSpPr>
          <p:nvPr/>
        </p:nvCxnSpPr>
        <p:spPr>
          <a:xfrm>
            <a:off x="6638300" y="2499925"/>
            <a:ext cx="1001100" cy="732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197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&amp; Configuration</a:t>
            </a:r>
            <a:endParaRPr/>
          </a:p>
        </p:txBody>
      </p:sp>
      <p:sp>
        <p:nvSpPr>
          <p:cNvPr id="3193" name="Google Shape;3193;p19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4" name="Google Shape;3194;p197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197"/>
          <p:cNvSpPr txBox="1"/>
          <p:nvPr>
            <p:ph idx="5" type="subTitle"/>
          </p:nvPr>
        </p:nvSpPr>
        <p:spPr>
          <a:xfrm>
            <a:off x="885125" y="1424950"/>
            <a:ext cx="10422000" cy="2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/>
              <a:t>Automated by Ansible</a:t>
            </a:r>
            <a:endParaRPr b="1"/>
          </a:p>
        </p:txBody>
      </p:sp>
      <p:sp>
        <p:nvSpPr>
          <p:cNvPr id="3196" name="Google Shape;3196;p19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Installation &amp; Configuration</a:t>
            </a:r>
            <a:endParaRPr b="1" sz="2800"/>
          </a:p>
        </p:txBody>
      </p:sp>
      <p:sp>
        <p:nvSpPr>
          <p:cNvPr id="3197" name="Google Shape;3197;p197"/>
          <p:cNvSpPr txBox="1"/>
          <p:nvPr/>
        </p:nvSpPr>
        <p:spPr>
          <a:xfrm>
            <a:off x="1015262" y="1683775"/>
            <a:ext cx="9794400" cy="4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 u="sng">
                <a:latin typeface="Red Hat Display"/>
                <a:ea typeface="Red Hat Display"/>
                <a:cs typeface="Red Hat Display"/>
                <a:sym typeface="Red Hat Display"/>
              </a:rPr>
              <a:t>Example </a:t>
            </a:r>
            <a:r>
              <a:rPr lang="en" sz="2500" u="sng">
                <a:latin typeface="Red Hat Display"/>
                <a:ea typeface="Red Hat Display"/>
                <a:cs typeface="Red Hat Display"/>
                <a:sym typeface="Red Hat Display"/>
              </a:rPr>
              <a:t>Ansible Playbooks</a:t>
            </a:r>
            <a:endParaRPr sz="2500" u="sng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3429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EE0000"/>
              </a:buClr>
              <a:buSzPts val="1800"/>
              <a:buFont typeface="Red Hat Display"/>
              <a:buChar char="▸"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Install and configure JDK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3429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EE0000"/>
              </a:buClr>
              <a:buSzPts val="1800"/>
              <a:buFont typeface="Red Hat Display"/>
              <a:buChar char="▸"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Install and configure zookeepers and brokers with TLS and SASL authentication enabled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3429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EE0000"/>
              </a:buClr>
              <a:buSzPts val="1800"/>
              <a:buFont typeface="Red Hat Display"/>
              <a:buChar char="▸"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Install and configure Kafka Exporter to monitor OS and Kafka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342900" rtl="0" algn="l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Clr>
                <a:srgbClr val="EE0000"/>
              </a:buClr>
              <a:buSzPts val="1800"/>
              <a:buFont typeface="Red Hat Display"/>
              <a:buChar char="▸"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Install and configure Prometheus &amp; Grafana 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19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 Streams with Ansible</a:t>
            </a:r>
            <a:endParaRPr/>
          </a:p>
        </p:txBody>
      </p:sp>
      <p:sp>
        <p:nvSpPr>
          <p:cNvPr id="3203" name="Google Shape;3203;p19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4" name="Google Shape;3204;p19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Google Shape;3205;p198"/>
          <p:cNvSpPr/>
          <p:nvPr/>
        </p:nvSpPr>
        <p:spPr>
          <a:xfrm>
            <a:off x="1291650" y="2219100"/>
            <a:ext cx="1889700" cy="92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Key generate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(script)</a:t>
            </a:r>
            <a:endParaRPr/>
          </a:p>
        </p:txBody>
      </p:sp>
      <p:sp>
        <p:nvSpPr>
          <p:cNvPr id="3206" name="Google Shape;3206;p198"/>
          <p:cNvSpPr/>
          <p:nvPr/>
        </p:nvSpPr>
        <p:spPr>
          <a:xfrm>
            <a:off x="3567475" y="2219100"/>
            <a:ext cx="1889700" cy="92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packages installation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(Ansible)</a:t>
            </a:r>
            <a:endParaRPr/>
          </a:p>
        </p:txBody>
      </p:sp>
      <p:sp>
        <p:nvSpPr>
          <p:cNvPr id="3207" name="Google Shape;3207;p198"/>
          <p:cNvSpPr/>
          <p:nvPr/>
        </p:nvSpPr>
        <p:spPr>
          <a:xfrm>
            <a:off x="5843300" y="2219100"/>
            <a:ext cx="1889700" cy="92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Hosts file update for internal communication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(Ansible)</a:t>
            </a:r>
            <a:endParaRPr sz="1100"/>
          </a:p>
        </p:txBody>
      </p:sp>
      <p:sp>
        <p:nvSpPr>
          <p:cNvPr id="3208" name="Google Shape;3208;p198"/>
          <p:cNvSpPr/>
          <p:nvPr/>
        </p:nvSpPr>
        <p:spPr>
          <a:xfrm>
            <a:off x="8119125" y="2219100"/>
            <a:ext cx="1889700" cy="924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Configure Kafka parameter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(Ansible)</a:t>
            </a:r>
            <a:endParaRPr sz="1100"/>
          </a:p>
        </p:txBody>
      </p:sp>
      <p:cxnSp>
        <p:nvCxnSpPr>
          <p:cNvPr id="3209" name="Google Shape;3209;p198"/>
          <p:cNvCxnSpPr>
            <a:stCxn id="3205" idx="3"/>
            <a:endCxn id="3206" idx="1"/>
          </p:cNvCxnSpPr>
          <p:nvPr/>
        </p:nvCxnSpPr>
        <p:spPr>
          <a:xfrm>
            <a:off x="3181350" y="2681400"/>
            <a:ext cx="386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0" name="Google Shape;3210;p198"/>
          <p:cNvCxnSpPr>
            <a:stCxn id="3206" idx="3"/>
            <a:endCxn id="3207" idx="1"/>
          </p:cNvCxnSpPr>
          <p:nvPr/>
        </p:nvCxnSpPr>
        <p:spPr>
          <a:xfrm>
            <a:off x="5457175" y="2681400"/>
            <a:ext cx="386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1" name="Google Shape;3211;p198"/>
          <p:cNvCxnSpPr>
            <a:stCxn id="3207" idx="3"/>
            <a:endCxn id="3208" idx="1"/>
          </p:cNvCxnSpPr>
          <p:nvPr/>
        </p:nvCxnSpPr>
        <p:spPr>
          <a:xfrm>
            <a:off x="7733000" y="2681400"/>
            <a:ext cx="386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2" name="Google Shape;3212;p198"/>
          <p:cNvSpPr txBox="1"/>
          <p:nvPr/>
        </p:nvSpPr>
        <p:spPr>
          <a:xfrm>
            <a:off x="1345875" y="3574600"/>
            <a:ext cx="170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SSL keys generated by script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(openssl &amp; jdk keytool)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13" name="Google Shape;3213;p198"/>
          <p:cNvSpPr txBox="1"/>
          <p:nvPr/>
        </p:nvSpPr>
        <p:spPr>
          <a:xfrm>
            <a:off x="3902625" y="3560200"/>
            <a:ext cx="421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ed Hat Display"/>
                <a:ea typeface="Red Hat Display"/>
                <a:cs typeface="Red Hat Display"/>
                <a:sym typeface="Red Hat Display"/>
              </a:rPr>
              <a:t>Day0 , Day1: Tasks Deploy by Ansible </a:t>
            </a:r>
            <a:endParaRPr b="1" u="sng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-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AMQ Streams dependencies installation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-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AMQ Streams Package installation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-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Internal Communication prerequisites setup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14" name="Google Shape;3214;p198"/>
          <p:cNvSpPr txBox="1"/>
          <p:nvPr/>
        </p:nvSpPr>
        <p:spPr>
          <a:xfrm>
            <a:off x="8119100" y="3560100"/>
            <a:ext cx="421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ed Hat Display"/>
                <a:ea typeface="Red Hat Display"/>
                <a:cs typeface="Red Hat Display"/>
                <a:sym typeface="Red Hat Display"/>
              </a:rPr>
              <a:t>Day2:  Operations</a:t>
            </a:r>
            <a:endParaRPr b="1" u="sng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-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Initial Parameter setup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-"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Configuration change management for broker and zookeeper node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15" name="Google Shape;3215;p198"/>
          <p:cNvSpPr/>
          <p:nvPr/>
        </p:nvSpPr>
        <p:spPr>
          <a:xfrm rot="5404835">
            <a:off x="5619665" y="2720839"/>
            <a:ext cx="213300" cy="1262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198"/>
          <p:cNvSpPr txBox="1"/>
          <p:nvPr/>
        </p:nvSpPr>
        <p:spPr>
          <a:xfrm>
            <a:off x="885050" y="1087125"/>
            <a:ext cx="40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Installation Process Overview</a:t>
            </a:r>
            <a:endParaRPr sz="2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17" name="Google Shape;3217;p198"/>
          <p:cNvSpPr/>
          <p:nvPr/>
        </p:nvSpPr>
        <p:spPr>
          <a:xfrm rot="5404835">
            <a:off x="8957315" y="2720839"/>
            <a:ext cx="213300" cy="1262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p19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 Stream package installation</a:t>
            </a:r>
            <a:endParaRPr/>
          </a:p>
        </p:txBody>
      </p:sp>
      <p:sp>
        <p:nvSpPr>
          <p:cNvPr id="3223" name="Google Shape;3223;p199"/>
          <p:cNvSpPr/>
          <p:nvPr/>
        </p:nvSpPr>
        <p:spPr>
          <a:xfrm>
            <a:off x="2025013" y="3283875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3224" name="Google Shape;3224;p199"/>
          <p:cNvSpPr/>
          <p:nvPr/>
        </p:nvSpPr>
        <p:spPr>
          <a:xfrm>
            <a:off x="3731888" y="3283875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pic>
        <p:nvPicPr>
          <p:cNvPr id="3225" name="Google Shape;3225;p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897" y="2399127"/>
            <a:ext cx="601875" cy="60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6" name="Google Shape;3226;p199"/>
          <p:cNvCxnSpPr>
            <a:stCxn id="3225" idx="2"/>
            <a:endCxn id="3224" idx="0"/>
          </p:cNvCxnSpPr>
          <p:nvPr/>
        </p:nvCxnSpPr>
        <p:spPr>
          <a:xfrm flipH="1" rot="-5400000">
            <a:off x="4027685" y="3142152"/>
            <a:ext cx="2829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7" name="Google Shape;3227;p199"/>
          <p:cNvSpPr/>
          <p:nvPr/>
        </p:nvSpPr>
        <p:spPr>
          <a:xfrm>
            <a:off x="6410613" y="3325650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and zookeeper</a:t>
            </a:r>
            <a:endParaRPr sz="1000"/>
          </a:p>
        </p:txBody>
      </p:sp>
      <p:cxnSp>
        <p:nvCxnSpPr>
          <p:cNvPr id="3228" name="Google Shape;3228;p199"/>
          <p:cNvCxnSpPr>
            <a:stCxn id="3224" idx="3"/>
            <a:endCxn id="3227" idx="1"/>
          </p:cNvCxnSpPr>
          <p:nvPr/>
        </p:nvCxnSpPr>
        <p:spPr>
          <a:xfrm>
            <a:off x="4605788" y="3471825"/>
            <a:ext cx="1804800" cy="204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9" name="Google Shape;3229;p199"/>
          <p:cNvCxnSpPr>
            <a:stCxn id="3223" idx="3"/>
            <a:endCxn id="3224" idx="1"/>
          </p:cNvCxnSpPr>
          <p:nvPr/>
        </p:nvCxnSpPr>
        <p:spPr>
          <a:xfrm>
            <a:off x="2898913" y="3471825"/>
            <a:ext cx="833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0" name="Google Shape;3230;p199"/>
          <p:cNvSpPr txBox="1"/>
          <p:nvPr/>
        </p:nvSpPr>
        <p:spPr>
          <a:xfrm>
            <a:off x="4877546" y="2999625"/>
            <a:ext cx="9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Passwordless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1" name="Google Shape;3231;p199"/>
          <p:cNvSpPr txBox="1"/>
          <p:nvPr/>
        </p:nvSpPr>
        <p:spPr>
          <a:xfrm>
            <a:off x="6340625" y="392171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/kafka_tmp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2" name="Google Shape;3232;p199"/>
          <p:cNvSpPr txBox="1"/>
          <p:nvPr/>
        </p:nvSpPr>
        <p:spPr>
          <a:xfrm>
            <a:off x="3696763" y="2056338"/>
            <a:ext cx="94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Inventory file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33" name="Google Shape;3233;p199"/>
          <p:cNvCxnSpPr>
            <a:stCxn id="3224" idx="3"/>
            <a:endCxn id="3231" idx="1"/>
          </p:cNvCxnSpPr>
          <p:nvPr/>
        </p:nvCxnSpPr>
        <p:spPr>
          <a:xfrm>
            <a:off x="4605788" y="3471825"/>
            <a:ext cx="1734900" cy="619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34" name="Google Shape;3234;p199"/>
          <p:cNvSpPr txBox="1"/>
          <p:nvPr/>
        </p:nvSpPr>
        <p:spPr>
          <a:xfrm>
            <a:off x="5477568" y="3442925"/>
            <a:ext cx="6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235" name="Google Shape;3235;p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564" y="3728527"/>
            <a:ext cx="445800" cy="44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6" name="Google Shape;3236;p199"/>
          <p:cNvCxnSpPr>
            <a:stCxn id="3231" idx="3"/>
            <a:endCxn id="3237" idx="3"/>
          </p:cNvCxnSpPr>
          <p:nvPr/>
        </p:nvCxnSpPr>
        <p:spPr>
          <a:xfrm flipH="1">
            <a:off x="7068725" y="4091063"/>
            <a:ext cx="170700" cy="459300"/>
          </a:xfrm>
          <a:prstGeom prst="curvedConnector3">
            <a:avLst>
              <a:gd fmla="val -139499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37" name="Google Shape;3237;p199"/>
          <p:cNvSpPr txBox="1"/>
          <p:nvPr/>
        </p:nvSpPr>
        <p:spPr>
          <a:xfrm>
            <a:off x="6410588" y="4381150"/>
            <a:ext cx="65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8" name="Google Shape;3238;p199"/>
          <p:cNvSpPr txBox="1"/>
          <p:nvPr/>
        </p:nvSpPr>
        <p:spPr>
          <a:xfrm>
            <a:off x="6443453" y="4211800"/>
            <a:ext cx="8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Extract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239" name="Google Shape;3239;p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9038" y="3868176"/>
            <a:ext cx="445800" cy="44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0" name="Google Shape;3240;p199"/>
          <p:cNvCxnSpPr>
            <a:stCxn id="3231" idx="3"/>
            <a:endCxn id="3241" idx="1"/>
          </p:cNvCxnSpPr>
          <p:nvPr/>
        </p:nvCxnSpPr>
        <p:spPr>
          <a:xfrm flipH="1" rot="10800000">
            <a:off x="7239425" y="3612263"/>
            <a:ext cx="465300" cy="4788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41" name="Google Shape;3241;p199"/>
          <p:cNvSpPr txBox="1"/>
          <p:nvPr/>
        </p:nvSpPr>
        <p:spPr>
          <a:xfrm>
            <a:off x="7704787" y="3212075"/>
            <a:ext cx="264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Install Java JDK 11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●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Install java jdk from local rpm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●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Remove older version if installed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42" name="Google Shape;3242;p199"/>
          <p:cNvSpPr txBox="1"/>
          <p:nvPr/>
        </p:nvSpPr>
        <p:spPr>
          <a:xfrm>
            <a:off x="7704738" y="4640713"/>
            <a:ext cx="202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/kafka/bin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Contain kafka binary files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43" name="Google Shape;3243;p199"/>
          <p:cNvCxnSpPr>
            <a:stCxn id="3237" idx="2"/>
            <a:endCxn id="3242" idx="1"/>
          </p:cNvCxnSpPr>
          <p:nvPr/>
        </p:nvCxnSpPr>
        <p:spPr>
          <a:xfrm flipH="1" rot="-5400000">
            <a:off x="7138688" y="4320850"/>
            <a:ext cx="167100" cy="9651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4" name="Google Shape;3244;p199"/>
          <p:cNvSpPr txBox="1"/>
          <p:nvPr/>
        </p:nvSpPr>
        <p:spPr>
          <a:xfrm>
            <a:off x="7704738" y="5193163"/>
            <a:ext cx="202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/kafka/config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Contain kafka Configuration files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45" name="Google Shape;3245;p199"/>
          <p:cNvCxnSpPr>
            <a:stCxn id="3237" idx="2"/>
            <a:endCxn id="3244" idx="1"/>
          </p:cNvCxnSpPr>
          <p:nvPr/>
        </p:nvCxnSpPr>
        <p:spPr>
          <a:xfrm flipH="1" rot="-5400000">
            <a:off x="6862388" y="4597150"/>
            <a:ext cx="719700" cy="9651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6" name="Google Shape;3246;p199"/>
          <p:cNvSpPr txBox="1"/>
          <p:nvPr/>
        </p:nvSpPr>
        <p:spPr>
          <a:xfrm>
            <a:off x="7704738" y="5608688"/>
            <a:ext cx="202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/kafka/libs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Contain kafka Library files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47" name="Google Shape;3247;p199"/>
          <p:cNvCxnSpPr>
            <a:stCxn id="3237" idx="2"/>
            <a:endCxn id="3246" idx="1"/>
          </p:cNvCxnSpPr>
          <p:nvPr/>
        </p:nvCxnSpPr>
        <p:spPr>
          <a:xfrm flipH="1" rot="-5400000">
            <a:off x="6654638" y="4804900"/>
            <a:ext cx="1135200" cy="9651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8" name="Google Shape;3248;p199"/>
          <p:cNvSpPr txBox="1"/>
          <p:nvPr/>
        </p:nvSpPr>
        <p:spPr>
          <a:xfrm>
            <a:off x="2988175" y="1116400"/>
            <a:ext cx="630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AMQ Stream package installation</a:t>
            </a:r>
            <a:endParaRPr sz="2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49" name="Google Shape;3249;p199"/>
          <p:cNvCxnSpPr>
            <a:stCxn id="3227" idx="1"/>
            <a:endCxn id="3225" idx="3"/>
          </p:cNvCxnSpPr>
          <p:nvPr/>
        </p:nvCxnSpPr>
        <p:spPr>
          <a:xfrm rot="10800000">
            <a:off x="4469913" y="2700150"/>
            <a:ext cx="1940700" cy="7920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250" name="Google Shape;3250;p199"/>
          <p:cNvSpPr txBox="1"/>
          <p:nvPr/>
        </p:nvSpPr>
        <p:spPr>
          <a:xfrm>
            <a:off x="6563263" y="25476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/etc/hosts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51" name="Google Shape;3251;p199"/>
          <p:cNvCxnSpPr>
            <a:stCxn id="3250" idx="1"/>
          </p:cNvCxnSpPr>
          <p:nvPr/>
        </p:nvCxnSpPr>
        <p:spPr>
          <a:xfrm flipH="1">
            <a:off x="4514863" y="2717000"/>
            <a:ext cx="2048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52" name="Google Shape;3252;p199"/>
          <p:cNvSpPr txBox="1"/>
          <p:nvPr/>
        </p:nvSpPr>
        <p:spPr>
          <a:xfrm>
            <a:off x="5644125" y="2751113"/>
            <a:ext cx="195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Add host record for all broker and zookeeper node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6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p20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 Stream package installation</a:t>
            </a:r>
            <a:endParaRPr/>
          </a:p>
        </p:txBody>
      </p:sp>
      <p:sp>
        <p:nvSpPr>
          <p:cNvPr id="3258" name="Google Shape;3258;p200"/>
          <p:cNvSpPr txBox="1"/>
          <p:nvPr/>
        </p:nvSpPr>
        <p:spPr>
          <a:xfrm>
            <a:off x="2988175" y="659200"/>
            <a:ext cx="630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AMQ Streams : Broker configuration</a:t>
            </a:r>
            <a:endParaRPr sz="25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59" name="Google Shape;3259;p200"/>
          <p:cNvSpPr/>
          <p:nvPr/>
        </p:nvSpPr>
        <p:spPr>
          <a:xfrm>
            <a:off x="663300" y="1204450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3260" name="Google Shape;3260;p200"/>
          <p:cNvSpPr/>
          <p:nvPr/>
        </p:nvSpPr>
        <p:spPr>
          <a:xfrm>
            <a:off x="2370175" y="1204450"/>
            <a:ext cx="873900" cy="375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pic>
        <p:nvPicPr>
          <p:cNvPr id="3261" name="Google Shape;3261;p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185" y="1955339"/>
            <a:ext cx="601875" cy="60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2" name="Google Shape;3262;p200"/>
          <p:cNvCxnSpPr>
            <a:stCxn id="3261" idx="0"/>
            <a:endCxn id="3260" idx="2"/>
          </p:cNvCxnSpPr>
          <p:nvPr/>
        </p:nvCxnSpPr>
        <p:spPr>
          <a:xfrm rot="-5400000">
            <a:off x="2619922" y="1767539"/>
            <a:ext cx="3750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3" name="Google Shape;3263;p200"/>
          <p:cNvSpPr/>
          <p:nvPr/>
        </p:nvSpPr>
        <p:spPr>
          <a:xfrm>
            <a:off x="4885125" y="1225888"/>
            <a:ext cx="10692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</a:t>
            </a:r>
            <a:endParaRPr sz="1000"/>
          </a:p>
        </p:txBody>
      </p:sp>
      <p:cxnSp>
        <p:nvCxnSpPr>
          <p:cNvPr id="3264" name="Google Shape;3264;p200"/>
          <p:cNvCxnSpPr>
            <a:stCxn id="3260" idx="3"/>
            <a:endCxn id="3263" idx="1"/>
          </p:cNvCxnSpPr>
          <p:nvPr/>
        </p:nvCxnSpPr>
        <p:spPr>
          <a:xfrm>
            <a:off x="3244075" y="1392400"/>
            <a:ext cx="16410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5" name="Google Shape;3265;p200"/>
          <p:cNvCxnSpPr>
            <a:stCxn id="3259" idx="3"/>
            <a:endCxn id="3260" idx="1"/>
          </p:cNvCxnSpPr>
          <p:nvPr/>
        </p:nvCxnSpPr>
        <p:spPr>
          <a:xfrm>
            <a:off x="1537200" y="1392400"/>
            <a:ext cx="833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6" name="Google Shape;3266;p200"/>
          <p:cNvSpPr txBox="1"/>
          <p:nvPr/>
        </p:nvSpPr>
        <p:spPr>
          <a:xfrm>
            <a:off x="2335375" y="2557213"/>
            <a:ext cx="94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Inventory file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67" name="Google Shape;3267;p200"/>
          <p:cNvCxnSpPr>
            <a:stCxn id="3268" idx="1"/>
            <a:endCxn id="3260" idx="3"/>
          </p:cNvCxnSpPr>
          <p:nvPr/>
        </p:nvCxnSpPr>
        <p:spPr>
          <a:xfrm rot="10800000">
            <a:off x="3244125" y="1392450"/>
            <a:ext cx="1641000" cy="1178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69" name="Google Shape;3269;p200"/>
          <p:cNvSpPr txBox="1"/>
          <p:nvPr/>
        </p:nvSpPr>
        <p:spPr>
          <a:xfrm>
            <a:off x="4210525" y="1130500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SSH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70" name="Google Shape;3270;p200"/>
          <p:cNvSpPr txBox="1"/>
          <p:nvPr/>
        </p:nvSpPr>
        <p:spPr>
          <a:xfrm>
            <a:off x="7786200" y="1204450"/>
            <a:ext cx="19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truststore.jks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Use for authentication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271" name="Google Shape;3271;p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375" y="1309298"/>
            <a:ext cx="260462" cy="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8" name="Google Shape;3268;p200"/>
          <p:cNvSpPr txBox="1"/>
          <p:nvPr/>
        </p:nvSpPr>
        <p:spPr>
          <a:xfrm>
            <a:off x="4885125" y="2401800"/>
            <a:ext cx="10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/kafka/config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72" name="Google Shape;3272;p200"/>
          <p:cNvSpPr txBox="1"/>
          <p:nvPr/>
        </p:nvSpPr>
        <p:spPr>
          <a:xfrm>
            <a:off x="7855825" y="1789550"/>
            <a:ext cx="297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keystore.jks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Use for identification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Regular : unique for each host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Wildcard : single file for matched suffix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273" name="Google Shape;3273;p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363" y="1864398"/>
            <a:ext cx="260462" cy="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4" name="Google Shape;3274;p200"/>
          <p:cNvSpPr txBox="1"/>
          <p:nvPr/>
        </p:nvSpPr>
        <p:spPr>
          <a:xfrm>
            <a:off x="6010600" y="1616800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75" name="Google Shape;3275;p200"/>
          <p:cNvCxnSpPr>
            <a:stCxn id="3271" idx="1"/>
            <a:endCxn id="3276" idx="3"/>
          </p:cNvCxnSpPr>
          <p:nvPr/>
        </p:nvCxnSpPr>
        <p:spPr>
          <a:xfrm flipH="1">
            <a:off x="5933975" y="1450748"/>
            <a:ext cx="1661400" cy="614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3277" name="Google Shape;3277;p200"/>
          <p:cNvCxnSpPr>
            <a:stCxn id="3273" idx="1"/>
            <a:endCxn id="3276" idx="3"/>
          </p:cNvCxnSpPr>
          <p:nvPr/>
        </p:nvCxnSpPr>
        <p:spPr>
          <a:xfrm flipH="1">
            <a:off x="5933963" y="2005848"/>
            <a:ext cx="1661400" cy="591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78" name="Google Shape;3278;p200"/>
          <p:cNvSpPr txBox="1"/>
          <p:nvPr/>
        </p:nvSpPr>
        <p:spPr>
          <a:xfrm>
            <a:off x="4859751" y="3596875"/>
            <a:ext cx="19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/kafka_data/kafka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store  data stream from application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79" name="Google Shape;3279;p200"/>
          <p:cNvCxnSpPr>
            <a:stCxn id="3278" idx="1"/>
            <a:endCxn id="3260" idx="3"/>
          </p:cNvCxnSpPr>
          <p:nvPr/>
        </p:nvCxnSpPr>
        <p:spPr>
          <a:xfrm rot="10800000">
            <a:off x="3243951" y="1392325"/>
            <a:ext cx="1615800" cy="25278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80" name="Google Shape;3280;p200"/>
          <p:cNvSpPr txBox="1"/>
          <p:nvPr/>
        </p:nvSpPr>
        <p:spPr>
          <a:xfrm>
            <a:off x="7621600" y="3879900"/>
            <a:ext cx="17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81" name="Google Shape;3281;p200"/>
          <p:cNvSpPr txBox="1"/>
          <p:nvPr/>
        </p:nvSpPr>
        <p:spPr>
          <a:xfrm>
            <a:off x="4403788" y="3871100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82" name="Google Shape;3282;p200"/>
          <p:cNvSpPr txBox="1"/>
          <p:nvPr/>
        </p:nvSpPr>
        <p:spPr>
          <a:xfrm>
            <a:off x="7823450" y="3299000"/>
            <a:ext cx="249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server.properties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broker ID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listener IP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Advertised IP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zookeeper.connect parameter 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authentication 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83" name="Google Shape;3283;p200"/>
          <p:cNvSpPr txBox="1"/>
          <p:nvPr/>
        </p:nvSpPr>
        <p:spPr>
          <a:xfrm>
            <a:off x="4885137" y="4249588"/>
            <a:ext cx="10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/kafka_log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84" name="Google Shape;3284;p200"/>
          <p:cNvCxnSpPr>
            <a:stCxn id="3282" idx="1"/>
            <a:endCxn id="3268" idx="3"/>
          </p:cNvCxnSpPr>
          <p:nvPr/>
        </p:nvCxnSpPr>
        <p:spPr>
          <a:xfrm rot="10800000">
            <a:off x="5954450" y="2571050"/>
            <a:ext cx="1869000" cy="1359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85" name="Google Shape;3285;p200"/>
          <p:cNvSpPr txBox="1"/>
          <p:nvPr/>
        </p:nvSpPr>
        <p:spPr>
          <a:xfrm>
            <a:off x="6834100" y="2988925"/>
            <a:ext cx="145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 &amp;  modified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86" name="Google Shape;3286;p200"/>
          <p:cNvCxnSpPr>
            <a:stCxn id="3283" idx="1"/>
            <a:endCxn id="3260" idx="3"/>
          </p:cNvCxnSpPr>
          <p:nvPr/>
        </p:nvCxnSpPr>
        <p:spPr>
          <a:xfrm rot="10800000">
            <a:off x="3244137" y="1392538"/>
            <a:ext cx="1641000" cy="3026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87" name="Google Shape;3287;p200"/>
          <p:cNvSpPr txBox="1"/>
          <p:nvPr/>
        </p:nvSpPr>
        <p:spPr>
          <a:xfrm>
            <a:off x="4403800" y="3158763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88" name="Google Shape;3288;p200"/>
          <p:cNvSpPr txBox="1"/>
          <p:nvPr/>
        </p:nvSpPr>
        <p:spPr>
          <a:xfrm>
            <a:off x="4856100" y="5340425"/>
            <a:ext cx="15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/etc/systemd/service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89" name="Google Shape;3289;p200"/>
          <p:cNvCxnSpPr>
            <a:stCxn id="3288" idx="1"/>
            <a:endCxn id="3260" idx="3"/>
          </p:cNvCxnSpPr>
          <p:nvPr/>
        </p:nvCxnSpPr>
        <p:spPr>
          <a:xfrm rot="10800000">
            <a:off x="3244200" y="1392275"/>
            <a:ext cx="1611900" cy="41175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90" name="Google Shape;3290;p200"/>
          <p:cNvSpPr txBox="1"/>
          <p:nvPr/>
        </p:nvSpPr>
        <p:spPr>
          <a:xfrm>
            <a:off x="4403800" y="4795000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91" name="Google Shape;3291;p200"/>
          <p:cNvSpPr txBox="1"/>
          <p:nvPr/>
        </p:nvSpPr>
        <p:spPr>
          <a:xfrm>
            <a:off x="7465150" y="6042900"/>
            <a:ext cx="123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kafka.service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92" name="Google Shape;3292;p200"/>
          <p:cNvCxnSpPr>
            <a:stCxn id="3291" idx="1"/>
            <a:endCxn id="3288" idx="3"/>
          </p:cNvCxnSpPr>
          <p:nvPr/>
        </p:nvCxnSpPr>
        <p:spPr>
          <a:xfrm rot="10800000">
            <a:off x="6401950" y="5509650"/>
            <a:ext cx="1063200" cy="702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93" name="Google Shape;3293;p200"/>
          <p:cNvSpPr txBox="1"/>
          <p:nvPr/>
        </p:nvSpPr>
        <p:spPr>
          <a:xfrm>
            <a:off x="6254975" y="5191000"/>
            <a:ext cx="134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 &amp; modified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94" name="Google Shape;3294;p200"/>
          <p:cNvCxnSpPr>
            <a:stCxn id="3278" idx="3"/>
            <a:endCxn id="3282" idx="1"/>
          </p:cNvCxnSpPr>
          <p:nvPr/>
        </p:nvCxnSpPr>
        <p:spPr>
          <a:xfrm>
            <a:off x="6774351" y="3920125"/>
            <a:ext cx="1049100" cy="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3295" name="Google Shape;3295;p200"/>
          <p:cNvCxnSpPr>
            <a:stCxn id="3283" idx="3"/>
            <a:endCxn id="3291" idx="0"/>
          </p:cNvCxnSpPr>
          <p:nvPr/>
        </p:nvCxnSpPr>
        <p:spPr>
          <a:xfrm>
            <a:off x="5954337" y="4418938"/>
            <a:ext cx="2128200" cy="16239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296" name="Google Shape;3296;p200"/>
          <p:cNvSpPr txBox="1"/>
          <p:nvPr/>
        </p:nvSpPr>
        <p:spPr>
          <a:xfrm>
            <a:off x="5722513" y="4545600"/>
            <a:ext cx="12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Environment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“LOG_DIR”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97" name="Google Shape;3297;p200"/>
          <p:cNvSpPr txBox="1"/>
          <p:nvPr/>
        </p:nvSpPr>
        <p:spPr>
          <a:xfrm>
            <a:off x="6337925" y="3534325"/>
            <a:ext cx="8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log.dir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98" name="Google Shape;3298;p200"/>
          <p:cNvSpPr txBox="1"/>
          <p:nvPr/>
        </p:nvSpPr>
        <p:spPr>
          <a:xfrm>
            <a:off x="8231725" y="2698175"/>
            <a:ext cx="222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Server-jaas.properties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-"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Authentication information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299" name="Google Shape;3299;p200"/>
          <p:cNvCxnSpPr>
            <a:stCxn id="3298" idx="1"/>
            <a:endCxn id="3268" idx="3"/>
          </p:cNvCxnSpPr>
          <p:nvPr/>
        </p:nvCxnSpPr>
        <p:spPr>
          <a:xfrm rot="10800000">
            <a:off x="5954425" y="2571275"/>
            <a:ext cx="2277300" cy="373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00" name="Google Shape;3300;p200"/>
          <p:cNvSpPr txBox="1"/>
          <p:nvPr/>
        </p:nvSpPr>
        <p:spPr>
          <a:xfrm>
            <a:off x="6731575" y="1642725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01" name="Google Shape;3301;p200"/>
          <p:cNvSpPr txBox="1"/>
          <p:nvPr/>
        </p:nvSpPr>
        <p:spPr>
          <a:xfrm>
            <a:off x="6933550" y="2400688"/>
            <a:ext cx="5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copy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02" name="Google Shape;3302;p200"/>
          <p:cNvCxnSpPr>
            <a:stCxn id="3298" idx="3"/>
            <a:endCxn id="3291" idx="3"/>
          </p:cNvCxnSpPr>
          <p:nvPr/>
        </p:nvCxnSpPr>
        <p:spPr>
          <a:xfrm flipH="1">
            <a:off x="8699725" y="2944475"/>
            <a:ext cx="1755300" cy="3267900"/>
          </a:xfrm>
          <a:prstGeom prst="curvedConnector3">
            <a:avLst>
              <a:gd fmla="val -13566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03" name="Google Shape;3303;p200"/>
          <p:cNvSpPr txBox="1"/>
          <p:nvPr/>
        </p:nvSpPr>
        <p:spPr>
          <a:xfrm>
            <a:off x="10595100" y="4795000"/>
            <a:ext cx="12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Environment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“KAFKA_OPTS”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04" name="Google Shape;3304;p200"/>
          <p:cNvSpPr txBox="1"/>
          <p:nvPr/>
        </p:nvSpPr>
        <p:spPr>
          <a:xfrm>
            <a:off x="7595363" y="6285688"/>
            <a:ext cx="123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systemctl start</a:t>
            </a:r>
            <a:endParaRPr b="1" sz="10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05" name="Google Shape;3305;p200"/>
          <p:cNvCxnSpPr>
            <a:stCxn id="3282" idx="2"/>
            <a:endCxn id="3291" idx="0"/>
          </p:cNvCxnSpPr>
          <p:nvPr/>
        </p:nvCxnSpPr>
        <p:spPr>
          <a:xfrm rot="5400000">
            <a:off x="7834850" y="4808600"/>
            <a:ext cx="1481700" cy="986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3306" name="Google Shape;3306;p200"/>
          <p:cNvSpPr txBox="1"/>
          <p:nvPr/>
        </p:nvSpPr>
        <p:spPr>
          <a:xfrm>
            <a:off x="8994250" y="4795000"/>
            <a:ext cx="12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Set ExecStart option ref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07" name="Google Shape;3307;p200"/>
          <p:cNvSpPr txBox="1"/>
          <p:nvPr/>
        </p:nvSpPr>
        <p:spPr>
          <a:xfrm>
            <a:off x="4304925" y="2020388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76" name="Google Shape;3276;p200"/>
          <p:cNvSpPr txBox="1"/>
          <p:nvPr/>
        </p:nvSpPr>
        <p:spPr>
          <a:xfrm>
            <a:off x="4947325" y="1895625"/>
            <a:ext cx="98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ed Hat Display"/>
                <a:ea typeface="Red Hat Display"/>
                <a:cs typeface="Red Hat Display"/>
                <a:sym typeface="Red Hat Display"/>
              </a:rPr>
              <a:t>/kafka/keys</a:t>
            </a:r>
            <a:endParaRPr b="1"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08" name="Google Shape;3308;p200"/>
          <p:cNvSpPr txBox="1"/>
          <p:nvPr/>
        </p:nvSpPr>
        <p:spPr>
          <a:xfrm>
            <a:off x="4403800" y="1620288"/>
            <a:ext cx="7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create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3309" name="Google Shape;3309;p200"/>
          <p:cNvCxnSpPr>
            <a:stCxn id="3276" idx="1"/>
            <a:endCxn id="3260" idx="3"/>
          </p:cNvCxnSpPr>
          <p:nvPr/>
        </p:nvCxnSpPr>
        <p:spPr>
          <a:xfrm rot="10800000">
            <a:off x="3244225" y="1392375"/>
            <a:ext cx="1703100" cy="672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d Hat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